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22"/>
  </p:notesMasterIdLst>
  <p:sldIdLst>
    <p:sldId id="369" r:id="rId2"/>
    <p:sldId id="357" r:id="rId3"/>
    <p:sldId id="356" r:id="rId4"/>
    <p:sldId id="358" r:id="rId5"/>
    <p:sldId id="353" r:id="rId6"/>
    <p:sldId id="363" r:id="rId7"/>
    <p:sldId id="360" r:id="rId8"/>
    <p:sldId id="370" r:id="rId9"/>
    <p:sldId id="371" r:id="rId10"/>
    <p:sldId id="372" r:id="rId11"/>
    <p:sldId id="373" r:id="rId12"/>
    <p:sldId id="374" r:id="rId13"/>
    <p:sldId id="375" r:id="rId14"/>
    <p:sldId id="376" r:id="rId15"/>
    <p:sldId id="359" r:id="rId16"/>
    <p:sldId id="364" r:id="rId17"/>
    <p:sldId id="366" r:id="rId18"/>
    <p:sldId id="362" r:id="rId19"/>
    <p:sldId id="368" r:id="rId20"/>
    <p:sldId id="365" r:id="rId21"/>
  </p:sldIdLst>
  <p:sldSz cx="17995900" cy="10801350"/>
  <p:notesSz cx="9866313" cy="6735763"/>
  <p:custDataLst>
    <p:tags r:id="rId2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58" userDrawn="1">
          <p15:clr>
            <a:srgbClr val="A4A3A4"/>
          </p15:clr>
        </p15:guide>
        <p15:guide id="2" userDrawn="1">
          <p15:clr>
            <a:srgbClr val="A4A3A4"/>
          </p15:clr>
        </p15:guide>
        <p15:guide id="3" pos="112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E6E6E6"/>
    <a:srgbClr val="1F295C"/>
    <a:srgbClr val="E53935"/>
    <a:srgbClr val="80C783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6" d="100"/>
          <a:sy n="46" d="100"/>
        </p:scale>
        <p:origin x="264" y="48"/>
      </p:cViewPr>
      <p:guideLst>
        <p:guide orient="horz" pos="858"/>
        <p:guide/>
        <p:guide pos="11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828925" y="504825"/>
            <a:ext cx="4208463" cy="2525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985870" y="3199780"/>
            <a:ext cx="7894573" cy="3030947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2" name="Google Shape;1112;g98099b62ae_0_1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3" name="Google Shape;1113;g98099b62ae_0_1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9120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93d42c1dd5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93d42c1dd5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00528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639a466128134c87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639a466128134c87_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691599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" name="Google Shape;1321;g8e8b782381_0_23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2" name="Google Shape;1322;g8e8b782381_0_23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463379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g97c0c60065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9" name="Google Shape;489;g97c0c60065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666969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6" name="Google Shape;3416;g98099b62ae_0_2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17" name="Google Shape;3417;g98099b62ae_0_232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1" name="Google Shape;3451;g98099b62ae_0_2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52" name="Google Shape;3452;g98099b62ae_0_23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" name="Google Shape;3573;g98099b62ae_0_2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4" name="Google Shape;3574;g98099b62ae_0_238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1" name="Google Shape;3651;g98099b62ae_0_2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52" name="Google Shape;3652;g98099b62ae_0_24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6" name="Google Shape;3716;g98099b62ae_0_2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17" name="Google Shape;3717;g98099b62ae_0_244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1" name="Google Shape;3831;g98099b62ae_0_2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32" name="Google Shape;3832;g98099b62ae_0_250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4" name="Google Shape;2354;g98099b62ae_0_2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5" name="Google Shape;2355;g98099b62ae_0_214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9" name="Google Shape;1729;g639a466128134c87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0" name="Google Shape;1730;g639a466128134c87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16892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5" name="Google Shape;905;g9e4f8ac851_2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6" name="Google Shape;906;g9e4f8ac851_2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163903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0" name="Google Shape;1350;g9e4f8ac851_2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1" name="Google Shape;1351;g9e4f8ac851_2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480403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1" name="Google Shape;2991;g98099b62ae_0_2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92" name="Google Shape;2992;g98099b62ae_0_217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/>
        </p:nvSpPr>
        <p:spPr>
          <a:xfrm>
            <a:off x="899795" y="512033"/>
            <a:ext cx="16195720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511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3D CUBE DIAGRAMS</a:t>
            </a:r>
            <a:endParaRPr sz="5511" b="1">
              <a:solidFill>
                <a:srgbClr val="000000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6149757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67">
          <p15:clr>
            <a:srgbClr val="FA7B17"/>
          </p15:clr>
        </p15:guide>
        <p15:guide id="3" orient="horz" pos="2973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1/25/2025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>
              <a:defRPr/>
            </a:pPr>
            <a:fld id="{5D6082F6-F919-4F4D-9F70-5B1A41F5F02A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916835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cstate="print"/>
          <a:stretch>
            <a:fillRect/>
          </a:stretch>
        </p:blipFill>
        <p:spPr>
          <a:xfrm>
            <a:off x="3963" y="-68974"/>
            <a:ext cx="17991937" cy="135705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574" y="157021"/>
            <a:ext cx="4090097" cy="100006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83" y="178919"/>
            <a:ext cx="2905587" cy="1000061"/>
          </a:xfrm>
          <a:prstGeom prst="rect">
            <a:avLst/>
          </a:prstGeom>
        </p:spPr>
      </p:pic>
      <p:sp>
        <p:nvSpPr>
          <p:cNvPr id="5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284982" y="7933459"/>
            <a:ext cx="17353928" cy="1224306"/>
          </a:xfrm>
          <a:prstGeom prst="rect">
            <a:avLst/>
          </a:prstGeom>
          <a:noFill/>
        </p:spPr>
        <p:txBody>
          <a:bodyPr wrap="square" lIns="115187" tIns="57593" rIns="115187" bIns="57593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3-mavzu: 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O‘quvchilarda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fanga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oid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kompetensiyalarni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shakllantirishda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zamonaviy</a:t>
            </a:r>
            <a:r>
              <a:rPr lang="en-US" sz="3600" b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o‘quv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jarayonini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tashkil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etish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yo‘llari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(7E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modeli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6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-508109" y="2447060"/>
            <a:ext cx="19308101" cy="670309"/>
          </a:xfrm>
          <a:prstGeom prst="rect">
            <a:avLst/>
          </a:prstGeom>
          <a:noFill/>
        </p:spPr>
        <p:txBody>
          <a:bodyPr wrap="square" lIns="115187" tIns="57593" rIns="115187" bIns="57593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151870">
              <a:defRPr/>
            </a:pP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FANNI O‘QITISHDA ZAMONAVIY YONDASHUVLAR</a:t>
            </a:r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522908" y="5159086"/>
            <a:ext cx="16932531" cy="1224306"/>
          </a:xfrm>
          <a:prstGeom prst="rect">
            <a:avLst/>
          </a:prstGeom>
          <a:noFill/>
        </p:spPr>
        <p:txBody>
          <a:bodyPr wrap="square" lIns="115187" tIns="57593" rIns="115187" bIns="57593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uz-Latn-UZ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3.2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modul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uz-Cyrl-UZ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z-Latn-UZ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Ona tili va adabiyot darslari samaradorligini xalqaro baholash dasturi (PISA) asosida oshirish</a:t>
            </a:r>
            <a:endParaRPr lang="en-US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9F640B6-B2E3-6980-0B32-DFD8378661D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052" y="-58573"/>
            <a:ext cx="17996952" cy="144487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F4B1222-DE49-ADAF-965F-2A7607798055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058" y="136917"/>
            <a:ext cx="2359356" cy="92057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51A9F93-C745-2324-D01E-C8E5455DC47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24156" y="161962"/>
            <a:ext cx="3322608" cy="92057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5" name="Google Shape;1115;p19"/>
          <p:cNvGrpSpPr/>
          <p:nvPr/>
        </p:nvGrpSpPr>
        <p:grpSpPr>
          <a:xfrm>
            <a:off x="768350" y="2200275"/>
            <a:ext cx="15697200" cy="8077200"/>
            <a:chOff x="1022658" y="1114425"/>
            <a:chExt cx="7098684" cy="3622177"/>
          </a:xfrm>
        </p:grpSpPr>
        <p:sp>
          <p:nvSpPr>
            <p:cNvPr id="1116" name="Google Shape;1116;p19"/>
            <p:cNvSpPr/>
            <p:nvPr/>
          </p:nvSpPr>
          <p:spPr>
            <a:xfrm>
              <a:off x="1022658" y="4663947"/>
              <a:ext cx="7098684" cy="72655"/>
            </a:xfrm>
            <a:custGeom>
              <a:avLst/>
              <a:gdLst/>
              <a:ahLst/>
              <a:cxnLst/>
              <a:rect l="l" t="t" r="r" b="b"/>
              <a:pathLst>
                <a:path w="235270" h="2408" extrusionOk="0">
                  <a:moveTo>
                    <a:pt x="1204" y="0"/>
                  </a:moveTo>
                  <a:cubicBezTo>
                    <a:pt x="539" y="0"/>
                    <a:pt x="0" y="539"/>
                    <a:pt x="0" y="1204"/>
                  </a:cubicBezTo>
                  <a:cubicBezTo>
                    <a:pt x="0" y="1869"/>
                    <a:pt x="539" y="2407"/>
                    <a:pt x="1204" y="2407"/>
                  </a:cubicBezTo>
                  <a:lnTo>
                    <a:pt x="234066" y="2407"/>
                  </a:lnTo>
                  <a:cubicBezTo>
                    <a:pt x="234731" y="2407"/>
                    <a:pt x="235238" y="1869"/>
                    <a:pt x="235270" y="1204"/>
                  </a:cubicBezTo>
                  <a:cubicBezTo>
                    <a:pt x="235270" y="539"/>
                    <a:pt x="234731" y="0"/>
                    <a:pt x="234066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7" name="Google Shape;1117;p19"/>
            <p:cNvSpPr/>
            <p:nvPr/>
          </p:nvSpPr>
          <p:spPr>
            <a:xfrm>
              <a:off x="2566779" y="1609129"/>
              <a:ext cx="5536382" cy="569536"/>
            </a:xfrm>
            <a:custGeom>
              <a:avLst/>
              <a:gdLst/>
              <a:ahLst/>
              <a:cxnLst/>
              <a:rect l="l" t="t" r="r" b="b"/>
              <a:pathLst>
                <a:path w="183491" h="18876" extrusionOk="0">
                  <a:moveTo>
                    <a:pt x="13016" y="1"/>
                  </a:moveTo>
                  <a:lnTo>
                    <a:pt x="0" y="18875"/>
                  </a:lnTo>
                  <a:lnTo>
                    <a:pt x="179881" y="18875"/>
                  </a:lnTo>
                  <a:cubicBezTo>
                    <a:pt x="181876" y="18875"/>
                    <a:pt x="183491" y="17292"/>
                    <a:pt x="183491" y="15297"/>
                  </a:cubicBezTo>
                  <a:lnTo>
                    <a:pt x="183491" y="3611"/>
                  </a:lnTo>
                  <a:cubicBezTo>
                    <a:pt x="183491" y="1616"/>
                    <a:pt x="181876" y="1"/>
                    <a:pt x="17988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8" name="Google Shape;1118;p19"/>
            <p:cNvSpPr/>
            <p:nvPr/>
          </p:nvSpPr>
          <p:spPr>
            <a:xfrm>
              <a:off x="2142528" y="2238823"/>
              <a:ext cx="5960638" cy="569536"/>
            </a:xfrm>
            <a:custGeom>
              <a:avLst/>
              <a:gdLst/>
              <a:ahLst/>
              <a:cxnLst/>
              <a:rect l="l" t="t" r="r" b="b"/>
              <a:pathLst>
                <a:path w="197552" h="18876" extrusionOk="0">
                  <a:moveTo>
                    <a:pt x="13016" y="1"/>
                  </a:moveTo>
                  <a:lnTo>
                    <a:pt x="0" y="18875"/>
                  </a:lnTo>
                  <a:lnTo>
                    <a:pt x="193942" y="18875"/>
                  </a:lnTo>
                  <a:cubicBezTo>
                    <a:pt x="195937" y="18875"/>
                    <a:pt x="197552" y="17260"/>
                    <a:pt x="197552" y="15297"/>
                  </a:cubicBezTo>
                  <a:lnTo>
                    <a:pt x="197552" y="3579"/>
                  </a:lnTo>
                  <a:cubicBezTo>
                    <a:pt x="197552" y="1616"/>
                    <a:pt x="195937" y="1"/>
                    <a:pt x="193942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9" name="Google Shape;1119;p19"/>
            <p:cNvSpPr/>
            <p:nvPr/>
          </p:nvSpPr>
          <p:spPr>
            <a:xfrm>
              <a:off x="1698213" y="2867552"/>
              <a:ext cx="6404958" cy="571437"/>
            </a:xfrm>
            <a:custGeom>
              <a:avLst/>
              <a:gdLst/>
              <a:ahLst/>
              <a:cxnLst/>
              <a:rect l="l" t="t" r="r" b="b"/>
              <a:pathLst>
                <a:path w="212278" h="18939" extrusionOk="0">
                  <a:moveTo>
                    <a:pt x="13048" y="1"/>
                  </a:moveTo>
                  <a:lnTo>
                    <a:pt x="0" y="18875"/>
                  </a:lnTo>
                  <a:lnTo>
                    <a:pt x="208668" y="18939"/>
                  </a:lnTo>
                  <a:cubicBezTo>
                    <a:pt x="210663" y="18939"/>
                    <a:pt x="212278" y="17324"/>
                    <a:pt x="212278" y="15360"/>
                  </a:cubicBezTo>
                  <a:cubicBezTo>
                    <a:pt x="212278" y="11496"/>
                    <a:pt x="212278" y="6809"/>
                    <a:pt x="212278" y="3643"/>
                  </a:cubicBezTo>
                  <a:cubicBezTo>
                    <a:pt x="212278" y="1679"/>
                    <a:pt x="210663" y="64"/>
                    <a:pt x="208668" y="64"/>
                  </a:cubicBezTo>
                  <a:lnTo>
                    <a:pt x="13048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0" name="Google Shape;1120;p19"/>
            <p:cNvSpPr/>
            <p:nvPr/>
          </p:nvSpPr>
          <p:spPr>
            <a:xfrm>
              <a:off x="1263432" y="3498212"/>
              <a:ext cx="6839744" cy="569506"/>
            </a:xfrm>
            <a:custGeom>
              <a:avLst/>
              <a:gdLst/>
              <a:ahLst/>
              <a:cxnLst/>
              <a:rect l="l" t="t" r="r" b="b"/>
              <a:pathLst>
                <a:path w="226688" h="18875" extrusionOk="0">
                  <a:moveTo>
                    <a:pt x="13017" y="0"/>
                  </a:moveTo>
                  <a:lnTo>
                    <a:pt x="1" y="18875"/>
                  </a:lnTo>
                  <a:lnTo>
                    <a:pt x="223078" y="18875"/>
                  </a:lnTo>
                  <a:cubicBezTo>
                    <a:pt x="225073" y="18875"/>
                    <a:pt x="226688" y="17260"/>
                    <a:pt x="226688" y="15265"/>
                  </a:cubicBezTo>
                  <a:lnTo>
                    <a:pt x="226688" y="3579"/>
                  </a:lnTo>
                  <a:cubicBezTo>
                    <a:pt x="226688" y="1584"/>
                    <a:pt x="225073" y="0"/>
                    <a:pt x="22307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1" name="Google Shape;1121;p19"/>
            <p:cNvSpPr/>
            <p:nvPr/>
          </p:nvSpPr>
          <p:spPr>
            <a:xfrm>
              <a:off x="1862561" y="2868518"/>
              <a:ext cx="851408" cy="569506"/>
            </a:xfrm>
            <a:custGeom>
              <a:avLst/>
              <a:gdLst/>
              <a:ahLst/>
              <a:cxnLst/>
              <a:rect l="l" t="t" r="r" b="b"/>
              <a:pathLst>
                <a:path w="28218" h="18875" extrusionOk="0">
                  <a:moveTo>
                    <a:pt x="13080" y="0"/>
                  </a:moveTo>
                  <a:lnTo>
                    <a:pt x="0" y="18875"/>
                  </a:lnTo>
                  <a:lnTo>
                    <a:pt x="15138" y="18875"/>
                  </a:lnTo>
                  <a:lnTo>
                    <a:pt x="28217" y="0"/>
                  </a:ln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2" name="Google Shape;1122;p19"/>
            <p:cNvSpPr/>
            <p:nvPr/>
          </p:nvSpPr>
          <p:spPr>
            <a:xfrm>
              <a:off x="1425879" y="3498212"/>
              <a:ext cx="852373" cy="569506"/>
            </a:xfrm>
            <a:custGeom>
              <a:avLst/>
              <a:gdLst/>
              <a:ahLst/>
              <a:cxnLst/>
              <a:rect l="l" t="t" r="r" b="b"/>
              <a:pathLst>
                <a:path w="28250" h="18875" extrusionOk="0">
                  <a:moveTo>
                    <a:pt x="13111" y="0"/>
                  </a:moveTo>
                  <a:lnTo>
                    <a:pt x="1" y="18875"/>
                  </a:lnTo>
                  <a:lnTo>
                    <a:pt x="15170" y="18875"/>
                  </a:lnTo>
                  <a:lnTo>
                    <a:pt x="28249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3" name="Google Shape;1123;p19"/>
            <p:cNvSpPr/>
            <p:nvPr/>
          </p:nvSpPr>
          <p:spPr>
            <a:xfrm>
              <a:off x="2298277" y="2238823"/>
              <a:ext cx="852373" cy="569536"/>
            </a:xfrm>
            <a:custGeom>
              <a:avLst/>
              <a:gdLst/>
              <a:ahLst/>
              <a:cxnLst/>
              <a:rect l="l" t="t" r="r" b="b"/>
              <a:pathLst>
                <a:path w="28250" h="18876" extrusionOk="0">
                  <a:moveTo>
                    <a:pt x="7854" y="1"/>
                  </a:moveTo>
                  <a:lnTo>
                    <a:pt x="3041" y="6999"/>
                  </a:lnTo>
                  <a:cubicBezTo>
                    <a:pt x="3136" y="7348"/>
                    <a:pt x="3326" y="7664"/>
                    <a:pt x="3642" y="7886"/>
                  </a:cubicBezTo>
                  <a:cubicBezTo>
                    <a:pt x="3911" y="8070"/>
                    <a:pt x="4223" y="8159"/>
                    <a:pt x="4531" y="8159"/>
                  </a:cubicBezTo>
                  <a:cubicBezTo>
                    <a:pt x="5022" y="8159"/>
                    <a:pt x="5504" y="7934"/>
                    <a:pt x="5796" y="7506"/>
                  </a:cubicBezTo>
                  <a:lnTo>
                    <a:pt x="10990" y="1"/>
                  </a:lnTo>
                  <a:close/>
                  <a:moveTo>
                    <a:pt x="13080" y="1"/>
                  </a:moveTo>
                  <a:lnTo>
                    <a:pt x="0" y="18875"/>
                  </a:lnTo>
                  <a:lnTo>
                    <a:pt x="15170" y="18875"/>
                  </a:lnTo>
                  <a:lnTo>
                    <a:pt x="28249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4" name="Google Shape;1124;p19"/>
            <p:cNvSpPr/>
            <p:nvPr/>
          </p:nvSpPr>
          <p:spPr>
            <a:xfrm>
              <a:off x="2566779" y="1609129"/>
              <a:ext cx="1019589" cy="569536"/>
            </a:xfrm>
            <a:custGeom>
              <a:avLst/>
              <a:gdLst/>
              <a:ahLst/>
              <a:cxnLst/>
              <a:rect l="l" t="t" r="r" b="b"/>
              <a:pathLst>
                <a:path w="33792" h="18876" extrusionOk="0">
                  <a:moveTo>
                    <a:pt x="13016" y="1"/>
                  </a:moveTo>
                  <a:lnTo>
                    <a:pt x="0" y="18875"/>
                  </a:lnTo>
                  <a:lnTo>
                    <a:pt x="3484" y="18875"/>
                  </a:lnTo>
                  <a:lnTo>
                    <a:pt x="16563" y="1"/>
                  </a:lnTo>
                  <a:close/>
                  <a:moveTo>
                    <a:pt x="18653" y="1"/>
                  </a:moveTo>
                  <a:lnTo>
                    <a:pt x="5574" y="18875"/>
                  </a:lnTo>
                  <a:lnTo>
                    <a:pt x="20712" y="18875"/>
                  </a:lnTo>
                  <a:lnTo>
                    <a:pt x="3379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5" name="Google Shape;1125;p19"/>
            <p:cNvSpPr/>
            <p:nvPr/>
          </p:nvSpPr>
          <p:spPr>
            <a:xfrm>
              <a:off x="1157588" y="4486202"/>
              <a:ext cx="114474" cy="120901"/>
            </a:xfrm>
            <a:custGeom>
              <a:avLst/>
              <a:gdLst/>
              <a:ahLst/>
              <a:cxnLst/>
              <a:rect l="l" t="t" r="r" b="b"/>
              <a:pathLst>
                <a:path w="3794" h="4007" extrusionOk="0">
                  <a:moveTo>
                    <a:pt x="944" y="1"/>
                  </a:moveTo>
                  <a:lnTo>
                    <a:pt x="120" y="3263"/>
                  </a:lnTo>
                  <a:cubicBezTo>
                    <a:pt x="0" y="3671"/>
                    <a:pt x="317" y="4007"/>
                    <a:pt x="685" y="4007"/>
                  </a:cubicBezTo>
                  <a:cubicBezTo>
                    <a:pt x="802" y="4007"/>
                    <a:pt x="924" y="3973"/>
                    <a:pt x="1039" y="3896"/>
                  </a:cubicBezTo>
                  <a:lnTo>
                    <a:pt x="3794" y="1964"/>
                  </a:lnTo>
                  <a:lnTo>
                    <a:pt x="944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6" name="Google Shape;1126;p19"/>
            <p:cNvSpPr/>
            <p:nvPr/>
          </p:nvSpPr>
          <p:spPr>
            <a:xfrm>
              <a:off x="1170743" y="4143174"/>
              <a:ext cx="396587" cy="417587"/>
            </a:xfrm>
            <a:custGeom>
              <a:avLst/>
              <a:gdLst/>
              <a:ahLst/>
              <a:cxnLst/>
              <a:rect l="l" t="t" r="r" b="b"/>
              <a:pathLst>
                <a:path w="13144" h="13840" extrusionOk="0">
                  <a:moveTo>
                    <a:pt x="2914" y="1"/>
                  </a:moveTo>
                  <a:lnTo>
                    <a:pt x="1" y="11401"/>
                  </a:lnTo>
                  <a:lnTo>
                    <a:pt x="3516" y="13840"/>
                  </a:lnTo>
                  <a:lnTo>
                    <a:pt x="13144" y="7094"/>
                  </a:lnTo>
                  <a:lnTo>
                    <a:pt x="291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7" name="Google Shape;1127;p19"/>
            <p:cNvSpPr/>
            <p:nvPr/>
          </p:nvSpPr>
          <p:spPr>
            <a:xfrm>
              <a:off x="3294894" y="1114425"/>
              <a:ext cx="333497" cy="358117"/>
            </a:xfrm>
            <a:custGeom>
              <a:avLst/>
              <a:gdLst/>
              <a:ahLst/>
              <a:cxnLst/>
              <a:rect l="l" t="t" r="r" b="b"/>
              <a:pathLst>
                <a:path w="11053" h="11869" extrusionOk="0">
                  <a:moveTo>
                    <a:pt x="6686" y="1"/>
                  </a:moveTo>
                  <a:cubicBezTo>
                    <a:pt x="6072" y="1"/>
                    <a:pt x="5471" y="287"/>
                    <a:pt x="5099" y="816"/>
                  </a:cubicBezTo>
                  <a:lnTo>
                    <a:pt x="0" y="8195"/>
                  </a:lnTo>
                  <a:lnTo>
                    <a:pt x="5352" y="11868"/>
                  </a:lnTo>
                  <a:lnTo>
                    <a:pt x="10451" y="4521"/>
                  </a:lnTo>
                  <a:cubicBezTo>
                    <a:pt x="11053" y="3634"/>
                    <a:pt x="10831" y="2431"/>
                    <a:pt x="9944" y="1829"/>
                  </a:cubicBezTo>
                  <a:lnTo>
                    <a:pt x="7791" y="341"/>
                  </a:lnTo>
                  <a:cubicBezTo>
                    <a:pt x="7452" y="111"/>
                    <a:pt x="7067" y="1"/>
                    <a:pt x="668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8" name="Google Shape;1128;p19"/>
            <p:cNvSpPr/>
            <p:nvPr/>
          </p:nvSpPr>
          <p:spPr>
            <a:xfrm>
              <a:off x="3396182" y="1128515"/>
              <a:ext cx="232208" cy="344027"/>
            </a:xfrm>
            <a:custGeom>
              <a:avLst/>
              <a:gdLst/>
              <a:ahLst/>
              <a:cxnLst/>
              <a:rect l="l" t="t" r="r" b="b"/>
              <a:pathLst>
                <a:path w="7696" h="11402" extrusionOk="0">
                  <a:moveTo>
                    <a:pt x="4624" y="0"/>
                  </a:moveTo>
                  <a:cubicBezTo>
                    <a:pt x="5479" y="602"/>
                    <a:pt x="5701" y="1805"/>
                    <a:pt x="5099" y="2660"/>
                  </a:cubicBezTo>
                  <a:lnTo>
                    <a:pt x="0" y="10039"/>
                  </a:lnTo>
                  <a:lnTo>
                    <a:pt x="1995" y="11401"/>
                  </a:lnTo>
                  <a:lnTo>
                    <a:pt x="7094" y="4054"/>
                  </a:lnTo>
                  <a:cubicBezTo>
                    <a:pt x="7696" y="3167"/>
                    <a:pt x="7474" y="1964"/>
                    <a:pt x="6587" y="1362"/>
                  </a:cubicBezTo>
                  <a:lnTo>
                    <a:pt x="4624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9" name="Google Shape;1129;p19"/>
            <p:cNvSpPr/>
            <p:nvPr/>
          </p:nvSpPr>
          <p:spPr>
            <a:xfrm>
              <a:off x="2279148" y="1308281"/>
              <a:ext cx="1149542" cy="1158021"/>
            </a:xfrm>
            <a:custGeom>
              <a:avLst/>
              <a:gdLst/>
              <a:ahLst/>
              <a:cxnLst/>
              <a:rect l="l" t="t" r="r" b="b"/>
              <a:pathLst>
                <a:path w="38099" h="38380" extrusionOk="0">
                  <a:moveTo>
                    <a:pt x="36433" y="0"/>
                  </a:moveTo>
                  <a:cubicBezTo>
                    <a:pt x="36335" y="0"/>
                    <a:pt x="36236" y="9"/>
                    <a:pt x="36135" y="28"/>
                  </a:cubicBezTo>
                  <a:lnTo>
                    <a:pt x="23816" y="2245"/>
                  </a:lnTo>
                  <a:lnTo>
                    <a:pt x="508" y="35940"/>
                  </a:lnTo>
                  <a:cubicBezTo>
                    <a:pt x="1" y="36637"/>
                    <a:pt x="191" y="37619"/>
                    <a:pt x="888" y="38094"/>
                  </a:cubicBezTo>
                  <a:cubicBezTo>
                    <a:pt x="1155" y="38288"/>
                    <a:pt x="1464" y="38380"/>
                    <a:pt x="1771" y="38380"/>
                  </a:cubicBezTo>
                  <a:cubicBezTo>
                    <a:pt x="2263" y="38380"/>
                    <a:pt x="2748" y="38143"/>
                    <a:pt x="3041" y="37714"/>
                  </a:cubicBezTo>
                  <a:lnTo>
                    <a:pt x="25653" y="5063"/>
                  </a:lnTo>
                  <a:lnTo>
                    <a:pt x="36705" y="3068"/>
                  </a:lnTo>
                  <a:cubicBezTo>
                    <a:pt x="37529" y="2910"/>
                    <a:pt x="38099" y="2118"/>
                    <a:pt x="37941" y="1263"/>
                  </a:cubicBezTo>
                  <a:cubicBezTo>
                    <a:pt x="37801" y="508"/>
                    <a:pt x="37168" y="0"/>
                    <a:pt x="36433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0" name="Google Shape;1130;p19"/>
            <p:cNvSpPr/>
            <p:nvPr/>
          </p:nvSpPr>
          <p:spPr>
            <a:xfrm>
              <a:off x="1258665" y="1559435"/>
              <a:ext cx="2098377" cy="2797836"/>
            </a:xfrm>
            <a:custGeom>
              <a:avLst/>
              <a:gdLst/>
              <a:ahLst/>
              <a:cxnLst/>
              <a:rect l="l" t="t" r="r" b="b"/>
              <a:pathLst>
                <a:path w="69546" h="92728" extrusionOk="0">
                  <a:moveTo>
                    <a:pt x="59317" y="1"/>
                  </a:moveTo>
                  <a:lnTo>
                    <a:pt x="0" y="85634"/>
                  </a:lnTo>
                  <a:lnTo>
                    <a:pt x="10230" y="92727"/>
                  </a:lnTo>
                  <a:lnTo>
                    <a:pt x="69546" y="7095"/>
                  </a:lnTo>
                  <a:lnTo>
                    <a:pt x="59317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1" name="Google Shape;1131;p19"/>
            <p:cNvSpPr/>
            <p:nvPr/>
          </p:nvSpPr>
          <p:spPr>
            <a:xfrm>
              <a:off x="1412513" y="1319626"/>
              <a:ext cx="2161437" cy="3037647"/>
            </a:xfrm>
            <a:custGeom>
              <a:avLst/>
              <a:gdLst/>
              <a:ahLst/>
              <a:cxnLst/>
              <a:rect l="l" t="t" r="r" b="b"/>
              <a:pathLst>
                <a:path w="71636" h="100676" extrusionOk="0">
                  <a:moveTo>
                    <a:pt x="67297" y="0"/>
                  </a:moveTo>
                  <a:lnTo>
                    <a:pt x="0" y="97129"/>
                  </a:lnTo>
                  <a:lnTo>
                    <a:pt x="5131" y="100675"/>
                  </a:lnTo>
                  <a:lnTo>
                    <a:pt x="70654" y="6112"/>
                  </a:lnTo>
                  <a:cubicBezTo>
                    <a:pt x="71636" y="4687"/>
                    <a:pt x="71287" y="2755"/>
                    <a:pt x="69862" y="1774"/>
                  </a:cubicBezTo>
                  <a:lnTo>
                    <a:pt x="67297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2" name="Google Shape;1132;p19"/>
            <p:cNvSpPr/>
            <p:nvPr/>
          </p:nvSpPr>
          <p:spPr>
            <a:xfrm>
              <a:off x="2565814" y="1609129"/>
              <a:ext cx="716687" cy="773894"/>
            </a:xfrm>
            <a:custGeom>
              <a:avLst/>
              <a:gdLst/>
              <a:ahLst/>
              <a:cxnLst/>
              <a:rect l="l" t="t" r="r" b="b"/>
              <a:pathLst>
                <a:path w="23753" h="25649" extrusionOk="0">
                  <a:moveTo>
                    <a:pt x="13048" y="1"/>
                  </a:moveTo>
                  <a:lnTo>
                    <a:pt x="1" y="18875"/>
                  </a:lnTo>
                  <a:lnTo>
                    <a:pt x="32" y="18875"/>
                  </a:lnTo>
                  <a:lnTo>
                    <a:pt x="8995" y="25114"/>
                  </a:lnTo>
                  <a:cubicBezTo>
                    <a:pt x="9512" y="25475"/>
                    <a:pt x="10112" y="25649"/>
                    <a:pt x="10709" y="25649"/>
                  </a:cubicBezTo>
                  <a:cubicBezTo>
                    <a:pt x="11683" y="25649"/>
                    <a:pt x="12649" y="25186"/>
                    <a:pt x="13238" y="24322"/>
                  </a:cubicBezTo>
                  <a:lnTo>
                    <a:pt x="22802" y="10483"/>
                  </a:lnTo>
                  <a:cubicBezTo>
                    <a:pt x="23753" y="9090"/>
                    <a:pt x="23404" y="7190"/>
                    <a:pt x="22011" y="6240"/>
                  </a:cubicBezTo>
                  <a:lnTo>
                    <a:pt x="13048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527" b="1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1</a:t>
              </a:r>
              <a:endParaRPr sz="4527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133" name="Google Shape;1133;p19"/>
            <p:cNvSpPr/>
            <p:nvPr/>
          </p:nvSpPr>
          <p:spPr>
            <a:xfrm>
              <a:off x="1697247" y="2867552"/>
              <a:ext cx="717623" cy="773683"/>
            </a:xfrm>
            <a:custGeom>
              <a:avLst/>
              <a:gdLst/>
              <a:ahLst/>
              <a:cxnLst/>
              <a:rect l="l" t="t" r="r" b="b"/>
              <a:pathLst>
                <a:path w="23784" h="25642" extrusionOk="0">
                  <a:moveTo>
                    <a:pt x="13080" y="1"/>
                  </a:moveTo>
                  <a:lnTo>
                    <a:pt x="1" y="18844"/>
                  </a:lnTo>
                  <a:lnTo>
                    <a:pt x="32" y="18875"/>
                  </a:lnTo>
                  <a:lnTo>
                    <a:pt x="8995" y="25082"/>
                  </a:lnTo>
                  <a:cubicBezTo>
                    <a:pt x="9531" y="25460"/>
                    <a:pt x="10142" y="25641"/>
                    <a:pt x="10748" y="25641"/>
                  </a:cubicBezTo>
                  <a:cubicBezTo>
                    <a:pt x="11715" y="25641"/>
                    <a:pt x="12666" y="25179"/>
                    <a:pt x="13270" y="24322"/>
                  </a:cubicBezTo>
                  <a:lnTo>
                    <a:pt x="22834" y="10483"/>
                  </a:lnTo>
                  <a:cubicBezTo>
                    <a:pt x="23784" y="9090"/>
                    <a:pt x="23436" y="7190"/>
                    <a:pt x="22042" y="6239"/>
                  </a:cubicBezTo>
                  <a:lnTo>
                    <a:pt x="13080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527" b="1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3</a:t>
              </a:r>
              <a:endParaRPr sz="4527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134" name="Google Shape;1134;p19"/>
            <p:cNvSpPr/>
            <p:nvPr/>
          </p:nvSpPr>
          <p:spPr>
            <a:xfrm>
              <a:off x="2141563" y="2238823"/>
              <a:ext cx="716687" cy="773683"/>
            </a:xfrm>
            <a:custGeom>
              <a:avLst/>
              <a:gdLst/>
              <a:ahLst/>
              <a:cxnLst/>
              <a:rect l="l" t="t" r="r" b="b"/>
              <a:pathLst>
                <a:path w="23753" h="25642" extrusionOk="0">
                  <a:moveTo>
                    <a:pt x="13048" y="1"/>
                  </a:moveTo>
                  <a:lnTo>
                    <a:pt x="1" y="18844"/>
                  </a:lnTo>
                  <a:lnTo>
                    <a:pt x="32" y="18875"/>
                  </a:lnTo>
                  <a:lnTo>
                    <a:pt x="8995" y="25082"/>
                  </a:lnTo>
                  <a:cubicBezTo>
                    <a:pt x="9531" y="25460"/>
                    <a:pt x="10142" y="25641"/>
                    <a:pt x="10746" y="25641"/>
                  </a:cubicBezTo>
                  <a:cubicBezTo>
                    <a:pt x="11710" y="25641"/>
                    <a:pt x="12654" y="25179"/>
                    <a:pt x="13238" y="24322"/>
                  </a:cubicBezTo>
                  <a:lnTo>
                    <a:pt x="22802" y="10451"/>
                  </a:lnTo>
                  <a:cubicBezTo>
                    <a:pt x="23752" y="9090"/>
                    <a:pt x="23404" y="7189"/>
                    <a:pt x="22042" y="6239"/>
                  </a:cubicBezTo>
                  <a:lnTo>
                    <a:pt x="13048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527" b="1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2</a:t>
              </a:r>
              <a:endParaRPr sz="4527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135" name="Google Shape;1135;p19"/>
            <p:cNvSpPr/>
            <p:nvPr/>
          </p:nvSpPr>
          <p:spPr>
            <a:xfrm>
              <a:off x="1262497" y="3498212"/>
              <a:ext cx="716657" cy="773653"/>
            </a:xfrm>
            <a:custGeom>
              <a:avLst/>
              <a:gdLst/>
              <a:ahLst/>
              <a:cxnLst/>
              <a:rect l="l" t="t" r="r" b="b"/>
              <a:pathLst>
                <a:path w="23752" h="25641" extrusionOk="0">
                  <a:moveTo>
                    <a:pt x="13048" y="0"/>
                  </a:moveTo>
                  <a:lnTo>
                    <a:pt x="0" y="18843"/>
                  </a:lnTo>
                  <a:lnTo>
                    <a:pt x="32" y="18875"/>
                  </a:lnTo>
                  <a:lnTo>
                    <a:pt x="8994" y="25082"/>
                  </a:lnTo>
                  <a:cubicBezTo>
                    <a:pt x="9530" y="25460"/>
                    <a:pt x="10142" y="25641"/>
                    <a:pt x="10745" y="25641"/>
                  </a:cubicBezTo>
                  <a:cubicBezTo>
                    <a:pt x="11710" y="25641"/>
                    <a:pt x="12653" y="25179"/>
                    <a:pt x="13238" y="24322"/>
                  </a:cubicBezTo>
                  <a:lnTo>
                    <a:pt x="22802" y="10451"/>
                  </a:lnTo>
                  <a:cubicBezTo>
                    <a:pt x="23752" y="9057"/>
                    <a:pt x="23404" y="7189"/>
                    <a:pt x="22042" y="6207"/>
                  </a:cubicBezTo>
                  <a:lnTo>
                    <a:pt x="13048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527" b="1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4</a:t>
              </a:r>
              <a:endParaRPr sz="4527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136" name="Google Shape;1136;p19"/>
            <p:cNvSpPr/>
            <p:nvPr/>
          </p:nvSpPr>
          <p:spPr>
            <a:xfrm>
              <a:off x="3048357" y="1249295"/>
              <a:ext cx="525575" cy="524217"/>
            </a:xfrm>
            <a:custGeom>
              <a:avLst/>
              <a:gdLst/>
              <a:ahLst/>
              <a:cxnLst/>
              <a:rect l="l" t="t" r="r" b="b"/>
              <a:pathLst>
                <a:path w="17419" h="17374" extrusionOk="0">
                  <a:moveTo>
                    <a:pt x="8752" y="1"/>
                  </a:moveTo>
                  <a:cubicBezTo>
                    <a:pt x="7766" y="1"/>
                    <a:pt x="6794" y="470"/>
                    <a:pt x="6208" y="1349"/>
                  </a:cubicBezTo>
                  <a:lnTo>
                    <a:pt x="1" y="10280"/>
                  </a:lnTo>
                  <a:lnTo>
                    <a:pt x="10230" y="17374"/>
                  </a:lnTo>
                  <a:lnTo>
                    <a:pt x="16437" y="8443"/>
                  </a:lnTo>
                  <a:cubicBezTo>
                    <a:pt x="17419" y="7018"/>
                    <a:pt x="17070" y="5086"/>
                    <a:pt x="15645" y="4105"/>
                  </a:cubicBezTo>
                  <a:lnTo>
                    <a:pt x="10515" y="558"/>
                  </a:lnTo>
                  <a:cubicBezTo>
                    <a:pt x="9981" y="182"/>
                    <a:pt x="9364" y="1"/>
                    <a:pt x="8752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138" name="Google Shape;1138;p19"/>
          <p:cNvSpPr txBox="1"/>
          <p:nvPr/>
        </p:nvSpPr>
        <p:spPr>
          <a:xfrm>
            <a:off x="7846709" y="3400916"/>
            <a:ext cx="8776506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s-E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7E </a:t>
            </a:r>
            <a:r>
              <a:rPr lang="es-E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modeli</a:t>
            </a:r>
            <a:r>
              <a:rPr lang="es-E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: </a:t>
            </a:r>
            <a:r>
              <a:rPr lang="es-E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Nazariy</a:t>
            </a:r>
            <a:r>
              <a:rPr lang="es-E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s-E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asoslar</a:t>
            </a:r>
            <a:r>
              <a:rPr lang="es-E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va </a:t>
            </a:r>
            <a:r>
              <a:rPr lang="es-E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ahamiyati</a:t>
            </a:r>
            <a:endParaRPr lang="es-ES" sz="36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140" name="Google Shape;1140;p19"/>
          <p:cNvSpPr txBox="1"/>
          <p:nvPr/>
        </p:nvSpPr>
        <p:spPr>
          <a:xfrm>
            <a:off x="5125270" y="6382822"/>
            <a:ext cx="10640278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Amaliy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mashg‘ulotlar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darslarda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7E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modelini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tatbiq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etish</a:t>
            </a:r>
            <a:endParaRPr lang="en-US" sz="36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142" name="Google Shape;1142;p19"/>
          <p:cNvSpPr txBox="1"/>
          <p:nvPr/>
        </p:nvSpPr>
        <p:spPr>
          <a:xfrm>
            <a:off x="4144896" y="7644483"/>
            <a:ext cx="11682334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7E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modeli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asosida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o‘quv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natijalarini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baholash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tahlil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qilish</a:t>
            </a:r>
            <a:endParaRPr lang="en-US" sz="36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144" name="Google Shape;1144;p19"/>
          <p:cNvSpPr txBox="1"/>
          <p:nvPr/>
        </p:nvSpPr>
        <p:spPr>
          <a:xfrm>
            <a:off x="5765504" y="3974572"/>
            <a:ext cx="10190836" cy="1513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</a:p>
          <a:p>
            <a:endParaRPr lang="en-US" sz="36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  <a:p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O‘quv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dasturini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tuzishda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model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bosqichlarini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integratsiya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qilish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.</a:t>
            </a:r>
            <a:endParaRPr sz="36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52" y="-58573"/>
            <a:ext cx="17996952" cy="144487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058" y="136917"/>
            <a:ext cx="2359356" cy="9205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24156" y="161962"/>
            <a:ext cx="3322608" cy="920576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 flipH="1">
            <a:off x="837715" y="2321827"/>
            <a:ext cx="2893698" cy="1206822"/>
          </a:xfrm>
          <a:prstGeom prst="round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911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/>
          <p:nvPr/>
        </p:nvSpPr>
        <p:spPr>
          <a:xfrm>
            <a:off x="6297011" y="9545533"/>
            <a:ext cx="6683050" cy="115688"/>
          </a:xfrm>
          <a:custGeom>
            <a:avLst/>
            <a:gdLst/>
            <a:ahLst/>
            <a:cxnLst/>
            <a:rect l="l" t="t" r="r" b="b"/>
            <a:pathLst>
              <a:path w="111666" h="1933" extrusionOk="0">
                <a:moveTo>
                  <a:pt x="982" y="1"/>
                </a:moveTo>
                <a:cubicBezTo>
                  <a:pt x="444" y="1"/>
                  <a:pt x="0" y="444"/>
                  <a:pt x="0" y="983"/>
                </a:cubicBezTo>
                <a:cubicBezTo>
                  <a:pt x="0" y="1489"/>
                  <a:pt x="444" y="1933"/>
                  <a:pt x="982" y="1933"/>
                </a:cubicBezTo>
                <a:lnTo>
                  <a:pt x="110715" y="1933"/>
                </a:lnTo>
                <a:cubicBezTo>
                  <a:pt x="111222" y="1933"/>
                  <a:pt x="111666" y="1489"/>
                  <a:pt x="111666" y="983"/>
                </a:cubicBezTo>
                <a:cubicBezTo>
                  <a:pt x="111666" y="444"/>
                  <a:pt x="111254" y="1"/>
                  <a:pt x="110715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6" name="Google Shape;56;p13"/>
          <p:cNvSpPr/>
          <p:nvPr/>
        </p:nvSpPr>
        <p:spPr>
          <a:xfrm>
            <a:off x="7034296" y="8453101"/>
            <a:ext cx="771448" cy="1066861"/>
          </a:xfrm>
          <a:custGeom>
            <a:avLst/>
            <a:gdLst/>
            <a:ahLst/>
            <a:cxnLst/>
            <a:rect l="l" t="t" r="r" b="b"/>
            <a:pathLst>
              <a:path w="12890" h="17826" extrusionOk="0">
                <a:moveTo>
                  <a:pt x="1883" y="1"/>
                </a:moveTo>
                <a:cubicBezTo>
                  <a:pt x="1776" y="1"/>
                  <a:pt x="1687" y="36"/>
                  <a:pt x="1616" y="108"/>
                </a:cubicBezTo>
                <a:cubicBezTo>
                  <a:pt x="1331" y="329"/>
                  <a:pt x="1236" y="804"/>
                  <a:pt x="1299" y="1311"/>
                </a:cubicBezTo>
                <a:cubicBezTo>
                  <a:pt x="1426" y="1944"/>
                  <a:pt x="2217" y="2863"/>
                  <a:pt x="2598" y="3243"/>
                </a:cubicBezTo>
                <a:cubicBezTo>
                  <a:pt x="2756" y="2831"/>
                  <a:pt x="3136" y="1849"/>
                  <a:pt x="3073" y="1374"/>
                </a:cubicBezTo>
                <a:cubicBezTo>
                  <a:pt x="2978" y="678"/>
                  <a:pt x="2503" y="76"/>
                  <a:pt x="1996" y="13"/>
                </a:cubicBezTo>
                <a:cubicBezTo>
                  <a:pt x="1956" y="5"/>
                  <a:pt x="1919" y="1"/>
                  <a:pt x="1883" y="1"/>
                </a:cubicBezTo>
                <a:close/>
                <a:moveTo>
                  <a:pt x="4473" y="3152"/>
                </a:moveTo>
                <a:cubicBezTo>
                  <a:pt x="4249" y="3152"/>
                  <a:pt x="4027" y="3223"/>
                  <a:pt x="3864" y="3370"/>
                </a:cubicBezTo>
                <a:cubicBezTo>
                  <a:pt x="3801" y="3433"/>
                  <a:pt x="3738" y="3496"/>
                  <a:pt x="3674" y="3560"/>
                </a:cubicBezTo>
                <a:cubicBezTo>
                  <a:pt x="3389" y="3908"/>
                  <a:pt x="3548" y="5016"/>
                  <a:pt x="3643" y="5460"/>
                </a:cubicBezTo>
                <a:cubicBezTo>
                  <a:pt x="3959" y="5301"/>
                  <a:pt x="4656" y="4985"/>
                  <a:pt x="5004" y="4668"/>
                </a:cubicBezTo>
                <a:cubicBezTo>
                  <a:pt x="5099" y="4605"/>
                  <a:pt x="5163" y="4573"/>
                  <a:pt x="5194" y="4510"/>
                </a:cubicBezTo>
                <a:cubicBezTo>
                  <a:pt x="5479" y="4098"/>
                  <a:pt x="5448" y="3623"/>
                  <a:pt x="5068" y="3338"/>
                </a:cubicBezTo>
                <a:cubicBezTo>
                  <a:pt x="4899" y="3215"/>
                  <a:pt x="4685" y="3152"/>
                  <a:pt x="4473" y="3152"/>
                </a:cubicBezTo>
                <a:close/>
                <a:moveTo>
                  <a:pt x="699" y="3338"/>
                </a:moveTo>
                <a:cubicBezTo>
                  <a:pt x="564" y="3338"/>
                  <a:pt x="444" y="3370"/>
                  <a:pt x="349" y="3433"/>
                </a:cubicBezTo>
                <a:cubicBezTo>
                  <a:pt x="286" y="3496"/>
                  <a:pt x="254" y="3560"/>
                  <a:pt x="222" y="3623"/>
                </a:cubicBezTo>
                <a:cubicBezTo>
                  <a:pt x="1" y="4098"/>
                  <a:pt x="349" y="4953"/>
                  <a:pt x="951" y="5365"/>
                </a:cubicBezTo>
                <a:cubicBezTo>
                  <a:pt x="1204" y="5567"/>
                  <a:pt x="1701" y="5669"/>
                  <a:pt x="2343" y="5669"/>
                </a:cubicBezTo>
                <a:cubicBezTo>
                  <a:pt x="2504" y="5669"/>
                  <a:pt x="2674" y="5662"/>
                  <a:pt x="2851" y="5650"/>
                </a:cubicBezTo>
                <a:cubicBezTo>
                  <a:pt x="2629" y="5206"/>
                  <a:pt x="2059" y="4130"/>
                  <a:pt x="1616" y="3718"/>
                </a:cubicBezTo>
                <a:cubicBezTo>
                  <a:pt x="1299" y="3465"/>
                  <a:pt x="968" y="3338"/>
                  <a:pt x="699" y="3338"/>
                </a:cubicBezTo>
                <a:close/>
                <a:moveTo>
                  <a:pt x="5633" y="6059"/>
                </a:moveTo>
                <a:cubicBezTo>
                  <a:pt x="5431" y="6059"/>
                  <a:pt x="5220" y="6129"/>
                  <a:pt x="5036" y="6251"/>
                </a:cubicBezTo>
                <a:cubicBezTo>
                  <a:pt x="4909" y="6378"/>
                  <a:pt x="4814" y="6505"/>
                  <a:pt x="4751" y="6663"/>
                </a:cubicBezTo>
                <a:cubicBezTo>
                  <a:pt x="4561" y="7075"/>
                  <a:pt x="4909" y="8120"/>
                  <a:pt x="5068" y="8532"/>
                </a:cubicBezTo>
                <a:cubicBezTo>
                  <a:pt x="5733" y="7993"/>
                  <a:pt x="6176" y="7518"/>
                  <a:pt x="6303" y="7233"/>
                </a:cubicBezTo>
                <a:cubicBezTo>
                  <a:pt x="6493" y="6726"/>
                  <a:pt x="6334" y="6283"/>
                  <a:pt x="5954" y="6125"/>
                </a:cubicBezTo>
                <a:cubicBezTo>
                  <a:pt x="5853" y="6080"/>
                  <a:pt x="5745" y="6059"/>
                  <a:pt x="5633" y="6059"/>
                </a:cubicBezTo>
                <a:close/>
                <a:moveTo>
                  <a:pt x="2193" y="7140"/>
                </a:moveTo>
                <a:cubicBezTo>
                  <a:pt x="2029" y="7140"/>
                  <a:pt x="1886" y="7181"/>
                  <a:pt x="1774" y="7265"/>
                </a:cubicBezTo>
                <a:cubicBezTo>
                  <a:pt x="1679" y="7360"/>
                  <a:pt x="1647" y="7455"/>
                  <a:pt x="1616" y="7550"/>
                </a:cubicBezTo>
                <a:cubicBezTo>
                  <a:pt x="1457" y="8057"/>
                  <a:pt x="1932" y="8785"/>
                  <a:pt x="2566" y="9038"/>
                </a:cubicBezTo>
                <a:cubicBezTo>
                  <a:pt x="2712" y="9106"/>
                  <a:pt x="2900" y="9133"/>
                  <a:pt x="3102" y="9133"/>
                </a:cubicBezTo>
                <a:cubicBezTo>
                  <a:pt x="3558" y="9133"/>
                  <a:pt x="4086" y="8999"/>
                  <a:pt x="4371" y="8912"/>
                </a:cubicBezTo>
                <a:cubicBezTo>
                  <a:pt x="4086" y="8532"/>
                  <a:pt x="3358" y="7581"/>
                  <a:pt x="2883" y="7328"/>
                </a:cubicBezTo>
                <a:cubicBezTo>
                  <a:pt x="2635" y="7205"/>
                  <a:pt x="2398" y="7140"/>
                  <a:pt x="2193" y="7140"/>
                </a:cubicBezTo>
                <a:close/>
                <a:moveTo>
                  <a:pt x="7297" y="8713"/>
                </a:moveTo>
                <a:cubicBezTo>
                  <a:pt x="7114" y="8713"/>
                  <a:pt x="6935" y="8775"/>
                  <a:pt x="6778" y="8880"/>
                </a:cubicBezTo>
                <a:cubicBezTo>
                  <a:pt x="6588" y="9038"/>
                  <a:pt x="6461" y="9292"/>
                  <a:pt x="6429" y="9545"/>
                </a:cubicBezTo>
                <a:cubicBezTo>
                  <a:pt x="6334" y="9988"/>
                  <a:pt x="6841" y="10938"/>
                  <a:pt x="7095" y="11318"/>
                </a:cubicBezTo>
                <a:cubicBezTo>
                  <a:pt x="7475" y="10812"/>
                  <a:pt x="7886" y="10115"/>
                  <a:pt x="7950" y="9767"/>
                </a:cubicBezTo>
                <a:cubicBezTo>
                  <a:pt x="8013" y="9197"/>
                  <a:pt x="7791" y="8785"/>
                  <a:pt x="7411" y="8722"/>
                </a:cubicBezTo>
                <a:cubicBezTo>
                  <a:pt x="7373" y="8716"/>
                  <a:pt x="7335" y="8713"/>
                  <a:pt x="7297" y="8713"/>
                </a:cubicBezTo>
                <a:close/>
                <a:moveTo>
                  <a:pt x="4382" y="10570"/>
                </a:moveTo>
                <a:cubicBezTo>
                  <a:pt x="4154" y="10570"/>
                  <a:pt x="3954" y="10627"/>
                  <a:pt x="3833" y="10748"/>
                </a:cubicBezTo>
                <a:cubicBezTo>
                  <a:pt x="3706" y="10843"/>
                  <a:pt x="3643" y="10970"/>
                  <a:pt x="3611" y="11128"/>
                </a:cubicBezTo>
                <a:cubicBezTo>
                  <a:pt x="3579" y="11667"/>
                  <a:pt x="4149" y="12237"/>
                  <a:pt x="4783" y="12395"/>
                </a:cubicBezTo>
                <a:cubicBezTo>
                  <a:pt x="4834" y="12405"/>
                  <a:pt x="4888" y="12409"/>
                  <a:pt x="4945" y="12409"/>
                </a:cubicBezTo>
                <a:cubicBezTo>
                  <a:pt x="5451" y="12409"/>
                  <a:pt x="6151" y="12056"/>
                  <a:pt x="6493" y="11857"/>
                </a:cubicBezTo>
                <a:cubicBezTo>
                  <a:pt x="6144" y="11572"/>
                  <a:pt x="5289" y="10780"/>
                  <a:pt x="4783" y="10622"/>
                </a:cubicBezTo>
                <a:cubicBezTo>
                  <a:pt x="4646" y="10588"/>
                  <a:pt x="4510" y="10570"/>
                  <a:pt x="4382" y="10570"/>
                </a:cubicBezTo>
                <a:close/>
                <a:moveTo>
                  <a:pt x="9419" y="11032"/>
                </a:moveTo>
                <a:cubicBezTo>
                  <a:pt x="9404" y="11032"/>
                  <a:pt x="9389" y="11032"/>
                  <a:pt x="9375" y="11033"/>
                </a:cubicBezTo>
                <a:cubicBezTo>
                  <a:pt x="9248" y="11033"/>
                  <a:pt x="9121" y="11097"/>
                  <a:pt x="9026" y="11192"/>
                </a:cubicBezTo>
                <a:cubicBezTo>
                  <a:pt x="8773" y="11382"/>
                  <a:pt x="8615" y="11730"/>
                  <a:pt x="8646" y="12142"/>
                </a:cubicBezTo>
                <a:cubicBezTo>
                  <a:pt x="8678" y="12617"/>
                  <a:pt x="9375" y="13472"/>
                  <a:pt x="9691" y="13820"/>
                </a:cubicBezTo>
                <a:cubicBezTo>
                  <a:pt x="9850" y="13377"/>
                  <a:pt x="10166" y="12458"/>
                  <a:pt x="10135" y="11983"/>
                </a:cubicBezTo>
                <a:cubicBezTo>
                  <a:pt x="10043" y="11405"/>
                  <a:pt x="9777" y="11032"/>
                  <a:pt x="9419" y="11032"/>
                </a:cubicBezTo>
                <a:close/>
                <a:moveTo>
                  <a:pt x="7316" y="13567"/>
                </a:moveTo>
                <a:cubicBezTo>
                  <a:pt x="7000" y="13567"/>
                  <a:pt x="6714" y="13630"/>
                  <a:pt x="6524" y="13789"/>
                </a:cubicBezTo>
                <a:cubicBezTo>
                  <a:pt x="6398" y="13884"/>
                  <a:pt x="6271" y="14074"/>
                  <a:pt x="6303" y="14327"/>
                </a:cubicBezTo>
                <a:cubicBezTo>
                  <a:pt x="6366" y="14865"/>
                  <a:pt x="7031" y="15340"/>
                  <a:pt x="7696" y="15372"/>
                </a:cubicBezTo>
                <a:cubicBezTo>
                  <a:pt x="8013" y="15372"/>
                  <a:pt x="8456" y="15182"/>
                  <a:pt x="8931" y="14739"/>
                </a:cubicBezTo>
                <a:cubicBezTo>
                  <a:pt x="9058" y="14644"/>
                  <a:pt x="9185" y="14549"/>
                  <a:pt x="9248" y="14485"/>
                </a:cubicBezTo>
                <a:cubicBezTo>
                  <a:pt x="8868" y="14232"/>
                  <a:pt x="7823" y="13630"/>
                  <a:pt x="7316" y="13567"/>
                </a:cubicBezTo>
                <a:close/>
                <a:moveTo>
                  <a:pt x="11895" y="12876"/>
                </a:moveTo>
                <a:cubicBezTo>
                  <a:pt x="11846" y="12876"/>
                  <a:pt x="11798" y="12884"/>
                  <a:pt x="11750" y="12902"/>
                </a:cubicBezTo>
                <a:cubicBezTo>
                  <a:pt x="11687" y="12934"/>
                  <a:pt x="11623" y="12965"/>
                  <a:pt x="11592" y="12997"/>
                </a:cubicBezTo>
                <a:cubicBezTo>
                  <a:pt x="11338" y="13187"/>
                  <a:pt x="11148" y="13662"/>
                  <a:pt x="11338" y="14232"/>
                </a:cubicBezTo>
                <a:cubicBezTo>
                  <a:pt x="11465" y="14739"/>
                  <a:pt x="12352" y="15467"/>
                  <a:pt x="12763" y="15752"/>
                </a:cubicBezTo>
                <a:cubicBezTo>
                  <a:pt x="12827" y="15277"/>
                  <a:pt x="12890" y="14200"/>
                  <a:pt x="12700" y="13725"/>
                </a:cubicBezTo>
                <a:cubicBezTo>
                  <a:pt x="12509" y="13206"/>
                  <a:pt x="12200" y="12876"/>
                  <a:pt x="11895" y="12876"/>
                </a:cubicBezTo>
                <a:close/>
                <a:moveTo>
                  <a:pt x="10447" y="16004"/>
                </a:moveTo>
                <a:cubicBezTo>
                  <a:pt x="10426" y="16004"/>
                  <a:pt x="10407" y="16004"/>
                  <a:pt x="10388" y="16005"/>
                </a:cubicBezTo>
                <a:cubicBezTo>
                  <a:pt x="10135" y="16037"/>
                  <a:pt x="9913" y="16132"/>
                  <a:pt x="9755" y="16259"/>
                </a:cubicBezTo>
                <a:cubicBezTo>
                  <a:pt x="9533" y="16480"/>
                  <a:pt x="9438" y="16734"/>
                  <a:pt x="9565" y="17019"/>
                </a:cubicBezTo>
                <a:cubicBezTo>
                  <a:pt x="9707" y="17473"/>
                  <a:pt x="10382" y="17825"/>
                  <a:pt x="11000" y="17825"/>
                </a:cubicBezTo>
                <a:cubicBezTo>
                  <a:pt x="11072" y="17825"/>
                  <a:pt x="11142" y="17820"/>
                  <a:pt x="11212" y="17811"/>
                </a:cubicBezTo>
                <a:cubicBezTo>
                  <a:pt x="11370" y="17779"/>
                  <a:pt x="11528" y="17684"/>
                  <a:pt x="11718" y="17526"/>
                </a:cubicBezTo>
                <a:cubicBezTo>
                  <a:pt x="12067" y="17272"/>
                  <a:pt x="12383" y="16765"/>
                  <a:pt x="12542" y="16544"/>
                </a:cubicBezTo>
                <a:cubicBezTo>
                  <a:pt x="12531" y="16533"/>
                  <a:pt x="12524" y="16530"/>
                  <a:pt x="12518" y="16530"/>
                </a:cubicBezTo>
                <a:cubicBezTo>
                  <a:pt x="12506" y="16530"/>
                  <a:pt x="12499" y="16544"/>
                  <a:pt x="12478" y="16544"/>
                </a:cubicBezTo>
                <a:cubicBezTo>
                  <a:pt x="12051" y="16391"/>
                  <a:pt x="10978" y="16004"/>
                  <a:pt x="10447" y="16004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" name="Google Shape;57;p13"/>
          <p:cNvSpPr/>
          <p:nvPr/>
        </p:nvSpPr>
        <p:spPr>
          <a:xfrm>
            <a:off x="7089297" y="8504990"/>
            <a:ext cx="845361" cy="979960"/>
          </a:xfrm>
          <a:custGeom>
            <a:avLst/>
            <a:gdLst/>
            <a:ahLst/>
            <a:cxnLst/>
            <a:rect l="l" t="t" r="r" b="b"/>
            <a:pathLst>
              <a:path w="14125" h="16374" extrusionOk="0">
                <a:moveTo>
                  <a:pt x="1298" y="1"/>
                </a:moveTo>
                <a:cubicBezTo>
                  <a:pt x="1267" y="1"/>
                  <a:pt x="1235" y="1"/>
                  <a:pt x="1235" y="32"/>
                </a:cubicBezTo>
                <a:cubicBezTo>
                  <a:pt x="1203" y="64"/>
                  <a:pt x="1172" y="96"/>
                  <a:pt x="1203" y="127"/>
                </a:cubicBezTo>
                <a:cubicBezTo>
                  <a:pt x="1267" y="982"/>
                  <a:pt x="1425" y="1901"/>
                  <a:pt x="1647" y="2788"/>
                </a:cubicBezTo>
                <a:lnTo>
                  <a:pt x="1679" y="2788"/>
                </a:lnTo>
                <a:cubicBezTo>
                  <a:pt x="1679" y="2819"/>
                  <a:pt x="1647" y="2819"/>
                  <a:pt x="1647" y="2819"/>
                </a:cubicBezTo>
                <a:cubicBezTo>
                  <a:pt x="1805" y="3421"/>
                  <a:pt x="1995" y="4054"/>
                  <a:pt x="2217" y="4656"/>
                </a:cubicBezTo>
                <a:lnTo>
                  <a:pt x="2280" y="4878"/>
                </a:lnTo>
                <a:lnTo>
                  <a:pt x="2090" y="4751"/>
                </a:lnTo>
                <a:cubicBezTo>
                  <a:pt x="1457" y="4308"/>
                  <a:pt x="823" y="3801"/>
                  <a:pt x="222" y="3294"/>
                </a:cubicBezTo>
                <a:cubicBezTo>
                  <a:pt x="185" y="3257"/>
                  <a:pt x="148" y="3242"/>
                  <a:pt x="110" y="3242"/>
                </a:cubicBezTo>
                <a:cubicBezTo>
                  <a:pt x="84" y="3242"/>
                  <a:pt x="58" y="3249"/>
                  <a:pt x="32" y="3263"/>
                </a:cubicBezTo>
                <a:lnTo>
                  <a:pt x="32" y="3294"/>
                </a:lnTo>
                <a:cubicBezTo>
                  <a:pt x="0" y="3326"/>
                  <a:pt x="0" y="3326"/>
                  <a:pt x="0" y="3358"/>
                </a:cubicBezTo>
                <a:cubicBezTo>
                  <a:pt x="0" y="3389"/>
                  <a:pt x="32" y="3421"/>
                  <a:pt x="63" y="3453"/>
                </a:cubicBezTo>
                <a:cubicBezTo>
                  <a:pt x="823" y="4118"/>
                  <a:pt x="1615" y="4719"/>
                  <a:pt x="2407" y="5226"/>
                </a:cubicBezTo>
                <a:lnTo>
                  <a:pt x="2439" y="5258"/>
                </a:lnTo>
                <a:lnTo>
                  <a:pt x="2439" y="5289"/>
                </a:lnTo>
                <a:cubicBezTo>
                  <a:pt x="2787" y="6176"/>
                  <a:pt x="3230" y="7031"/>
                  <a:pt x="3705" y="7823"/>
                </a:cubicBezTo>
                <a:lnTo>
                  <a:pt x="3800" y="8045"/>
                </a:lnTo>
                <a:lnTo>
                  <a:pt x="3579" y="7950"/>
                </a:lnTo>
                <a:cubicBezTo>
                  <a:pt x="2914" y="7665"/>
                  <a:pt x="2249" y="7348"/>
                  <a:pt x="1584" y="6968"/>
                </a:cubicBezTo>
                <a:cubicBezTo>
                  <a:pt x="1552" y="6968"/>
                  <a:pt x="1489" y="6968"/>
                  <a:pt x="1457" y="7000"/>
                </a:cubicBezTo>
                <a:cubicBezTo>
                  <a:pt x="1457" y="7000"/>
                  <a:pt x="1425" y="7000"/>
                  <a:pt x="1425" y="7031"/>
                </a:cubicBezTo>
                <a:cubicBezTo>
                  <a:pt x="1393" y="7095"/>
                  <a:pt x="1425" y="7158"/>
                  <a:pt x="1489" y="7190"/>
                </a:cubicBezTo>
                <a:cubicBezTo>
                  <a:pt x="2312" y="7665"/>
                  <a:pt x="3135" y="8045"/>
                  <a:pt x="3990" y="8361"/>
                </a:cubicBezTo>
                <a:lnTo>
                  <a:pt x="4022" y="8393"/>
                </a:lnTo>
                <a:cubicBezTo>
                  <a:pt x="4560" y="9216"/>
                  <a:pt x="5130" y="10008"/>
                  <a:pt x="5764" y="10736"/>
                </a:cubicBezTo>
                <a:lnTo>
                  <a:pt x="5922" y="10926"/>
                </a:lnTo>
                <a:lnTo>
                  <a:pt x="5669" y="10895"/>
                </a:lnTo>
                <a:cubicBezTo>
                  <a:pt x="5004" y="10768"/>
                  <a:pt x="4307" y="10578"/>
                  <a:pt x="3610" y="10356"/>
                </a:cubicBezTo>
                <a:cubicBezTo>
                  <a:pt x="3600" y="10346"/>
                  <a:pt x="3586" y="10342"/>
                  <a:pt x="3570" y="10342"/>
                </a:cubicBezTo>
                <a:cubicBezTo>
                  <a:pt x="3540" y="10342"/>
                  <a:pt x="3505" y="10356"/>
                  <a:pt x="3484" y="10356"/>
                </a:cubicBezTo>
                <a:cubicBezTo>
                  <a:pt x="3484" y="10388"/>
                  <a:pt x="3452" y="10388"/>
                  <a:pt x="3452" y="10420"/>
                </a:cubicBezTo>
                <a:cubicBezTo>
                  <a:pt x="3452" y="10483"/>
                  <a:pt x="3484" y="10546"/>
                  <a:pt x="3547" y="10578"/>
                </a:cubicBezTo>
                <a:cubicBezTo>
                  <a:pt x="4180" y="10768"/>
                  <a:pt x="4814" y="10958"/>
                  <a:pt x="5415" y="11085"/>
                </a:cubicBezTo>
                <a:cubicBezTo>
                  <a:pt x="5669" y="11116"/>
                  <a:pt x="5891" y="11180"/>
                  <a:pt x="6144" y="11211"/>
                </a:cubicBezTo>
                <a:lnTo>
                  <a:pt x="6176" y="11211"/>
                </a:lnTo>
                <a:lnTo>
                  <a:pt x="6207" y="11243"/>
                </a:lnTo>
                <a:cubicBezTo>
                  <a:pt x="6904" y="12003"/>
                  <a:pt x="7664" y="12700"/>
                  <a:pt x="8424" y="13333"/>
                </a:cubicBezTo>
                <a:lnTo>
                  <a:pt x="8614" y="13460"/>
                </a:lnTo>
                <a:lnTo>
                  <a:pt x="8392" y="13460"/>
                </a:lnTo>
                <a:cubicBezTo>
                  <a:pt x="8218" y="13468"/>
                  <a:pt x="8044" y="13472"/>
                  <a:pt x="7869" y="13472"/>
                </a:cubicBezTo>
                <a:cubicBezTo>
                  <a:pt x="7345" y="13472"/>
                  <a:pt x="6817" y="13436"/>
                  <a:pt x="6271" y="13365"/>
                </a:cubicBezTo>
                <a:cubicBezTo>
                  <a:pt x="6239" y="13365"/>
                  <a:pt x="6207" y="13365"/>
                  <a:pt x="6176" y="13397"/>
                </a:cubicBezTo>
                <a:cubicBezTo>
                  <a:pt x="6144" y="13397"/>
                  <a:pt x="6144" y="13428"/>
                  <a:pt x="6144" y="13460"/>
                </a:cubicBezTo>
                <a:cubicBezTo>
                  <a:pt x="6144" y="13523"/>
                  <a:pt x="6176" y="13587"/>
                  <a:pt x="6239" y="13618"/>
                </a:cubicBezTo>
                <a:lnTo>
                  <a:pt x="6271" y="13618"/>
                </a:lnTo>
                <a:cubicBezTo>
                  <a:pt x="6883" y="13703"/>
                  <a:pt x="7481" y="13745"/>
                  <a:pt x="8065" y="13745"/>
                </a:cubicBezTo>
                <a:cubicBezTo>
                  <a:pt x="8357" y="13745"/>
                  <a:pt x="8646" y="13734"/>
                  <a:pt x="8931" y="13713"/>
                </a:cubicBezTo>
                <a:lnTo>
                  <a:pt x="8962" y="13713"/>
                </a:lnTo>
                <a:lnTo>
                  <a:pt x="8962" y="13745"/>
                </a:lnTo>
                <a:cubicBezTo>
                  <a:pt x="9817" y="14347"/>
                  <a:pt x="10704" y="14917"/>
                  <a:pt x="11623" y="15360"/>
                </a:cubicBezTo>
                <a:lnTo>
                  <a:pt x="11844" y="15487"/>
                </a:lnTo>
                <a:lnTo>
                  <a:pt x="11623" y="15518"/>
                </a:lnTo>
                <a:cubicBezTo>
                  <a:pt x="10958" y="15708"/>
                  <a:pt x="10229" y="15803"/>
                  <a:pt x="9501" y="15867"/>
                </a:cubicBezTo>
                <a:cubicBezTo>
                  <a:pt x="9469" y="15867"/>
                  <a:pt x="9469" y="15867"/>
                  <a:pt x="9437" y="15898"/>
                </a:cubicBezTo>
                <a:cubicBezTo>
                  <a:pt x="9406" y="15930"/>
                  <a:pt x="9406" y="15962"/>
                  <a:pt x="9406" y="15993"/>
                </a:cubicBezTo>
                <a:cubicBezTo>
                  <a:pt x="9406" y="16057"/>
                  <a:pt x="9437" y="16120"/>
                  <a:pt x="9501" y="16120"/>
                </a:cubicBezTo>
                <a:lnTo>
                  <a:pt x="9532" y="16120"/>
                </a:lnTo>
                <a:cubicBezTo>
                  <a:pt x="10483" y="16088"/>
                  <a:pt x="11401" y="15930"/>
                  <a:pt x="12224" y="15677"/>
                </a:cubicBezTo>
                <a:lnTo>
                  <a:pt x="12256" y="15677"/>
                </a:lnTo>
                <a:cubicBezTo>
                  <a:pt x="12858" y="15962"/>
                  <a:pt x="13428" y="16183"/>
                  <a:pt x="13998" y="16373"/>
                </a:cubicBezTo>
                <a:cubicBezTo>
                  <a:pt x="14029" y="16373"/>
                  <a:pt x="14061" y="16373"/>
                  <a:pt x="14093" y="16342"/>
                </a:cubicBezTo>
                <a:cubicBezTo>
                  <a:pt x="14093" y="16342"/>
                  <a:pt x="14124" y="16310"/>
                  <a:pt x="14124" y="16278"/>
                </a:cubicBezTo>
                <a:cubicBezTo>
                  <a:pt x="14124" y="16183"/>
                  <a:pt x="14061" y="16088"/>
                  <a:pt x="13998" y="16057"/>
                </a:cubicBezTo>
                <a:cubicBezTo>
                  <a:pt x="13428" y="15867"/>
                  <a:pt x="12826" y="15645"/>
                  <a:pt x="12288" y="15392"/>
                </a:cubicBezTo>
                <a:lnTo>
                  <a:pt x="12256" y="15392"/>
                </a:lnTo>
                <a:lnTo>
                  <a:pt x="12256" y="15360"/>
                </a:lnTo>
                <a:cubicBezTo>
                  <a:pt x="11781" y="14537"/>
                  <a:pt x="11369" y="13713"/>
                  <a:pt x="11084" y="12858"/>
                </a:cubicBezTo>
                <a:cubicBezTo>
                  <a:pt x="11058" y="12807"/>
                  <a:pt x="10990" y="12755"/>
                  <a:pt x="10932" y="12755"/>
                </a:cubicBezTo>
                <a:cubicBezTo>
                  <a:pt x="10919" y="12755"/>
                  <a:pt x="10906" y="12757"/>
                  <a:pt x="10894" y="12763"/>
                </a:cubicBezTo>
                <a:lnTo>
                  <a:pt x="10863" y="12763"/>
                </a:lnTo>
                <a:cubicBezTo>
                  <a:pt x="10831" y="12795"/>
                  <a:pt x="10831" y="12858"/>
                  <a:pt x="10831" y="12922"/>
                </a:cubicBezTo>
                <a:cubicBezTo>
                  <a:pt x="11084" y="13618"/>
                  <a:pt x="11401" y="14315"/>
                  <a:pt x="11781" y="14980"/>
                </a:cubicBezTo>
                <a:lnTo>
                  <a:pt x="11876" y="15202"/>
                </a:lnTo>
                <a:lnTo>
                  <a:pt x="11654" y="15107"/>
                </a:lnTo>
                <a:cubicBezTo>
                  <a:pt x="10768" y="14632"/>
                  <a:pt x="9881" y="14093"/>
                  <a:pt x="9057" y="13492"/>
                </a:cubicBezTo>
                <a:lnTo>
                  <a:pt x="9026" y="13460"/>
                </a:lnTo>
                <a:cubicBezTo>
                  <a:pt x="8772" y="12637"/>
                  <a:pt x="8614" y="11782"/>
                  <a:pt x="8519" y="10958"/>
                </a:cubicBezTo>
                <a:cubicBezTo>
                  <a:pt x="8519" y="10895"/>
                  <a:pt x="8424" y="10831"/>
                  <a:pt x="8361" y="10831"/>
                </a:cubicBezTo>
                <a:lnTo>
                  <a:pt x="8297" y="10831"/>
                </a:lnTo>
                <a:cubicBezTo>
                  <a:pt x="8266" y="10863"/>
                  <a:pt x="8266" y="10895"/>
                  <a:pt x="8266" y="10958"/>
                </a:cubicBezTo>
                <a:cubicBezTo>
                  <a:pt x="8329" y="11623"/>
                  <a:pt x="8487" y="12320"/>
                  <a:pt x="8677" y="13017"/>
                </a:cubicBezTo>
                <a:lnTo>
                  <a:pt x="8741" y="13238"/>
                </a:lnTo>
                <a:lnTo>
                  <a:pt x="8551" y="13112"/>
                </a:lnTo>
                <a:cubicBezTo>
                  <a:pt x="7759" y="12478"/>
                  <a:pt x="7031" y="11813"/>
                  <a:pt x="6334" y="11053"/>
                </a:cubicBezTo>
                <a:lnTo>
                  <a:pt x="6302" y="11021"/>
                </a:lnTo>
                <a:lnTo>
                  <a:pt x="6302" y="10990"/>
                </a:lnTo>
                <a:cubicBezTo>
                  <a:pt x="6271" y="10166"/>
                  <a:pt x="6271" y="9343"/>
                  <a:pt x="6366" y="8583"/>
                </a:cubicBezTo>
                <a:cubicBezTo>
                  <a:pt x="6366" y="8520"/>
                  <a:pt x="6302" y="8456"/>
                  <a:pt x="6239" y="8425"/>
                </a:cubicBezTo>
                <a:cubicBezTo>
                  <a:pt x="6207" y="8425"/>
                  <a:pt x="6176" y="8425"/>
                  <a:pt x="6144" y="8456"/>
                </a:cubicBezTo>
                <a:cubicBezTo>
                  <a:pt x="6112" y="8456"/>
                  <a:pt x="6112" y="8488"/>
                  <a:pt x="6112" y="8520"/>
                </a:cubicBezTo>
                <a:cubicBezTo>
                  <a:pt x="6049" y="9153"/>
                  <a:pt x="6017" y="9818"/>
                  <a:pt x="6049" y="10515"/>
                </a:cubicBezTo>
                <a:lnTo>
                  <a:pt x="6049" y="10736"/>
                </a:lnTo>
                <a:lnTo>
                  <a:pt x="5891" y="10546"/>
                </a:lnTo>
                <a:cubicBezTo>
                  <a:pt x="5289" y="9850"/>
                  <a:pt x="4719" y="9058"/>
                  <a:pt x="4212" y="8266"/>
                </a:cubicBezTo>
                <a:lnTo>
                  <a:pt x="4212" y="8235"/>
                </a:lnTo>
                <a:lnTo>
                  <a:pt x="4212" y="8203"/>
                </a:lnTo>
                <a:cubicBezTo>
                  <a:pt x="4307" y="7380"/>
                  <a:pt x="4497" y="6619"/>
                  <a:pt x="4750" y="5923"/>
                </a:cubicBezTo>
                <a:cubicBezTo>
                  <a:pt x="4782" y="5859"/>
                  <a:pt x="4719" y="5764"/>
                  <a:pt x="4655" y="5733"/>
                </a:cubicBezTo>
                <a:cubicBezTo>
                  <a:pt x="4624" y="5733"/>
                  <a:pt x="4560" y="5733"/>
                  <a:pt x="4529" y="5764"/>
                </a:cubicBezTo>
                <a:cubicBezTo>
                  <a:pt x="4529" y="5764"/>
                  <a:pt x="4497" y="5764"/>
                  <a:pt x="4497" y="5796"/>
                </a:cubicBezTo>
                <a:cubicBezTo>
                  <a:pt x="4307" y="6366"/>
                  <a:pt x="4149" y="7000"/>
                  <a:pt x="4022" y="7665"/>
                </a:cubicBezTo>
                <a:lnTo>
                  <a:pt x="3990" y="7886"/>
                </a:lnTo>
                <a:lnTo>
                  <a:pt x="3895" y="7696"/>
                </a:lnTo>
                <a:cubicBezTo>
                  <a:pt x="3420" y="6904"/>
                  <a:pt x="3009" y="6049"/>
                  <a:pt x="2660" y="5194"/>
                </a:cubicBezTo>
                <a:lnTo>
                  <a:pt x="2660" y="5163"/>
                </a:lnTo>
                <a:lnTo>
                  <a:pt x="2660" y="5131"/>
                </a:lnTo>
                <a:cubicBezTo>
                  <a:pt x="2945" y="4371"/>
                  <a:pt x="3294" y="3674"/>
                  <a:pt x="3705" y="3073"/>
                </a:cubicBezTo>
                <a:cubicBezTo>
                  <a:pt x="3737" y="3009"/>
                  <a:pt x="3737" y="2914"/>
                  <a:pt x="3642" y="2851"/>
                </a:cubicBezTo>
                <a:cubicBezTo>
                  <a:pt x="3626" y="2835"/>
                  <a:pt x="3594" y="2827"/>
                  <a:pt x="3563" y="2827"/>
                </a:cubicBezTo>
                <a:cubicBezTo>
                  <a:pt x="3531" y="2827"/>
                  <a:pt x="3499" y="2835"/>
                  <a:pt x="3484" y="2851"/>
                </a:cubicBezTo>
                <a:cubicBezTo>
                  <a:pt x="3484" y="2851"/>
                  <a:pt x="3484" y="2851"/>
                  <a:pt x="3484" y="2883"/>
                </a:cubicBezTo>
                <a:cubicBezTo>
                  <a:pt x="3135" y="3358"/>
                  <a:pt x="2850" y="3928"/>
                  <a:pt x="2597" y="4561"/>
                </a:cubicBezTo>
                <a:lnTo>
                  <a:pt x="2502" y="4751"/>
                </a:lnTo>
                <a:lnTo>
                  <a:pt x="2439" y="4561"/>
                </a:lnTo>
                <a:cubicBezTo>
                  <a:pt x="2280" y="4086"/>
                  <a:pt x="2122" y="3611"/>
                  <a:pt x="1995" y="3073"/>
                </a:cubicBezTo>
                <a:cubicBezTo>
                  <a:pt x="1995" y="3073"/>
                  <a:pt x="1995" y="3041"/>
                  <a:pt x="1964" y="3041"/>
                </a:cubicBezTo>
                <a:cubicBezTo>
                  <a:pt x="1710" y="2091"/>
                  <a:pt x="1552" y="1109"/>
                  <a:pt x="1489" y="191"/>
                </a:cubicBezTo>
                <a:cubicBezTo>
                  <a:pt x="1489" y="96"/>
                  <a:pt x="1393" y="32"/>
                  <a:pt x="1298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8" name="Google Shape;58;p13"/>
          <p:cNvSpPr/>
          <p:nvPr/>
        </p:nvSpPr>
        <p:spPr>
          <a:xfrm>
            <a:off x="6475182" y="8679391"/>
            <a:ext cx="1366582" cy="924961"/>
          </a:xfrm>
          <a:custGeom>
            <a:avLst/>
            <a:gdLst/>
            <a:ahLst/>
            <a:cxnLst/>
            <a:rect l="l" t="t" r="r" b="b"/>
            <a:pathLst>
              <a:path w="22834" h="15455" extrusionOk="0">
                <a:moveTo>
                  <a:pt x="1742" y="0"/>
                </a:moveTo>
                <a:lnTo>
                  <a:pt x="1710" y="64"/>
                </a:lnTo>
                <a:cubicBezTo>
                  <a:pt x="1710" y="64"/>
                  <a:pt x="1710" y="95"/>
                  <a:pt x="1679" y="95"/>
                </a:cubicBezTo>
                <a:cubicBezTo>
                  <a:pt x="1552" y="317"/>
                  <a:pt x="1267" y="824"/>
                  <a:pt x="982" y="1615"/>
                </a:cubicBezTo>
                <a:cubicBezTo>
                  <a:pt x="412" y="3104"/>
                  <a:pt x="95" y="4719"/>
                  <a:pt x="32" y="6302"/>
                </a:cubicBezTo>
                <a:cubicBezTo>
                  <a:pt x="0" y="7886"/>
                  <a:pt x="190" y="10324"/>
                  <a:pt x="1425" y="12953"/>
                </a:cubicBezTo>
                <a:cubicBezTo>
                  <a:pt x="1837" y="13840"/>
                  <a:pt x="2344" y="14726"/>
                  <a:pt x="2914" y="15455"/>
                </a:cubicBezTo>
                <a:lnTo>
                  <a:pt x="22834" y="15455"/>
                </a:lnTo>
                <a:cubicBezTo>
                  <a:pt x="22739" y="15360"/>
                  <a:pt x="22612" y="15106"/>
                  <a:pt x="22454" y="14853"/>
                </a:cubicBezTo>
                <a:cubicBezTo>
                  <a:pt x="22074" y="14315"/>
                  <a:pt x="21440" y="13491"/>
                  <a:pt x="20585" y="12604"/>
                </a:cubicBezTo>
                <a:cubicBezTo>
                  <a:pt x="19698" y="11654"/>
                  <a:pt x="18780" y="10768"/>
                  <a:pt x="17798" y="9913"/>
                </a:cubicBezTo>
                <a:cubicBezTo>
                  <a:pt x="16627" y="8931"/>
                  <a:pt x="15455" y="8076"/>
                  <a:pt x="14093" y="7252"/>
                </a:cubicBezTo>
                <a:cubicBezTo>
                  <a:pt x="13618" y="6936"/>
                  <a:pt x="13080" y="6651"/>
                  <a:pt x="12415" y="6334"/>
                </a:cubicBezTo>
                <a:lnTo>
                  <a:pt x="12383" y="6334"/>
                </a:lnTo>
                <a:cubicBezTo>
                  <a:pt x="12193" y="6461"/>
                  <a:pt x="12003" y="6619"/>
                  <a:pt x="11813" y="6746"/>
                </a:cubicBezTo>
                <a:lnTo>
                  <a:pt x="11464" y="6999"/>
                </a:lnTo>
                <a:lnTo>
                  <a:pt x="11369" y="6556"/>
                </a:lnTo>
                <a:cubicBezTo>
                  <a:pt x="11338" y="6302"/>
                  <a:pt x="11306" y="6081"/>
                  <a:pt x="11306" y="5827"/>
                </a:cubicBezTo>
                <a:lnTo>
                  <a:pt x="11274" y="5827"/>
                </a:lnTo>
                <a:cubicBezTo>
                  <a:pt x="8899" y="4846"/>
                  <a:pt x="6619" y="3642"/>
                  <a:pt x="4972" y="2502"/>
                </a:cubicBezTo>
                <a:lnTo>
                  <a:pt x="4909" y="2502"/>
                </a:lnTo>
                <a:cubicBezTo>
                  <a:pt x="3547" y="1584"/>
                  <a:pt x="2439" y="570"/>
                  <a:pt x="2027" y="222"/>
                </a:cubicBezTo>
                <a:cubicBezTo>
                  <a:pt x="1964" y="127"/>
                  <a:pt x="1805" y="0"/>
                  <a:pt x="177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9" name="Google Shape;59;p13"/>
          <p:cNvSpPr/>
          <p:nvPr/>
        </p:nvSpPr>
        <p:spPr>
          <a:xfrm>
            <a:off x="6465668" y="8669875"/>
            <a:ext cx="1387469" cy="934476"/>
          </a:xfrm>
          <a:custGeom>
            <a:avLst/>
            <a:gdLst/>
            <a:ahLst/>
            <a:cxnLst/>
            <a:rect l="l" t="t" r="r" b="b"/>
            <a:pathLst>
              <a:path w="23183" h="15614" extrusionOk="0">
                <a:moveTo>
                  <a:pt x="2186" y="603"/>
                </a:moveTo>
                <a:lnTo>
                  <a:pt x="2439" y="856"/>
                </a:lnTo>
                <a:cubicBezTo>
                  <a:pt x="3295" y="1616"/>
                  <a:pt x="4150" y="2249"/>
                  <a:pt x="4973" y="2819"/>
                </a:cubicBezTo>
                <a:cubicBezTo>
                  <a:pt x="5163" y="2946"/>
                  <a:pt x="5385" y="3073"/>
                  <a:pt x="5606" y="3231"/>
                </a:cubicBezTo>
                <a:lnTo>
                  <a:pt x="5701" y="3294"/>
                </a:lnTo>
                <a:lnTo>
                  <a:pt x="5638" y="3389"/>
                </a:lnTo>
                <a:cubicBezTo>
                  <a:pt x="5100" y="4181"/>
                  <a:pt x="4625" y="5005"/>
                  <a:pt x="4213" y="5891"/>
                </a:cubicBezTo>
                <a:lnTo>
                  <a:pt x="4118" y="6113"/>
                </a:lnTo>
                <a:lnTo>
                  <a:pt x="4023" y="5891"/>
                </a:lnTo>
                <a:cubicBezTo>
                  <a:pt x="3200" y="4340"/>
                  <a:pt x="2598" y="2693"/>
                  <a:pt x="2249" y="951"/>
                </a:cubicBezTo>
                <a:lnTo>
                  <a:pt x="2186" y="603"/>
                </a:lnTo>
                <a:close/>
                <a:moveTo>
                  <a:pt x="1838" y="666"/>
                </a:moveTo>
                <a:lnTo>
                  <a:pt x="1901" y="1014"/>
                </a:lnTo>
                <a:cubicBezTo>
                  <a:pt x="2249" y="2788"/>
                  <a:pt x="2851" y="4498"/>
                  <a:pt x="3706" y="6081"/>
                </a:cubicBezTo>
                <a:lnTo>
                  <a:pt x="3801" y="6303"/>
                </a:lnTo>
                <a:lnTo>
                  <a:pt x="3548" y="6240"/>
                </a:lnTo>
                <a:cubicBezTo>
                  <a:pt x="2534" y="6081"/>
                  <a:pt x="1521" y="5828"/>
                  <a:pt x="539" y="5480"/>
                </a:cubicBezTo>
                <a:lnTo>
                  <a:pt x="444" y="5448"/>
                </a:lnTo>
                <a:lnTo>
                  <a:pt x="476" y="5353"/>
                </a:lnTo>
                <a:cubicBezTo>
                  <a:pt x="634" y="3833"/>
                  <a:pt x="1014" y="2629"/>
                  <a:pt x="1299" y="1869"/>
                </a:cubicBezTo>
                <a:cubicBezTo>
                  <a:pt x="1426" y="1553"/>
                  <a:pt x="1553" y="1268"/>
                  <a:pt x="1679" y="983"/>
                </a:cubicBezTo>
                <a:lnTo>
                  <a:pt x="1838" y="666"/>
                </a:lnTo>
                <a:close/>
                <a:moveTo>
                  <a:pt x="5986" y="3484"/>
                </a:moveTo>
                <a:lnTo>
                  <a:pt x="6081" y="3516"/>
                </a:lnTo>
                <a:cubicBezTo>
                  <a:pt x="6778" y="3928"/>
                  <a:pt x="7538" y="4371"/>
                  <a:pt x="8330" y="4783"/>
                </a:cubicBezTo>
                <a:lnTo>
                  <a:pt x="8457" y="4815"/>
                </a:lnTo>
                <a:lnTo>
                  <a:pt x="8393" y="4941"/>
                </a:lnTo>
                <a:cubicBezTo>
                  <a:pt x="7665" y="6366"/>
                  <a:pt x="7126" y="7918"/>
                  <a:pt x="6778" y="9533"/>
                </a:cubicBezTo>
                <a:lnTo>
                  <a:pt x="6715" y="9787"/>
                </a:lnTo>
                <a:lnTo>
                  <a:pt x="6556" y="9597"/>
                </a:lnTo>
                <a:cubicBezTo>
                  <a:pt x="5733" y="8646"/>
                  <a:pt x="5005" y="7633"/>
                  <a:pt x="4371" y="6525"/>
                </a:cubicBezTo>
                <a:lnTo>
                  <a:pt x="4340" y="6493"/>
                </a:lnTo>
                <a:lnTo>
                  <a:pt x="4371" y="6430"/>
                </a:lnTo>
                <a:cubicBezTo>
                  <a:pt x="4815" y="5416"/>
                  <a:pt x="5321" y="4466"/>
                  <a:pt x="5923" y="3579"/>
                </a:cubicBezTo>
                <a:lnTo>
                  <a:pt x="5986" y="3484"/>
                </a:lnTo>
                <a:close/>
                <a:moveTo>
                  <a:pt x="413" y="5796"/>
                </a:moveTo>
                <a:lnTo>
                  <a:pt x="571" y="5860"/>
                </a:lnTo>
                <a:cubicBezTo>
                  <a:pt x="1679" y="6240"/>
                  <a:pt x="2819" y="6493"/>
                  <a:pt x="3960" y="6683"/>
                </a:cubicBezTo>
                <a:lnTo>
                  <a:pt x="4023" y="6683"/>
                </a:lnTo>
                <a:lnTo>
                  <a:pt x="4055" y="6746"/>
                </a:lnTo>
                <a:cubicBezTo>
                  <a:pt x="4150" y="6905"/>
                  <a:pt x="4245" y="7063"/>
                  <a:pt x="4308" y="7190"/>
                </a:cubicBezTo>
                <a:cubicBezTo>
                  <a:pt x="4910" y="8140"/>
                  <a:pt x="5575" y="9058"/>
                  <a:pt x="6303" y="9882"/>
                </a:cubicBezTo>
                <a:lnTo>
                  <a:pt x="6461" y="10040"/>
                </a:lnTo>
                <a:lnTo>
                  <a:pt x="6208" y="10072"/>
                </a:lnTo>
                <a:cubicBezTo>
                  <a:pt x="5711" y="10107"/>
                  <a:pt x="5210" y="10125"/>
                  <a:pt x="4704" y="10125"/>
                </a:cubicBezTo>
                <a:cubicBezTo>
                  <a:pt x="3403" y="10125"/>
                  <a:pt x="2074" y="10006"/>
                  <a:pt x="729" y="9755"/>
                </a:cubicBezTo>
                <a:lnTo>
                  <a:pt x="666" y="9723"/>
                </a:lnTo>
                <a:lnTo>
                  <a:pt x="634" y="9660"/>
                </a:lnTo>
                <a:cubicBezTo>
                  <a:pt x="444" y="8583"/>
                  <a:pt x="349" y="7538"/>
                  <a:pt x="381" y="6461"/>
                </a:cubicBezTo>
                <a:cubicBezTo>
                  <a:pt x="381" y="6303"/>
                  <a:pt x="381" y="6145"/>
                  <a:pt x="413" y="5955"/>
                </a:cubicBezTo>
                <a:lnTo>
                  <a:pt x="413" y="5796"/>
                </a:lnTo>
                <a:close/>
                <a:moveTo>
                  <a:pt x="8742" y="4973"/>
                </a:moveTo>
                <a:lnTo>
                  <a:pt x="8837" y="5036"/>
                </a:lnTo>
                <a:cubicBezTo>
                  <a:pt x="9597" y="5416"/>
                  <a:pt x="10388" y="5765"/>
                  <a:pt x="11180" y="6081"/>
                </a:cubicBezTo>
                <a:lnTo>
                  <a:pt x="11275" y="6113"/>
                </a:lnTo>
                <a:lnTo>
                  <a:pt x="11243" y="6208"/>
                </a:lnTo>
                <a:cubicBezTo>
                  <a:pt x="10578" y="8235"/>
                  <a:pt x="10293" y="10452"/>
                  <a:pt x="10388" y="12700"/>
                </a:cubicBezTo>
                <a:lnTo>
                  <a:pt x="10420" y="12922"/>
                </a:lnTo>
                <a:lnTo>
                  <a:pt x="10420" y="12922"/>
                </a:lnTo>
                <a:lnTo>
                  <a:pt x="10230" y="12795"/>
                </a:lnTo>
                <a:cubicBezTo>
                  <a:pt x="9090" y="12035"/>
                  <a:pt x="8013" y="11148"/>
                  <a:pt x="7063" y="10135"/>
                </a:cubicBezTo>
                <a:lnTo>
                  <a:pt x="7031" y="10103"/>
                </a:lnTo>
                <a:lnTo>
                  <a:pt x="7031" y="10040"/>
                </a:lnTo>
                <a:cubicBezTo>
                  <a:pt x="7348" y="8266"/>
                  <a:pt x="7918" y="6620"/>
                  <a:pt x="8710" y="5100"/>
                </a:cubicBezTo>
                <a:lnTo>
                  <a:pt x="8742" y="4973"/>
                </a:lnTo>
                <a:close/>
                <a:moveTo>
                  <a:pt x="761" y="10103"/>
                </a:moveTo>
                <a:lnTo>
                  <a:pt x="919" y="10135"/>
                </a:lnTo>
                <a:cubicBezTo>
                  <a:pt x="2182" y="10374"/>
                  <a:pt x="3460" y="10494"/>
                  <a:pt x="4711" y="10494"/>
                </a:cubicBezTo>
                <a:cubicBezTo>
                  <a:pt x="5280" y="10494"/>
                  <a:pt x="5844" y="10469"/>
                  <a:pt x="6398" y="10420"/>
                </a:cubicBezTo>
                <a:cubicBezTo>
                  <a:pt x="6493" y="10420"/>
                  <a:pt x="6588" y="10388"/>
                  <a:pt x="6683" y="10388"/>
                </a:cubicBezTo>
                <a:lnTo>
                  <a:pt x="6746" y="10388"/>
                </a:lnTo>
                <a:lnTo>
                  <a:pt x="6810" y="10420"/>
                </a:lnTo>
                <a:cubicBezTo>
                  <a:pt x="7538" y="11212"/>
                  <a:pt x="8362" y="11940"/>
                  <a:pt x="9217" y="12573"/>
                </a:cubicBezTo>
                <a:cubicBezTo>
                  <a:pt x="9502" y="12763"/>
                  <a:pt x="9755" y="12953"/>
                  <a:pt x="10040" y="13143"/>
                </a:cubicBezTo>
                <a:lnTo>
                  <a:pt x="10230" y="13270"/>
                </a:lnTo>
                <a:lnTo>
                  <a:pt x="10008" y="13365"/>
                </a:lnTo>
                <a:cubicBezTo>
                  <a:pt x="7852" y="14104"/>
                  <a:pt x="5557" y="14512"/>
                  <a:pt x="3151" y="14512"/>
                </a:cubicBezTo>
                <a:cubicBezTo>
                  <a:pt x="2977" y="14512"/>
                  <a:pt x="2804" y="14509"/>
                  <a:pt x="2629" y="14505"/>
                </a:cubicBezTo>
                <a:lnTo>
                  <a:pt x="2534" y="14505"/>
                </a:lnTo>
                <a:lnTo>
                  <a:pt x="2503" y="14474"/>
                </a:lnTo>
                <a:cubicBezTo>
                  <a:pt x="2249" y="13999"/>
                  <a:pt x="1996" y="13523"/>
                  <a:pt x="1774" y="13048"/>
                </a:cubicBezTo>
                <a:cubicBezTo>
                  <a:pt x="1331" y="12162"/>
                  <a:pt x="1014" y="11243"/>
                  <a:pt x="793" y="10293"/>
                </a:cubicBezTo>
                <a:lnTo>
                  <a:pt x="761" y="10103"/>
                </a:lnTo>
                <a:close/>
                <a:moveTo>
                  <a:pt x="12574" y="6715"/>
                </a:moveTo>
                <a:lnTo>
                  <a:pt x="12637" y="6746"/>
                </a:lnTo>
                <a:cubicBezTo>
                  <a:pt x="13207" y="7000"/>
                  <a:pt x="13682" y="7253"/>
                  <a:pt x="14094" y="7506"/>
                </a:cubicBezTo>
                <a:lnTo>
                  <a:pt x="14157" y="7570"/>
                </a:lnTo>
                <a:lnTo>
                  <a:pt x="14157" y="7633"/>
                </a:lnTo>
                <a:cubicBezTo>
                  <a:pt x="13904" y="10008"/>
                  <a:pt x="14220" y="12542"/>
                  <a:pt x="15075" y="14949"/>
                </a:cubicBezTo>
                <a:lnTo>
                  <a:pt x="15139" y="15202"/>
                </a:lnTo>
                <a:lnTo>
                  <a:pt x="14917" y="15107"/>
                </a:lnTo>
                <a:cubicBezTo>
                  <a:pt x="13492" y="14632"/>
                  <a:pt x="12130" y="13999"/>
                  <a:pt x="10832" y="13207"/>
                </a:cubicBezTo>
                <a:lnTo>
                  <a:pt x="10800" y="13175"/>
                </a:lnTo>
                <a:lnTo>
                  <a:pt x="10800" y="13112"/>
                </a:lnTo>
                <a:cubicBezTo>
                  <a:pt x="10642" y="11212"/>
                  <a:pt x="10800" y="9248"/>
                  <a:pt x="11243" y="7475"/>
                </a:cubicBezTo>
                <a:lnTo>
                  <a:pt x="11497" y="7475"/>
                </a:lnTo>
                <a:lnTo>
                  <a:pt x="11718" y="7348"/>
                </a:lnTo>
                <a:cubicBezTo>
                  <a:pt x="11972" y="7158"/>
                  <a:pt x="12257" y="6936"/>
                  <a:pt x="12542" y="6746"/>
                </a:cubicBezTo>
                <a:lnTo>
                  <a:pt x="12574" y="6715"/>
                </a:lnTo>
                <a:close/>
                <a:moveTo>
                  <a:pt x="1743" y="1"/>
                </a:moveTo>
                <a:lnTo>
                  <a:pt x="1743" y="128"/>
                </a:lnTo>
                <a:lnTo>
                  <a:pt x="1711" y="159"/>
                </a:lnTo>
                <a:cubicBezTo>
                  <a:pt x="1711" y="159"/>
                  <a:pt x="1711" y="191"/>
                  <a:pt x="1711" y="191"/>
                </a:cubicBezTo>
                <a:cubicBezTo>
                  <a:pt x="1584" y="413"/>
                  <a:pt x="1299" y="888"/>
                  <a:pt x="983" y="1743"/>
                </a:cubicBezTo>
                <a:cubicBezTo>
                  <a:pt x="381" y="3199"/>
                  <a:pt x="64" y="4846"/>
                  <a:pt x="33" y="6461"/>
                </a:cubicBezTo>
                <a:cubicBezTo>
                  <a:pt x="1" y="8076"/>
                  <a:pt x="191" y="10547"/>
                  <a:pt x="1426" y="13175"/>
                </a:cubicBezTo>
                <a:cubicBezTo>
                  <a:pt x="1838" y="14030"/>
                  <a:pt x="2313" y="14885"/>
                  <a:pt x="2851" y="15614"/>
                </a:cubicBezTo>
                <a:lnTo>
                  <a:pt x="3295" y="15614"/>
                </a:lnTo>
                <a:cubicBezTo>
                  <a:pt x="3168" y="15455"/>
                  <a:pt x="3009" y="15234"/>
                  <a:pt x="2883" y="15044"/>
                </a:cubicBezTo>
                <a:lnTo>
                  <a:pt x="2756" y="14885"/>
                </a:lnTo>
                <a:lnTo>
                  <a:pt x="2978" y="14885"/>
                </a:lnTo>
                <a:cubicBezTo>
                  <a:pt x="3643" y="14885"/>
                  <a:pt x="4276" y="14854"/>
                  <a:pt x="4910" y="14790"/>
                </a:cubicBezTo>
                <a:cubicBezTo>
                  <a:pt x="6873" y="14632"/>
                  <a:pt x="8773" y="14220"/>
                  <a:pt x="10547" y="13555"/>
                </a:cubicBezTo>
                <a:lnTo>
                  <a:pt x="10610" y="13523"/>
                </a:lnTo>
                <a:lnTo>
                  <a:pt x="10642" y="13555"/>
                </a:lnTo>
                <a:cubicBezTo>
                  <a:pt x="11972" y="14379"/>
                  <a:pt x="13365" y="15012"/>
                  <a:pt x="14822" y="15487"/>
                </a:cubicBezTo>
                <a:lnTo>
                  <a:pt x="15044" y="15550"/>
                </a:lnTo>
                <a:lnTo>
                  <a:pt x="14980" y="15614"/>
                </a:lnTo>
                <a:lnTo>
                  <a:pt x="16754" y="15614"/>
                </a:lnTo>
                <a:cubicBezTo>
                  <a:pt x="16374" y="15519"/>
                  <a:pt x="15994" y="15424"/>
                  <a:pt x="15614" y="15329"/>
                </a:cubicBezTo>
                <a:lnTo>
                  <a:pt x="15582" y="15329"/>
                </a:lnTo>
                <a:lnTo>
                  <a:pt x="15550" y="15265"/>
                </a:lnTo>
                <a:cubicBezTo>
                  <a:pt x="14664" y="12890"/>
                  <a:pt x="14284" y="10357"/>
                  <a:pt x="14474" y="7981"/>
                </a:cubicBezTo>
                <a:lnTo>
                  <a:pt x="14474" y="7760"/>
                </a:lnTo>
                <a:lnTo>
                  <a:pt x="14664" y="7886"/>
                </a:lnTo>
                <a:cubicBezTo>
                  <a:pt x="15519" y="8425"/>
                  <a:pt x="16279" y="8995"/>
                  <a:pt x="17071" y="9597"/>
                </a:cubicBezTo>
                <a:lnTo>
                  <a:pt x="17102" y="9628"/>
                </a:lnTo>
                <a:lnTo>
                  <a:pt x="17102" y="9660"/>
                </a:lnTo>
                <a:cubicBezTo>
                  <a:pt x="17546" y="11718"/>
                  <a:pt x="18401" y="13809"/>
                  <a:pt x="19667" y="15614"/>
                </a:cubicBezTo>
                <a:lnTo>
                  <a:pt x="20079" y="15614"/>
                </a:lnTo>
                <a:cubicBezTo>
                  <a:pt x="18939" y="13967"/>
                  <a:pt x="18116" y="12162"/>
                  <a:pt x="17609" y="10325"/>
                </a:cubicBezTo>
                <a:lnTo>
                  <a:pt x="17514" y="9977"/>
                </a:lnTo>
                <a:lnTo>
                  <a:pt x="17799" y="10230"/>
                </a:lnTo>
                <a:cubicBezTo>
                  <a:pt x="18781" y="11053"/>
                  <a:pt x="19731" y="11940"/>
                  <a:pt x="20586" y="12890"/>
                </a:cubicBezTo>
                <a:cubicBezTo>
                  <a:pt x="21726" y="14094"/>
                  <a:pt x="22454" y="15202"/>
                  <a:pt x="22771" y="15614"/>
                </a:cubicBezTo>
                <a:lnTo>
                  <a:pt x="23183" y="15614"/>
                </a:lnTo>
                <a:cubicBezTo>
                  <a:pt x="23088" y="15519"/>
                  <a:pt x="22961" y="15234"/>
                  <a:pt x="22739" y="14917"/>
                </a:cubicBezTo>
                <a:cubicBezTo>
                  <a:pt x="22328" y="14379"/>
                  <a:pt x="21694" y="13555"/>
                  <a:pt x="20839" y="12637"/>
                </a:cubicBezTo>
                <a:cubicBezTo>
                  <a:pt x="19984" y="11687"/>
                  <a:pt x="19034" y="10800"/>
                  <a:pt x="18052" y="9945"/>
                </a:cubicBezTo>
                <a:cubicBezTo>
                  <a:pt x="16881" y="8963"/>
                  <a:pt x="15709" y="8108"/>
                  <a:pt x="14347" y="7253"/>
                </a:cubicBezTo>
                <a:cubicBezTo>
                  <a:pt x="13872" y="6936"/>
                  <a:pt x="13334" y="6651"/>
                  <a:pt x="12637" y="6335"/>
                </a:cubicBezTo>
                <a:lnTo>
                  <a:pt x="12542" y="6303"/>
                </a:lnTo>
                <a:lnTo>
                  <a:pt x="12447" y="6366"/>
                </a:lnTo>
                <a:cubicBezTo>
                  <a:pt x="12257" y="6493"/>
                  <a:pt x="12067" y="6620"/>
                  <a:pt x="11877" y="6778"/>
                </a:cubicBezTo>
                <a:lnTo>
                  <a:pt x="11718" y="6873"/>
                </a:lnTo>
                <a:lnTo>
                  <a:pt x="11687" y="6683"/>
                </a:lnTo>
                <a:cubicBezTo>
                  <a:pt x="11655" y="6461"/>
                  <a:pt x="11623" y="6208"/>
                  <a:pt x="11623" y="5955"/>
                </a:cubicBezTo>
                <a:lnTo>
                  <a:pt x="11592" y="5860"/>
                </a:lnTo>
                <a:lnTo>
                  <a:pt x="11497" y="5828"/>
                </a:lnTo>
                <a:cubicBezTo>
                  <a:pt x="9122" y="4846"/>
                  <a:pt x="6841" y="3674"/>
                  <a:pt x="5195" y="2534"/>
                </a:cubicBezTo>
                <a:lnTo>
                  <a:pt x="5163" y="2534"/>
                </a:lnTo>
                <a:cubicBezTo>
                  <a:pt x="3801" y="1616"/>
                  <a:pt x="2693" y="634"/>
                  <a:pt x="2281" y="254"/>
                </a:cubicBezTo>
                <a:cubicBezTo>
                  <a:pt x="1996" y="1"/>
                  <a:pt x="1996" y="1"/>
                  <a:pt x="1901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0" name="Google Shape;60;p13"/>
          <p:cNvSpPr/>
          <p:nvPr/>
        </p:nvSpPr>
        <p:spPr>
          <a:xfrm>
            <a:off x="7430439" y="8611162"/>
            <a:ext cx="792335" cy="962844"/>
          </a:xfrm>
          <a:custGeom>
            <a:avLst/>
            <a:gdLst/>
            <a:ahLst/>
            <a:cxnLst/>
            <a:rect l="l" t="t" r="r" b="b"/>
            <a:pathLst>
              <a:path w="13239" h="16088" extrusionOk="0">
                <a:moveTo>
                  <a:pt x="2534" y="0"/>
                </a:moveTo>
                <a:cubicBezTo>
                  <a:pt x="1837" y="32"/>
                  <a:pt x="1204" y="475"/>
                  <a:pt x="761" y="1235"/>
                </a:cubicBezTo>
                <a:cubicBezTo>
                  <a:pt x="191" y="2154"/>
                  <a:pt x="0" y="3484"/>
                  <a:pt x="254" y="4719"/>
                </a:cubicBezTo>
                <a:cubicBezTo>
                  <a:pt x="571" y="6239"/>
                  <a:pt x="1141" y="7696"/>
                  <a:pt x="1932" y="9026"/>
                </a:cubicBezTo>
                <a:cubicBezTo>
                  <a:pt x="2724" y="10356"/>
                  <a:pt x="3706" y="11559"/>
                  <a:pt x="4846" y="12573"/>
                </a:cubicBezTo>
                <a:cubicBezTo>
                  <a:pt x="6049" y="13586"/>
                  <a:pt x="7348" y="14409"/>
                  <a:pt x="8804" y="15011"/>
                </a:cubicBezTo>
                <a:cubicBezTo>
                  <a:pt x="10198" y="15613"/>
                  <a:pt x="11718" y="15961"/>
                  <a:pt x="13238" y="16088"/>
                </a:cubicBezTo>
                <a:lnTo>
                  <a:pt x="13238" y="15708"/>
                </a:lnTo>
                <a:lnTo>
                  <a:pt x="13016" y="10831"/>
                </a:lnTo>
                <a:lnTo>
                  <a:pt x="13016" y="10704"/>
                </a:lnTo>
                <a:lnTo>
                  <a:pt x="12985" y="10451"/>
                </a:lnTo>
                <a:cubicBezTo>
                  <a:pt x="9406" y="9913"/>
                  <a:pt x="6461" y="7157"/>
                  <a:pt x="5701" y="3579"/>
                </a:cubicBezTo>
                <a:cubicBezTo>
                  <a:pt x="5543" y="2755"/>
                  <a:pt x="5194" y="1995"/>
                  <a:pt x="4751" y="1330"/>
                </a:cubicBezTo>
                <a:cubicBezTo>
                  <a:pt x="4181" y="570"/>
                  <a:pt x="3547" y="127"/>
                  <a:pt x="2882" y="32"/>
                </a:cubicBezTo>
                <a:cubicBezTo>
                  <a:pt x="2756" y="0"/>
                  <a:pt x="2661" y="0"/>
                  <a:pt x="2534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1" name="Google Shape;61;p13"/>
          <p:cNvSpPr/>
          <p:nvPr/>
        </p:nvSpPr>
        <p:spPr>
          <a:xfrm>
            <a:off x="7498668" y="8719191"/>
            <a:ext cx="708905" cy="769533"/>
          </a:xfrm>
          <a:custGeom>
            <a:avLst/>
            <a:gdLst/>
            <a:ahLst/>
            <a:cxnLst/>
            <a:rect l="l" t="t" r="r" b="b"/>
            <a:pathLst>
              <a:path w="11845" h="12858" extrusionOk="0">
                <a:moveTo>
                  <a:pt x="1584" y="0"/>
                </a:moveTo>
                <a:cubicBezTo>
                  <a:pt x="1521" y="0"/>
                  <a:pt x="1457" y="64"/>
                  <a:pt x="1457" y="127"/>
                </a:cubicBezTo>
                <a:cubicBezTo>
                  <a:pt x="1489" y="950"/>
                  <a:pt x="1584" y="1805"/>
                  <a:pt x="1774" y="2597"/>
                </a:cubicBezTo>
                <a:cubicBezTo>
                  <a:pt x="1774" y="2629"/>
                  <a:pt x="1774" y="2660"/>
                  <a:pt x="1742" y="2692"/>
                </a:cubicBezTo>
                <a:lnTo>
                  <a:pt x="1647" y="2692"/>
                </a:lnTo>
                <a:cubicBezTo>
                  <a:pt x="1141" y="2344"/>
                  <a:pt x="666" y="1932"/>
                  <a:pt x="191" y="1489"/>
                </a:cubicBezTo>
                <a:cubicBezTo>
                  <a:pt x="191" y="1489"/>
                  <a:pt x="159" y="1457"/>
                  <a:pt x="127" y="1457"/>
                </a:cubicBezTo>
                <a:cubicBezTo>
                  <a:pt x="96" y="1457"/>
                  <a:pt x="64" y="1489"/>
                  <a:pt x="32" y="1489"/>
                </a:cubicBezTo>
                <a:cubicBezTo>
                  <a:pt x="32" y="1520"/>
                  <a:pt x="1" y="1552"/>
                  <a:pt x="1" y="1584"/>
                </a:cubicBezTo>
                <a:cubicBezTo>
                  <a:pt x="32" y="1615"/>
                  <a:pt x="32" y="1647"/>
                  <a:pt x="64" y="1679"/>
                </a:cubicBezTo>
                <a:cubicBezTo>
                  <a:pt x="602" y="2217"/>
                  <a:pt x="1236" y="2692"/>
                  <a:pt x="1869" y="3104"/>
                </a:cubicBezTo>
                <a:cubicBezTo>
                  <a:pt x="1901" y="3104"/>
                  <a:pt x="1901" y="3135"/>
                  <a:pt x="1901" y="3167"/>
                </a:cubicBezTo>
                <a:cubicBezTo>
                  <a:pt x="2059" y="3674"/>
                  <a:pt x="2249" y="4212"/>
                  <a:pt x="2471" y="4719"/>
                </a:cubicBezTo>
                <a:cubicBezTo>
                  <a:pt x="2502" y="4751"/>
                  <a:pt x="2502" y="4782"/>
                  <a:pt x="2471" y="4814"/>
                </a:cubicBezTo>
                <a:cubicBezTo>
                  <a:pt x="2439" y="4814"/>
                  <a:pt x="2439" y="4846"/>
                  <a:pt x="2407" y="4846"/>
                </a:cubicBezTo>
                <a:cubicBezTo>
                  <a:pt x="2407" y="4846"/>
                  <a:pt x="2376" y="4814"/>
                  <a:pt x="2376" y="4814"/>
                </a:cubicBezTo>
                <a:cubicBezTo>
                  <a:pt x="1616" y="4497"/>
                  <a:pt x="887" y="4086"/>
                  <a:pt x="191" y="3611"/>
                </a:cubicBezTo>
                <a:cubicBezTo>
                  <a:pt x="191" y="3579"/>
                  <a:pt x="159" y="3579"/>
                  <a:pt x="127" y="3579"/>
                </a:cubicBezTo>
                <a:cubicBezTo>
                  <a:pt x="96" y="3579"/>
                  <a:pt x="64" y="3611"/>
                  <a:pt x="32" y="3611"/>
                </a:cubicBezTo>
                <a:cubicBezTo>
                  <a:pt x="32" y="3642"/>
                  <a:pt x="32" y="3674"/>
                  <a:pt x="32" y="3706"/>
                </a:cubicBezTo>
                <a:cubicBezTo>
                  <a:pt x="32" y="3737"/>
                  <a:pt x="32" y="3769"/>
                  <a:pt x="64" y="3769"/>
                </a:cubicBezTo>
                <a:cubicBezTo>
                  <a:pt x="887" y="4371"/>
                  <a:pt x="1774" y="4846"/>
                  <a:pt x="2692" y="5194"/>
                </a:cubicBezTo>
                <a:cubicBezTo>
                  <a:pt x="2692" y="5194"/>
                  <a:pt x="2724" y="5194"/>
                  <a:pt x="2724" y="5226"/>
                </a:cubicBezTo>
                <a:cubicBezTo>
                  <a:pt x="2977" y="5701"/>
                  <a:pt x="3262" y="6176"/>
                  <a:pt x="3579" y="6651"/>
                </a:cubicBezTo>
                <a:cubicBezTo>
                  <a:pt x="3579" y="6682"/>
                  <a:pt x="3579" y="6714"/>
                  <a:pt x="3579" y="6746"/>
                </a:cubicBezTo>
                <a:cubicBezTo>
                  <a:pt x="3548" y="6746"/>
                  <a:pt x="3548" y="6777"/>
                  <a:pt x="3516" y="6777"/>
                </a:cubicBezTo>
                <a:lnTo>
                  <a:pt x="3484" y="6777"/>
                </a:lnTo>
                <a:cubicBezTo>
                  <a:pt x="2692" y="6587"/>
                  <a:pt x="1901" y="6334"/>
                  <a:pt x="1141" y="5986"/>
                </a:cubicBezTo>
                <a:cubicBezTo>
                  <a:pt x="1109" y="5986"/>
                  <a:pt x="1109" y="6017"/>
                  <a:pt x="1077" y="6017"/>
                </a:cubicBezTo>
                <a:cubicBezTo>
                  <a:pt x="1046" y="6017"/>
                  <a:pt x="1014" y="6017"/>
                  <a:pt x="982" y="6049"/>
                </a:cubicBezTo>
                <a:cubicBezTo>
                  <a:pt x="951" y="6112"/>
                  <a:pt x="982" y="6176"/>
                  <a:pt x="1046" y="6176"/>
                </a:cubicBezTo>
                <a:cubicBezTo>
                  <a:pt x="1964" y="6587"/>
                  <a:pt x="2914" y="6904"/>
                  <a:pt x="3864" y="7062"/>
                </a:cubicBezTo>
                <a:cubicBezTo>
                  <a:pt x="3864" y="7062"/>
                  <a:pt x="3896" y="7062"/>
                  <a:pt x="3896" y="7094"/>
                </a:cubicBezTo>
                <a:cubicBezTo>
                  <a:pt x="4149" y="7411"/>
                  <a:pt x="4403" y="7727"/>
                  <a:pt x="4688" y="8012"/>
                </a:cubicBezTo>
                <a:cubicBezTo>
                  <a:pt x="4783" y="8108"/>
                  <a:pt x="4909" y="8203"/>
                  <a:pt x="5004" y="8329"/>
                </a:cubicBezTo>
                <a:cubicBezTo>
                  <a:pt x="5036" y="8329"/>
                  <a:pt x="5036" y="8361"/>
                  <a:pt x="5036" y="8393"/>
                </a:cubicBezTo>
                <a:cubicBezTo>
                  <a:pt x="5004" y="8424"/>
                  <a:pt x="4973" y="8456"/>
                  <a:pt x="4941" y="8456"/>
                </a:cubicBezTo>
                <a:cubicBezTo>
                  <a:pt x="4118" y="8424"/>
                  <a:pt x="3294" y="8329"/>
                  <a:pt x="2471" y="8139"/>
                </a:cubicBezTo>
                <a:cubicBezTo>
                  <a:pt x="2471" y="8139"/>
                  <a:pt x="2471" y="8108"/>
                  <a:pt x="2439" y="8108"/>
                </a:cubicBezTo>
                <a:cubicBezTo>
                  <a:pt x="2407" y="8108"/>
                  <a:pt x="2376" y="8171"/>
                  <a:pt x="2344" y="8203"/>
                </a:cubicBezTo>
                <a:cubicBezTo>
                  <a:pt x="2344" y="8266"/>
                  <a:pt x="2376" y="8329"/>
                  <a:pt x="2439" y="8361"/>
                </a:cubicBezTo>
                <a:cubicBezTo>
                  <a:pt x="3357" y="8583"/>
                  <a:pt x="4276" y="8678"/>
                  <a:pt x="5194" y="8678"/>
                </a:cubicBezTo>
                <a:lnTo>
                  <a:pt x="5353" y="8678"/>
                </a:lnTo>
                <a:cubicBezTo>
                  <a:pt x="5384" y="8678"/>
                  <a:pt x="5416" y="8709"/>
                  <a:pt x="5416" y="8709"/>
                </a:cubicBezTo>
                <a:cubicBezTo>
                  <a:pt x="5828" y="9089"/>
                  <a:pt x="6271" y="9406"/>
                  <a:pt x="6746" y="9723"/>
                </a:cubicBezTo>
                <a:cubicBezTo>
                  <a:pt x="6746" y="9723"/>
                  <a:pt x="6778" y="9754"/>
                  <a:pt x="6778" y="9786"/>
                </a:cubicBezTo>
                <a:cubicBezTo>
                  <a:pt x="6746" y="9818"/>
                  <a:pt x="6746" y="9849"/>
                  <a:pt x="6714" y="9849"/>
                </a:cubicBezTo>
                <a:cubicBezTo>
                  <a:pt x="6271" y="9944"/>
                  <a:pt x="5796" y="9976"/>
                  <a:pt x="5353" y="10008"/>
                </a:cubicBezTo>
                <a:lnTo>
                  <a:pt x="4213" y="10008"/>
                </a:lnTo>
                <a:cubicBezTo>
                  <a:pt x="4149" y="10008"/>
                  <a:pt x="4118" y="10071"/>
                  <a:pt x="4086" y="10103"/>
                </a:cubicBezTo>
                <a:cubicBezTo>
                  <a:pt x="4086" y="10134"/>
                  <a:pt x="4118" y="10166"/>
                  <a:pt x="4118" y="10198"/>
                </a:cubicBezTo>
                <a:cubicBezTo>
                  <a:pt x="4149" y="10198"/>
                  <a:pt x="4181" y="10229"/>
                  <a:pt x="4213" y="10229"/>
                </a:cubicBezTo>
                <a:lnTo>
                  <a:pt x="5353" y="10229"/>
                </a:lnTo>
                <a:cubicBezTo>
                  <a:pt x="5954" y="10198"/>
                  <a:pt x="6556" y="10134"/>
                  <a:pt x="7158" y="10008"/>
                </a:cubicBezTo>
                <a:lnTo>
                  <a:pt x="7189" y="10008"/>
                </a:lnTo>
                <a:cubicBezTo>
                  <a:pt x="7696" y="10324"/>
                  <a:pt x="8203" y="10546"/>
                  <a:pt x="8710" y="10768"/>
                </a:cubicBezTo>
                <a:cubicBezTo>
                  <a:pt x="8741" y="10799"/>
                  <a:pt x="8741" y="10831"/>
                  <a:pt x="8741" y="10863"/>
                </a:cubicBezTo>
                <a:cubicBezTo>
                  <a:pt x="8741" y="10894"/>
                  <a:pt x="8741" y="10926"/>
                  <a:pt x="8710" y="10926"/>
                </a:cubicBezTo>
                <a:cubicBezTo>
                  <a:pt x="7918" y="11211"/>
                  <a:pt x="7094" y="11433"/>
                  <a:pt x="6271" y="11528"/>
                </a:cubicBezTo>
                <a:cubicBezTo>
                  <a:pt x="6239" y="11528"/>
                  <a:pt x="6208" y="11559"/>
                  <a:pt x="6176" y="11591"/>
                </a:cubicBezTo>
                <a:cubicBezTo>
                  <a:pt x="6176" y="11623"/>
                  <a:pt x="6176" y="11654"/>
                  <a:pt x="6176" y="11686"/>
                </a:cubicBezTo>
                <a:cubicBezTo>
                  <a:pt x="6176" y="11718"/>
                  <a:pt x="6208" y="11813"/>
                  <a:pt x="6303" y="11813"/>
                </a:cubicBezTo>
                <a:cubicBezTo>
                  <a:pt x="6493" y="11781"/>
                  <a:pt x="6683" y="11718"/>
                  <a:pt x="6873" y="11686"/>
                </a:cubicBezTo>
                <a:cubicBezTo>
                  <a:pt x="7696" y="11496"/>
                  <a:pt x="8456" y="11306"/>
                  <a:pt x="9185" y="11021"/>
                </a:cubicBezTo>
                <a:cubicBezTo>
                  <a:pt x="9185" y="11021"/>
                  <a:pt x="9216" y="10989"/>
                  <a:pt x="9216" y="10989"/>
                </a:cubicBezTo>
                <a:lnTo>
                  <a:pt x="9248" y="10989"/>
                </a:lnTo>
                <a:cubicBezTo>
                  <a:pt x="9786" y="11179"/>
                  <a:pt x="10325" y="11338"/>
                  <a:pt x="10895" y="11433"/>
                </a:cubicBezTo>
                <a:cubicBezTo>
                  <a:pt x="10926" y="11433"/>
                  <a:pt x="10958" y="11464"/>
                  <a:pt x="10958" y="11496"/>
                </a:cubicBezTo>
                <a:cubicBezTo>
                  <a:pt x="10958" y="11528"/>
                  <a:pt x="10958" y="11559"/>
                  <a:pt x="10926" y="11591"/>
                </a:cubicBezTo>
                <a:cubicBezTo>
                  <a:pt x="10198" y="12003"/>
                  <a:pt x="9406" y="12351"/>
                  <a:pt x="8615" y="12636"/>
                </a:cubicBezTo>
                <a:cubicBezTo>
                  <a:pt x="8583" y="12636"/>
                  <a:pt x="8551" y="12668"/>
                  <a:pt x="8551" y="12699"/>
                </a:cubicBezTo>
                <a:cubicBezTo>
                  <a:pt x="8520" y="12699"/>
                  <a:pt x="8520" y="12731"/>
                  <a:pt x="8520" y="12763"/>
                </a:cubicBezTo>
                <a:cubicBezTo>
                  <a:pt x="8551" y="12826"/>
                  <a:pt x="8583" y="12858"/>
                  <a:pt x="8646" y="12858"/>
                </a:cubicBezTo>
                <a:cubicBezTo>
                  <a:pt x="8646" y="12858"/>
                  <a:pt x="8646" y="12858"/>
                  <a:pt x="8646" y="12826"/>
                </a:cubicBezTo>
                <a:lnTo>
                  <a:pt x="8678" y="12826"/>
                </a:lnTo>
                <a:cubicBezTo>
                  <a:pt x="9628" y="12478"/>
                  <a:pt x="10546" y="12066"/>
                  <a:pt x="11401" y="11528"/>
                </a:cubicBezTo>
                <a:cubicBezTo>
                  <a:pt x="11401" y="11496"/>
                  <a:pt x="11433" y="11496"/>
                  <a:pt x="11433" y="11496"/>
                </a:cubicBezTo>
                <a:cubicBezTo>
                  <a:pt x="11496" y="11528"/>
                  <a:pt x="11528" y="11528"/>
                  <a:pt x="11591" y="11528"/>
                </a:cubicBezTo>
                <a:cubicBezTo>
                  <a:pt x="11686" y="11528"/>
                  <a:pt x="11750" y="11559"/>
                  <a:pt x="11813" y="11559"/>
                </a:cubicBezTo>
                <a:lnTo>
                  <a:pt x="11845" y="11559"/>
                </a:lnTo>
                <a:cubicBezTo>
                  <a:pt x="11845" y="11528"/>
                  <a:pt x="11845" y="11528"/>
                  <a:pt x="11845" y="11528"/>
                </a:cubicBezTo>
                <a:lnTo>
                  <a:pt x="11845" y="11369"/>
                </a:lnTo>
                <a:cubicBezTo>
                  <a:pt x="11845" y="11369"/>
                  <a:pt x="11845" y="11338"/>
                  <a:pt x="11813" y="11338"/>
                </a:cubicBezTo>
                <a:cubicBezTo>
                  <a:pt x="11781" y="11338"/>
                  <a:pt x="11686" y="11306"/>
                  <a:pt x="11623" y="11306"/>
                </a:cubicBezTo>
                <a:lnTo>
                  <a:pt x="11496" y="11306"/>
                </a:lnTo>
                <a:cubicBezTo>
                  <a:pt x="11496" y="11306"/>
                  <a:pt x="11496" y="11274"/>
                  <a:pt x="11496" y="11274"/>
                </a:cubicBezTo>
                <a:lnTo>
                  <a:pt x="11465" y="11243"/>
                </a:lnTo>
                <a:cubicBezTo>
                  <a:pt x="10895" y="10546"/>
                  <a:pt x="10420" y="9754"/>
                  <a:pt x="10071" y="8931"/>
                </a:cubicBezTo>
                <a:cubicBezTo>
                  <a:pt x="10040" y="8868"/>
                  <a:pt x="10008" y="8836"/>
                  <a:pt x="9945" y="8836"/>
                </a:cubicBezTo>
                <a:cubicBezTo>
                  <a:pt x="9945" y="8836"/>
                  <a:pt x="9945" y="8868"/>
                  <a:pt x="9913" y="8868"/>
                </a:cubicBezTo>
                <a:cubicBezTo>
                  <a:pt x="9881" y="8868"/>
                  <a:pt x="9881" y="8899"/>
                  <a:pt x="9850" y="8931"/>
                </a:cubicBezTo>
                <a:cubicBezTo>
                  <a:pt x="9850" y="8963"/>
                  <a:pt x="9850" y="8994"/>
                  <a:pt x="9850" y="9026"/>
                </a:cubicBezTo>
                <a:cubicBezTo>
                  <a:pt x="10166" y="9723"/>
                  <a:pt x="10546" y="10419"/>
                  <a:pt x="11053" y="11053"/>
                </a:cubicBezTo>
                <a:cubicBezTo>
                  <a:pt x="11053" y="11084"/>
                  <a:pt x="11053" y="11116"/>
                  <a:pt x="11053" y="11148"/>
                </a:cubicBezTo>
                <a:cubicBezTo>
                  <a:pt x="11021" y="11179"/>
                  <a:pt x="10990" y="11211"/>
                  <a:pt x="10958" y="11211"/>
                </a:cubicBezTo>
                <a:cubicBezTo>
                  <a:pt x="10420" y="11084"/>
                  <a:pt x="9850" y="10926"/>
                  <a:pt x="9343" y="10736"/>
                </a:cubicBezTo>
                <a:cubicBezTo>
                  <a:pt x="9311" y="10736"/>
                  <a:pt x="9280" y="10736"/>
                  <a:pt x="9280" y="10704"/>
                </a:cubicBezTo>
                <a:cubicBezTo>
                  <a:pt x="8868" y="9913"/>
                  <a:pt x="8583" y="9058"/>
                  <a:pt x="8393" y="8203"/>
                </a:cubicBezTo>
                <a:cubicBezTo>
                  <a:pt x="8393" y="8139"/>
                  <a:pt x="8330" y="8108"/>
                  <a:pt x="8298" y="8108"/>
                </a:cubicBezTo>
                <a:lnTo>
                  <a:pt x="8266" y="8108"/>
                </a:lnTo>
                <a:cubicBezTo>
                  <a:pt x="8235" y="8108"/>
                  <a:pt x="8203" y="8108"/>
                  <a:pt x="8203" y="8139"/>
                </a:cubicBezTo>
                <a:cubicBezTo>
                  <a:pt x="8171" y="8171"/>
                  <a:pt x="8171" y="8203"/>
                  <a:pt x="8171" y="8234"/>
                </a:cubicBezTo>
                <a:cubicBezTo>
                  <a:pt x="8330" y="8963"/>
                  <a:pt x="8583" y="9723"/>
                  <a:pt x="8900" y="10451"/>
                </a:cubicBezTo>
                <a:cubicBezTo>
                  <a:pt x="8931" y="10483"/>
                  <a:pt x="8900" y="10514"/>
                  <a:pt x="8900" y="10514"/>
                </a:cubicBezTo>
                <a:cubicBezTo>
                  <a:pt x="8868" y="10546"/>
                  <a:pt x="8868" y="10546"/>
                  <a:pt x="8836" y="10546"/>
                </a:cubicBezTo>
                <a:lnTo>
                  <a:pt x="8805" y="10546"/>
                </a:lnTo>
                <a:cubicBezTo>
                  <a:pt x="8298" y="10324"/>
                  <a:pt x="7791" y="10103"/>
                  <a:pt x="7348" y="9818"/>
                </a:cubicBezTo>
                <a:cubicBezTo>
                  <a:pt x="7316" y="9818"/>
                  <a:pt x="7316" y="9786"/>
                  <a:pt x="7284" y="9754"/>
                </a:cubicBezTo>
                <a:cubicBezTo>
                  <a:pt x="7063" y="8899"/>
                  <a:pt x="6936" y="8012"/>
                  <a:pt x="6936" y="7126"/>
                </a:cubicBezTo>
                <a:cubicBezTo>
                  <a:pt x="6936" y="7126"/>
                  <a:pt x="6904" y="7094"/>
                  <a:pt x="6904" y="7062"/>
                </a:cubicBezTo>
                <a:lnTo>
                  <a:pt x="6809" y="7062"/>
                </a:lnTo>
                <a:cubicBezTo>
                  <a:pt x="6746" y="7062"/>
                  <a:pt x="6714" y="7094"/>
                  <a:pt x="6714" y="7157"/>
                </a:cubicBezTo>
                <a:cubicBezTo>
                  <a:pt x="6714" y="7917"/>
                  <a:pt x="6809" y="8646"/>
                  <a:pt x="6968" y="9438"/>
                </a:cubicBezTo>
                <a:cubicBezTo>
                  <a:pt x="6999" y="9469"/>
                  <a:pt x="6968" y="9501"/>
                  <a:pt x="6936" y="9501"/>
                </a:cubicBezTo>
                <a:cubicBezTo>
                  <a:pt x="6936" y="9533"/>
                  <a:pt x="6936" y="9533"/>
                  <a:pt x="6904" y="9533"/>
                </a:cubicBezTo>
                <a:cubicBezTo>
                  <a:pt x="6873" y="9533"/>
                  <a:pt x="6873" y="9533"/>
                  <a:pt x="6873" y="9501"/>
                </a:cubicBezTo>
                <a:cubicBezTo>
                  <a:pt x="6398" y="9216"/>
                  <a:pt x="5986" y="8899"/>
                  <a:pt x="5574" y="8519"/>
                </a:cubicBezTo>
                <a:cubicBezTo>
                  <a:pt x="5574" y="8519"/>
                  <a:pt x="5543" y="8488"/>
                  <a:pt x="5543" y="8488"/>
                </a:cubicBezTo>
                <a:cubicBezTo>
                  <a:pt x="5479" y="7569"/>
                  <a:pt x="5543" y="6682"/>
                  <a:pt x="5701" y="5827"/>
                </a:cubicBezTo>
                <a:cubicBezTo>
                  <a:pt x="5701" y="5764"/>
                  <a:pt x="5669" y="5701"/>
                  <a:pt x="5606" y="5701"/>
                </a:cubicBezTo>
                <a:cubicBezTo>
                  <a:pt x="5606" y="5701"/>
                  <a:pt x="5606" y="5669"/>
                  <a:pt x="5574" y="5669"/>
                </a:cubicBezTo>
                <a:cubicBezTo>
                  <a:pt x="5511" y="5669"/>
                  <a:pt x="5479" y="5732"/>
                  <a:pt x="5479" y="5764"/>
                </a:cubicBezTo>
                <a:cubicBezTo>
                  <a:pt x="5321" y="6524"/>
                  <a:pt x="5289" y="7316"/>
                  <a:pt x="5321" y="8108"/>
                </a:cubicBezTo>
                <a:cubicBezTo>
                  <a:pt x="5321" y="8139"/>
                  <a:pt x="5289" y="8171"/>
                  <a:pt x="5258" y="8171"/>
                </a:cubicBezTo>
                <a:lnTo>
                  <a:pt x="5163" y="8171"/>
                </a:lnTo>
                <a:cubicBezTo>
                  <a:pt x="4783" y="7791"/>
                  <a:pt x="4434" y="7379"/>
                  <a:pt x="4118" y="6967"/>
                </a:cubicBezTo>
                <a:cubicBezTo>
                  <a:pt x="4086" y="6936"/>
                  <a:pt x="4086" y="6936"/>
                  <a:pt x="4086" y="6904"/>
                </a:cubicBezTo>
                <a:cubicBezTo>
                  <a:pt x="4181" y="6017"/>
                  <a:pt x="4403" y="5131"/>
                  <a:pt x="4719" y="4339"/>
                </a:cubicBezTo>
                <a:cubicBezTo>
                  <a:pt x="4719" y="4307"/>
                  <a:pt x="4719" y="4276"/>
                  <a:pt x="4719" y="4244"/>
                </a:cubicBezTo>
                <a:cubicBezTo>
                  <a:pt x="4719" y="4244"/>
                  <a:pt x="4688" y="4212"/>
                  <a:pt x="4656" y="4212"/>
                </a:cubicBezTo>
                <a:lnTo>
                  <a:pt x="4624" y="4212"/>
                </a:lnTo>
                <a:cubicBezTo>
                  <a:pt x="4561" y="4212"/>
                  <a:pt x="4529" y="4244"/>
                  <a:pt x="4529" y="4276"/>
                </a:cubicBezTo>
                <a:cubicBezTo>
                  <a:pt x="4244" y="4972"/>
                  <a:pt x="4023" y="5701"/>
                  <a:pt x="3928" y="6492"/>
                </a:cubicBezTo>
                <a:cubicBezTo>
                  <a:pt x="3928" y="6524"/>
                  <a:pt x="3896" y="6556"/>
                  <a:pt x="3864" y="6556"/>
                </a:cubicBezTo>
                <a:lnTo>
                  <a:pt x="3833" y="6556"/>
                </a:lnTo>
                <a:cubicBezTo>
                  <a:pt x="3801" y="6556"/>
                  <a:pt x="3801" y="6556"/>
                  <a:pt x="3769" y="6524"/>
                </a:cubicBezTo>
                <a:cubicBezTo>
                  <a:pt x="3453" y="6081"/>
                  <a:pt x="3167" y="5637"/>
                  <a:pt x="2946" y="5162"/>
                </a:cubicBezTo>
                <a:cubicBezTo>
                  <a:pt x="2946" y="5131"/>
                  <a:pt x="2914" y="5099"/>
                  <a:pt x="2946" y="5099"/>
                </a:cubicBezTo>
                <a:cubicBezTo>
                  <a:pt x="3199" y="4212"/>
                  <a:pt x="3579" y="3389"/>
                  <a:pt x="4023" y="2660"/>
                </a:cubicBezTo>
                <a:cubicBezTo>
                  <a:pt x="4054" y="2597"/>
                  <a:pt x="4054" y="2534"/>
                  <a:pt x="3991" y="2502"/>
                </a:cubicBezTo>
                <a:lnTo>
                  <a:pt x="3928" y="2502"/>
                </a:lnTo>
                <a:cubicBezTo>
                  <a:pt x="3896" y="2502"/>
                  <a:pt x="3864" y="2534"/>
                  <a:pt x="3833" y="2565"/>
                </a:cubicBezTo>
                <a:cubicBezTo>
                  <a:pt x="3453" y="3199"/>
                  <a:pt x="3104" y="3896"/>
                  <a:pt x="2851" y="4624"/>
                </a:cubicBezTo>
                <a:cubicBezTo>
                  <a:pt x="2851" y="4656"/>
                  <a:pt x="2819" y="4687"/>
                  <a:pt x="2787" y="4687"/>
                </a:cubicBezTo>
                <a:cubicBezTo>
                  <a:pt x="2756" y="4687"/>
                  <a:pt x="2724" y="4656"/>
                  <a:pt x="2692" y="4656"/>
                </a:cubicBezTo>
                <a:cubicBezTo>
                  <a:pt x="2471" y="4149"/>
                  <a:pt x="2281" y="3642"/>
                  <a:pt x="2122" y="3104"/>
                </a:cubicBezTo>
                <a:cubicBezTo>
                  <a:pt x="2122" y="3104"/>
                  <a:pt x="2122" y="3072"/>
                  <a:pt x="2154" y="3072"/>
                </a:cubicBezTo>
                <a:cubicBezTo>
                  <a:pt x="2471" y="2407"/>
                  <a:pt x="2882" y="1805"/>
                  <a:pt x="3326" y="1267"/>
                </a:cubicBezTo>
                <a:cubicBezTo>
                  <a:pt x="3326" y="1235"/>
                  <a:pt x="3357" y="1204"/>
                  <a:pt x="3326" y="1172"/>
                </a:cubicBezTo>
                <a:cubicBezTo>
                  <a:pt x="3326" y="1140"/>
                  <a:pt x="3326" y="1109"/>
                  <a:pt x="3294" y="1109"/>
                </a:cubicBezTo>
                <a:cubicBezTo>
                  <a:pt x="3294" y="1077"/>
                  <a:pt x="3262" y="1045"/>
                  <a:pt x="3231" y="1045"/>
                </a:cubicBezTo>
                <a:cubicBezTo>
                  <a:pt x="3199" y="1045"/>
                  <a:pt x="3167" y="1077"/>
                  <a:pt x="3136" y="1109"/>
                </a:cubicBezTo>
                <a:cubicBezTo>
                  <a:pt x="2787" y="1552"/>
                  <a:pt x="2439" y="2059"/>
                  <a:pt x="2154" y="2597"/>
                </a:cubicBezTo>
                <a:cubicBezTo>
                  <a:pt x="2122" y="2629"/>
                  <a:pt x="2091" y="2629"/>
                  <a:pt x="2059" y="2629"/>
                </a:cubicBezTo>
                <a:cubicBezTo>
                  <a:pt x="2027" y="2629"/>
                  <a:pt x="1996" y="2597"/>
                  <a:pt x="1996" y="2565"/>
                </a:cubicBezTo>
                <a:cubicBezTo>
                  <a:pt x="1806" y="1774"/>
                  <a:pt x="1711" y="950"/>
                  <a:pt x="1679" y="127"/>
                </a:cubicBezTo>
                <a:cubicBezTo>
                  <a:pt x="1679" y="95"/>
                  <a:pt x="1679" y="64"/>
                  <a:pt x="1647" y="32"/>
                </a:cubicBezTo>
                <a:cubicBezTo>
                  <a:pt x="1647" y="32"/>
                  <a:pt x="1616" y="0"/>
                  <a:pt x="158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2" name="Google Shape;62;p13"/>
          <p:cNvSpPr/>
          <p:nvPr/>
        </p:nvSpPr>
        <p:spPr>
          <a:xfrm>
            <a:off x="7695812" y="9223481"/>
            <a:ext cx="686165" cy="378961"/>
          </a:xfrm>
          <a:custGeom>
            <a:avLst/>
            <a:gdLst/>
            <a:ahLst/>
            <a:cxnLst/>
            <a:rect l="l" t="t" r="r" b="b"/>
            <a:pathLst>
              <a:path w="11465" h="6332" extrusionOk="0">
                <a:moveTo>
                  <a:pt x="4412" y="1"/>
                </a:moveTo>
                <a:cubicBezTo>
                  <a:pt x="2691" y="1"/>
                  <a:pt x="1174" y="768"/>
                  <a:pt x="570" y="2247"/>
                </a:cubicBezTo>
                <a:cubicBezTo>
                  <a:pt x="0" y="3577"/>
                  <a:pt x="539" y="5065"/>
                  <a:pt x="1330" y="6332"/>
                </a:cubicBezTo>
                <a:lnTo>
                  <a:pt x="11464" y="6332"/>
                </a:lnTo>
                <a:cubicBezTo>
                  <a:pt x="11306" y="5319"/>
                  <a:pt x="10863" y="4147"/>
                  <a:pt x="9881" y="2848"/>
                </a:cubicBezTo>
                <a:cubicBezTo>
                  <a:pt x="8439" y="926"/>
                  <a:pt x="6303" y="1"/>
                  <a:pt x="4412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3" name="Google Shape;63;p13"/>
          <p:cNvSpPr/>
          <p:nvPr/>
        </p:nvSpPr>
        <p:spPr>
          <a:xfrm>
            <a:off x="7438041" y="9393214"/>
            <a:ext cx="490937" cy="211145"/>
          </a:xfrm>
          <a:custGeom>
            <a:avLst/>
            <a:gdLst/>
            <a:ahLst/>
            <a:cxnLst/>
            <a:rect l="l" t="t" r="r" b="b"/>
            <a:pathLst>
              <a:path w="8203" h="3528" extrusionOk="0">
                <a:moveTo>
                  <a:pt x="3002" y="0"/>
                </a:moveTo>
                <a:cubicBezTo>
                  <a:pt x="2159" y="0"/>
                  <a:pt x="1391" y="280"/>
                  <a:pt x="824" y="867"/>
                </a:cubicBezTo>
                <a:cubicBezTo>
                  <a:pt x="0" y="1723"/>
                  <a:pt x="64" y="2673"/>
                  <a:pt x="380" y="3528"/>
                </a:cubicBezTo>
                <a:lnTo>
                  <a:pt x="8202" y="3528"/>
                </a:lnTo>
                <a:cubicBezTo>
                  <a:pt x="6932" y="1266"/>
                  <a:pt x="4796" y="0"/>
                  <a:pt x="3002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4" name="Google Shape;64;p13"/>
          <p:cNvSpPr/>
          <p:nvPr/>
        </p:nvSpPr>
        <p:spPr>
          <a:xfrm>
            <a:off x="8036952" y="9149629"/>
            <a:ext cx="934476" cy="454729"/>
          </a:xfrm>
          <a:custGeom>
            <a:avLst/>
            <a:gdLst/>
            <a:ahLst/>
            <a:cxnLst/>
            <a:rect l="l" t="t" r="r" b="b"/>
            <a:pathLst>
              <a:path w="15614" h="7598" extrusionOk="0">
                <a:moveTo>
                  <a:pt x="3177" y="0"/>
                </a:moveTo>
                <a:cubicBezTo>
                  <a:pt x="2644" y="0"/>
                  <a:pt x="2154" y="135"/>
                  <a:pt x="1742" y="440"/>
                </a:cubicBezTo>
                <a:cubicBezTo>
                  <a:pt x="1" y="1771"/>
                  <a:pt x="2914" y="5888"/>
                  <a:pt x="4719" y="7598"/>
                </a:cubicBezTo>
                <a:lnTo>
                  <a:pt x="14283" y="7598"/>
                </a:lnTo>
                <a:cubicBezTo>
                  <a:pt x="14315" y="7503"/>
                  <a:pt x="14378" y="7408"/>
                  <a:pt x="14410" y="7313"/>
                </a:cubicBezTo>
                <a:cubicBezTo>
                  <a:pt x="15613" y="4272"/>
                  <a:pt x="14093" y="567"/>
                  <a:pt x="11496" y="440"/>
                </a:cubicBezTo>
                <a:cubicBezTo>
                  <a:pt x="11464" y="439"/>
                  <a:pt x="11433" y="439"/>
                  <a:pt x="11402" y="439"/>
                </a:cubicBezTo>
                <a:cubicBezTo>
                  <a:pt x="9885" y="439"/>
                  <a:pt x="9208" y="1927"/>
                  <a:pt x="8805" y="3386"/>
                </a:cubicBezTo>
                <a:cubicBezTo>
                  <a:pt x="7380" y="1617"/>
                  <a:pt x="5021" y="0"/>
                  <a:pt x="3177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5" name="Google Shape;65;p13"/>
          <p:cNvSpPr/>
          <p:nvPr/>
        </p:nvSpPr>
        <p:spPr>
          <a:xfrm>
            <a:off x="12070386" y="8637257"/>
            <a:ext cx="238796" cy="318872"/>
          </a:xfrm>
          <a:custGeom>
            <a:avLst/>
            <a:gdLst/>
            <a:ahLst/>
            <a:cxnLst/>
            <a:rect l="l" t="t" r="r" b="b"/>
            <a:pathLst>
              <a:path w="3990" h="5328" extrusionOk="0">
                <a:moveTo>
                  <a:pt x="2050" y="1"/>
                </a:moveTo>
                <a:cubicBezTo>
                  <a:pt x="866" y="1"/>
                  <a:pt x="0" y="2649"/>
                  <a:pt x="1139" y="5328"/>
                </a:cubicBezTo>
                <a:cubicBezTo>
                  <a:pt x="2913" y="3903"/>
                  <a:pt x="3990" y="293"/>
                  <a:pt x="2153" y="8"/>
                </a:cubicBezTo>
                <a:cubicBezTo>
                  <a:pt x="2118" y="3"/>
                  <a:pt x="2084" y="1"/>
                  <a:pt x="2050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6" name="Google Shape;66;p13"/>
          <p:cNvSpPr/>
          <p:nvPr/>
        </p:nvSpPr>
        <p:spPr>
          <a:xfrm>
            <a:off x="11878867" y="8867557"/>
            <a:ext cx="617877" cy="444914"/>
          </a:xfrm>
          <a:custGeom>
            <a:avLst/>
            <a:gdLst/>
            <a:ahLst/>
            <a:cxnLst/>
            <a:rect l="l" t="t" r="r" b="b"/>
            <a:pathLst>
              <a:path w="10324" h="7434" extrusionOk="0">
                <a:moveTo>
                  <a:pt x="8027" y="1"/>
                </a:moveTo>
                <a:cubicBezTo>
                  <a:pt x="7243" y="1"/>
                  <a:pt x="6356" y="235"/>
                  <a:pt x="5575" y="751"/>
                </a:cubicBezTo>
                <a:cubicBezTo>
                  <a:pt x="5543" y="751"/>
                  <a:pt x="5511" y="783"/>
                  <a:pt x="5480" y="815"/>
                </a:cubicBezTo>
                <a:cubicBezTo>
                  <a:pt x="4276" y="1733"/>
                  <a:pt x="3231" y="2778"/>
                  <a:pt x="2313" y="3950"/>
                </a:cubicBezTo>
                <a:cubicBezTo>
                  <a:pt x="2668" y="2351"/>
                  <a:pt x="2303" y="502"/>
                  <a:pt x="1245" y="502"/>
                </a:cubicBezTo>
                <a:cubicBezTo>
                  <a:pt x="1171" y="502"/>
                  <a:pt x="1094" y="511"/>
                  <a:pt x="1014" y="530"/>
                </a:cubicBezTo>
                <a:cubicBezTo>
                  <a:pt x="1" y="783"/>
                  <a:pt x="64" y="3032"/>
                  <a:pt x="1648" y="4837"/>
                </a:cubicBezTo>
                <a:cubicBezTo>
                  <a:pt x="1363" y="5217"/>
                  <a:pt x="1078" y="5629"/>
                  <a:pt x="824" y="6072"/>
                </a:cubicBezTo>
                <a:cubicBezTo>
                  <a:pt x="571" y="6452"/>
                  <a:pt x="349" y="6864"/>
                  <a:pt x="127" y="7275"/>
                </a:cubicBezTo>
                <a:lnTo>
                  <a:pt x="793" y="7434"/>
                </a:lnTo>
                <a:cubicBezTo>
                  <a:pt x="1584" y="5945"/>
                  <a:pt x="2629" y="4393"/>
                  <a:pt x="4086" y="2905"/>
                </a:cubicBezTo>
                <a:cubicBezTo>
                  <a:pt x="5046" y="3236"/>
                  <a:pt x="5925" y="3373"/>
                  <a:pt x="6699" y="3373"/>
                </a:cubicBezTo>
                <a:cubicBezTo>
                  <a:pt x="8964" y="3373"/>
                  <a:pt x="10324" y="2194"/>
                  <a:pt x="10135" y="1227"/>
                </a:cubicBezTo>
                <a:cubicBezTo>
                  <a:pt x="10006" y="453"/>
                  <a:pt x="9116" y="1"/>
                  <a:pt x="8027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7" name="Google Shape;67;p13"/>
          <p:cNvSpPr/>
          <p:nvPr/>
        </p:nvSpPr>
        <p:spPr>
          <a:xfrm>
            <a:off x="11520669" y="9223482"/>
            <a:ext cx="686165" cy="380876"/>
          </a:xfrm>
          <a:custGeom>
            <a:avLst/>
            <a:gdLst/>
            <a:ahLst/>
            <a:cxnLst/>
            <a:rect l="l" t="t" r="r" b="b"/>
            <a:pathLst>
              <a:path w="11465" h="6364" extrusionOk="0">
                <a:moveTo>
                  <a:pt x="7052" y="1"/>
                </a:moveTo>
                <a:cubicBezTo>
                  <a:pt x="5162" y="1"/>
                  <a:pt x="3026" y="926"/>
                  <a:pt x="1584" y="2848"/>
                </a:cubicBezTo>
                <a:cubicBezTo>
                  <a:pt x="602" y="4147"/>
                  <a:pt x="159" y="5350"/>
                  <a:pt x="0" y="6364"/>
                </a:cubicBezTo>
                <a:lnTo>
                  <a:pt x="10134" y="6364"/>
                </a:lnTo>
                <a:cubicBezTo>
                  <a:pt x="10926" y="5065"/>
                  <a:pt x="11465" y="3577"/>
                  <a:pt x="10895" y="2247"/>
                </a:cubicBezTo>
                <a:cubicBezTo>
                  <a:pt x="10291" y="768"/>
                  <a:pt x="8773" y="1"/>
                  <a:pt x="7052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8" name="Google Shape;68;p13"/>
          <p:cNvSpPr/>
          <p:nvPr/>
        </p:nvSpPr>
        <p:spPr>
          <a:xfrm>
            <a:off x="11973671" y="9393214"/>
            <a:ext cx="490937" cy="211145"/>
          </a:xfrm>
          <a:custGeom>
            <a:avLst/>
            <a:gdLst/>
            <a:ahLst/>
            <a:cxnLst/>
            <a:rect l="l" t="t" r="r" b="b"/>
            <a:pathLst>
              <a:path w="8203" h="3528" extrusionOk="0">
                <a:moveTo>
                  <a:pt x="5201" y="0"/>
                </a:moveTo>
                <a:cubicBezTo>
                  <a:pt x="3407" y="0"/>
                  <a:pt x="1271" y="1266"/>
                  <a:pt x="0" y="3528"/>
                </a:cubicBezTo>
                <a:lnTo>
                  <a:pt x="7823" y="3528"/>
                </a:lnTo>
                <a:cubicBezTo>
                  <a:pt x="8139" y="2673"/>
                  <a:pt x="8203" y="1723"/>
                  <a:pt x="7379" y="867"/>
                </a:cubicBezTo>
                <a:cubicBezTo>
                  <a:pt x="6812" y="280"/>
                  <a:pt x="6044" y="0"/>
                  <a:pt x="5201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9" name="Google Shape;69;p13"/>
          <p:cNvSpPr/>
          <p:nvPr/>
        </p:nvSpPr>
        <p:spPr>
          <a:xfrm>
            <a:off x="10931212" y="9149629"/>
            <a:ext cx="934476" cy="454729"/>
          </a:xfrm>
          <a:custGeom>
            <a:avLst/>
            <a:gdLst/>
            <a:ahLst/>
            <a:cxnLst/>
            <a:rect l="l" t="t" r="r" b="b"/>
            <a:pathLst>
              <a:path w="15614" h="7598" extrusionOk="0">
                <a:moveTo>
                  <a:pt x="12437" y="0"/>
                </a:moveTo>
                <a:cubicBezTo>
                  <a:pt x="10593" y="0"/>
                  <a:pt x="8234" y="1617"/>
                  <a:pt x="6809" y="3386"/>
                </a:cubicBezTo>
                <a:cubicBezTo>
                  <a:pt x="6406" y="1927"/>
                  <a:pt x="5729" y="439"/>
                  <a:pt x="4212" y="439"/>
                </a:cubicBezTo>
                <a:cubicBezTo>
                  <a:pt x="4181" y="439"/>
                  <a:pt x="4149" y="439"/>
                  <a:pt x="4117" y="440"/>
                </a:cubicBezTo>
                <a:cubicBezTo>
                  <a:pt x="1520" y="567"/>
                  <a:pt x="0" y="4272"/>
                  <a:pt x="1204" y="7313"/>
                </a:cubicBezTo>
                <a:cubicBezTo>
                  <a:pt x="1235" y="7408"/>
                  <a:pt x="1299" y="7503"/>
                  <a:pt x="1330" y="7598"/>
                </a:cubicBezTo>
                <a:lnTo>
                  <a:pt x="10894" y="7598"/>
                </a:lnTo>
                <a:cubicBezTo>
                  <a:pt x="12700" y="5888"/>
                  <a:pt x="15613" y="1771"/>
                  <a:pt x="13871" y="440"/>
                </a:cubicBezTo>
                <a:cubicBezTo>
                  <a:pt x="13460" y="135"/>
                  <a:pt x="12970" y="0"/>
                  <a:pt x="12437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0" name="Google Shape;70;p13"/>
          <p:cNvSpPr/>
          <p:nvPr/>
        </p:nvSpPr>
        <p:spPr>
          <a:xfrm>
            <a:off x="10436497" y="8875638"/>
            <a:ext cx="1237728" cy="726801"/>
          </a:xfrm>
          <a:custGeom>
            <a:avLst/>
            <a:gdLst/>
            <a:ahLst/>
            <a:cxnLst/>
            <a:rect l="l" t="t" r="r" b="b"/>
            <a:pathLst>
              <a:path w="20681" h="12144" extrusionOk="0">
                <a:moveTo>
                  <a:pt x="10891" y="1"/>
                </a:moveTo>
                <a:cubicBezTo>
                  <a:pt x="10230" y="1"/>
                  <a:pt x="9438" y="68"/>
                  <a:pt x="8551" y="268"/>
                </a:cubicBezTo>
                <a:cubicBezTo>
                  <a:pt x="5891" y="902"/>
                  <a:pt x="4846" y="1820"/>
                  <a:pt x="5036" y="3688"/>
                </a:cubicBezTo>
                <a:cubicBezTo>
                  <a:pt x="5226" y="5589"/>
                  <a:pt x="6841" y="8565"/>
                  <a:pt x="5606" y="9230"/>
                </a:cubicBezTo>
                <a:cubicBezTo>
                  <a:pt x="5474" y="9300"/>
                  <a:pt x="5346" y="9332"/>
                  <a:pt x="5224" y="9332"/>
                </a:cubicBezTo>
                <a:cubicBezTo>
                  <a:pt x="4181" y="9332"/>
                  <a:pt x="3538" y="6978"/>
                  <a:pt x="3453" y="5589"/>
                </a:cubicBezTo>
                <a:cubicBezTo>
                  <a:pt x="3358" y="4037"/>
                  <a:pt x="3579" y="2960"/>
                  <a:pt x="3579" y="2960"/>
                </a:cubicBezTo>
                <a:lnTo>
                  <a:pt x="3579" y="2960"/>
                </a:lnTo>
                <a:cubicBezTo>
                  <a:pt x="3579" y="2960"/>
                  <a:pt x="1077" y="3340"/>
                  <a:pt x="444" y="6950"/>
                </a:cubicBezTo>
                <a:cubicBezTo>
                  <a:pt x="1" y="9547"/>
                  <a:pt x="824" y="11226"/>
                  <a:pt x="2471" y="12144"/>
                </a:cubicBezTo>
                <a:lnTo>
                  <a:pt x="19097" y="12144"/>
                </a:lnTo>
                <a:cubicBezTo>
                  <a:pt x="19604" y="11099"/>
                  <a:pt x="19667" y="10371"/>
                  <a:pt x="19667" y="10371"/>
                </a:cubicBezTo>
                <a:lnTo>
                  <a:pt x="19667" y="10371"/>
                </a:lnTo>
                <a:cubicBezTo>
                  <a:pt x="19667" y="10371"/>
                  <a:pt x="18087" y="11717"/>
                  <a:pt x="16309" y="11717"/>
                </a:cubicBezTo>
                <a:cubicBezTo>
                  <a:pt x="16121" y="11717"/>
                  <a:pt x="15931" y="11702"/>
                  <a:pt x="15740" y="11669"/>
                </a:cubicBezTo>
                <a:cubicBezTo>
                  <a:pt x="13884" y="11310"/>
                  <a:pt x="12537" y="10073"/>
                  <a:pt x="14483" y="10073"/>
                </a:cubicBezTo>
                <a:cubicBezTo>
                  <a:pt x="14596" y="10073"/>
                  <a:pt x="14719" y="10077"/>
                  <a:pt x="14853" y="10085"/>
                </a:cubicBezTo>
                <a:cubicBezTo>
                  <a:pt x="16382" y="10205"/>
                  <a:pt x="17189" y="10697"/>
                  <a:pt x="17921" y="10697"/>
                </a:cubicBezTo>
                <a:cubicBezTo>
                  <a:pt x="18357" y="10697"/>
                  <a:pt x="18767" y="10522"/>
                  <a:pt x="19287" y="9990"/>
                </a:cubicBezTo>
                <a:cubicBezTo>
                  <a:pt x="20680" y="8534"/>
                  <a:pt x="20491" y="7647"/>
                  <a:pt x="20491" y="7647"/>
                </a:cubicBezTo>
                <a:lnTo>
                  <a:pt x="20491" y="7647"/>
                </a:lnTo>
                <a:cubicBezTo>
                  <a:pt x="20490" y="7647"/>
                  <a:pt x="19034" y="8185"/>
                  <a:pt x="17609" y="8375"/>
                </a:cubicBezTo>
                <a:cubicBezTo>
                  <a:pt x="17444" y="8397"/>
                  <a:pt x="17289" y="8407"/>
                  <a:pt x="17145" y="8407"/>
                </a:cubicBezTo>
                <a:cubicBezTo>
                  <a:pt x="16040" y="8407"/>
                  <a:pt x="15587" y="7814"/>
                  <a:pt x="16595" y="7394"/>
                </a:cubicBezTo>
                <a:cubicBezTo>
                  <a:pt x="17767" y="6919"/>
                  <a:pt x="19889" y="7140"/>
                  <a:pt x="20047" y="6507"/>
                </a:cubicBezTo>
                <a:cubicBezTo>
                  <a:pt x="20206" y="5842"/>
                  <a:pt x="19034" y="4670"/>
                  <a:pt x="19350" y="3118"/>
                </a:cubicBezTo>
                <a:cubicBezTo>
                  <a:pt x="19667" y="1567"/>
                  <a:pt x="20490" y="1187"/>
                  <a:pt x="20491" y="1187"/>
                </a:cubicBezTo>
                <a:lnTo>
                  <a:pt x="20491" y="1187"/>
                </a:lnTo>
                <a:cubicBezTo>
                  <a:pt x="20490" y="1187"/>
                  <a:pt x="20056" y="1254"/>
                  <a:pt x="19420" y="1254"/>
                </a:cubicBezTo>
                <a:cubicBezTo>
                  <a:pt x="18748" y="1254"/>
                  <a:pt x="17853" y="1179"/>
                  <a:pt x="17007" y="870"/>
                </a:cubicBezTo>
                <a:cubicBezTo>
                  <a:pt x="16155" y="575"/>
                  <a:pt x="15473" y="263"/>
                  <a:pt x="14929" y="263"/>
                </a:cubicBezTo>
                <a:cubicBezTo>
                  <a:pt x="14422" y="263"/>
                  <a:pt x="14035" y="535"/>
                  <a:pt x="13745" y="1345"/>
                </a:cubicBezTo>
                <a:cubicBezTo>
                  <a:pt x="13112" y="3055"/>
                  <a:pt x="12858" y="3878"/>
                  <a:pt x="11940" y="4543"/>
                </a:cubicBezTo>
                <a:cubicBezTo>
                  <a:pt x="11604" y="4779"/>
                  <a:pt x="11259" y="4919"/>
                  <a:pt x="10993" y="4919"/>
                </a:cubicBezTo>
                <a:cubicBezTo>
                  <a:pt x="10506" y="4919"/>
                  <a:pt x="10279" y="4452"/>
                  <a:pt x="10831" y="3245"/>
                </a:cubicBezTo>
                <a:cubicBezTo>
                  <a:pt x="11655" y="1377"/>
                  <a:pt x="13017" y="268"/>
                  <a:pt x="13017" y="268"/>
                </a:cubicBezTo>
                <a:cubicBezTo>
                  <a:pt x="13017" y="268"/>
                  <a:pt x="12214" y="1"/>
                  <a:pt x="1089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1" name="Google Shape;71;p13"/>
          <p:cNvSpPr/>
          <p:nvPr/>
        </p:nvSpPr>
        <p:spPr>
          <a:xfrm>
            <a:off x="10436497" y="8875638"/>
            <a:ext cx="1237728" cy="726801"/>
          </a:xfrm>
          <a:custGeom>
            <a:avLst/>
            <a:gdLst/>
            <a:ahLst/>
            <a:cxnLst/>
            <a:rect l="l" t="t" r="r" b="b"/>
            <a:pathLst>
              <a:path w="20681" h="12144" extrusionOk="0">
                <a:moveTo>
                  <a:pt x="15489" y="1582"/>
                </a:moveTo>
                <a:cubicBezTo>
                  <a:pt x="15689" y="1582"/>
                  <a:pt x="15873" y="1665"/>
                  <a:pt x="15994" y="1725"/>
                </a:cubicBezTo>
                <a:lnTo>
                  <a:pt x="15962" y="1725"/>
                </a:lnTo>
                <a:cubicBezTo>
                  <a:pt x="16532" y="2073"/>
                  <a:pt x="16405" y="2675"/>
                  <a:pt x="15835" y="3403"/>
                </a:cubicBezTo>
                <a:cubicBezTo>
                  <a:pt x="15609" y="3722"/>
                  <a:pt x="15300" y="3907"/>
                  <a:pt x="15040" y="3907"/>
                </a:cubicBezTo>
                <a:cubicBezTo>
                  <a:pt x="14681" y="3907"/>
                  <a:pt x="14416" y="3552"/>
                  <a:pt x="14600" y="2707"/>
                </a:cubicBezTo>
                <a:cubicBezTo>
                  <a:pt x="14796" y="1803"/>
                  <a:pt x="15163" y="1582"/>
                  <a:pt x="15489" y="1582"/>
                </a:cubicBezTo>
                <a:close/>
                <a:moveTo>
                  <a:pt x="8520" y="2517"/>
                </a:moveTo>
                <a:cubicBezTo>
                  <a:pt x="8520" y="2517"/>
                  <a:pt x="9090" y="2833"/>
                  <a:pt x="8931" y="3783"/>
                </a:cubicBezTo>
                <a:cubicBezTo>
                  <a:pt x="8828" y="4298"/>
                  <a:pt x="8419" y="4608"/>
                  <a:pt x="8055" y="4608"/>
                </a:cubicBezTo>
                <a:cubicBezTo>
                  <a:pt x="7747" y="4608"/>
                  <a:pt x="7472" y="4386"/>
                  <a:pt x="7443" y="3878"/>
                </a:cubicBezTo>
                <a:cubicBezTo>
                  <a:pt x="7380" y="2770"/>
                  <a:pt x="8171" y="2580"/>
                  <a:pt x="8520" y="2517"/>
                </a:cubicBezTo>
                <a:close/>
                <a:moveTo>
                  <a:pt x="17713" y="4398"/>
                </a:moveTo>
                <a:cubicBezTo>
                  <a:pt x="17990" y="4398"/>
                  <a:pt x="18109" y="4631"/>
                  <a:pt x="18337" y="4797"/>
                </a:cubicBezTo>
                <a:cubicBezTo>
                  <a:pt x="18780" y="5145"/>
                  <a:pt x="18622" y="5652"/>
                  <a:pt x="17735" y="5715"/>
                </a:cubicBezTo>
                <a:cubicBezTo>
                  <a:pt x="17693" y="5718"/>
                  <a:pt x="17652" y="5720"/>
                  <a:pt x="17612" y="5720"/>
                </a:cubicBezTo>
                <a:cubicBezTo>
                  <a:pt x="16828" y="5720"/>
                  <a:pt x="16349" y="5150"/>
                  <a:pt x="17102" y="4638"/>
                </a:cubicBezTo>
                <a:cubicBezTo>
                  <a:pt x="17376" y="4463"/>
                  <a:pt x="17566" y="4398"/>
                  <a:pt x="17713" y="4398"/>
                </a:cubicBezTo>
                <a:close/>
                <a:moveTo>
                  <a:pt x="9073" y="5524"/>
                </a:moveTo>
                <a:cubicBezTo>
                  <a:pt x="9089" y="5524"/>
                  <a:pt x="9105" y="5524"/>
                  <a:pt x="9121" y="5525"/>
                </a:cubicBezTo>
                <a:cubicBezTo>
                  <a:pt x="10158" y="5588"/>
                  <a:pt x="10073" y="7584"/>
                  <a:pt x="8927" y="7584"/>
                </a:cubicBezTo>
                <a:cubicBezTo>
                  <a:pt x="8918" y="7584"/>
                  <a:pt x="8909" y="7584"/>
                  <a:pt x="8900" y="7584"/>
                </a:cubicBezTo>
                <a:cubicBezTo>
                  <a:pt x="7746" y="7521"/>
                  <a:pt x="8035" y="5524"/>
                  <a:pt x="9073" y="5524"/>
                </a:cubicBezTo>
                <a:close/>
                <a:moveTo>
                  <a:pt x="13551" y="7614"/>
                </a:moveTo>
                <a:cubicBezTo>
                  <a:pt x="13583" y="7614"/>
                  <a:pt x="13616" y="7614"/>
                  <a:pt x="13650" y="7615"/>
                </a:cubicBezTo>
                <a:cubicBezTo>
                  <a:pt x="13650" y="7615"/>
                  <a:pt x="14410" y="7615"/>
                  <a:pt x="14537" y="7900"/>
                </a:cubicBezTo>
                <a:cubicBezTo>
                  <a:pt x="14636" y="8148"/>
                  <a:pt x="14153" y="8629"/>
                  <a:pt x="13635" y="8629"/>
                </a:cubicBezTo>
                <a:cubicBezTo>
                  <a:pt x="13491" y="8629"/>
                  <a:pt x="13344" y="8592"/>
                  <a:pt x="13207" y="8502"/>
                </a:cubicBezTo>
                <a:cubicBezTo>
                  <a:pt x="12623" y="8103"/>
                  <a:pt x="12516" y="7614"/>
                  <a:pt x="13551" y="7614"/>
                </a:cubicBezTo>
                <a:close/>
                <a:moveTo>
                  <a:pt x="1910" y="8110"/>
                </a:moveTo>
                <a:cubicBezTo>
                  <a:pt x="2660" y="8110"/>
                  <a:pt x="3410" y="9441"/>
                  <a:pt x="2851" y="9832"/>
                </a:cubicBezTo>
                <a:cubicBezTo>
                  <a:pt x="2782" y="9883"/>
                  <a:pt x="2702" y="9906"/>
                  <a:pt x="2617" y="9906"/>
                </a:cubicBezTo>
                <a:cubicBezTo>
                  <a:pt x="1963" y="9906"/>
                  <a:pt x="971" y="8550"/>
                  <a:pt x="1616" y="8185"/>
                </a:cubicBezTo>
                <a:cubicBezTo>
                  <a:pt x="1712" y="8134"/>
                  <a:pt x="1811" y="8110"/>
                  <a:pt x="1910" y="8110"/>
                </a:cubicBezTo>
                <a:close/>
                <a:moveTo>
                  <a:pt x="7110" y="9374"/>
                </a:moveTo>
                <a:cubicBezTo>
                  <a:pt x="7340" y="9374"/>
                  <a:pt x="7564" y="9447"/>
                  <a:pt x="7728" y="9610"/>
                </a:cubicBezTo>
                <a:cubicBezTo>
                  <a:pt x="8112" y="10018"/>
                  <a:pt x="7369" y="10862"/>
                  <a:pt x="6752" y="10862"/>
                </a:cubicBezTo>
                <a:cubicBezTo>
                  <a:pt x="6555" y="10862"/>
                  <a:pt x="6370" y="10776"/>
                  <a:pt x="6239" y="10561"/>
                </a:cubicBezTo>
                <a:cubicBezTo>
                  <a:pt x="5848" y="9892"/>
                  <a:pt x="6496" y="9374"/>
                  <a:pt x="7110" y="9374"/>
                </a:cubicBezTo>
                <a:close/>
                <a:moveTo>
                  <a:pt x="10891" y="1"/>
                </a:moveTo>
                <a:cubicBezTo>
                  <a:pt x="10230" y="1"/>
                  <a:pt x="9438" y="68"/>
                  <a:pt x="8551" y="268"/>
                </a:cubicBezTo>
                <a:cubicBezTo>
                  <a:pt x="5891" y="902"/>
                  <a:pt x="4846" y="1820"/>
                  <a:pt x="5036" y="3688"/>
                </a:cubicBezTo>
                <a:cubicBezTo>
                  <a:pt x="5226" y="5589"/>
                  <a:pt x="6841" y="8565"/>
                  <a:pt x="5606" y="9230"/>
                </a:cubicBezTo>
                <a:cubicBezTo>
                  <a:pt x="5474" y="9300"/>
                  <a:pt x="5346" y="9332"/>
                  <a:pt x="5224" y="9332"/>
                </a:cubicBezTo>
                <a:cubicBezTo>
                  <a:pt x="4181" y="9332"/>
                  <a:pt x="3538" y="6978"/>
                  <a:pt x="3453" y="5589"/>
                </a:cubicBezTo>
                <a:cubicBezTo>
                  <a:pt x="3326" y="4037"/>
                  <a:pt x="3579" y="2960"/>
                  <a:pt x="3579" y="2960"/>
                </a:cubicBezTo>
                <a:lnTo>
                  <a:pt x="3579" y="2960"/>
                </a:lnTo>
                <a:cubicBezTo>
                  <a:pt x="3579" y="2960"/>
                  <a:pt x="1077" y="3340"/>
                  <a:pt x="444" y="6950"/>
                </a:cubicBezTo>
                <a:cubicBezTo>
                  <a:pt x="1" y="9547"/>
                  <a:pt x="824" y="11226"/>
                  <a:pt x="2471" y="12144"/>
                </a:cubicBezTo>
                <a:lnTo>
                  <a:pt x="19097" y="12144"/>
                </a:lnTo>
                <a:cubicBezTo>
                  <a:pt x="19604" y="11099"/>
                  <a:pt x="19667" y="10371"/>
                  <a:pt x="19667" y="10371"/>
                </a:cubicBezTo>
                <a:lnTo>
                  <a:pt x="19667" y="10371"/>
                </a:lnTo>
                <a:cubicBezTo>
                  <a:pt x="19667" y="10371"/>
                  <a:pt x="18087" y="11717"/>
                  <a:pt x="16309" y="11717"/>
                </a:cubicBezTo>
                <a:cubicBezTo>
                  <a:pt x="16121" y="11717"/>
                  <a:pt x="15931" y="11702"/>
                  <a:pt x="15740" y="11669"/>
                </a:cubicBezTo>
                <a:cubicBezTo>
                  <a:pt x="13884" y="11310"/>
                  <a:pt x="12537" y="10073"/>
                  <a:pt x="14456" y="10073"/>
                </a:cubicBezTo>
                <a:cubicBezTo>
                  <a:pt x="14567" y="10073"/>
                  <a:pt x="14689" y="10077"/>
                  <a:pt x="14822" y="10085"/>
                </a:cubicBezTo>
                <a:cubicBezTo>
                  <a:pt x="16370" y="10205"/>
                  <a:pt x="17184" y="10697"/>
                  <a:pt x="17919" y="10697"/>
                </a:cubicBezTo>
                <a:cubicBezTo>
                  <a:pt x="18357" y="10697"/>
                  <a:pt x="18767" y="10522"/>
                  <a:pt x="19287" y="9990"/>
                </a:cubicBezTo>
                <a:cubicBezTo>
                  <a:pt x="20680" y="8534"/>
                  <a:pt x="20491" y="7647"/>
                  <a:pt x="20491" y="7647"/>
                </a:cubicBezTo>
                <a:lnTo>
                  <a:pt x="20491" y="7647"/>
                </a:lnTo>
                <a:cubicBezTo>
                  <a:pt x="20490" y="7647"/>
                  <a:pt x="19034" y="8185"/>
                  <a:pt x="17609" y="8375"/>
                </a:cubicBezTo>
                <a:cubicBezTo>
                  <a:pt x="17444" y="8397"/>
                  <a:pt x="17289" y="8407"/>
                  <a:pt x="17145" y="8407"/>
                </a:cubicBezTo>
                <a:cubicBezTo>
                  <a:pt x="16040" y="8407"/>
                  <a:pt x="15587" y="7814"/>
                  <a:pt x="16595" y="7394"/>
                </a:cubicBezTo>
                <a:cubicBezTo>
                  <a:pt x="17767" y="6919"/>
                  <a:pt x="19889" y="7140"/>
                  <a:pt x="20047" y="6507"/>
                </a:cubicBezTo>
                <a:cubicBezTo>
                  <a:pt x="20206" y="5842"/>
                  <a:pt x="19034" y="4670"/>
                  <a:pt x="19350" y="3118"/>
                </a:cubicBezTo>
                <a:cubicBezTo>
                  <a:pt x="19667" y="1567"/>
                  <a:pt x="20490" y="1187"/>
                  <a:pt x="20491" y="1187"/>
                </a:cubicBezTo>
                <a:lnTo>
                  <a:pt x="20491" y="1187"/>
                </a:lnTo>
                <a:cubicBezTo>
                  <a:pt x="20490" y="1187"/>
                  <a:pt x="20056" y="1254"/>
                  <a:pt x="19420" y="1254"/>
                </a:cubicBezTo>
                <a:cubicBezTo>
                  <a:pt x="18748" y="1254"/>
                  <a:pt x="17853" y="1179"/>
                  <a:pt x="17007" y="870"/>
                </a:cubicBezTo>
                <a:cubicBezTo>
                  <a:pt x="16155" y="575"/>
                  <a:pt x="15473" y="263"/>
                  <a:pt x="14929" y="263"/>
                </a:cubicBezTo>
                <a:cubicBezTo>
                  <a:pt x="14422" y="263"/>
                  <a:pt x="14035" y="535"/>
                  <a:pt x="13745" y="1345"/>
                </a:cubicBezTo>
                <a:cubicBezTo>
                  <a:pt x="13112" y="3055"/>
                  <a:pt x="12858" y="3878"/>
                  <a:pt x="11940" y="4543"/>
                </a:cubicBezTo>
                <a:cubicBezTo>
                  <a:pt x="11604" y="4779"/>
                  <a:pt x="11259" y="4919"/>
                  <a:pt x="10993" y="4919"/>
                </a:cubicBezTo>
                <a:cubicBezTo>
                  <a:pt x="10506" y="4919"/>
                  <a:pt x="10279" y="4452"/>
                  <a:pt x="10831" y="3245"/>
                </a:cubicBezTo>
                <a:cubicBezTo>
                  <a:pt x="11655" y="1377"/>
                  <a:pt x="13017" y="268"/>
                  <a:pt x="13017" y="268"/>
                </a:cubicBezTo>
                <a:cubicBezTo>
                  <a:pt x="13017" y="268"/>
                  <a:pt x="12214" y="1"/>
                  <a:pt x="10891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2" name="Google Shape;72;p13"/>
          <p:cNvSpPr/>
          <p:nvPr/>
        </p:nvSpPr>
        <p:spPr>
          <a:xfrm>
            <a:off x="10770097" y="9026218"/>
            <a:ext cx="758221" cy="576221"/>
          </a:xfrm>
          <a:custGeom>
            <a:avLst/>
            <a:gdLst/>
            <a:ahLst/>
            <a:cxnLst/>
            <a:rect l="l" t="t" r="r" b="b"/>
            <a:pathLst>
              <a:path w="12669" h="9628" extrusionOk="0">
                <a:moveTo>
                  <a:pt x="12668" y="1"/>
                </a:moveTo>
                <a:cubicBezTo>
                  <a:pt x="12668" y="1"/>
                  <a:pt x="12478" y="96"/>
                  <a:pt x="12161" y="317"/>
                </a:cubicBezTo>
                <a:cubicBezTo>
                  <a:pt x="12478" y="127"/>
                  <a:pt x="12668" y="1"/>
                  <a:pt x="12668" y="1"/>
                </a:cubicBezTo>
                <a:close/>
                <a:moveTo>
                  <a:pt x="12161" y="317"/>
                </a:moveTo>
                <a:lnTo>
                  <a:pt x="12161" y="317"/>
                </a:lnTo>
                <a:cubicBezTo>
                  <a:pt x="11813" y="507"/>
                  <a:pt x="11338" y="792"/>
                  <a:pt x="10800" y="1204"/>
                </a:cubicBezTo>
                <a:cubicBezTo>
                  <a:pt x="10230" y="1616"/>
                  <a:pt x="9596" y="2091"/>
                  <a:pt x="8931" y="2661"/>
                </a:cubicBezTo>
                <a:cubicBezTo>
                  <a:pt x="8614" y="2946"/>
                  <a:pt x="8266" y="3263"/>
                  <a:pt x="7918" y="3579"/>
                </a:cubicBezTo>
                <a:cubicBezTo>
                  <a:pt x="7569" y="3896"/>
                  <a:pt x="7221" y="4244"/>
                  <a:pt x="6873" y="4561"/>
                </a:cubicBezTo>
                <a:cubicBezTo>
                  <a:pt x="6144" y="5226"/>
                  <a:pt x="5384" y="5891"/>
                  <a:pt x="4624" y="6493"/>
                </a:cubicBezTo>
                <a:cubicBezTo>
                  <a:pt x="3896" y="7094"/>
                  <a:pt x="3104" y="7664"/>
                  <a:pt x="2376" y="8171"/>
                </a:cubicBezTo>
                <a:cubicBezTo>
                  <a:pt x="1647" y="8678"/>
                  <a:pt x="982" y="9090"/>
                  <a:pt x="349" y="9438"/>
                </a:cubicBezTo>
                <a:cubicBezTo>
                  <a:pt x="254" y="9501"/>
                  <a:pt x="127" y="9565"/>
                  <a:pt x="0" y="9628"/>
                </a:cubicBezTo>
                <a:lnTo>
                  <a:pt x="1014" y="9628"/>
                </a:lnTo>
                <a:cubicBezTo>
                  <a:pt x="1521" y="9343"/>
                  <a:pt x="2059" y="8963"/>
                  <a:pt x="2661" y="8551"/>
                </a:cubicBezTo>
                <a:cubicBezTo>
                  <a:pt x="3357" y="8013"/>
                  <a:pt x="4117" y="7411"/>
                  <a:pt x="4877" y="6778"/>
                </a:cubicBezTo>
                <a:cubicBezTo>
                  <a:pt x="5606" y="6144"/>
                  <a:pt x="6366" y="5448"/>
                  <a:pt x="7063" y="4751"/>
                </a:cubicBezTo>
                <a:cubicBezTo>
                  <a:pt x="7411" y="4434"/>
                  <a:pt x="7728" y="4086"/>
                  <a:pt x="8076" y="3738"/>
                </a:cubicBezTo>
                <a:cubicBezTo>
                  <a:pt x="8393" y="3421"/>
                  <a:pt x="8741" y="3104"/>
                  <a:pt x="9058" y="2819"/>
                </a:cubicBezTo>
                <a:cubicBezTo>
                  <a:pt x="9691" y="2217"/>
                  <a:pt x="10325" y="1711"/>
                  <a:pt x="10831" y="1267"/>
                </a:cubicBezTo>
                <a:cubicBezTo>
                  <a:pt x="11370" y="856"/>
                  <a:pt x="11845" y="539"/>
                  <a:pt x="12161" y="317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3" name="Google Shape;73;p13"/>
          <p:cNvSpPr/>
          <p:nvPr/>
        </p:nvSpPr>
        <p:spPr>
          <a:xfrm>
            <a:off x="6245839" y="6784020"/>
            <a:ext cx="456825" cy="248312"/>
          </a:xfrm>
          <a:custGeom>
            <a:avLst/>
            <a:gdLst/>
            <a:ahLst/>
            <a:cxnLst/>
            <a:rect l="l" t="t" r="r" b="b"/>
            <a:pathLst>
              <a:path w="7633" h="4149" extrusionOk="0">
                <a:moveTo>
                  <a:pt x="380" y="0"/>
                </a:moveTo>
                <a:cubicBezTo>
                  <a:pt x="159" y="0"/>
                  <a:pt x="0" y="159"/>
                  <a:pt x="0" y="380"/>
                </a:cubicBezTo>
                <a:lnTo>
                  <a:pt x="0" y="3769"/>
                </a:lnTo>
                <a:cubicBezTo>
                  <a:pt x="0" y="3959"/>
                  <a:pt x="190" y="4149"/>
                  <a:pt x="380" y="4149"/>
                </a:cubicBezTo>
                <a:lnTo>
                  <a:pt x="7253" y="4149"/>
                </a:lnTo>
                <a:cubicBezTo>
                  <a:pt x="7474" y="4149"/>
                  <a:pt x="7633" y="3959"/>
                  <a:pt x="7633" y="3769"/>
                </a:cubicBezTo>
                <a:lnTo>
                  <a:pt x="7633" y="380"/>
                </a:lnTo>
                <a:cubicBezTo>
                  <a:pt x="7633" y="159"/>
                  <a:pt x="7474" y="0"/>
                  <a:pt x="7253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4" name="Google Shape;74;p13"/>
          <p:cNvSpPr/>
          <p:nvPr/>
        </p:nvSpPr>
        <p:spPr>
          <a:xfrm>
            <a:off x="5891410" y="6909106"/>
            <a:ext cx="1169501" cy="1565578"/>
          </a:xfrm>
          <a:custGeom>
            <a:avLst/>
            <a:gdLst/>
            <a:ahLst/>
            <a:cxnLst/>
            <a:rect l="l" t="t" r="r" b="b"/>
            <a:pathLst>
              <a:path w="19541" h="26159" extrusionOk="0">
                <a:moveTo>
                  <a:pt x="0" y="0"/>
                </a:moveTo>
                <a:lnTo>
                  <a:pt x="0" y="26159"/>
                </a:lnTo>
                <a:lnTo>
                  <a:pt x="19540" y="26159"/>
                </a:lnTo>
                <a:lnTo>
                  <a:pt x="1954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5" name="Google Shape;75;p13"/>
          <p:cNvSpPr/>
          <p:nvPr/>
        </p:nvSpPr>
        <p:spPr>
          <a:xfrm>
            <a:off x="5969096" y="6979250"/>
            <a:ext cx="1014074" cy="1249099"/>
          </a:xfrm>
          <a:custGeom>
            <a:avLst/>
            <a:gdLst/>
            <a:ahLst/>
            <a:cxnLst/>
            <a:rect l="l" t="t" r="r" b="b"/>
            <a:pathLst>
              <a:path w="16944" h="20871" extrusionOk="0">
                <a:moveTo>
                  <a:pt x="1" y="0"/>
                </a:moveTo>
                <a:lnTo>
                  <a:pt x="1" y="20870"/>
                </a:lnTo>
                <a:lnTo>
                  <a:pt x="16944" y="20870"/>
                </a:lnTo>
                <a:lnTo>
                  <a:pt x="169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6" name="Google Shape;76;p13"/>
          <p:cNvSpPr/>
          <p:nvPr/>
        </p:nvSpPr>
        <p:spPr>
          <a:xfrm>
            <a:off x="6061981" y="7108106"/>
            <a:ext cx="111856" cy="111917"/>
          </a:xfrm>
          <a:custGeom>
            <a:avLst/>
            <a:gdLst/>
            <a:ahLst/>
            <a:cxnLst/>
            <a:rect l="l" t="t" r="r" b="b"/>
            <a:pathLst>
              <a:path w="1869" h="1870" extrusionOk="0">
                <a:moveTo>
                  <a:pt x="950" y="1"/>
                </a:moveTo>
                <a:cubicBezTo>
                  <a:pt x="412" y="1"/>
                  <a:pt x="0" y="412"/>
                  <a:pt x="0" y="951"/>
                </a:cubicBezTo>
                <a:cubicBezTo>
                  <a:pt x="0" y="1457"/>
                  <a:pt x="412" y="1869"/>
                  <a:pt x="950" y="1869"/>
                </a:cubicBezTo>
                <a:cubicBezTo>
                  <a:pt x="1457" y="1869"/>
                  <a:pt x="1869" y="1457"/>
                  <a:pt x="1869" y="951"/>
                </a:cubicBezTo>
                <a:cubicBezTo>
                  <a:pt x="1869" y="412"/>
                  <a:pt x="1457" y="1"/>
                  <a:pt x="950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7" name="Google Shape;77;p13"/>
          <p:cNvSpPr/>
          <p:nvPr/>
        </p:nvSpPr>
        <p:spPr>
          <a:xfrm>
            <a:off x="6075268" y="7131805"/>
            <a:ext cx="85345" cy="63558"/>
          </a:xfrm>
          <a:custGeom>
            <a:avLst/>
            <a:gdLst/>
            <a:ahLst/>
            <a:cxnLst/>
            <a:rect l="l" t="t" r="r" b="b"/>
            <a:pathLst>
              <a:path w="1426" h="1062" extrusionOk="0">
                <a:moveTo>
                  <a:pt x="1255" y="1"/>
                </a:moveTo>
                <a:cubicBezTo>
                  <a:pt x="1219" y="1"/>
                  <a:pt x="1188" y="16"/>
                  <a:pt x="1172" y="48"/>
                </a:cubicBezTo>
                <a:lnTo>
                  <a:pt x="570" y="650"/>
                </a:lnTo>
                <a:lnTo>
                  <a:pt x="253" y="333"/>
                </a:lnTo>
                <a:cubicBezTo>
                  <a:pt x="238" y="317"/>
                  <a:pt x="206" y="309"/>
                  <a:pt x="174" y="309"/>
                </a:cubicBezTo>
                <a:cubicBezTo>
                  <a:pt x="143" y="309"/>
                  <a:pt x="111" y="317"/>
                  <a:pt x="95" y="333"/>
                </a:cubicBezTo>
                <a:lnTo>
                  <a:pt x="63" y="365"/>
                </a:lnTo>
                <a:cubicBezTo>
                  <a:pt x="0" y="428"/>
                  <a:pt x="0" y="523"/>
                  <a:pt x="63" y="555"/>
                </a:cubicBezTo>
                <a:lnTo>
                  <a:pt x="570" y="1061"/>
                </a:lnTo>
                <a:lnTo>
                  <a:pt x="1394" y="270"/>
                </a:lnTo>
                <a:cubicBezTo>
                  <a:pt x="1425" y="206"/>
                  <a:pt x="1425" y="111"/>
                  <a:pt x="1394" y="80"/>
                </a:cubicBezTo>
                <a:lnTo>
                  <a:pt x="1362" y="48"/>
                </a:lnTo>
                <a:cubicBezTo>
                  <a:pt x="1330" y="16"/>
                  <a:pt x="1291" y="1"/>
                  <a:pt x="125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8" name="Google Shape;78;p13"/>
          <p:cNvSpPr/>
          <p:nvPr/>
        </p:nvSpPr>
        <p:spPr>
          <a:xfrm>
            <a:off x="6232553" y="7123306"/>
            <a:ext cx="659651" cy="30343"/>
          </a:xfrm>
          <a:custGeom>
            <a:avLst/>
            <a:gdLst/>
            <a:ahLst/>
            <a:cxnLst/>
            <a:rect l="l" t="t" r="r" b="b"/>
            <a:pathLst>
              <a:path w="11022" h="507" extrusionOk="0">
                <a:moveTo>
                  <a:pt x="191" y="0"/>
                </a:moveTo>
                <a:cubicBezTo>
                  <a:pt x="96" y="0"/>
                  <a:pt x="1" y="63"/>
                  <a:pt x="1" y="190"/>
                </a:cubicBezTo>
                <a:lnTo>
                  <a:pt x="1" y="285"/>
                </a:lnTo>
                <a:cubicBezTo>
                  <a:pt x="1" y="380"/>
                  <a:pt x="96" y="507"/>
                  <a:pt x="191" y="507"/>
                </a:cubicBezTo>
                <a:lnTo>
                  <a:pt x="10800" y="507"/>
                </a:lnTo>
                <a:cubicBezTo>
                  <a:pt x="10895" y="507"/>
                  <a:pt x="11021" y="380"/>
                  <a:pt x="11021" y="285"/>
                </a:cubicBezTo>
                <a:lnTo>
                  <a:pt x="11021" y="190"/>
                </a:lnTo>
                <a:cubicBezTo>
                  <a:pt x="11021" y="63"/>
                  <a:pt x="10895" y="0"/>
                  <a:pt x="10800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9" name="Google Shape;79;p13"/>
          <p:cNvSpPr/>
          <p:nvPr/>
        </p:nvSpPr>
        <p:spPr>
          <a:xfrm>
            <a:off x="6232554" y="7176333"/>
            <a:ext cx="432226" cy="30403"/>
          </a:xfrm>
          <a:custGeom>
            <a:avLst/>
            <a:gdLst/>
            <a:ahLst/>
            <a:cxnLst/>
            <a:rect l="l" t="t" r="r" b="b"/>
            <a:pathLst>
              <a:path w="7222" h="508" extrusionOk="0">
                <a:moveTo>
                  <a:pt x="191" y="1"/>
                </a:moveTo>
                <a:cubicBezTo>
                  <a:pt x="96" y="1"/>
                  <a:pt x="1" y="96"/>
                  <a:pt x="1" y="191"/>
                </a:cubicBezTo>
                <a:lnTo>
                  <a:pt x="1" y="317"/>
                </a:lnTo>
                <a:cubicBezTo>
                  <a:pt x="1" y="412"/>
                  <a:pt x="96" y="507"/>
                  <a:pt x="191" y="507"/>
                </a:cubicBezTo>
                <a:lnTo>
                  <a:pt x="7000" y="507"/>
                </a:lnTo>
                <a:cubicBezTo>
                  <a:pt x="7126" y="507"/>
                  <a:pt x="7221" y="412"/>
                  <a:pt x="7221" y="317"/>
                </a:cubicBezTo>
                <a:lnTo>
                  <a:pt x="7221" y="191"/>
                </a:lnTo>
                <a:cubicBezTo>
                  <a:pt x="7221" y="96"/>
                  <a:pt x="7126" y="1"/>
                  <a:pt x="7000" y="1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0" name="Google Shape;80;p13"/>
          <p:cNvSpPr/>
          <p:nvPr/>
        </p:nvSpPr>
        <p:spPr>
          <a:xfrm>
            <a:off x="6061981" y="7327992"/>
            <a:ext cx="111856" cy="111856"/>
          </a:xfrm>
          <a:custGeom>
            <a:avLst/>
            <a:gdLst/>
            <a:ahLst/>
            <a:cxnLst/>
            <a:rect l="l" t="t" r="r" b="b"/>
            <a:pathLst>
              <a:path w="1869" h="1869" extrusionOk="0">
                <a:moveTo>
                  <a:pt x="950" y="0"/>
                </a:moveTo>
                <a:cubicBezTo>
                  <a:pt x="412" y="0"/>
                  <a:pt x="0" y="412"/>
                  <a:pt x="0" y="950"/>
                </a:cubicBezTo>
                <a:cubicBezTo>
                  <a:pt x="0" y="1457"/>
                  <a:pt x="412" y="1869"/>
                  <a:pt x="950" y="1869"/>
                </a:cubicBezTo>
                <a:cubicBezTo>
                  <a:pt x="1457" y="1869"/>
                  <a:pt x="1869" y="1457"/>
                  <a:pt x="1869" y="950"/>
                </a:cubicBezTo>
                <a:cubicBezTo>
                  <a:pt x="1869" y="412"/>
                  <a:pt x="1457" y="0"/>
                  <a:pt x="950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1" name="Google Shape;81;p13"/>
          <p:cNvSpPr/>
          <p:nvPr/>
        </p:nvSpPr>
        <p:spPr>
          <a:xfrm>
            <a:off x="6075268" y="7351692"/>
            <a:ext cx="85345" cy="63558"/>
          </a:xfrm>
          <a:custGeom>
            <a:avLst/>
            <a:gdLst/>
            <a:ahLst/>
            <a:cxnLst/>
            <a:rect l="l" t="t" r="r" b="b"/>
            <a:pathLst>
              <a:path w="1426" h="1062" extrusionOk="0">
                <a:moveTo>
                  <a:pt x="1255" y="0"/>
                </a:moveTo>
                <a:cubicBezTo>
                  <a:pt x="1219" y="0"/>
                  <a:pt x="1188" y="16"/>
                  <a:pt x="1172" y="48"/>
                </a:cubicBezTo>
                <a:lnTo>
                  <a:pt x="570" y="649"/>
                </a:lnTo>
                <a:lnTo>
                  <a:pt x="253" y="333"/>
                </a:lnTo>
                <a:cubicBezTo>
                  <a:pt x="238" y="317"/>
                  <a:pt x="206" y="309"/>
                  <a:pt x="174" y="309"/>
                </a:cubicBezTo>
                <a:cubicBezTo>
                  <a:pt x="143" y="309"/>
                  <a:pt x="111" y="317"/>
                  <a:pt x="95" y="333"/>
                </a:cubicBezTo>
                <a:lnTo>
                  <a:pt x="63" y="364"/>
                </a:lnTo>
                <a:cubicBezTo>
                  <a:pt x="0" y="428"/>
                  <a:pt x="0" y="523"/>
                  <a:pt x="63" y="554"/>
                </a:cubicBezTo>
                <a:lnTo>
                  <a:pt x="570" y="1061"/>
                </a:lnTo>
                <a:lnTo>
                  <a:pt x="1394" y="269"/>
                </a:lnTo>
                <a:cubicBezTo>
                  <a:pt x="1425" y="206"/>
                  <a:pt x="1425" y="111"/>
                  <a:pt x="1394" y="79"/>
                </a:cubicBezTo>
                <a:lnTo>
                  <a:pt x="1362" y="48"/>
                </a:lnTo>
                <a:cubicBezTo>
                  <a:pt x="1330" y="16"/>
                  <a:pt x="1291" y="0"/>
                  <a:pt x="125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2" name="Google Shape;82;p13"/>
          <p:cNvSpPr/>
          <p:nvPr/>
        </p:nvSpPr>
        <p:spPr>
          <a:xfrm>
            <a:off x="6232553" y="7341217"/>
            <a:ext cx="659651" cy="30403"/>
          </a:xfrm>
          <a:custGeom>
            <a:avLst/>
            <a:gdLst/>
            <a:ahLst/>
            <a:cxnLst/>
            <a:rect l="l" t="t" r="r" b="b"/>
            <a:pathLst>
              <a:path w="11022" h="508" extrusionOk="0">
                <a:moveTo>
                  <a:pt x="191" y="1"/>
                </a:moveTo>
                <a:cubicBezTo>
                  <a:pt x="96" y="1"/>
                  <a:pt x="1" y="96"/>
                  <a:pt x="1" y="223"/>
                </a:cubicBezTo>
                <a:lnTo>
                  <a:pt x="1" y="318"/>
                </a:lnTo>
                <a:cubicBezTo>
                  <a:pt x="1" y="413"/>
                  <a:pt x="96" y="508"/>
                  <a:pt x="191" y="508"/>
                </a:cubicBezTo>
                <a:lnTo>
                  <a:pt x="10800" y="508"/>
                </a:lnTo>
                <a:cubicBezTo>
                  <a:pt x="10895" y="508"/>
                  <a:pt x="11021" y="413"/>
                  <a:pt x="11021" y="318"/>
                </a:cubicBezTo>
                <a:lnTo>
                  <a:pt x="11021" y="223"/>
                </a:lnTo>
                <a:cubicBezTo>
                  <a:pt x="11021" y="96"/>
                  <a:pt x="10895" y="1"/>
                  <a:pt x="10800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3" name="Google Shape;83;p13"/>
          <p:cNvSpPr/>
          <p:nvPr/>
        </p:nvSpPr>
        <p:spPr>
          <a:xfrm>
            <a:off x="6232554" y="7396221"/>
            <a:ext cx="432226" cy="28488"/>
          </a:xfrm>
          <a:custGeom>
            <a:avLst/>
            <a:gdLst/>
            <a:ahLst/>
            <a:cxnLst/>
            <a:rect l="l" t="t" r="r" b="b"/>
            <a:pathLst>
              <a:path w="7222" h="476" extrusionOk="0">
                <a:moveTo>
                  <a:pt x="191" y="0"/>
                </a:moveTo>
                <a:cubicBezTo>
                  <a:pt x="96" y="0"/>
                  <a:pt x="1" y="95"/>
                  <a:pt x="1" y="190"/>
                </a:cubicBezTo>
                <a:lnTo>
                  <a:pt x="1" y="285"/>
                </a:lnTo>
                <a:cubicBezTo>
                  <a:pt x="1" y="412"/>
                  <a:pt x="96" y="475"/>
                  <a:pt x="191" y="475"/>
                </a:cubicBezTo>
                <a:lnTo>
                  <a:pt x="7000" y="475"/>
                </a:lnTo>
                <a:cubicBezTo>
                  <a:pt x="7126" y="475"/>
                  <a:pt x="7221" y="412"/>
                  <a:pt x="7221" y="285"/>
                </a:cubicBezTo>
                <a:lnTo>
                  <a:pt x="7221" y="190"/>
                </a:lnTo>
                <a:cubicBezTo>
                  <a:pt x="7221" y="95"/>
                  <a:pt x="7126" y="0"/>
                  <a:pt x="7000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4" name="Google Shape;84;p13"/>
          <p:cNvSpPr/>
          <p:nvPr/>
        </p:nvSpPr>
        <p:spPr>
          <a:xfrm>
            <a:off x="6061981" y="7547819"/>
            <a:ext cx="111856" cy="111917"/>
          </a:xfrm>
          <a:custGeom>
            <a:avLst/>
            <a:gdLst/>
            <a:ahLst/>
            <a:cxnLst/>
            <a:rect l="l" t="t" r="r" b="b"/>
            <a:pathLst>
              <a:path w="1869" h="1870" extrusionOk="0">
                <a:moveTo>
                  <a:pt x="950" y="1"/>
                </a:moveTo>
                <a:cubicBezTo>
                  <a:pt x="412" y="1"/>
                  <a:pt x="0" y="413"/>
                  <a:pt x="0" y="919"/>
                </a:cubicBezTo>
                <a:cubicBezTo>
                  <a:pt x="0" y="1458"/>
                  <a:pt x="412" y="1869"/>
                  <a:pt x="950" y="1869"/>
                </a:cubicBezTo>
                <a:cubicBezTo>
                  <a:pt x="1457" y="1869"/>
                  <a:pt x="1869" y="1458"/>
                  <a:pt x="1869" y="919"/>
                </a:cubicBezTo>
                <a:cubicBezTo>
                  <a:pt x="1869" y="413"/>
                  <a:pt x="1457" y="1"/>
                  <a:pt x="950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5" name="Google Shape;85;p13"/>
          <p:cNvSpPr/>
          <p:nvPr/>
        </p:nvSpPr>
        <p:spPr>
          <a:xfrm>
            <a:off x="6075268" y="7571520"/>
            <a:ext cx="85345" cy="65475"/>
          </a:xfrm>
          <a:custGeom>
            <a:avLst/>
            <a:gdLst/>
            <a:ahLst/>
            <a:cxnLst/>
            <a:rect l="l" t="t" r="r" b="b"/>
            <a:pathLst>
              <a:path w="1426" h="1094" extrusionOk="0">
                <a:moveTo>
                  <a:pt x="1255" y="1"/>
                </a:moveTo>
                <a:cubicBezTo>
                  <a:pt x="1219" y="1"/>
                  <a:pt x="1188" y="17"/>
                  <a:pt x="1172" y="48"/>
                </a:cubicBezTo>
                <a:lnTo>
                  <a:pt x="570" y="650"/>
                </a:lnTo>
                <a:lnTo>
                  <a:pt x="253" y="333"/>
                </a:lnTo>
                <a:cubicBezTo>
                  <a:pt x="238" y="317"/>
                  <a:pt x="206" y="310"/>
                  <a:pt x="174" y="310"/>
                </a:cubicBezTo>
                <a:cubicBezTo>
                  <a:pt x="143" y="310"/>
                  <a:pt x="111" y="317"/>
                  <a:pt x="95" y="333"/>
                </a:cubicBezTo>
                <a:lnTo>
                  <a:pt x="63" y="365"/>
                </a:lnTo>
                <a:cubicBezTo>
                  <a:pt x="0" y="428"/>
                  <a:pt x="0" y="523"/>
                  <a:pt x="63" y="555"/>
                </a:cubicBezTo>
                <a:lnTo>
                  <a:pt x="570" y="1093"/>
                </a:lnTo>
                <a:lnTo>
                  <a:pt x="1394" y="270"/>
                </a:lnTo>
                <a:cubicBezTo>
                  <a:pt x="1425" y="207"/>
                  <a:pt x="1425" y="112"/>
                  <a:pt x="1394" y="80"/>
                </a:cubicBezTo>
                <a:lnTo>
                  <a:pt x="1362" y="48"/>
                </a:lnTo>
                <a:cubicBezTo>
                  <a:pt x="1330" y="17"/>
                  <a:pt x="1291" y="1"/>
                  <a:pt x="125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6" name="Google Shape;86;p13"/>
          <p:cNvSpPr/>
          <p:nvPr/>
        </p:nvSpPr>
        <p:spPr>
          <a:xfrm>
            <a:off x="6232553" y="7561105"/>
            <a:ext cx="659651" cy="28488"/>
          </a:xfrm>
          <a:custGeom>
            <a:avLst/>
            <a:gdLst/>
            <a:ahLst/>
            <a:cxnLst/>
            <a:rect l="l" t="t" r="r" b="b"/>
            <a:pathLst>
              <a:path w="11022" h="476" extrusionOk="0">
                <a:moveTo>
                  <a:pt x="191" y="1"/>
                </a:moveTo>
                <a:cubicBezTo>
                  <a:pt x="96" y="1"/>
                  <a:pt x="1" y="96"/>
                  <a:pt x="1" y="222"/>
                </a:cubicBezTo>
                <a:lnTo>
                  <a:pt x="1" y="317"/>
                </a:lnTo>
                <a:cubicBezTo>
                  <a:pt x="1" y="412"/>
                  <a:pt x="96" y="476"/>
                  <a:pt x="191" y="476"/>
                </a:cubicBezTo>
                <a:lnTo>
                  <a:pt x="10800" y="476"/>
                </a:lnTo>
                <a:cubicBezTo>
                  <a:pt x="10895" y="476"/>
                  <a:pt x="11021" y="412"/>
                  <a:pt x="11021" y="317"/>
                </a:cubicBezTo>
                <a:lnTo>
                  <a:pt x="11021" y="222"/>
                </a:lnTo>
                <a:cubicBezTo>
                  <a:pt x="11021" y="96"/>
                  <a:pt x="10895" y="1"/>
                  <a:pt x="10800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7" name="Google Shape;87;p13"/>
          <p:cNvSpPr/>
          <p:nvPr/>
        </p:nvSpPr>
        <p:spPr>
          <a:xfrm>
            <a:off x="6232554" y="7614191"/>
            <a:ext cx="432226" cy="34173"/>
          </a:xfrm>
          <a:custGeom>
            <a:avLst/>
            <a:gdLst/>
            <a:ahLst/>
            <a:cxnLst/>
            <a:rect l="l" t="t" r="r" b="b"/>
            <a:pathLst>
              <a:path w="7222" h="571" extrusionOk="0">
                <a:moveTo>
                  <a:pt x="191" y="0"/>
                </a:moveTo>
                <a:cubicBezTo>
                  <a:pt x="96" y="0"/>
                  <a:pt x="1" y="127"/>
                  <a:pt x="1" y="222"/>
                </a:cubicBezTo>
                <a:lnTo>
                  <a:pt x="1" y="349"/>
                </a:lnTo>
                <a:cubicBezTo>
                  <a:pt x="1" y="444"/>
                  <a:pt x="96" y="570"/>
                  <a:pt x="191" y="570"/>
                </a:cubicBezTo>
                <a:lnTo>
                  <a:pt x="7000" y="570"/>
                </a:lnTo>
                <a:cubicBezTo>
                  <a:pt x="7126" y="570"/>
                  <a:pt x="7221" y="444"/>
                  <a:pt x="7221" y="349"/>
                </a:cubicBezTo>
                <a:lnTo>
                  <a:pt x="7221" y="222"/>
                </a:lnTo>
                <a:cubicBezTo>
                  <a:pt x="7221" y="127"/>
                  <a:pt x="7126" y="0"/>
                  <a:pt x="7000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8" name="Google Shape;88;p13"/>
          <p:cNvSpPr/>
          <p:nvPr/>
        </p:nvSpPr>
        <p:spPr>
          <a:xfrm>
            <a:off x="6061981" y="7767705"/>
            <a:ext cx="111856" cy="111856"/>
          </a:xfrm>
          <a:custGeom>
            <a:avLst/>
            <a:gdLst/>
            <a:ahLst/>
            <a:cxnLst/>
            <a:rect l="l" t="t" r="r" b="b"/>
            <a:pathLst>
              <a:path w="1869" h="1869" extrusionOk="0">
                <a:moveTo>
                  <a:pt x="950" y="0"/>
                </a:moveTo>
                <a:cubicBezTo>
                  <a:pt x="412" y="0"/>
                  <a:pt x="0" y="412"/>
                  <a:pt x="0" y="951"/>
                </a:cubicBezTo>
                <a:cubicBezTo>
                  <a:pt x="0" y="1457"/>
                  <a:pt x="412" y="1869"/>
                  <a:pt x="950" y="1869"/>
                </a:cubicBezTo>
                <a:cubicBezTo>
                  <a:pt x="1457" y="1869"/>
                  <a:pt x="1869" y="1457"/>
                  <a:pt x="1869" y="951"/>
                </a:cubicBezTo>
                <a:cubicBezTo>
                  <a:pt x="1869" y="412"/>
                  <a:pt x="1457" y="0"/>
                  <a:pt x="950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9" name="Google Shape;89;p13"/>
          <p:cNvSpPr/>
          <p:nvPr/>
        </p:nvSpPr>
        <p:spPr>
          <a:xfrm>
            <a:off x="6075268" y="7791407"/>
            <a:ext cx="85345" cy="63558"/>
          </a:xfrm>
          <a:custGeom>
            <a:avLst/>
            <a:gdLst/>
            <a:ahLst/>
            <a:cxnLst/>
            <a:rect l="l" t="t" r="r" b="b"/>
            <a:pathLst>
              <a:path w="1426" h="1062" extrusionOk="0">
                <a:moveTo>
                  <a:pt x="1255" y="0"/>
                </a:moveTo>
                <a:cubicBezTo>
                  <a:pt x="1219" y="0"/>
                  <a:pt x="1188" y="16"/>
                  <a:pt x="1172" y="48"/>
                </a:cubicBezTo>
                <a:lnTo>
                  <a:pt x="570" y="650"/>
                </a:lnTo>
                <a:lnTo>
                  <a:pt x="253" y="333"/>
                </a:lnTo>
                <a:cubicBezTo>
                  <a:pt x="238" y="317"/>
                  <a:pt x="206" y="309"/>
                  <a:pt x="174" y="309"/>
                </a:cubicBezTo>
                <a:cubicBezTo>
                  <a:pt x="143" y="309"/>
                  <a:pt x="111" y="317"/>
                  <a:pt x="95" y="333"/>
                </a:cubicBezTo>
                <a:lnTo>
                  <a:pt x="63" y="365"/>
                </a:lnTo>
                <a:cubicBezTo>
                  <a:pt x="0" y="428"/>
                  <a:pt x="0" y="523"/>
                  <a:pt x="63" y="555"/>
                </a:cubicBezTo>
                <a:lnTo>
                  <a:pt x="570" y="1061"/>
                </a:lnTo>
                <a:lnTo>
                  <a:pt x="1394" y="270"/>
                </a:lnTo>
                <a:cubicBezTo>
                  <a:pt x="1425" y="206"/>
                  <a:pt x="1425" y="143"/>
                  <a:pt x="1394" y="80"/>
                </a:cubicBezTo>
                <a:lnTo>
                  <a:pt x="1362" y="48"/>
                </a:lnTo>
                <a:cubicBezTo>
                  <a:pt x="1330" y="16"/>
                  <a:pt x="1291" y="0"/>
                  <a:pt x="125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0" name="Google Shape;90;p13"/>
          <p:cNvSpPr/>
          <p:nvPr/>
        </p:nvSpPr>
        <p:spPr>
          <a:xfrm>
            <a:off x="6232553" y="7782847"/>
            <a:ext cx="659651" cy="30403"/>
          </a:xfrm>
          <a:custGeom>
            <a:avLst/>
            <a:gdLst/>
            <a:ahLst/>
            <a:cxnLst/>
            <a:rect l="l" t="t" r="r" b="b"/>
            <a:pathLst>
              <a:path w="11022" h="508" extrusionOk="0">
                <a:moveTo>
                  <a:pt x="191" y="1"/>
                </a:moveTo>
                <a:cubicBezTo>
                  <a:pt x="96" y="1"/>
                  <a:pt x="1" y="64"/>
                  <a:pt x="1" y="191"/>
                </a:cubicBezTo>
                <a:lnTo>
                  <a:pt x="1" y="286"/>
                </a:lnTo>
                <a:cubicBezTo>
                  <a:pt x="1" y="381"/>
                  <a:pt x="96" y="508"/>
                  <a:pt x="191" y="508"/>
                </a:cubicBezTo>
                <a:lnTo>
                  <a:pt x="10800" y="508"/>
                </a:lnTo>
                <a:cubicBezTo>
                  <a:pt x="10895" y="508"/>
                  <a:pt x="11021" y="381"/>
                  <a:pt x="11021" y="286"/>
                </a:cubicBezTo>
                <a:lnTo>
                  <a:pt x="11021" y="191"/>
                </a:lnTo>
                <a:cubicBezTo>
                  <a:pt x="11021" y="64"/>
                  <a:pt x="10895" y="1"/>
                  <a:pt x="10800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1" name="Google Shape;91;p13"/>
          <p:cNvSpPr/>
          <p:nvPr/>
        </p:nvSpPr>
        <p:spPr>
          <a:xfrm>
            <a:off x="6232554" y="7837849"/>
            <a:ext cx="432226" cy="28488"/>
          </a:xfrm>
          <a:custGeom>
            <a:avLst/>
            <a:gdLst/>
            <a:ahLst/>
            <a:cxnLst/>
            <a:rect l="l" t="t" r="r" b="b"/>
            <a:pathLst>
              <a:path w="7222" h="476" extrusionOk="0">
                <a:moveTo>
                  <a:pt x="191" y="0"/>
                </a:moveTo>
                <a:cubicBezTo>
                  <a:pt x="96" y="0"/>
                  <a:pt x="1" y="64"/>
                  <a:pt x="1" y="159"/>
                </a:cubicBezTo>
                <a:lnTo>
                  <a:pt x="1" y="254"/>
                </a:lnTo>
                <a:cubicBezTo>
                  <a:pt x="1" y="380"/>
                  <a:pt x="96" y="475"/>
                  <a:pt x="191" y="475"/>
                </a:cubicBezTo>
                <a:lnTo>
                  <a:pt x="7000" y="475"/>
                </a:lnTo>
                <a:cubicBezTo>
                  <a:pt x="7126" y="475"/>
                  <a:pt x="7221" y="380"/>
                  <a:pt x="7221" y="254"/>
                </a:cubicBezTo>
                <a:lnTo>
                  <a:pt x="7221" y="159"/>
                </a:lnTo>
                <a:cubicBezTo>
                  <a:pt x="7221" y="64"/>
                  <a:pt x="7126" y="0"/>
                  <a:pt x="7000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2" name="Google Shape;92;p13"/>
          <p:cNvSpPr/>
          <p:nvPr/>
        </p:nvSpPr>
        <p:spPr>
          <a:xfrm>
            <a:off x="6061981" y="7987592"/>
            <a:ext cx="111856" cy="111856"/>
          </a:xfrm>
          <a:custGeom>
            <a:avLst/>
            <a:gdLst/>
            <a:ahLst/>
            <a:cxnLst/>
            <a:rect l="l" t="t" r="r" b="b"/>
            <a:pathLst>
              <a:path w="1869" h="1869" extrusionOk="0">
                <a:moveTo>
                  <a:pt x="950" y="0"/>
                </a:moveTo>
                <a:cubicBezTo>
                  <a:pt x="412" y="0"/>
                  <a:pt x="0" y="412"/>
                  <a:pt x="0" y="918"/>
                </a:cubicBezTo>
                <a:cubicBezTo>
                  <a:pt x="0" y="1457"/>
                  <a:pt x="412" y="1869"/>
                  <a:pt x="950" y="1869"/>
                </a:cubicBezTo>
                <a:cubicBezTo>
                  <a:pt x="1457" y="1869"/>
                  <a:pt x="1869" y="1457"/>
                  <a:pt x="1869" y="918"/>
                </a:cubicBezTo>
                <a:cubicBezTo>
                  <a:pt x="1869" y="412"/>
                  <a:pt x="1457" y="0"/>
                  <a:pt x="950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3" name="Google Shape;93;p13"/>
          <p:cNvSpPr/>
          <p:nvPr/>
        </p:nvSpPr>
        <p:spPr>
          <a:xfrm>
            <a:off x="6075268" y="8011233"/>
            <a:ext cx="85345" cy="65475"/>
          </a:xfrm>
          <a:custGeom>
            <a:avLst/>
            <a:gdLst/>
            <a:ahLst/>
            <a:cxnLst/>
            <a:rect l="l" t="t" r="r" b="b"/>
            <a:pathLst>
              <a:path w="1426" h="1094" extrusionOk="0">
                <a:moveTo>
                  <a:pt x="1255" y="1"/>
                </a:moveTo>
                <a:cubicBezTo>
                  <a:pt x="1219" y="1"/>
                  <a:pt x="1188" y="17"/>
                  <a:pt x="1172" y="48"/>
                </a:cubicBezTo>
                <a:lnTo>
                  <a:pt x="570" y="650"/>
                </a:lnTo>
                <a:lnTo>
                  <a:pt x="253" y="333"/>
                </a:lnTo>
                <a:cubicBezTo>
                  <a:pt x="238" y="318"/>
                  <a:pt x="206" y="310"/>
                  <a:pt x="174" y="310"/>
                </a:cubicBezTo>
                <a:cubicBezTo>
                  <a:pt x="143" y="310"/>
                  <a:pt x="111" y="318"/>
                  <a:pt x="95" y="333"/>
                </a:cubicBezTo>
                <a:lnTo>
                  <a:pt x="63" y="365"/>
                </a:lnTo>
                <a:cubicBezTo>
                  <a:pt x="0" y="428"/>
                  <a:pt x="0" y="523"/>
                  <a:pt x="63" y="555"/>
                </a:cubicBezTo>
                <a:lnTo>
                  <a:pt x="570" y="1094"/>
                </a:lnTo>
                <a:lnTo>
                  <a:pt x="1394" y="270"/>
                </a:lnTo>
                <a:cubicBezTo>
                  <a:pt x="1425" y="207"/>
                  <a:pt x="1425" y="143"/>
                  <a:pt x="1394" y="80"/>
                </a:cubicBezTo>
                <a:lnTo>
                  <a:pt x="1362" y="48"/>
                </a:lnTo>
                <a:cubicBezTo>
                  <a:pt x="1330" y="17"/>
                  <a:pt x="1291" y="1"/>
                  <a:pt x="125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4" name="Google Shape;94;p13"/>
          <p:cNvSpPr/>
          <p:nvPr/>
        </p:nvSpPr>
        <p:spPr>
          <a:xfrm>
            <a:off x="6232553" y="8002735"/>
            <a:ext cx="659651" cy="28488"/>
          </a:xfrm>
          <a:custGeom>
            <a:avLst/>
            <a:gdLst/>
            <a:ahLst/>
            <a:cxnLst/>
            <a:rect l="l" t="t" r="r" b="b"/>
            <a:pathLst>
              <a:path w="11022" h="476" extrusionOk="0">
                <a:moveTo>
                  <a:pt x="191" y="0"/>
                </a:moveTo>
                <a:cubicBezTo>
                  <a:pt x="96" y="0"/>
                  <a:pt x="1" y="64"/>
                  <a:pt x="1" y="190"/>
                </a:cubicBezTo>
                <a:lnTo>
                  <a:pt x="1" y="285"/>
                </a:lnTo>
                <a:cubicBezTo>
                  <a:pt x="1" y="380"/>
                  <a:pt x="96" y="475"/>
                  <a:pt x="191" y="475"/>
                </a:cubicBezTo>
                <a:lnTo>
                  <a:pt x="10800" y="475"/>
                </a:lnTo>
                <a:cubicBezTo>
                  <a:pt x="10895" y="475"/>
                  <a:pt x="11021" y="380"/>
                  <a:pt x="11021" y="285"/>
                </a:cubicBezTo>
                <a:lnTo>
                  <a:pt x="11021" y="190"/>
                </a:lnTo>
                <a:cubicBezTo>
                  <a:pt x="11021" y="64"/>
                  <a:pt x="10895" y="0"/>
                  <a:pt x="10800" y="0"/>
                </a:cubicBezTo>
                <a:close/>
              </a:path>
            </a:pathLst>
          </a:custGeom>
          <a:solidFill>
            <a:srgbClr val="1CBEE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5" name="Google Shape;95;p13"/>
          <p:cNvSpPr/>
          <p:nvPr/>
        </p:nvSpPr>
        <p:spPr>
          <a:xfrm>
            <a:off x="6232554" y="8055821"/>
            <a:ext cx="432226" cy="28488"/>
          </a:xfrm>
          <a:custGeom>
            <a:avLst/>
            <a:gdLst/>
            <a:ahLst/>
            <a:cxnLst/>
            <a:rect l="l" t="t" r="r" b="b"/>
            <a:pathLst>
              <a:path w="7222" h="476" extrusionOk="0">
                <a:moveTo>
                  <a:pt x="191" y="0"/>
                </a:moveTo>
                <a:cubicBezTo>
                  <a:pt x="96" y="0"/>
                  <a:pt x="1" y="95"/>
                  <a:pt x="1" y="190"/>
                </a:cubicBezTo>
                <a:lnTo>
                  <a:pt x="1" y="317"/>
                </a:lnTo>
                <a:cubicBezTo>
                  <a:pt x="1" y="412"/>
                  <a:pt x="96" y="475"/>
                  <a:pt x="191" y="475"/>
                </a:cubicBezTo>
                <a:lnTo>
                  <a:pt x="7000" y="475"/>
                </a:lnTo>
                <a:cubicBezTo>
                  <a:pt x="7126" y="475"/>
                  <a:pt x="7221" y="412"/>
                  <a:pt x="7221" y="317"/>
                </a:cubicBezTo>
                <a:lnTo>
                  <a:pt x="7221" y="190"/>
                </a:lnTo>
                <a:cubicBezTo>
                  <a:pt x="7221" y="95"/>
                  <a:pt x="7126" y="0"/>
                  <a:pt x="7000" y="0"/>
                </a:cubicBezTo>
                <a:close/>
              </a:path>
            </a:pathLst>
          </a:custGeom>
          <a:solidFill>
            <a:srgbClr val="1CBEE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6" name="Google Shape;96;p13"/>
          <p:cNvSpPr/>
          <p:nvPr/>
        </p:nvSpPr>
        <p:spPr>
          <a:xfrm>
            <a:off x="9085097" y="8453818"/>
            <a:ext cx="1722920" cy="1150529"/>
          </a:xfrm>
          <a:custGeom>
            <a:avLst/>
            <a:gdLst/>
            <a:ahLst/>
            <a:cxnLst/>
            <a:rect l="l" t="t" r="r" b="b"/>
            <a:pathLst>
              <a:path w="28788" h="19224" extrusionOk="0">
                <a:moveTo>
                  <a:pt x="1" y="1"/>
                </a:moveTo>
                <a:lnTo>
                  <a:pt x="1" y="19224"/>
                </a:lnTo>
                <a:lnTo>
                  <a:pt x="28788" y="19224"/>
                </a:lnTo>
                <a:lnTo>
                  <a:pt x="28788" y="1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7" name="Google Shape;97;p13"/>
          <p:cNvSpPr/>
          <p:nvPr/>
        </p:nvSpPr>
        <p:spPr>
          <a:xfrm>
            <a:off x="9085097" y="8861333"/>
            <a:ext cx="1722920" cy="743020"/>
          </a:xfrm>
          <a:custGeom>
            <a:avLst/>
            <a:gdLst/>
            <a:ahLst/>
            <a:cxnLst/>
            <a:rect l="l" t="t" r="r" b="b"/>
            <a:pathLst>
              <a:path w="28788" h="12415" extrusionOk="0">
                <a:moveTo>
                  <a:pt x="14410" y="0"/>
                </a:moveTo>
                <a:cubicBezTo>
                  <a:pt x="13903" y="0"/>
                  <a:pt x="13428" y="159"/>
                  <a:pt x="13080" y="475"/>
                </a:cubicBezTo>
                <a:lnTo>
                  <a:pt x="1" y="11180"/>
                </a:lnTo>
                <a:lnTo>
                  <a:pt x="1" y="12415"/>
                </a:lnTo>
                <a:lnTo>
                  <a:pt x="28788" y="12415"/>
                </a:lnTo>
                <a:lnTo>
                  <a:pt x="28788" y="11180"/>
                </a:lnTo>
                <a:lnTo>
                  <a:pt x="15708" y="475"/>
                </a:lnTo>
                <a:cubicBezTo>
                  <a:pt x="15360" y="159"/>
                  <a:pt x="14885" y="0"/>
                  <a:pt x="144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8" name="Google Shape;98;p13"/>
          <p:cNvSpPr/>
          <p:nvPr/>
        </p:nvSpPr>
        <p:spPr>
          <a:xfrm>
            <a:off x="9085097" y="8919147"/>
            <a:ext cx="1722920" cy="685206"/>
          </a:xfrm>
          <a:custGeom>
            <a:avLst/>
            <a:gdLst/>
            <a:ahLst/>
            <a:cxnLst/>
            <a:rect l="l" t="t" r="r" b="b"/>
            <a:pathLst>
              <a:path w="28788" h="11449" extrusionOk="0">
                <a:moveTo>
                  <a:pt x="14398" y="0"/>
                </a:moveTo>
                <a:cubicBezTo>
                  <a:pt x="14133" y="0"/>
                  <a:pt x="13872" y="80"/>
                  <a:pt x="13682" y="238"/>
                </a:cubicBezTo>
                <a:lnTo>
                  <a:pt x="1" y="11449"/>
                </a:lnTo>
                <a:lnTo>
                  <a:pt x="28788" y="11449"/>
                </a:lnTo>
                <a:lnTo>
                  <a:pt x="15138" y="238"/>
                </a:lnTo>
                <a:cubicBezTo>
                  <a:pt x="14933" y="80"/>
                  <a:pt x="14663" y="0"/>
                  <a:pt x="14398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9" name="Google Shape;99;p13"/>
          <p:cNvSpPr/>
          <p:nvPr/>
        </p:nvSpPr>
        <p:spPr>
          <a:xfrm>
            <a:off x="9437670" y="9207683"/>
            <a:ext cx="1017845" cy="396675"/>
          </a:xfrm>
          <a:custGeom>
            <a:avLst/>
            <a:gdLst/>
            <a:ahLst/>
            <a:cxnLst/>
            <a:rect l="l" t="t" r="r" b="b"/>
            <a:pathLst>
              <a:path w="17007" h="6628" extrusionOk="0">
                <a:moveTo>
                  <a:pt x="8507" y="1"/>
                </a:moveTo>
                <a:cubicBezTo>
                  <a:pt x="8242" y="1"/>
                  <a:pt x="7981" y="88"/>
                  <a:pt x="7791" y="262"/>
                </a:cubicBezTo>
                <a:lnTo>
                  <a:pt x="0" y="6628"/>
                </a:lnTo>
                <a:lnTo>
                  <a:pt x="17006" y="6628"/>
                </a:lnTo>
                <a:lnTo>
                  <a:pt x="9247" y="262"/>
                </a:lnTo>
                <a:cubicBezTo>
                  <a:pt x="9042" y="88"/>
                  <a:pt x="8772" y="1"/>
                  <a:pt x="8507" y="1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0" name="Google Shape;100;p13"/>
          <p:cNvSpPr/>
          <p:nvPr/>
        </p:nvSpPr>
        <p:spPr>
          <a:xfrm>
            <a:off x="9085097" y="8453818"/>
            <a:ext cx="1722920" cy="739249"/>
          </a:xfrm>
          <a:custGeom>
            <a:avLst/>
            <a:gdLst/>
            <a:ahLst/>
            <a:cxnLst/>
            <a:rect l="l" t="t" r="r" b="b"/>
            <a:pathLst>
              <a:path w="28788" h="12352" extrusionOk="0">
                <a:moveTo>
                  <a:pt x="1" y="1"/>
                </a:moveTo>
                <a:lnTo>
                  <a:pt x="1" y="1172"/>
                </a:lnTo>
                <a:lnTo>
                  <a:pt x="13080" y="11876"/>
                </a:lnTo>
                <a:cubicBezTo>
                  <a:pt x="13428" y="12193"/>
                  <a:pt x="13903" y="12351"/>
                  <a:pt x="14410" y="12351"/>
                </a:cubicBezTo>
                <a:cubicBezTo>
                  <a:pt x="14885" y="12351"/>
                  <a:pt x="15360" y="12193"/>
                  <a:pt x="15708" y="11876"/>
                </a:cubicBezTo>
                <a:lnTo>
                  <a:pt x="28788" y="1172"/>
                </a:lnTo>
                <a:lnTo>
                  <a:pt x="28788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1" name="Google Shape;101;p13"/>
          <p:cNvSpPr/>
          <p:nvPr/>
        </p:nvSpPr>
        <p:spPr>
          <a:xfrm>
            <a:off x="9085097" y="8453818"/>
            <a:ext cx="1722920" cy="684069"/>
          </a:xfrm>
          <a:custGeom>
            <a:avLst/>
            <a:gdLst/>
            <a:ahLst/>
            <a:cxnLst/>
            <a:rect l="l" t="t" r="r" b="b"/>
            <a:pathLst>
              <a:path w="28788" h="11430" extrusionOk="0">
                <a:moveTo>
                  <a:pt x="1" y="1"/>
                </a:moveTo>
                <a:lnTo>
                  <a:pt x="13650" y="11180"/>
                </a:lnTo>
                <a:cubicBezTo>
                  <a:pt x="13861" y="11342"/>
                  <a:pt x="14138" y="11429"/>
                  <a:pt x="14413" y="11429"/>
                </a:cubicBezTo>
                <a:cubicBezTo>
                  <a:pt x="14676" y="11429"/>
                  <a:pt x="14937" y="11350"/>
                  <a:pt x="15138" y="11180"/>
                </a:cubicBezTo>
                <a:lnTo>
                  <a:pt x="28788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2" name="Google Shape;102;p13"/>
          <p:cNvSpPr/>
          <p:nvPr/>
        </p:nvSpPr>
        <p:spPr>
          <a:xfrm>
            <a:off x="10046038" y="7917088"/>
            <a:ext cx="950217" cy="533131"/>
          </a:xfrm>
          <a:custGeom>
            <a:avLst/>
            <a:gdLst/>
            <a:ahLst/>
            <a:cxnLst/>
            <a:rect l="l" t="t" r="r" b="b"/>
            <a:pathLst>
              <a:path w="15877" h="8908" extrusionOk="0">
                <a:moveTo>
                  <a:pt x="2678" y="1"/>
                </a:moveTo>
                <a:cubicBezTo>
                  <a:pt x="1821" y="1"/>
                  <a:pt x="1165" y="291"/>
                  <a:pt x="983" y="1083"/>
                </a:cubicBezTo>
                <a:cubicBezTo>
                  <a:pt x="1" y="5168"/>
                  <a:pt x="2598" y="6720"/>
                  <a:pt x="4656" y="7670"/>
                </a:cubicBezTo>
                <a:cubicBezTo>
                  <a:pt x="6715" y="8589"/>
                  <a:pt x="10040" y="8810"/>
                  <a:pt x="12447" y="8905"/>
                </a:cubicBezTo>
                <a:cubicBezTo>
                  <a:pt x="12482" y="8907"/>
                  <a:pt x="12517" y="8907"/>
                  <a:pt x="12552" y="8907"/>
                </a:cubicBezTo>
                <a:cubicBezTo>
                  <a:pt x="14884" y="8907"/>
                  <a:pt x="15876" y="5822"/>
                  <a:pt x="14379" y="5042"/>
                </a:cubicBezTo>
                <a:cubicBezTo>
                  <a:pt x="12858" y="4218"/>
                  <a:pt x="7221" y="1368"/>
                  <a:pt x="7221" y="1368"/>
                </a:cubicBezTo>
                <a:cubicBezTo>
                  <a:pt x="5935" y="744"/>
                  <a:pt x="4049" y="1"/>
                  <a:pt x="2678" y="1"/>
                </a:cubicBezTo>
                <a:close/>
              </a:path>
            </a:pathLst>
          </a:custGeom>
          <a:solidFill>
            <a:srgbClr val="ED975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3" name="Google Shape;103;p13"/>
          <p:cNvSpPr/>
          <p:nvPr/>
        </p:nvSpPr>
        <p:spPr>
          <a:xfrm>
            <a:off x="11077905" y="9128561"/>
            <a:ext cx="241907" cy="96716"/>
          </a:xfrm>
          <a:custGeom>
            <a:avLst/>
            <a:gdLst/>
            <a:ahLst/>
            <a:cxnLst/>
            <a:rect l="l" t="t" r="r" b="b"/>
            <a:pathLst>
              <a:path w="4042" h="1616" extrusionOk="0">
                <a:moveTo>
                  <a:pt x="3471" y="1"/>
                </a:moveTo>
                <a:cubicBezTo>
                  <a:pt x="3471" y="1"/>
                  <a:pt x="780" y="64"/>
                  <a:pt x="589" y="64"/>
                </a:cubicBezTo>
                <a:cubicBezTo>
                  <a:pt x="571" y="64"/>
                  <a:pt x="551" y="64"/>
                  <a:pt x="531" y="64"/>
                </a:cubicBezTo>
                <a:cubicBezTo>
                  <a:pt x="308" y="64"/>
                  <a:pt x="1" y="90"/>
                  <a:pt x="146" y="729"/>
                </a:cubicBezTo>
                <a:cubicBezTo>
                  <a:pt x="304" y="1394"/>
                  <a:pt x="336" y="1616"/>
                  <a:pt x="336" y="1616"/>
                </a:cubicBezTo>
                <a:cubicBezTo>
                  <a:pt x="336" y="1616"/>
                  <a:pt x="3250" y="761"/>
                  <a:pt x="3566" y="634"/>
                </a:cubicBezTo>
                <a:cubicBezTo>
                  <a:pt x="3851" y="507"/>
                  <a:pt x="4041" y="222"/>
                  <a:pt x="3471" y="1"/>
                </a:cubicBezTo>
                <a:close/>
              </a:path>
            </a:pathLst>
          </a:custGeom>
          <a:solidFill>
            <a:srgbClr val="121C2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4" name="Google Shape;104;p13"/>
          <p:cNvSpPr/>
          <p:nvPr/>
        </p:nvSpPr>
        <p:spPr>
          <a:xfrm>
            <a:off x="10675296" y="8211548"/>
            <a:ext cx="468256" cy="950217"/>
          </a:xfrm>
          <a:custGeom>
            <a:avLst/>
            <a:gdLst/>
            <a:ahLst/>
            <a:cxnLst/>
            <a:rect l="l" t="t" r="r" b="b"/>
            <a:pathLst>
              <a:path w="7824" h="15877" extrusionOk="0">
                <a:moveTo>
                  <a:pt x="3058" y="1"/>
                </a:moveTo>
                <a:cubicBezTo>
                  <a:pt x="2654" y="1"/>
                  <a:pt x="2181" y="96"/>
                  <a:pt x="1648" y="312"/>
                </a:cubicBezTo>
                <a:cubicBezTo>
                  <a:pt x="1" y="977"/>
                  <a:pt x="33" y="2243"/>
                  <a:pt x="729" y="3605"/>
                </a:cubicBezTo>
                <a:cubicBezTo>
                  <a:pt x="1426" y="4999"/>
                  <a:pt x="5131" y="11871"/>
                  <a:pt x="5828" y="12948"/>
                </a:cubicBezTo>
                <a:cubicBezTo>
                  <a:pt x="6493" y="14024"/>
                  <a:pt x="7095" y="15766"/>
                  <a:pt x="7095" y="15766"/>
                </a:cubicBezTo>
                <a:cubicBezTo>
                  <a:pt x="7095" y="15766"/>
                  <a:pt x="7161" y="15876"/>
                  <a:pt x="7366" y="15876"/>
                </a:cubicBezTo>
                <a:cubicBezTo>
                  <a:pt x="7407" y="15876"/>
                  <a:pt x="7454" y="15872"/>
                  <a:pt x="7507" y="15861"/>
                </a:cubicBezTo>
                <a:cubicBezTo>
                  <a:pt x="7728" y="15829"/>
                  <a:pt x="7823" y="15608"/>
                  <a:pt x="7823" y="15608"/>
                </a:cubicBezTo>
                <a:cubicBezTo>
                  <a:pt x="7823" y="15608"/>
                  <a:pt x="6145" y="8261"/>
                  <a:pt x="5575" y="5727"/>
                </a:cubicBezTo>
                <a:cubicBezTo>
                  <a:pt x="5005" y="3194"/>
                  <a:pt x="5131" y="3130"/>
                  <a:pt x="4593" y="1040"/>
                </a:cubicBezTo>
                <a:cubicBezTo>
                  <a:pt x="4443" y="419"/>
                  <a:pt x="3902" y="1"/>
                  <a:pt x="3058" y="1"/>
                </a:cubicBezTo>
                <a:close/>
              </a:path>
            </a:pathLst>
          </a:custGeom>
          <a:solidFill>
            <a:srgbClr val="ED975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5" name="Google Shape;105;p13"/>
          <p:cNvSpPr/>
          <p:nvPr/>
        </p:nvSpPr>
        <p:spPr>
          <a:xfrm>
            <a:off x="10406153" y="9168958"/>
            <a:ext cx="235084" cy="107487"/>
          </a:xfrm>
          <a:custGeom>
            <a:avLst/>
            <a:gdLst/>
            <a:ahLst/>
            <a:cxnLst/>
            <a:rect l="l" t="t" r="r" b="b"/>
            <a:pathLst>
              <a:path w="3928" h="1796" extrusionOk="0">
                <a:moveTo>
                  <a:pt x="533" y="0"/>
                </a:moveTo>
                <a:cubicBezTo>
                  <a:pt x="381" y="0"/>
                  <a:pt x="236" y="110"/>
                  <a:pt x="159" y="529"/>
                </a:cubicBezTo>
                <a:cubicBezTo>
                  <a:pt x="64" y="1194"/>
                  <a:pt x="1" y="1416"/>
                  <a:pt x="1" y="1416"/>
                </a:cubicBezTo>
                <a:cubicBezTo>
                  <a:pt x="1" y="1416"/>
                  <a:pt x="3009" y="1796"/>
                  <a:pt x="3326" y="1796"/>
                </a:cubicBezTo>
                <a:cubicBezTo>
                  <a:pt x="3643" y="1796"/>
                  <a:pt x="3928" y="1574"/>
                  <a:pt x="3516" y="1163"/>
                </a:cubicBezTo>
                <a:cubicBezTo>
                  <a:pt x="3516" y="1163"/>
                  <a:pt x="983" y="181"/>
                  <a:pt x="824" y="86"/>
                </a:cubicBezTo>
                <a:cubicBezTo>
                  <a:pt x="736" y="48"/>
                  <a:pt x="633" y="0"/>
                  <a:pt x="533" y="0"/>
                </a:cubicBezTo>
                <a:close/>
              </a:path>
            </a:pathLst>
          </a:custGeom>
          <a:solidFill>
            <a:srgbClr val="121C2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6" name="Google Shape;106;p13"/>
          <p:cNvSpPr/>
          <p:nvPr/>
        </p:nvSpPr>
        <p:spPr>
          <a:xfrm>
            <a:off x="9777375" y="7970714"/>
            <a:ext cx="874927" cy="527087"/>
          </a:xfrm>
          <a:custGeom>
            <a:avLst/>
            <a:gdLst/>
            <a:ahLst/>
            <a:cxnLst/>
            <a:rect l="l" t="t" r="r" b="b"/>
            <a:pathLst>
              <a:path w="14619" h="8807" extrusionOk="0">
                <a:moveTo>
                  <a:pt x="3595" y="1"/>
                </a:moveTo>
                <a:cubicBezTo>
                  <a:pt x="1802" y="1"/>
                  <a:pt x="1" y="1557"/>
                  <a:pt x="436" y="3196"/>
                </a:cubicBezTo>
                <a:cubicBezTo>
                  <a:pt x="943" y="5254"/>
                  <a:pt x="2273" y="6489"/>
                  <a:pt x="4300" y="7439"/>
                </a:cubicBezTo>
                <a:cubicBezTo>
                  <a:pt x="6358" y="8421"/>
                  <a:pt x="8733" y="8674"/>
                  <a:pt x="11140" y="8801"/>
                </a:cubicBezTo>
                <a:cubicBezTo>
                  <a:pt x="11199" y="8805"/>
                  <a:pt x="11257" y="8807"/>
                  <a:pt x="11314" y="8807"/>
                </a:cubicBezTo>
                <a:cubicBezTo>
                  <a:pt x="13600" y="8807"/>
                  <a:pt x="14619" y="5772"/>
                  <a:pt x="13135" y="4969"/>
                </a:cubicBezTo>
                <a:cubicBezTo>
                  <a:pt x="11615" y="4146"/>
                  <a:pt x="4838" y="282"/>
                  <a:pt x="4838" y="282"/>
                </a:cubicBezTo>
                <a:cubicBezTo>
                  <a:pt x="4444" y="88"/>
                  <a:pt x="4020" y="1"/>
                  <a:pt x="3595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7" name="Google Shape;107;p13"/>
          <p:cNvSpPr/>
          <p:nvPr/>
        </p:nvSpPr>
        <p:spPr>
          <a:xfrm>
            <a:off x="10332240" y="8233632"/>
            <a:ext cx="274825" cy="969307"/>
          </a:xfrm>
          <a:custGeom>
            <a:avLst/>
            <a:gdLst/>
            <a:ahLst/>
            <a:cxnLst/>
            <a:rect l="l" t="t" r="r" b="b"/>
            <a:pathLst>
              <a:path w="4592" h="16196" extrusionOk="0">
                <a:moveTo>
                  <a:pt x="1916" y="0"/>
                </a:moveTo>
                <a:cubicBezTo>
                  <a:pt x="1849" y="0"/>
                  <a:pt x="1780" y="2"/>
                  <a:pt x="1711" y="6"/>
                </a:cubicBezTo>
                <a:cubicBezTo>
                  <a:pt x="1" y="101"/>
                  <a:pt x="33" y="3236"/>
                  <a:pt x="223" y="4756"/>
                </a:cubicBezTo>
                <a:cubicBezTo>
                  <a:pt x="444" y="6245"/>
                  <a:pt x="1299" y="11850"/>
                  <a:pt x="1616" y="13054"/>
                </a:cubicBezTo>
                <a:cubicBezTo>
                  <a:pt x="1933" y="14257"/>
                  <a:pt x="1933" y="15935"/>
                  <a:pt x="1933" y="15935"/>
                </a:cubicBezTo>
                <a:cubicBezTo>
                  <a:pt x="1933" y="15935"/>
                  <a:pt x="1964" y="16125"/>
                  <a:pt x="2281" y="16189"/>
                </a:cubicBezTo>
                <a:cubicBezTo>
                  <a:pt x="2326" y="16193"/>
                  <a:pt x="2366" y="16195"/>
                  <a:pt x="2402" y="16195"/>
                </a:cubicBezTo>
                <a:cubicBezTo>
                  <a:pt x="2615" y="16195"/>
                  <a:pt x="2661" y="16125"/>
                  <a:pt x="2661" y="16125"/>
                </a:cubicBezTo>
                <a:cubicBezTo>
                  <a:pt x="2661" y="16125"/>
                  <a:pt x="4371" y="3996"/>
                  <a:pt x="4561" y="1368"/>
                </a:cubicBezTo>
                <a:cubicBezTo>
                  <a:pt x="4592" y="1064"/>
                  <a:pt x="3542" y="0"/>
                  <a:pt x="1916" y="0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8" name="Google Shape;108;p13"/>
          <p:cNvSpPr/>
          <p:nvPr/>
        </p:nvSpPr>
        <p:spPr>
          <a:xfrm>
            <a:off x="9763670" y="7899733"/>
            <a:ext cx="1237728" cy="687361"/>
          </a:xfrm>
          <a:custGeom>
            <a:avLst/>
            <a:gdLst/>
            <a:ahLst/>
            <a:cxnLst/>
            <a:rect l="l" t="t" r="r" b="b"/>
            <a:pathLst>
              <a:path w="20681" h="11485" extrusionOk="0">
                <a:moveTo>
                  <a:pt x="6097" y="1"/>
                </a:moveTo>
                <a:cubicBezTo>
                  <a:pt x="3255" y="1"/>
                  <a:pt x="1453" y="1204"/>
                  <a:pt x="1014" y="1911"/>
                </a:cubicBezTo>
                <a:cubicBezTo>
                  <a:pt x="285" y="3083"/>
                  <a:pt x="0" y="4825"/>
                  <a:pt x="1837" y="7073"/>
                </a:cubicBezTo>
                <a:cubicBezTo>
                  <a:pt x="3674" y="9322"/>
                  <a:pt x="8297" y="9987"/>
                  <a:pt x="8297" y="9987"/>
                </a:cubicBezTo>
                <a:lnTo>
                  <a:pt x="8297" y="11095"/>
                </a:lnTo>
                <a:cubicBezTo>
                  <a:pt x="8297" y="11095"/>
                  <a:pt x="9625" y="11484"/>
                  <a:pt x="13154" y="11484"/>
                </a:cubicBezTo>
                <a:cubicBezTo>
                  <a:pt x="13777" y="11484"/>
                  <a:pt x="14468" y="11472"/>
                  <a:pt x="15233" y="11444"/>
                </a:cubicBezTo>
                <a:cubicBezTo>
                  <a:pt x="20363" y="11254"/>
                  <a:pt x="20680" y="9607"/>
                  <a:pt x="20680" y="9607"/>
                </a:cubicBezTo>
                <a:cubicBezTo>
                  <a:pt x="20680" y="9607"/>
                  <a:pt x="20490" y="8625"/>
                  <a:pt x="20173" y="7200"/>
                </a:cubicBezTo>
                <a:cubicBezTo>
                  <a:pt x="19857" y="5743"/>
                  <a:pt x="19540" y="5490"/>
                  <a:pt x="19160" y="5268"/>
                </a:cubicBezTo>
                <a:cubicBezTo>
                  <a:pt x="18748" y="5078"/>
                  <a:pt x="13744" y="2513"/>
                  <a:pt x="12953" y="2038"/>
                </a:cubicBezTo>
                <a:cubicBezTo>
                  <a:pt x="10279" y="519"/>
                  <a:pt x="7964" y="1"/>
                  <a:pt x="6097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9" name="Google Shape;109;p13"/>
          <p:cNvSpPr/>
          <p:nvPr/>
        </p:nvSpPr>
        <p:spPr>
          <a:xfrm>
            <a:off x="11024099" y="7529923"/>
            <a:ext cx="106171" cy="91867"/>
          </a:xfrm>
          <a:custGeom>
            <a:avLst/>
            <a:gdLst/>
            <a:ahLst/>
            <a:cxnLst/>
            <a:rect l="l" t="t" r="r" b="b"/>
            <a:pathLst>
              <a:path w="1774" h="1535" extrusionOk="0">
                <a:moveTo>
                  <a:pt x="1483" y="1"/>
                </a:moveTo>
                <a:cubicBezTo>
                  <a:pt x="1129" y="1"/>
                  <a:pt x="521" y="712"/>
                  <a:pt x="253" y="1060"/>
                </a:cubicBezTo>
                <a:cubicBezTo>
                  <a:pt x="0" y="1377"/>
                  <a:pt x="317" y="1535"/>
                  <a:pt x="317" y="1535"/>
                </a:cubicBezTo>
                <a:cubicBezTo>
                  <a:pt x="317" y="1535"/>
                  <a:pt x="1013" y="1535"/>
                  <a:pt x="1330" y="1123"/>
                </a:cubicBezTo>
                <a:cubicBezTo>
                  <a:pt x="1488" y="933"/>
                  <a:pt x="1774" y="205"/>
                  <a:pt x="1647" y="78"/>
                </a:cubicBezTo>
                <a:cubicBezTo>
                  <a:pt x="1603" y="25"/>
                  <a:pt x="1547" y="1"/>
                  <a:pt x="1483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0" name="Google Shape;110;p13"/>
          <p:cNvSpPr/>
          <p:nvPr/>
        </p:nvSpPr>
        <p:spPr>
          <a:xfrm>
            <a:off x="10567269" y="7562002"/>
            <a:ext cx="673116" cy="255074"/>
          </a:xfrm>
          <a:custGeom>
            <a:avLst/>
            <a:gdLst/>
            <a:ahLst/>
            <a:cxnLst/>
            <a:rect l="l" t="t" r="r" b="b"/>
            <a:pathLst>
              <a:path w="11247" h="4262" extrusionOk="0">
                <a:moveTo>
                  <a:pt x="8965" y="0"/>
                </a:moveTo>
                <a:cubicBezTo>
                  <a:pt x="8471" y="0"/>
                  <a:pt x="7921" y="195"/>
                  <a:pt x="7665" y="904"/>
                </a:cubicBezTo>
                <a:cubicBezTo>
                  <a:pt x="7285" y="1284"/>
                  <a:pt x="3041" y="2171"/>
                  <a:pt x="1679" y="2392"/>
                </a:cubicBezTo>
                <a:cubicBezTo>
                  <a:pt x="1046" y="2456"/>
                  <a:pt x="127" y="2677"/>
                  <a:pt x="96" y="3121"/>
                </a:cubicBezTo>
                <a:cubicBezTo>
                  <a:pt x="1" y="3818"/>
                  <a:pt x="286" y="4261"/>
                  <a:pt x="1046" y="4261"/>
                </a:cubicBezTo>
                <a:cubicBezTo>
                  <a:pt x="1060" y="4261"/>
                  <a:pt x="1075" y="4261"/>
                  <a:pt x="1090" y="4261"/>
                </a:cubicBezTo>
                <a:cubicBezTo>
                  <a:pt x="3128" y="4261"/>
                  <a:pt x="6913" y="2105"/>
                  <a:pt x="8013" y="1759"/>
                </a:cubicBezTo>
                <a:cubicBezTo>
                  <a:pt x="8274" y="1915"/>
                  <a:pt x="8510" y="1972"/>
                  <a:pt x="8726" y="1972"/>
                </a:cubicBezTo>
                <a:cubicBezTo>
                  <a:pt x="9292" y="1972"/>
                  <a:pt x="9720" y="1584"/>
                  <a:pt x="10094" y="1584"/>
                </a:cubicBezTo>
                <a:cubicBezTo>
                  <a:pt x="10184" y="1584"/>
                  <a:pt x="10271" y="1607"/>
                  <a:pt x="10357" y="1664"/>
                </a:cubicBezTo>
                <a:cubicBezTo>
                  <a:pt x="10534" y="1779"/>
                  <a:pt x="10669" y="1829"/>
                  <a:pt x="10765" y="1829"/>
                </a:cubicBezTo>
                <a:cubicBezTo>
                  <a:pt x="11247" y="1829"/>
                  <a:pt x="10728" y="567"/>
                  <a:pt x="9723" y="144"/>
                </a:cubicBezTo>
                <a:cubicBezTo>
                  <a:pt x="9544" y="72"/>
                  <a:pt x="9265" y="0"/>
                  <a:pt x="8965" y="0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1" name="Google Shape;111;p13"/>
          <p:cNvSpPr/>
          <p:nvPr/>
        </p:nvSpPr>
        <p:spPr>
          <a:xfrm>
            <a:off x="9621468" y="6910662"/>
            <a:ext cx="832135" cy="909340"/>
          </a:xfrm>
          <a:custGeom>
            <a:avLst/>
            <a:gdLst/>
            <a:ahLst/>
            <a:cxnLst/>
            <a:rect l="l" t="t" r="r" b="b"/>
            <a:pathLst>
              <a:path w="13904" h="15194" extrusionOk="0">
                <a:moveTo>
                  <a:pt x="10423" y="0"/>
                </a:moveTo>
                <a:cubicBezTo>
                  <a:pt x="8812" y="0"/>
                  <a:pt x="7435" y="1902"/>
                  <a:pt x="6176" y="4725"/>
                </a:cubicBezTo>
                <a:cubicBezTo>
                  <a:pt x="5752" y="5685"/>
                  <a:pt x="4825" y="5826"/>
                  <a:pt x="3981" y="5826"/>
                </a:cubicBezTo>
                <a:cubicBezTo>
                  <a:pt x="3628" y="5826"/>
                  <a:pt x="3290" y="5802"/>
                  <a:pt x="3009" y="5802"/>
                </a:cubicBezTo>
                <a:cubicBezTo>
                  <a:pt x="2990" y="5801"/>
                  <a:pt x="2971" y="5801"/>
                  <a:pt x="2951" y="5801"/>
                </a:cubicBezTo>
                <a:cubicBezTo>
                  <a:pt x="1282" y="5801"/>
                  <a:pt x="537" y="7147"/>
                  <a:pt x="349" y="8462"/>
                </a:cubicBezTo>
                <a:cubicBezTo>
                  <a:pt x="191" y="9570"/>
                  <a:pt x="888" y="9760"/>
                  <a:pt x="856" y="9950"/>
                </a:cubicBezTo>
                <a:cubicBezTo>
                  <a:pt x="793" y="10457"/>
                  <a:pt x="1" y="12357"/>
                  <a:pt x="3295" y="14130"/>
                </a:cubicBezTo>
                <a:cubicBezTo>
                  <a:pt x="4409" y="14726"/>
                  <a:pt x="5721" y="15193"/>
                  <a:pt x="7273" y="15193"/>
                </a:cubicBezTo>
                <a:cubicBezTo>
                  <a:pt x="8280" y="15193"/>
                  <a:pt x="9389" y="14996"/>
                  <a:pt x="10610" y="14510"/>
                </a:cubicBezTo>
                <a:cubicBezTo>
                  <a:pt x="13714" y="13275"/>
                  <a:pt x="13872" y="10140"/>
                  <a:pt x="13334" y="8842"/>
                </a:cubicBezTo>
                <a:cubicBezTo>
                  <a:pt x="12827" y="7512"/>
                  <a:pt x="12542" y="6403"/>
                  <a:pt x="12542" y="6403"/>
                </a:cubicBezTo>
                <a:cubicBezTo>
                  <a:pt x="12542" y="6403"/>
                  <a:pt x="13365" y="6087"/>
                  <a:pt x="13492" y="5517"/>
                </a:cubicBezTo>
                <a:cubicBezTo>
                  <a:pt x="13650" y="4915"/>
                  <a:pt x="13334" y="4661"/>
                  <a:pt x="13460" y="4471"/>
                </a:cubicBezTo>
                <a:cubicBezTo>
                  <a:pt x="13714" y="4155"/>
                  <a:pt x="13904" y="3015"/>
                  <a:pt x="13714" y="2318"/>
                </a:cubicBezTo>
                <a:cubicBezTo>
                  <a:pt x="13492" y="1368"/>
                  <a:pt x="13239" y="228"/>
                  <a:pt x="10578" y="6"/>
                </a:cubicBezTo>
                <a:cubicBezTo>
                  <a:pt x="10526" y="2"/>
                  <a:pt x="10475" y="0"/>
                  <a:pt x="10423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2" name="Google Shape;112;p13"/>
          <p:cNvSpPr/>
          <p:nvPr/>
        </p:nvSpPr>
        <p:spPr>
          <a:xfrm>
            <a:off x="10488147" y="7638550"/>
            <a:ext cx="194808" cy="177930"/>
          </a:xfrm>
          <a:custGeom>
            <a:avLst/>
            <a:gdLst/>
            <a:ahLst/>
            <a:cxnLst/>
            <a:rect l="l" t="t" r="r" b="b"/>
            <a:pathLst>
              <a:path w="3255" h="2973" extrusionOk="0">
                <a:moveTo>
                  <a:pt x="1217" y="1"/>
                </a:moveTo>
                <a:cubicBezTo>
                  <a:pt x="581" y="1"/>
                  <a:pt x="0" y="1611"/>
                  <a:pt x="56" y="1778"/>
                </a:cubicBezTo>
                <a:cubicBezTo>
                  <a:pt x="56" y="1778"/>
                  <a:pt x="1323" y="2697"/>
                  <a:pt x="1925" y="2919"/>
                </a:cubicBezTo>
                <a:cubicBezTo>
                  <a:pt x="2004" y="2955"/>
                  <a:pt x="2094" y="2972"/>
                  <a:pt x="2187" y="2972"/>
                </a:cubicBezTo>
                <a:cubicBezTo>
                  <a:pt x="2574" y="2972"/>
                  <a:pt x="3026" y="2686"/>
                  <a:pt x="3128" y="2380"/>
                </a:cubicBezTo>
                <a:cubicBezTo>
                  <a:pt x="3255" y="2032"/>
                  <a:pt x="2463" y="828"/>
                  <a:pt x="1481" y="100"/>
                </a:cubicBezTo>
                <a:cubicBezTo>
                  <a:pt x="1393" y="31"/>
                  <a:pt x="1304" y="1"/>
                  <a:pt x="1217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3" name="Google Shape;113;p13"/>
          <p:cNvSpPr/>
          <p:nvPr/>
        </p:nvSpPr>
        <p:spPr>
          <a:xfrm>
            <a:off x="10224210" y="7327753"/>
            <a:ext cx="422711" cy="491177"/>
          </a:xfrm>
          <a:custGeom>
            <a:avLst/>
            <a:gdLst/>
            <a:ahLst/>
            <a:cxnLst/>
            <a:rect l="l" t="t" r="r" b="b"/>
            <a:pathLst>
              <a:path w="7063" h="8207" extrusionOk="0">
                <a:moveTo>
                  <a:pt x="1976" y="1"/>
                </a:moveTo>
                <a:cubicBezTo>
                  <a:pt x="1814" y="1"/>
                  <a:pt x="1660" y="40"/>
                  <a:pt x="1521" y="131"/>
                </a:cubicBezTo>
                <a:cubicBezTo>
                  <a:pt x="64" y="1113"/>
                  <a:pt x="1" y="1714"/>
                  <a:pt x="824" y="3393"/>
                </a:cubicBezTo>
                <a:cubicBezTo>
                  <a:pt x="2281" y="6433"/>
                  <a:pt x="4909" y="8207"/>
                  <a:pt x="4909" y="8207"/>
                </a:cubicBezTo>
                <a:cubicBezTo>
                  <a:pt x="4909" y="8207"/>
                  <a:pt x="5764" y="8048"/>
                  <a:pt x="6430" y="7130"/>
                </a:cubicBezTo>
                <a:cubicBezTo>
                  <a:pt x="7063" y="6306"/>
                  <a:pt x="7063" y="5736"/>
                  <a:pt x="7063" y="5736"/>
                </a:cubicBezTo>
                <a:cubicBezTo>
                  <a:pt x="7063" y="5736"/>
                  <a:pt x="5068" y="3425"/>
                  <a:pt x="3991" y="1429"/>
                </a:cubicBezTo>
                <a:cubicBezTo>
                  <a:pt x="3754" y="956"/>
                  <a:pt x="2773" y="1"/>
                  <a:pt x="1976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4" name="Google Shape;114;p13"/>
          <p:cNvSpPr/>
          <p:nvPr/>
        </p:nvSpPr>
        <p:spPr>
          <a:xfrm>
            <a:off x="9782581" y="7308661"/>
            <a:ext cx="760136" cy="887075"/>
          </a:xfrm>
          <a:custGeom>
            <a:avLst/>
            <a:gdLst/>
            <a:ahLst/>
            <a:cxnLst/>
            <a:rect l="l" t="t" r="r" b="b"/>
            <a:pathLst>
              <a:path w="12701" h="14822" extrusionOk="0">
                <a:moveTo>
                  <a:pt x="6029" y="1"/>
                </a:moveTo>
                <a:cubicBezTo>
                  <a:pt x="3847" y="1"/>
                  <a:pt x="2577" y="1913"/>
                  <a:pt x="1933" y="4124"/>
                </a:cubicBezTo>
                <a:cubicBezTo>
                  <a:pt x="666" y="8336"/>
                  <a:pt x="1" y="12991"/>
                  <a:pt x="1" y="12991"/>
                </a:cubicBezTo>
                <a:cubicBezTo>
                  <a:pt x="1" y="12991"/>
                  <a:pt x="191" y="14289"/>
                  <a:pt x="6113" y="14796"/>
                </a:cubicBezTo>
                <a:cubicBezTo>
                  <a:pt x="6328" y="14813"/>
                  <a:pt x="6537" y="14822"/>
                  <a:pt x="6742" y="14822"/>
                </a:cubicBezTo>
                <a:cubicBezTo>
                  <a:pt x="10615" y="14822"/>
                  <a:pt x="12700" y="11851"/>
                  <a:pt x="12700" y="11851"/>
                </a:cubicBezTo>
                <a:cubicBezTo>
                  <a:pt x="12700" y="11851"/>
                  <a:pt x="11465" y="10964"/>
                  <a:pt x="10800" y="8842"/>
                </a:cubicBezTo>
                <a:cubicBezTo>
                  <a:pt x="11782" y="8589"/>
                  <a:pt x="12193" y="8241"/>
                  <a:pt x="12320" y="7480"/>
                </a:cubicBezTo>
                <a:cubicBezTo>
                  <a:pt x="12542" y="6277"/>
                  <a:pt x="10325" y="5232"/>
                  <a:pt x="10547" y="2097"/>
                </a:cubicBezTo>
                <a:cubicBezTo>
                  <a:pt x="10673" y="545"/>
                  <a:pt x="10293" y="292"/>
                  <a:pt x="8045" y="70"/>
                </a:cubicBezTo>
                <a:cubicBezTo>
                  <a:pt x="7380" y="7"/>
                  <a:pt x="6873" y="38"/>
                  <a:pt x="6240" y="7"/>
                </a:cubicBezTo>
                <a:cubicBezTo>
                  <a:pt x="6169" y="3"/>
                  <a:pt x="6099" y="1"/>
                  <a:pt x="6029" y="1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5" name="Google Shape;115;p13"/>
          <p:cNvSpPr/>
          <p:nvPr/>
        </p:nvSpPr>
        <p:spPr>
          <a:xfrm>
            <a:off x="10085839" y="7285439"/>
            <a:ext cx="278057" cy="283742"/>
          </a:xfrm>
          <a:custGeom>
            <a:avLst/>
            <a:gdLst/>
            <a:ahLst/>
            <a:cxnLst/>
            <a:rect l="l" t="t" r="r" b="b"/>
            <a:pathLst>
              <a:path w="4646" h="4741" extrusionOk="0">
                <a:moveTo>
                  <a:pt x="611" y="1"/>
                </a:moveTo>
                <a:cubicBezTo>
                  <a:pt x="354" y="1"/>
                  <a:pt x="175" y="80"/>
                  <a:pt x="128" y="331"/>
                </a:cubicBezTo>
                <a:cubicBezTo>
                  <a:pt x="1" y="996"/>
                  <a:pt x="508" y="3530"/>
                  <a:pt x="1964" y="4353"/>
                </a:cubicBezTo>
                <a:cubicBezTo>
                  <a:pt x="2466" y="4626"/>
                  <a:pt x="2941" y="4741"/>
                  <a:pt x="3347" y="4741"/>
                </a:cubicBezTo>
                <a:cubicBezTo>
                  <a:pt x="4121" y="4741"/>
                  <a:pt x="4645" y="4323"/>
                  <a:pt x="4625" y="3783"/>
                </a:cubicBezTo>
                <a:cubicBezTo>
                  <a:pt x="4593" y="2960"/>
                  <a:pt x="4340" y="2073"/>
                  <a:pt x="4213" y="1440"/>
                </a:cubicBezTo>
                <a:cubicBezTo>
                  <a:pt x="4086" y="806"/>
                  <a:pt x="4403" y="173"/>
                  <a:pt x="3706" y="141"/>
                </a:cubicBezTo>
                <a:cubicBezTo>
                  <a:pt x="3041" y="141"/>
                  <a:pt x="2819" y="236"/>
                  <a:pt x="2281" y="236"/>
                </a:cubicBezTo>
                <a:cubicBezTo>
                  <a:pt x="1670" y="217"/>
                  <a:pt x="1035" y="1"/>
                  <a:pt x="611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6" name="Google Shape;116;p13"/>
          <p:cNvSpPr/>
          <p:nvPr/>
        </p:nvSpPr>
        <p:spPr>
          <a:xfrm>
            <a:off x="10125638" y="7309021"/>
            <a:ext cx="255973" cy="229639"/>
          </a:xfrm>
          <a:custGeom>
            <a:avLst/>
            <a:gdLst/>
            <a:ahLst/>
            <a:cxnLst/>
            <a:rect l="l" t="t" r="r" b="b"/>
            <a:pathLst>
              <a:path w="4277" h="3837" extrusionOk="0">
                <a:moveTo>
                  <a:pt x="1" y="1"/>
                </a:moveTo>
                <a:cubicBezTo>
                  <a:pt x="94" y="931"/>
                  <a:pt x="491" y="3836"/>
                  <a:pt x="2531" y="3836"/>
                </a:cubicBezTo>
                <a:cubicBezTo>
                  <a:pt x="2573" y="3836"/>
                  <a:pt x="2617" y="3835"/>
                  <a:pt x="2661" y="3833"/>
                </a:cubicBezTo>
                <a:cubicBezTo>
                  <a:pt x="4276" y="3706"/>
                  <a:pt x="3199" y="3104"/>
                  <a:pt x="3073" y="159"/>
                </a:cubicBezTo>
                <a:cubicBezTo>
                  <a:pt x="2851" y="127"/>
                  <a:pt x="2598" y="96"/>
                  <a:pt x="2313" y="64"/>
                </a:cubicBezTo>
                <a:cubicBezTo>
                  <a:pt x="1648" y="1"/>
                  <a:pt x="1141" y="32"/>
                  <a:pt x="508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7" name="Google Shape;117;p13"/>
          <p:cNvSpPr/>
          <p:nvPr/>
        </p:nvSpPr>
        <p:spPr>
          <a:xfrm>
            <a:off x="10138626" y="7100564"/>
            <a:ext cx="278954" cy="310494"/>
          </a:xfrm>
          <a:custGeom>
            <a:avLst/>
            <a:gdLst/>
            <a:ahLst/>
            <a:cxnLst/>
            <a:rect l="l" t="t" r="r" b="b"/>
            <a:pathLst>
              <a:path w="4661" h="5188" extrusionOk="0">
                <a:moveTo>
                  <a:pt x="4661" y="0"/>
                </a:moveTo>
                <a:cubicBezTo>
                  <a:pt x="4368" y="366"/>
                  <a:pt x="3813" y="461"/>
                  <a:pt x="3299" y="461"/>
                </a:cubicBezTo>
                <a:cubicBezTo>
                  <a:pt x="2737" y="461"/>
                  <a:pt x="2226" y="347"/>
                  <a:pt x="2165" y="347"/>
                </a:cubicBezTo>
                <a:cubicBezTo>
                  <a:pt x="2161" y="347"/>
                  <a:pt x="2159" y="347"/>
                  <a:pt x="2159" y="348"/>
                </a:cubicBezTo>
                <a:cubicBezTo>
                  <a:pt x="1462" y="1425"/>
                  <a:pt x="512" y="2502"/>
                  <a:pt x="227" y="3832"/>
                </a:cubicBezTo>
                <a:cubicBezTo>
                  <a:pt x="0" y="4991"/>
                  <a:pt x="777" y="5188"/>
                  <a:pt x="1279" y="5188"/>
                </a:cubicBezTo>
                <a:cubicBezTo>
                  <a:pt x="1407" y="5188"/>
                  <a:pt x="1518" y="5175"/>
                  <a:pt x="1589" y="5162"/>
                </a:cubicBezTo>
                <a:cubicBezTo>
                  <a:pt x="1969" y="5130"/>
                  <a:pt x="2286" y="4750"/>
                  <a:pt x="2412" y="3959"/>
                </a:cubicBezTo>
                <a:cubicBezTo>
                  <a:pt x="2507" y="3357"/>
                  <a:pt x="2602" y="3199"/>
                  <a:pt x="2697" y="2819"/>
                </a:cubicBezTo>
                <a:cubicBezTo>
                  <a:pt x="2955" y="3014"/>
                  <a:pt x="3168" y="3103"/>
                  <a:pt x="3352" y="3103"/>
                </a:cubicBezTo>
                <a:cubicBezTo>
                  <a:pt x="3733" y="3103"/>
                  <a:pt x="3982" y="2720"/>
                  <a:pt x="4218" y="2122"/>
                </a:cubicBezTo>
                <a:cubicBezTo>
                  <a:pt x="4566" y="1172"/>
                  <a:pt x="4661" y="0"/>
                  <a:pt x="4661" y="0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8" name="Google Shape;118;p13"/>
          <p:cNvSpPr/>
          <p:nvPr/>
        </p:nvSpPr>
        <p:spPr>
          <a:xfrm>
            <a:off x="10205297" y="7114748"/>
            <a:ext cx="83430" cy="70143"/>
          </a:xfrm>
          <a:custGeom>
            <a:avLst/>
            <a:gdLst/>
            <a:ahLst/>
            <a:cxnLst/>
            <a:rect l="l" t="t" r="r" b="b"/>
            <a:pathLst>
              <a:path w="1394" h="1172" extrusionOk="0">
                <a:moveTo>
                  <a:pt x="461" y="1"/>
                </a:moveTo>
                <a:cubicBezTo>
                  <a:pt x="349" y="1"/>
                  <a:pt x="252" y="36"/>
                  <a:pt x="190" y="111"/>
                </a:cubicBezTo>
                <a:cubicBezTo>
                  <a:pt x="0" y="301"/>
                  <a:pt x="95" y="681"/>
                  <a:pt x="380" y="935"/>
                </a:cubicBezTo>
                <a:cubicBezTo>
                  <a:pt x="553" y="1088"/>
                  <a:pt x="760" y="1172"/>
                  <a:pt x="932" y="1172"/>
                </a:cubicBezTo>
                <a:cubicBezTo>
                  <a:pt x="1044" y="1172"/>
                  <a:pt x="1141" y="1136"/>
                  <a:pt x="1203" y="1061"/>
                </a:cubicBezTo>
                <a:cubicBezTo>
                  <a:pt x="1393" y="871"/>
                  <a:pt x="1298" y="491"/>
                  <a:pt x="1013" y="238"/>
                </a:cubicBezTo>
                <a:cubicBezTo>
                  <a:pt x="841" y="85"/>
                  <a:pt x="633" y="1"/>
                  <a:pt x="461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9" name="Google Shape;119;p13"/>
          <p:cNvSpPr/>
          <p:nvPr/>
        </p:nvSpPr>
        <p:spPr>
          <a:xfrm>
            <a:off x="10481983" y="7798048"/>
            <a:ext cx="502309" cy="316538"/>
          </a:xfrm>
          <a:custGeom>
            <a:avLst/>
            <a:gdLst/>
            <a:ahLst/>
            <a:cxnLst/>
            <a:rect l="l" t="t" r="r" b="b"/>
            <a:pathLst>
              <a:path w="8393" h="5289" extrusionOk="0">
                <a:moveTo>
                  <a:pt x="1584" y="0"/>
                </a:moveTo>
                <a:cubicBezTo>
                  <a:pt x="1394" y="0"/>
                  <a:pt x="1236" y="159"/>
                  <a:pt x="1172" y="317"/>
                </a:cubicBezTo>
                <a:lnTo>
                  <a:pt x="64" y="4941"/>
                </a:lnTo>
                <a:cubicBezTo>
                  <a:pt x="1" y="5131"/>
                  <a:pt x="127" y="5289"/>
                  <a:pt x="317" y="5289"/>
                </a:cubicBezTo>
                <a:lnTo>
                  <a:pt x="6810" y="5289"/>
                </a:lnTo>
                <a:cubicBezTo>
                  <a:pt x="7000" y="5289"/>
                  <a:pt x="7190" y="5131"/>
                  <a:pt x="7221" y="4941"/>
                </a:cubicBezTo>
                <a:lnTo>
                  <a:pt x="8330" y="317"/>
                </a:lnTo>
                <a:cubicBezTo>
                  <a:pt x="8393" y="159"/>
                  <a:pt x="8266" y="0"/>
                  <a:pt x="8076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0" name="Google Shape;120;p13"/>
          <p:cNvSpPr/>
          <p:nvPr/>
        </p:nvSpPr>
        <p:spPr>
          <a:xfrm>
            <a:off x="10499039" y="7798048"/>
            <a:ext cx="500453" cy="316538"/>
          </a:xfrm>
          <a:custGeom>
            <a:avLst/>
            <a:gdLst/>
            <a:ahLst/>
            <a:cxnLst/>
            <a:rect l="l" t="t" r="r" b="b"/>
            <a:pathLst>
              <a:path w="8362" h="5289" extrusionOk="0">
                <a:moveTo>
                  <a:pt x="1552" y="0"/>
                </a:moveTo>
                <a:cubicBezTo>
                  <a:pt x="1394" y="0"/>
                  <a:pt x="1204" y="159"/>
                  <a:pt x="1172" y="317"/>
                </a:cubicBezTo>
                <a:lnTo>
                  <a:pt x="32" y="4941"/>
                </a:lnTo>
                <a:cubicBezTo>
                  <a:pt x="1" y="5131"/>
                  <a:pt x="96" y="5289"/>
                  <a:pt x="286" y="5289"/>
                </a:cubicBezTo>
                <a:lnTo>
                  <a:pt x="6778" y="5289"/>
                </a:lnTo>
                <a:cubicBezTo>
                  <a:pt x="6968" y="5289"/>
                  <a:pt x="7158" y="5131"/>
                  <a:pt x="7190" y="4941"/>
                </a:cubicBezTo>
                <a:lnTo>
                  <a:pt x="8330" y="317"/>
                </a:lnTo>
                <a:cubicBezTo>
                  <a:pt x="8361" y="159"/>
                  <a:pt x="8235" y="0"/>
                  <a:pt x="8076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1" name="Google Shape;121;p13"/>
          <p:cNvSpPr/>
          <p:nvPr/>
        </p:nvSpPr>
        <p:spPr>
          <a:xfrm>
            <a:off x="10447868" y="7862269"/>
            <a:ext cx="98631" cy="98810"/>
          </a:xfrm>
          <a:custGeom>
            <a:avLst/>
            <a:gdLst/>
            <a:ahLst/>
            <a:cxnLst/>
            <a:rect l="l" t="t" r="r" b="b"/>
            <a:pathLst>
              <a:path w="1648" h="1651" extrusionOk="0">
                <a:moveTo>
                  <a:pt x="1394" y="0"/>
                </a:moveTo>
                <a:cubicBezTo>
                  <a:pt x="1193" y="0"/>
                  <a:pt x="645" y="503"/>
                  <a:pt x="507" y="669"/>
                </a:cubicBezTo>
                <a:cubicBezTo>
                  <a:pt x="127" y="1081"/>
                  <a:pt x="1" y="1651"/>
                  <a:pt x="1" y="1651"/>
                </a:cubicBezTo>
                <a:cubicBezTo>
                  <a:pt x="1" y="1651"/>
                  <a:pt x="1109" y="1587"/>
                  <a:pt x="1204" y="1176"/>
                </a:cubicBezTo>
                <a:cubicBezTo>
                  <a:pt x="1299" y="542"/>
                  <a:pt x="1647" y="384"/>
                  <a:pt x="1457" y="36"/>
                </a:cubicBezTo>
                <a:cubicBezTo>
                  <a:pt x="1445" y="11"/>
                  <a:pt x="1423" y="0"/>
                  <a:pt x="1394" y="0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2" name="Google Shape;122;p13"/>
          <p:cNvSpPr/>
          <p:nvPr/>
        </p:nvSpPr>
        <p:spPr>
          <a:xfrm>
            <a:off x="9964585" y="7908233"/>
            <a:ext cx="678564" cy="128016"/>
          </a:xfrm>
          <a:custGeom>
            <a:avLst/>
            <a:gdLst/>
            <a:ahLst/>
            <a:cxnLst/>
            <a:rect l="l" t="t" r="r" b="b"/>
            <a:pathLst>
              <a:path w="11338" h="2139" extrusionOk="0">
                <a:moveTo>
                  <a:pt x="1720" y="1"/>
                </a:moveTo>
                <a:cubicBezTo>
                  <a:pt x="1479" y="1"/>
                  <a:pt x="1253" y="9"/>
                  <a:pt x="1045" y="28"/>
                </a:cubicBezTo>
                <a:cubicBezTo>
                  <a:pt x="253" y="91"/>
                  <a:pt x="0" y="598"/>
                  <a:pt x="127" y="1326"/>
                </a:cubicBezTo>
                <a:cubicBezTo>
                  <a:pt x="222" y="1801"/>
                  <a:pt x="1203" y="1928"/>
                  <a:pt x="1869" y="1959"/>
                </a:cubicBezTo>
                <a:cubicBezTo>
                  <a:pt x="1961" y="1965"/>
                  <a:pt x="2063" y="1968"/>
                  <a:pt x="2174" y="1968"/>
                </a:cubicBezTo>
                <a:cubicBezTo>
                  <a:pt x="3585" y="1968"/>
                  <a:pt x="6392" y="1526"/>
                  <a:pt x="7551" y="1526"/>
                </a:cubicBezTo>
                <a:cubicBezTo>
                  <a:pt x="7771" y="1526"/>
                  <a:pt x="7932" y="1542"/>
                  <a:pt x="8012" y="1579"/>
                </a:cubicBezTo>
                <a:cubicBezTo>
                  <a:pt x="8283" y="2024"/>
                  <a:pt x="8754" y="2138"/>
                  <a:pt x="9245" y="2138"/>
                </a:cubicBezTo>
                <a:cubicBezTo>
                  <a:pt x="9559" y="2138"/>
                  <a:pt x="9882" y="2091"/>
                  <a:pt x="10166" y="2054"/>
                </a:cubicBezTo>
                <a:cubicBezTo>
                  <a:pt x="10736" y="1991"/>
                  <a:pt x="11338" y="154"/>
                  <a:pt x="10166" y="59"/>
                </a:cubicBezTo>
                <a:cubicBezTo>
                  <a:pt x="10049" y="49"/>
                  <a:pt x="9942" y="44"/>
                  <a:pt x="9842" y="44"/>
                </a:cubicBezTo>
                <a:cubicBezTo>
                  <a:pt x="9030" y="44"/>
                  <a:pt x="8767" y="362"/>
                  <a:pt x="8202" y="503"/>
                </a:cubicBezTo>
                <a:cubicBezTo>
                  <a:pt x="8092" y="528"/>
                  <a:pt x="7943" y="539"/>
                  <a:pt x="7762" y="539"/>
                </a:cubicBezTo>
                <a:cubicBezTo>
                  <a:pt x="6491" y="539"/>
                  <a:pt x="3656" y="1"/>
                  <a:pt x="1720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3" name="Google Shape;123;p13"/>
          <p:cNvSpPr/>
          <p:nvPr/>
        </p:nvSpPr>
        <p:spPr>
          <a:xfrm>
            <a:off x="9938010" y="7820313"/>
            <a:ext cx="144115" cy="194448"/>
          </a:xfrm>
          <a:custGeom>
            <a:avLst/>
            <a:gdLst/>
            <a:ahLst/>
            <a:cxnLst/>
            <a:rect l="l" t="t" r="r" b="b"/>
            <a:pathLst>
              <a:path w="2408" h="3249" extrusionOk="0">
                <a:moveTo>
                  <a:pt x="1640" y="1"/>
                </a:moveTo>
                <a:cubicBezTo>
                  <a:pt x="1005" y="1"/>
                  <a:pt x="44" y="501"/>
                  <a:pt x="1" y="610"/>
                </a:cubicBezTo>
                <a:cubicBezTo>
                  <a:pt x="1" y="610"/>
                  <a:pt x="317" y="2162"/>
                  <a:pt x="571" y="2732"/>
                </a:cubicBezTo>
                <a:cubicBezTo>
                  <a:pt x="688" y="3059"/>
                  <a:pt x="1133" y="3248"/>
                  <a:pt x="1498" y="3248"/>
                </a:cubicBezTo>
                <a:cubicBezTo>
                  <a:pt x="1627" y="3248"/>
                  <a:pt x="1746" y="3225"/>
                  <a:pt x="1837" y="3175"/>
                </a:cubicBezTo>
                <a:cubicBezTo>
                  <a:pt x="2186" y="3017"/>
                  <a:pt x="2408" y="1592"/>
                  <a:pt x="2186" y="388"/>
                </a:cubicBezTo>
                <a:cubicBezTo>
                  <a:pt x="2146" y="103"/>
                  <a:pt x="1926" y="1"/>
                  <a:pt x="1640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4" name="Google Shape;124;p13"/>
          <p:cNvSpPr/>
          <p:nvPr/>
        </p:nvSpPr>
        <p:spPr>
          <a:xfrm>
            <a:off x="9879238" y="7468579"/>
            <a:ext cx="267823" cy="480164"/>
          </a:xfrm>
          <a:custGeom>
            <a:avLst/>
            <a:gdLst/>
            <a:ahLst/>
            <a:cxnLst/>
            <a:rect l="l" t="t" r="r" b="b"/>
            <a:pathLst>
              <a:path w="4475" h="8023" extrusionOk="0">
                <a:moveTo>
                  <a:pt x="2417" y="1"/>
                </a:moveTo>
                <a:cubicBezTo>
                  <a:pt x="1549" y="1"/>
                  <a:pt x="679" y="532"/>
                  <a:pt x="476" y="1863"/>
                </a:cubicBezTo>
                <a:cubicBezTo>
                  <a:pt x="1" y="5188"/>
                  <a:pt x="444" y="7722"/>
                  <a:pt x="444" y="7722"/>
                </a:cubicBezTo>
                <a:cubicBezTo>
                  <a:pt x="444" y="7722"/>
                  <a:pt x="960" y="8023"/>
                  <a:pt x="1761" y="8023"/>
                </a:cubicBezTo>
                <a:cubicBezTo>
                  <a:pt x="1932" y="8023"/>
                  <a:pt x="2117" y="8009"/>
                  <a:pt x="2313" y="7975"/>
                </a:cubicBezTo>
                <a:cubicBezTo>
                  <a:pt x="3326" y="7785"/>
                  <a:pt x="3706" y="7374"/>
                  <a:pt x="3706" y="7374"/>
                </a:cubicBezTo>
                <a:cubicBezTo>
                  <a:pt x="3706" y="7374"/>
                  <a:pt x="4055" y="4840"/>
                  <a:pt x="4371" y="1800"/>
                </a:cubicBezTo>
                <a:cubicBezTo>
                  <a:pt x="4474" y="751"/>
                  <a:pt x="3448" y="1"/>
                  <a:pt x="2417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5" name="Google Shape;125;p13"/>
          <p:cNvSpPr/>
          <p:nvPr/>
        </p:nvSpPr>
        <p:spPr>
          <a:xfrm>
            <a:off x="8754685" y="3186593"/>
            <a:ext cx="485252" cy="6214915"/>
          </a:xfrm>
          <a:custGeom>
            <a:avLst/>
            <a:gdLst/>
            <a:ahLst/>
            <a:cxnLst/>
            <a:rect l="l" t="t" r="r" b="b"/>
            <a:pathLst>
              <a:path w="8108" h="103844" extrusionOk="0">
                <a:moveTo>
                  <a:pt x="0" y="1"/>
                </a:moveTo>
                <a:lnTo>
                  <a:pt x="0" y="103843"/>
                </a:lnTo>
                <a:lnTo>
                  <a:pt x="8107" y="103843"/>
                </a:lnTo>
                <a:lnTo>
                  <a:pt x="8107" y="1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6" name="Google Shape;126;p13"/>
          <p:cNvSpPr/>
          <p:nvPr/>
        </p:nvSpPr>
        <p:spPr>
          <a:xfrm>
            <a:off x="8755327" y="9132393"/>
            <a:ext cx="483337" cy="471965"/>
          </a:xfrm>
          <a:custGeom>
            <a:avLst/>
            <a:gdLst/>
            <a:ahLst/>
            <a:cxnLst/>
            <a:rect l="l" t="t" r="r" b="b"/>
            <a:pathLst>
              <a:path w="8076" h="7886" extrusionOk="0">
                <a:moveTo>
                  <a:pt x="0" y="0"/>
                </a:moveTo>
                <a:lnTo>
                  <a:pt x="0" y="6841"/>
                </a:lnTo>
                <a:cubicBezTo>
                  <a:pt x="0" y="7411"/>
                  <a:pt x="507" y="7886"/>
                  <a:pt x="1077" y="7886"/>
                </a:cubicBezTo>
                <a:lnTo>
                  <a:pt x="7031" y="7886"/>
                </a:lnTo>
                <a:cubicBezTo>
                  <a:pt x="7601" y="7886"/>
                  <a:pt x="8076" y="7379"/>
                  <a:pt x="8076" y="6809"/>
                </a:cubicBezTo>
                <a:lnTo>
                  <a:pt x="8076" y="0"/>
                </a:ln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7" name="Google Shape;127;p13"/>
          <p:cNvSpPr/>
          <p:nvPr/>
        </p:nvSpPr>
        <p:spPr>
          <a:xfrm>
            <a:off x="8739541" y="2794072"/>
            <a:ext cx="481481" cy="435997"/>
          </a:xfrm>
          <a:custGeom>
            <a:avLst/>
            <a:gdLst/>
            <a:ahLst/>
            <a:cxnLst/>
            <a:rect l="l" t="t" r="r" b="b"/>
            <a:pathLst>
              <a:path w="8045" h="7285" extrusionOk="0">
                <a:moveTo>
                  <a:pt x="4023" y="1"/>
                </a:moveTo>
                <a:lnTo>
                  <a:pt x="1" y="7285"/>
                </a:lnTo>
                <a:lnTo>
                  <a:pt x="8045" y="7285"/>
                </a:lnTo>
                <a:lnTo>
                  <a:pt x="4023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8" name="Google Shape;128;p13"/>
          <p:cNvSpPr/>
          <p:nvPr/>
        </p:nvSpPr>
        <p:spPr>
          <a:xfrm>
            <a:off x="8917804" y="2647454"/>
            <a:ext cx="158381" cy="221983"/>
          </a:xfrm>
          <a:custGeom>
            <a:avLst/>
            <a:gdLst/>
            <a:ahLst/>
            <a:cxnLst/>
            <a:rect l="l" t="t" r="r" b="b"/>
            <a:pathLst>
              <a:path w="2503" h="2281" extrusionOk="0">
                <a:moveTo>
                  <a:pt x="1236" y="0"/>
                </a:moveTo>
                <a:lnTo>
                  <a:pt x="1" y="2280"/>
                </a:lnTo>
                <a:lnTo>
                  <a:pt x="2503" y="2280"/>
                </a:lnTo>
                <a:lnTo>
                  <a:pt x="1236" y="0"/>
                </a:ln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9" name="Google Shape;129;p13"/>
          <p:cNvSpPr/>
          <p:nvPr/>
        </p:nvSpPr>
        <p:spPr>
          <a:xfrm>
            <a:off x="8905070" y="2917450"/>
            <a:ext cx="185771" cy="6167514"/>
          </a:xfrm>
          <a:custGeom>
            <a:avLst/>
            <a:gdLst/>
            <a:ahLst/>
            <a:cxnLst/>
            <a:rect l="l" t="t" r="r" b="b"/>
            <a:pathLst>
              <a:path w="3104" h="103052" extrusionOk="0">
                <a:moveTo>
                  <a:pt x="0" y="1"/>
                </a:moveTo>
                <a:lnTo>
                  <a:pt x="0" y="103051"/>
                </a:lnTo>
                <a:lnTo>
                  <a:pt x="3104" y="103051"/>
                </a:lnTo>
                <a:lnTo>
                  <a:pt x="3104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0" name="Google Shape;130;p13"/>
          <p:cNvSpPr/>
          <p:nvPr/>
        </p:nvSpPr>
        <p:spPr>
          <a:xfrm>
            <a:off x="8755327" y="9058416"/>
            <a:ext cx="483337" cy="161172"/>
          </a:xfrm>
          <a:custGeom>
            <a:avLst/>
            <a:gdLst/>
            <a:ahLst/>
            <a:cxnLst/>
            <a:rect l="l" t="t" r="r" b="b"/>
            <a:pathLst>
              <a:path w="8076" h="2693" extrusionOk="0">
                <a:moveTo>
                  <a:pt x="0" y="1"/>
                </a:moveTo>
                <a:lnTo>
                  <a:pt x="0" y="2693"/>
                </a:lnTo>
                <a:lnTo>
                  <a:pt x="8076" y="2693"/>
                </a:lnTo>
                <a:lnTo>
                  <a:pt x="8076" y="1"/>
                </a:ln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1" name="Google Shape;131;p13"/>
          <p:cNvSpPr/>
          <p:nvPr/>
        </p:nvSpPr>
        <p:spPr>
          <a:xfrm>
            <a:off x="768350" y="2573002"/>
            <a:ext cx="6931211" cy="2082282"/>
          </a:xfrm>
          <a:custGeom>
            <a:avLst/>
            <a:gdLst/>
            <a:ahLst/>
            <a:cxnLst/>
            <a:rect l="l" t="t" r="r" b="b"/>
            <a:pathLst>
              <a:path w="93235" h="18306" extrusionOk="0">
                <a:moveTo>
                  <a:pt x="9153" y="1"/>
                </a:moveTo>
                <a:cubicBezTo>
                  <a:pt x="4086" y="1"/>
                  <a:pt x="1" y="4118"/>
                  <a:pt x="1" y="9153"/>
                </a:cubicBezTo>
                <a:cubicBezTo>
                  <a:pt x="1" y="14188"/>
                  <a:pt x="4086" y="18305"/>
                  <a:pt x="9153" y="18305"/>
                </a:cubicBezTo>
                <a:lnTo>
                  <a:pt x="84082" y="18305"/>
                </a:lnTo>
                <a:cubicBezTo>
                  <a:pt x="89118" y="18305"/>
                  <a:pt x="93234" y="14188"/>
                  <a:pt x="93234" y="9153"/>
                </a:cubicBezTo>
                <a:cubicBezTo>
                  <a:pt x="93234" y="4118"/>
                  <a:pt x="89118" y="1"/>
                  <a:pt x="84082" y="1"/>
                </a:cubicBezTo>
                <a:cubicBezTo>
                  <a:pt x="83797" y="1"/>
                  <a:pt x="83544" y="64"/>
                  <a:pt x="83259" y="64"/>
                </a:cubicBezTo>
                <a:lnTo>
                  <a:pt x="9945" y="64"/>
                </a:lnTo>
                <a:cubicBezTo>
                  <a:pt x="9691" y="64"/>
                  <a:pt x="9406" y="1"/>
                  <a:pt x="9153" y="1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2" name="Google Shape;132;p13"/>
          <p:cNvSpPr/>
          <p:nvPr/>
        </p:nvSpPr>
        <p:spPr>
          <a:xfrm>
            <a:off x="1272645" y="4091639"/>
            <a:ext cx="706991" cy="707052"/>
          </a:xfrm>
          <a:custGeom>
            <a:avLst/>
            <a:gdLst/>
            <a:ahLst/>
            <a:cxnLst/>
            <a:rect l="l" t="t" r="r" b="b"/>
            <a:pathLst>
              <a:path w="11813" h="11814" extrusionOk="0">
                <a:moveTo>
                  <a:pt x="317" y="1"/>
                </a:moveTo>
                <a:cubicBezTo>
                  <a:pt x="127" y="1"/>
                  <a:pt x="0" y="159"/>
                  <a:pt x="0" y="317"/>
                </a:cubicBezTo>
                <a:cubicBezTo>
                  <a:pt x="0" y="6651"/>
                  <a:pt x="5131" y="11813"/>
                  <a:pt x="11496" y="11813"/>
                </a:cubicBezTo>
                <a:cubicBezTo>
                  <a:pt x="11654" y="11813"/>
                  <a:pt x="11813" y="11687"/>
                  <a:pt x="11813" y="11496"/>
                </a:cubicBezTo>
                <a:cubicBezTo>
                  <a:pt x="11813" y="11306"/>
                  <a:pt x="11654" y="11180"/>
                  <a:pt x="11496" y="11180"/>
                </a:cubicBezTo>
                <a:cubicBezTo>
                  <a:pt x="5511" y="11180"/>
                  <a:pt x="634" y="6303"/>
                  <a:pt x="634" y="317"/>
                </a:cubicBezTo>
                <a:cubicBezTo>
                  <a:pt x="634" y="159"/>
                  <a:pt x="475" y="1"/>
                  <a:pt x="317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3" name="Google Shape;133;p13"/>
          <p:cNvSpPr/>
          <p:nvPr/>
        </p:nvSpPr>
        <p:spPr>
          <a:xfrm>
            <a:off x="7117526" y="3035004"/>
            <a:ext cx="1364726" cy="703281"/>
          </a:xfrm>
          <a:custGeom>
            <a:avLst/>
            <a:gdLst/>
            <a:ahLst/>
            <a:cxnLst/>
            <a:rect l="l" t="t" r="r" b="b"/>
            <a:pathLst>
              <a:path w="22803" h="11751" extrusionOk="0">
                <a:moveTo>
                  <a:pt x="1267" y="1"/>
                </a:moveTo>
                <a:cubicBezTo>
                  <a:pt x="950" y="1"/>
                  <a:pt x="634" y="1"/>
                  <a:pt x="285" y="96"/>
                </a:cubicBezTo>
                <a:cubicBezTo>
                  <a:pt x="95" y="128"/>
                  <a:pt x="0" y="318"/>
                  <a:pt x="64" y="476"/>
                </a:cubicBezTo>
                <a:cubicBezTo>
                  <a:pt x="91" y="642"/>
                  <a:pt x="240" y="735"/>
                  <a:pt x="382" y="735"/>
                </a:cubicBezTo>
                <a:cubicBezTo>
                  <a:pt x="403" y="735"/>
                  <a:pt x="424" y="733"/>
                  <a:pt x="444" y="729"/>
                </a:cubicBezTo>
                <a:cubicBezTo>
                  <a:pt x="729" y="634"/>
                  <a:pt x="1014" y="634"/>
                  <a:pt x="1267" y="634"/>
                </a:cubicBezTo>
                <a:cubicBezTo>
                  <a:pt x="7253" y="634"/>
                  <a:pt x="12130" y="5480"/>
                  <a:pt x="12130" y="11433"/>
                </a:cubicBezTo>
                <a:cubicBezTo>
                  <a:pt x="12130" y="11592"/>
                  <a:pt x="12256" y="11750"/>
                  <a:pt x="12446" y="11750"/>
                </a:cubicBezTo>
                <a:lnTo>
                  <a:pt x="22454" y="11750"/>
                </a:lnTo>
                <a:cubicBezTo>
                  <a:pt x="22644" y="11750"/>
                  <a:pt x="22802" y="11592"/>
                  <a:pt x="22802" y="11433"/>
                </a:cubicBezTo>
                <a:cubicBezTo>
                  <a:pt x="22802" y="11243"/>
                  <a:pt x="22644" y="11117"/>
                  <a:pt x="22454" y="11117"/>
                </a:cubicBezTo>
                <a:lnTo>
                  <a:pt x="12763" y="11117"/>
                </a:lnTo>
                <a:cubicBezTo>
                  <a:pt x="12668" y="8171"/>
                  <a:pt x="11496" y="5416"/>
                  <a:pt x="9406" y="3326"/>
                </a:cubicBezTo>
                <a:cubicBezTo>
                  <a:pt x="7221" y="1173"/>
                  <a:pt x="4339" y="1"/>
                  <a:pt x="1267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4" name="Google Shape;134;p13"/>
          <p:cNvSpPr/>
          <p:nvPr/>
        </p:nvSpPr>
        <p:spPr>
          <a:xfrm>
            <a:off x="8332610" y="3605479"/>
            <a:ext cx="176373" cy="174458"/>
          </a:xfrm>
          <a:custGeom>
            <a:avLst/>
            <a:gdLst/>
            <a:ahLst/>
            <a:cxnLst/>
            <a:rect l="l" t="t" r="r" b="b"/>
            <a:pathLst>
              <a:path w="2947" h="2915" extrusionOk="0">
                <a:moveTo>
                  <a:pt x="1489" y="1"/>
                </a:moveTo>
                <a:cubicBezTo>
                  <a:pt x="666" y="1"/>
                  <a:pt x="1" y="634"/>
                  <a:pt x="1" y="1457"/>
                </a:cubicBezTo>
                <a:cubicBezTo>
                  <a:pt x="1" y="2249"/>
                  <a:pt x="666" y="2914"/>
                  <a:pt x="1489" y="2914"/>
                </a:cubicBezTo>
                <a:cubicBezTo>
                  <a:pt x="2281" y="2914"/>
                  <a:pt x="2946" y="2249"/>
                  <a:pt x="2946" y="1457"/>
                </a:cubicBezTo>
                <a:cubicBezTo>
                  <a:pt x="2946" y="634"/>
                  <a:pt x="2281" y="1"/>
                  <a:pt x="1489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135" name="Google Shape;135;p13"/>
          <p:cNvGrpSpPr/>
          <p:nvPr/>
        </p:nvGrpSpPr>
        <p:grpSpPr>
          <a:xfrm>
            <a:off x="1149350" y="3211835"/>
            <a:ext cx="1325736" cy="762000"/>
            <a:chOff x="1132576" y="1475630"/>
            <a:chExt cx="457488" cy="457488"/>
          </a:xfrm>
        </p:grpSpPr>
        <p:sp>
          <p:nvSpPr>
            <p:cNvPr id="136" name="Google Shape;136;p13"/>
            <p:cNvSpPr/>
            <p:nvPr/>
          </p:nvSpPr>
          <p:spPr>
            <a:xfrm>
              <a:off x="1132576" y="1475630"/>
              <a:ext cx="457488" cy="457488"/>
            </a:xfrm>
            <a:custGeom>
              <a:avLst/>
              <a:gdLst/>
              <a:ahLst/>
              <a:cxnLst/>
              <a:rect l="l" t="t" r="r" b="b"/>
              <a:pathLst>
                <a:path w="15044" h="15044" extrusionOk="0">
                  <a:moveTo>
                    <a:pt x="7506" y="1"/>
                  </a:moveTo>
                  <a:cubicBezTo>
                    <a:pt x="3357" y="1"/>
                    <a:pt x="1" y="3389"/>
                    <a:pt x="1" y="7538"/>
                  </a:cubicBezTo>
                  <a:cubicBezTo>
                    <a:pt x="1" y="11687"/>
                    <a:pt x="3357" y="15044"/>
                    <a:pt x="7506" y="15044"/>
                  </a:cubicBezTo>
                  <a:cubicBezTo>
                    <a:pt x="11655" y="15044"/>
                    <a:pt x="15043" y="11687"/>
                    <a:pt x="15043" y="7538"/>
                  </a:cubicBezTo>
                  <a:cubicBezTo>
                    <a:pt x="15043" y="3389"/>
                    <a:pt x="11655" y="1"/>
                    <a:pt x="750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7" name="Google Shape;137;p13"/>
            <p:cNvSpPr/>
            <p:nvPr/>
          </p:nvSpPr>
          <p:spPr>
            <a:xfrm>
              <a:off x="1397421" y="1723627"/>
              <a:ext cx="19280" cy="18824"/>
            </a:xfrm>
            <a:custGeom>
              <a:avLst/>
              <a:gdLst/>
              <a:ahLst/>
              <a:cxnLst/>
              <a:rect l="l" t="t" r="r" b="b"/>
              <a:pathLst>
                <a:path w="634" h="619" extrusionOk="0">
                  <a:moveTo>
                    <a:pt x="464" y="1"/>
                  </a:moveTo>
                  <a:cubicBezTo>
                    <a:pt x="428" y="1"/>
                    <a:pt x="396" y="16"/>
                    <a:pt x="381" y="48"/>
                  </a:cubicBezTo>
                  <a:lnTo>
                    <a:pt x="32" y="365"/>
                  </a:lnTo>
                  <a:cubicBezTo>
                    <a:pt x="1" y="428"/>
                    <a:pt x="1" y="523"/>
                    <a:pt x="32" y="586"/>
                  </a:cubicBezTo>
                  <a:cubicBezTo>
                    <a:pt x="64" y="618"/>
                    <a:pt x="96" y="618"/>
                    <a:pt x="159" y="618"/>
                  </a:cubicBezTo>
                  <a:cubicBezTo>
                    <a:pt x="191" y="618"/>
                    <a:pt x="222" y="618"/>
                    <a:pt x="254" y="586"/>
                  </a:cubicBezTo>
                  <a:lnTo>
                    <a:pt x="571" y="270"/>
                  </a:lnTo>
                  <a:cubicBezTo>
                    <a:pt x="634" y="206"/>
                    <a:pt x="634" y="111"/>
                    <a:pt x="571" y="48"/>
                  </a:cubicBezTo>
                  <a:cubicBezTo>
                    <a:pt x="539" y="16"/>
                    <a:pt x="499" y="1"/>
                    <a:pt x="464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8" name="Google Shape;138;p13"/>
            <p:cNvSpPr/>
            <p:nvPr/>
          </p:nvSpPr>
          <p:spPr>
            <a:xfrm>
              <a:off x="1422449" y="1749627"/>
              <a:ext cx="19310" cy="17851"/>
            </a:xfrm>
            <a:custGeom>
              <a:avLst/>
              <a:gdLst/>
              <a:ahLst/>
              <a:cxnLst/>
              <a:rect l="l" t="t" r="r" b="b"/>
              <a:pathLst>
                <a:path w="635" h="587" extrusionOk="0">
                  <a:moveTo>
                    <a:pt x="488" y="1"/>
                  </a:moveTo>
                  <a:cubicBezTo>
                    <a:pt x="452" y="1"/>
                    <a:pt x="413" y="16"/>
                    <a:pt x="381" y="48"/>
                  </a:cubicBezTo>
                  <a:lnTo>
                    <a:pt x="64" y="365"/>
                  </a:lnTo>
                  <a:cubicBezTo>
                    <a:pt x="1" y="428"/>
                    <a:pt x="1" y="492"/>
                    <a:pt x="64" y="555"/>
                  </a:cubicBezTo>
                  <a:cubicBezTo>
                    <a:pt x="96" y="587"/>
                    <a:pt x="128" y="587"/>
                    <a:pt x="159" y="587"/>
                  </a:cubicBezTo>
                  <a:cubicBezTo>
                    <a:pt x="191" y="587"/>
                    <a:pt x="223" y="587"/>
                    <a:pt x="254" y="555"/>
                  </a:cubicBezTo>
                  <a:lnTo>
                    <a:pt x="571" y="238"/>
                  </a:lnTo>
                  <a:cubicBezTo>
                    <a:pt x="634" y="175"/>
                    <a:pt x="634" y="80"/>
                    <a:pt x="571" y="48"/>
                  </a:cubicBezTo>
                  <a:cubicBezTo>
                    <a:pt x="555" y="16"/>
                    <a:pt x="523" y="1"/>
                    <a:pt x="488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9" name="Google Shape;139;p13"/>
            <p:cNvSpPr/>
            <p:nvPr/>
          </p:nvSpPr>
          <p:spPr>
            <a:xfrm>
              <a:off x="1447507" y="1774534"/>
              <a:ext cx="19280" cy="17972"/>
            </a:xfrm>
            <a:custGeom>
              <a:avLst/>
              <a:gdLst/>
              <a:ahLst/>
              <a:cxnLst/>
              <a:rect l="l" t="t" r="r" b="b"/>
              <a:pathLst>
                <a:path w="634" h="591" extrusionOk="0">
                  <a:moveTo>
                    <a:pt x="505" y="0"/>
                  </a:moveTo>
                  <a:cubicBezTo>
                    <a:pt x="465" y="0"/>
                    <a:pt x="417" y="15"/>
                    <a:pt x="380" y="53"/>
                  </a:cubicBezTo>
                  <a:lnTo>
                    <a:pt x="64" y="369"/>
                  </a:lnTo>
                  <a:cubicBezTo>
                    <a:pt x="0" y="401"/>
                    <a:pt x="0" y="496"/>
                    <a:pt x="64" y="559"/>
                  </a:cubicBezTo>
                  <a:cubicBezTo>
                    <a:pt x="95" y="591"/>
                    <a:pt x="127" y="591"/>
                    <a:pt x="159" y="591"/>
                  </a:cubicBezTo>
                  <a:cubicBezTo>
                    <a:pt x="190" y="591"/>
                    <a:pt x="222" y="591"/>
                    <a:pt x="254" y="559"/>
                  </a:cubicBezTo>
                  <a:lnTo>
                    <a:pt x="570" y="243"/>
                  </a:lnTo>
                  <a:cubicBezTo>
                    <a:pt x="634" y="179"/>
                    <a:pt x="634" y="84"/>
                    <a:pt x="570" y="21"/>
                  </a:cubicBezTo>
                  <a:cubicBezTo>
                    <a:pt x="557" y="8"/>
                    <a:pt x="533" y="0"/>
                    <a:pt x="505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0" name="Google Shape;140;p13"/>
            <p:cNvSpPr/>
            <p:nvPr/>
          </p:nvSpPr>
          <p:spPr>
            <a:xfrm>
              <a:off x="1231775" y="1576775"/>
              <a:ext cx="258120" cy="255231"/>
            </a:xfrm>
            <a:custGeom>
              <a:avLst/>
              <a:gdLst/>
              <a:ahLst/>
              <a:cxnLst/>
              <a:rect l="l" t="t" r="r" b="b"/>
              <a:pathLst>
                <a:path w="8488" h="8393" extrusionOk="0">
                  <a:moveTo>
                    <a:pt x="6524" y="665"/>
                  </a:moveTo>
                  <a:cubicBezTo>
                    <a:pt x="6556" y="665"/>
                    <a:pt x="6588" y="697"/>
                    <a:pt x="6619" y="728"/>
                  </a:cubicBezTo>
                  <a:lnTo>
                    <a:pt x="7728" y="1837"/>
                  </a:lnTo>
                  <a:cubicBezTo>
                    <a:pt x="7759" y="1869"/>
                    <a:pt x="7791" y="1900"/>
                    <a:pt x="7791" y="1932"/>
                  </a:cubicBezTo>
                  <a:cubicBezTo>
                    <a:pt x="7791" y="1964"/>
                    <a:pt x="7759" y="1995"/>
                    <a:pt x="7728" y="2027"/>
                  </a:cubicBezTo>
                  <a:lnTo>
                    <a:pt x="7063" y="2724"/>
                  </a:lnTo>
                  <a:lnTo>
                    <a:pt x="5733" y="1394"/>
                  </a:lnTo>
                  <a:lnTo>
                    <a:pt x="6429" y="728"/>
                  </a:lnTo>
                  <a:cubicBezTo>
                    <a:pt x="6461" y="697"/>
                    <a:pt x="6493" y="665"/>
                    <a:pt x="6524" y="665"/>
                  </a:cubicBezTo>
                  <a:close/>
                  <a:moveTo>
                    <a:pt x="1584" y="285"/>
                  </a:moveTo>
                  <a:cubicBezTo>
                    <a:pt x="1647" y="285"/>
                    <a:pt x="1679" y="317"/>
                    <a:pt x="1711" y="317"/>
                  </a:cubicBezTo>
                  <a:lnTo>
                    <a:pt x="4054" y="2660"/>
                  </a:lnTo>
                  <a:lnTo>
                    <a:pt x="4181" y="2565"/>
                  </a:lnTo>
                  <a:lnTo>
                    <a:pt x="2624" y="4107"/>
                  </a:lnTo>
                  <a:lnTo>
                    <a:pt x="2724" y="3990"/>
                  </a:lnTo>
                  <a:lnTo>
                    <a:pt x="381" y="1647"/>
                  </a:lnTo>
                  <a:cubicBezTo>
                    <a:pt x="317" y="1584"/>
                    <a:pt x="317" y="1489"/>
                    <a:pt x="381" y="1457"/>
                  </a:cubicBezTo>
                  <a:lnTo>
                    <a:pt x="1489" y="317"/>
                  </a:lnTo>
                  <a:cubicBezTo>
                    <a:pt x="1521" y="285"/>
                    <a:pt x="1552" y="285"/>
                    <a:pt x="1584" y="285"/>
                  </a:cubicBezTo>
                  <a:close/>
                  <a:moveTo>
                    <a:pt x="5543" y="1584"/>
                  </a:moveTo>
                  <a:lnTo>
                    <a:pt x="5891" y="1964"/>
                  </a:lnTo>
                  <a:lnTo>
                    <a:pt x="1552" y="6302"/>
                  </a:lnTo>
                  <a:lnTo>
                    <a:pt x="1204" y="5954"/>
                  </a:lnTo>
                  <a:lnTo>
                    <a:pt x="5543" y="1584"/>
                  </a:lnTo>
                  <a:close/>
                  <a:moveTo>
                    <a:pt x="6081" y="2154"/>
                  </a:moveTo>
                  <a:lnTo>
                    <a:pt x="6303" y="2344"/>
                  </a:lnTo>
                  <a:lnTo>
                    <a:pt x="1964" y="6714"/>
                  </a:lnTo>
                  <a:lnTo>
                    <a:pt x="1742" y="6492"/>
                  </a:lnTo>
                  <a:lnTo>
                    <a:pt x="6081" y="2154"/>
                  </a:lnTo>
                  <a:close/>
                  <a:moveTo>
                    <a:pt x="6493" y="2565"/>
                  </a:moveTo>
                  <a:lnTo>
                    <a:pt x="6873" y="2914"/>
                  </a:lnTo>
                  <a:lnTo>
                    <a:pt x="2502" y="7252"/>
                  </a:lnTo>
                  <a:lnTo>
                    <a:pt x="2154" y="6904"/>
                  </a:lnTo>
                  <a:lnTo>
                    <a:pt x="6493" y="2565"/>
                  </a:lnTo>
                  <a:close/>
                  <a:moveTo>
                    <a:pt x="1014" y="6144"/>
                  </a:moveTo>
                  <a:lnTo>
                    <a:pt x="2312" y="7442"/>
                  </a:lnTo>
                  <a:cubicBezTo>
                    <a:pt x="2217" y="7506"/>
                    <a:pt x="2091" y="7569"/>
                    <a:pt x="2027" y="7569"/>
                  </a:cubicBezTo>
                  <a:lnTo>
                    <a:pt x="729" y="7791"/>
                  </a:lnTo>
                  <a:lnTo>
                    <a:pt x="666" y="7791"/>
                  </a:lnTo>
                  <a:cubicBezTo>
                    <a:pt x="634" y="7791"/>
                    <a:pt x="634" y="7759"/>
                    <a:pt x="634" y="7727"/>
                  </a:cubicBezTo>
                  <a:lnTo>
                    <a:pt x="887" y="6429"/>
                  </a:lnTo>
                  <a:cubicBezTo>
                    <a:pt x="887" y="6366"/>
                    <a:pt x="951" y="6239"/>
                    <a:pt x="1014" y="6144"/>
                  </a:cubicBezTo>
                  <a:close/>
                  <a:moveTo>
                    <a:pt x="5780" y="4418"/>
                  </a:moveTo>
                  <a:lnTo>
                    <a:pt x="8139" y="6746"/>
                  </a:lnTo>
                  <a:cubicBezTo>
                    <a:pt x="8171" y="6809"/>
                    <a:pt x="8171" y="6904"/>
                    <a:pt x="8139" y="6936"/>
                  </a:cubicBezTo>
                  <a:lnTo>
                    <a:pt x="6999" y="8076"/>
                  </a:lnTo>
                  <a:cubicBezTo>
                    <a:pt x="6968" y="8107"/>
                    <a:pt x="6936" y="8107"/>
                    <a:pt x="6904" y="8107"/>
                  </a:cubicBezTo>
                  <a:cubicBezTo>
                    <a:pt x="6873" y="8107"/>
                    <a:pt x="6841" y="8107"/>
                    <a:pt x="6809" y="8076"/>
                  </a:cubicBezTo>
                  <a:lnTo>
                    <a:pt x="4466" y="5732"/>
                  </a:lnTo>
                  <a:lnTo>
                    <a:pt x="5780" y="4418"/>
                  </a:lnTo>
                  <a:close/>
                  <a:moveTo>
                    <a:pt x="1584" y="0"/>
                  </a:moveTo>
                  <a:cubicBezTo>
                    <a:pt x="1489" y="0"/>
                    <a:pt x="1362" y="63"/>
                    <a:pt x="1299" y="127"/>
                  </a:cubicBezTo>
                  <a:lnTo>
                    <a:pt x="190" y="1235"/>
                  </a:lnTo>
                  <a:cubicBezTo>
                    <a:pt x="0" y="1425"/>
                    <a:pt x="0" y="1679"/>
                    <a:pt x="190" y="1837"/>
                  </a:cubicBezTo>
                  <a:lnTo>
                    <a:pt x="2526" y="4204"/>
                  </a:lnTo>
                  <a:lnTo>
                    <a:pt x="2526" y="4204"/>
                  </a:lnTo>
                  <a:lnTo>
                    <a:pt x="887" y="5827"/>
                  </a:lnTo>
                  <a:cubicBezTo>
                    <a:pt x="761" y="5954"/>
                    <a:pt x="634" y="6207"/>
                    <a:pt x="602" y="6397"/>
                  </a:cubicBezTo>
                  <a:lnTo>
                    <a:pt x="381" y="7696"/>
                  </a:lnTo>
                  <a:cubicBezTo>
                    <a:pt x="349" y="7791"/>
                    <a:pt x="381" y="7886"/>
                    <a:pt x="444" y="7981"/>
                  </a:cubicBezTo>
                  <a:cubicBezTo>
                    <a:pt x="507" y="8044"/>
                    <a:pt x="602" y="8076"/>
                    <a:pt x="697" y="8076"/>
                  </a:cubicBezTo>
                  <a:lnTo>
                    <a:pt x="761" y="8076"/>
                  </a:lnTo>
                  <a:lnTo>
                    <a:pt x="2059" y="7854"/>
                  </a:lnTo>
                  <a:cubicBezTo>
                    <a:pt x="2249" y="7822"/>
                    <a:pt x="2502" y="7696"/>
                    <a:pt x="2629" y="7537"/>
                  </a:cubicBezTo>
                  <a:lnTo>
                    <a:pt x="4402" y="5764"/>
                  </a:lnTo>
                  <a:lnTo>
                    <a:pt x="4244" y="5922"/>
                  </a:lnTo>
                  <a:lnTo>
                    <a:pt x="6619" y="8266"/>
                  </a:lnTo>
                  <a:cubicBezTo>
                    <a:pt x="6683" y="8361"/>
                    <a:pt x="6778" y="8392"/>
                    <a:pt x="6904" y="8392"/>
                  </a:cubicBezTo>
                  <a:cubicBezTo>
                    <a:pt x="7031" y="8392"/>
                    <a:pt x="7126" y="8361"/>
                    <a:pt x="7221" y="8266"/>
                  </a:cubicBezTo>
                  <a:lnTo>
                    <a:pt x="8329" y="7157"/>
                  </a:lnTo>
                  <a:cubicBezTo>
                    <a:pt x="8488" y="6999"/>
                    <a:pt x="8488" y="6714"/>
                    <a:pt x="8329" y="6556"/>
                  </a:cubicBezTo>
                  <a:lnTo>
                    <a:pt x="5986" y="4212"/>
                  </a:lnTo>
                  <a:lnTo>
                    <a:pt x="7949" y="2249"/>
                  </a:lnTo>
                  <a:cubicBezTo>
                    <a:pt x="8013" y="2154"/>
                    <a:pt x="8076" y="2059"/>
                    <a:pt x="8076" y="1932"/>
                  </a:cubicBezTo>
                  <a:cubicBezTo>
                    <a:pt x="8076" y="1805"/>
                    <a:pt x="8013" y="1710"/>
                    <a:pt x="7949" y="1647"/>
                  </a:cubicBezTo>
                  <a:lnTo>
                    <a:pt x="6809" y="507"/>
                  </a:lnTo>
                  <a:cubicBezTo>
                    <a:pt x="6746" y="443"/>
                    <a:pt x="6619" y="380"/>
                    <a:pt x="6524" y="380"/>
                  </a:cubicBezTo>
                  <a:cubicBezTo>
                    <a:pt x="6398" y="380"/>
                    <a:pt x="6303" y="443"/>
                    <a:pt x="6208" y="507"/>
                  </a:cubicBezTo>
                  <a:lnTo>
                    <a:pt x="4244" y="2470"/>
                  </a:lnTo>
                  <a:lnTo>
                    <a:pt x="1901" y="127"/>
                  </a:lnTo>
                  <a:cubicBezTo>
                    <a:pt x="1806" y="63"/>
                    <a:pt x="1711" y="0"/>
                    <a:pt x="1584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1" name="Google Shape;141;p13"/>
            <p:cNvSpPr/>
            <p:nvPr/>
          </p:nvSpPr>
          <p:spPr>
            <a:xfrm>
              <a:off x="1296306" y="1623485"/>
              <a:ext cx="19280" cy="18793"/>
            </a:xfrm>
            <a:custGeom>
              <a:avLst/>
              <a:gdLst/>
              <a:ahLst/>
              <a:cxnLst/>
              <a:rect l="l" t="t" r="r" b="b"/>
              <a:pathLst>
                <a:path w="634" h="618" extrusionOk="0">
                  <a:moveTo>
                    <a:pt x="491" y="0"/>
                  </a:moveTo>
                  <a:cubicBezTo>
                    <a:pt x="452" y="0"/>
                    <a:pt x="412" y="16"/>
                    <a:pt x="380" y="48"/>
                  </a:cubicBezTo>
                  <a:lnTo>
                    <a:pt x="64" y="364"/>
                  </a:lnTo>
                  <a:cubicBezTo>
                    <a:pt x="0" y="428"/>
                    <a:pt x="0" y="523"/>
                    <a:pt x="64" y="554"/>
                  </a:cubicBezTo>
                  <a:cubicBezTo>
                    <a:pt x="95" y="586"/>
                    <a:pt x="127" y="618"/>
                    <a:pt x="159" y="618"/>
                  </a:cubicBezTo>
                  <a:cubicBezTo>
                    <a:pt x="190" y="618"/>
                    <a:pt x="254" y="586"/>
                    <a:pt x="254" y="554"/>
                  </a:cubicBezTo>
                  <a:lnTo>
                    <a:pt x="602" y="238"/>
                  </a:lnTo>
                  <a:cubicBezTo>
                    <a:pt x="634" y="206"/>
                    <a:pt x="634" y="111"/>
                    <a:pt x="602" y="48"/>
                  </a:cubicBezTo>
                  <a:cubicBezTo>
                    <a:pt x="570" y="16"/>
                    <a:pt x="531" y="0"/>
                    <a:pt x="491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2" name="Google Shape;142;p13"/>
            <p:cNvSpPr/>
            <p:nvPr/>
          </p:nvSpPr>
          <p:spPr>
            <a:xfrm>
              <a:off x="1271248" y="1598427"/>
              <a:ext cx="19310" cy="18824"/>
            </a:xfrm>
            <a:custGeom>
              <a:avLst/>
              <a:gdLst/>
              <a:ahLst/>
              <a:cxnLst/>
              <a:rect l="l" t="t" r="r" b="b"/>
              <a:pathLst>
                <a:path w="635" h="619" extrusionOk="0">
                  <a:moveTo>
                    <a:pt x="492" y="1"/>
                  </a:moveTo>
                  <a:cubicBezTo>
                    <a:pt x="452" y="1"/>
                    <a:pt x="413" y="16"/>
                    <a:pt x="381" y="48"/>
                  </a:cubicBezTo>
                  <a:lnTo>
                    <a:pt x="64" y="365"/>
                  </a:lnTo>
                  <a:cubicBezTo>
                    <a:pt x="1" y="428"/>
                    <a:pt x="1" y="523"/>
                    <a:pt x="64" y="587"/>
                  </a:cubicBezTo>
                  <a:cubicBezTo>
                    <a:pt x="96" y="587"/>
                    <a:pt x="128" y="618"/>
                    <a:pt x="159" y="618"/>
                  </a:cubicBezTo>
                  <a:cubicBezTo>
                    <a:pt x="191" y="618"/>
                    <a:pt x="254" y="587"/>
                    <a:pt x="254" y="587"/>
                  </a:cubicBezTo>
                  <a:lnTo>
                    <a:pt x="603" y="238"/>
                  </a:lnTo>
                  <a:cubicBezTo>
                    <a:pt x="634" y="206"/>
                    <a:pt x="634" y="111"/>
                    <a:pt x="603" y="48"/>
                  </a:cubicBezTo>
                  <a:cubicBezTo>
                    <a:pt x="571" y="16"/>
                    <a:pt x="531" y="1"/>
                    <a:pt x="492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3" name="Google Shape;143;p13"/>
            <p:cNvSpPr/>
            <p:nvPr/>
          </p:nvSpPr>
          <p:spPr>
            <a:xfrm>
              <a:off x="1322307" y="1649243"/>
              <a:ext cx="19280" cy="18064"/>
            </a:xfrm>
            <a:custGeom>
              <a:avLst/>
              <a:gdLst/>
              <a:ahLst/>
              <a:cxnLst/>
              <a:rect l="l" t="t" r="r" b="b"/>
              <a:pathLst>
                <a:path w="634" h="594" extrusionOk="0">
                  <a:moveTo>
                    <a:pt x="464" y="0"/>
                  </a:moveTo>
                  <a:cubicBezTo>
                    <a:pt x="428" y="0"/>
                    <a:pt x="396" y="8"/>
                    <a:pt x="380" y="24"/>
                  </a:cubicBezTo>
                  <a:lnTo>
                    <a:pt x="64" y="341"/>
                  </a:lnTo>
                  <a:cubicBezTo>
                    <a:pt x="0" y="404"/>
                    <a:pt x="0" y="499"/>
                    <a:pt x="64" y="562"/>
                  </a:cubicBezTo>
                  <a:cubicBezTo>
                    <a:pt x="95" y="594"/>
                    <a:pt x="127" y="594"/>
                    <a:pt x="159" y="594"/>
                  </a:cubicBezTo>
                  <a:cubicBezTo>
                    <a:pt x="190" y="594"/>
                    <a:pt x="222" y="594"/>
                    <a:pt x="254" y="562"/>
                  </a:cubicBezTo>
                  <a:lnTo>
                    <a:pt x="570" y="246"/>
                  </a:lnTo>
                  <a:cubicBezTo>
                    <a:pt x="634" y="182"/>
                    <a:pt x="634" y="87"/>
                    <a:pt x="570" y="24"/>
                  </a:cubicBezTo>
                  <a:cubicBezTo>
                    <a:pt x="539" y="8"/>
                    <a:pt x="499" y="0"/>
                    <a:pt x="464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44" name="Google Shape;144;p13"/>
          <p:cNvSpPr/>
          <p:nvPr/>
        </p:nvSpPr>
        <p:spPr>
          <a:xfrm>
            <a:off x="768350" y="5329307"/>
            <a:ext cx="6870597" cy="1649898"/>
          </a:xfrm>
          <a:custGeom>
            <a:avLst/>
            <a:gdLst/>
            <a:ahLst/>
            <a:cxnLst/>
            <a:rect l="l" t="t" r="r" b="b"/>
            <a:pathLst>
              <a:path w="93235" h="18306" extrusionOk="0">
                <a:moveTo>
                  <a:pt x="9153" y="1"/>
                </a:moveTo>
                <a:cubicBezTo>
                  <a:pt x="4086" y="1"/>
                  <a:pt x="1" y="4118"/>
                  <a:pt x="1" y="9153"/>
                </a:cubicBezTo>
                <a:cubicBezTo>
                  <a:pt x="1" y="14189"/>
                  <a:pt x="4086" y="18306"/>
                  <a:pt x="9153" y="18306"/>
                </a:cubicBezTo>
                <a:lnTo>
                  <a:pt x="84082" y="18306"/>
                </a:lnTo>
                <a:cubicBezTo>
                  <a:pt x="89118" y="18306"/>
                  <a:pt x="93234" y="14189"/>
                  <a:pt x="93234" y="9153"/>
                </a:cubicBezTo>
                <a:cubicBezTo>
                  <a:pt x="93234" y="4118"/>
                  <a:pt x="89118" y="1"/>
                  <a:pt x="84082" y="1"/>
                </a:cubicBezTo>
                <a:cubicBezTo>
                  <a:pt x="83797" y="1"/>
                  <a:pt x="83544" y="64"/>
                  <a:pt x="83259" y="64"/>
                </a:cubicBezTo>
                <a:lnTo>
                  <a:pt x="9945" y="64"/>
                </a:lnTo>
                <a:cubicBezTo>
                  <a:pt x="9691" y="64"/>
                  <a:pt x="9406" y="1"/>
                  <a:pt x="9153" y="1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5" name="Google Shape;145;p13"/>
          <p:cNvSpPr/>
          <p:nvPr/>
        </p:nvSpPr>
        <p:spPr>
          <a:xfrm>
            <a:off x="1430335" y="6118482"/>
            <a:ext cx="564719" cy="677173"/>
          </a:xfrm>
          <a:custGeom>
            <a:avLst/>
            <a:gdLst/>
            <a:ahLst/>
            <a:cxnLst/>
            <a:rect l="l" t="t" r="r" b="b"/>
            <a:pathLst>
              <a:path w="11813" h="11814" extrusionOk="0">
                <a:moveTo>
                  <a:pt x="317" y="1"/>
                </a:moveTo>
                <a:cubicBezTo>
                  <a:pt x="127" y="1"/>
                  <a:pt x="0" y="159"/>
                  <a:pt x="0" y="318"/>
                </a:cubicBezTo>
                <a:cubicBezTo>
                  <a:pt x="0" y="6683"/>
                  <a:pt x="5131" y="11813"/>
                  <a:pt x="11496" y="11813"/>
                </a:cubicBezTo>
                <a:cubicBezTo>
                  <a:pt x="11654" y="11813"/>
                  <a:pt x="11813" y="11687"/>
                  <a:pt x="11813" y="11497"/>
                </a:cubicBezTo>
                <a:cubicBezTo>
                  <a:pt x="11813" y="11338"/>
                  <a:pt x="11654" y="11180"/>
                  <a:pt x="11496" y="11180"/>
                </a:cubicBezTo>
                <a:cubicBezTo>
                  <a:pt x="5511" y="11180"/>
                  <a:pt x="634" y="6303"/>
                  <a:pt x="634" y="318"/>
                </a:cubicBezTo>
                <a:cubicBezTo>
                  <a:pt x="634" y="159"/>
                  <a:pt x="475" y="1"/>
                  <a:pt x="317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6" name="Google Shape;146;p13"/>
          <p:cNvSpPr/>
          <p:nvPr/>
        </p:nvSpPr>
        <p:spPr>
          <a:xfrm>
            <a:off x="7031599" y="5145057"/>
            <a:ext cx="1364726" cy="703220"/>
          </a:xfrm>
          <a:custGeom>
            <a:avLst/>
            <a:gdLst/>
            <a:ahLst/>
            <a:cxnLst/>
            <a:rect l="l" t="t" r="r" b="b"/>
            <a:pathLst>
              <a:path w="22803" h="11750" extrusionOk="0">
                <a:moveTo>
                  <a:pt x="1267" y="0"/>
                </a:moveTo>
                <a:cubicBezTo>
                  <a:pt x="950" y="0"/>
                  <a:pt x="634" y="0"/>
                  <a:pt x="285" y="95"/>
                </a:cubicBezTo>
                <a:cubicBezTo>
                  <a:pt x="95" y="127"/>
                  <a:pt x="0" y="317"/>
                  <a:pt x="64" y="475"/>
                </a:cubicBezTo>
                <a:cubicBezTo>
                  <a:pt x="91" y="641"/>
                  <a:pt x="240" y="735"/>
                  <a:pt x="382" y="735"/>
                </a:cubicBezTo>
                <a:cubicBezTo>
                  <a:pt x="403" y="735"/>
                  <a:pt x="424" y="733"/>
                  <a:pt x="444" y="729"/>
                </a:cubicBezTo>
                <a:cubicBezTo>
                  <a:pt x="729" y="634"/>
                  <a:pt x="1014" y="634"/>
                  <a:pt x="1267" y="634"/>
                </a:cubicBezTo>
                <a:cubicBezTo>
                  <a:pt x="7253" y="634"/>
                  <a:pt x="12130" y="5479"/>
                  <a:pt x="12130" y="11433"/>
                </a:cubicBezTo>
                <a:cubicBezTo>
                  <a:pt x="12130" y="11623"/>
                  <a:pt x="12256" y="11749"/>
                  <a:pt x="12446" y="11749"/>
                </a:cubicBezTo>
                <a:lnTo>
                  <a:pt x="22454" y="11749"/>
                </a:lnTo>
                <a:cubicBezTo>
                  <a:pt x="22644" y="11749"/>
                  <a:pt x="22802" y="11623"/>
                  <a:pt x="22802" y="11433"/>
                </a:cubicBezTo>
                <a:cubicBezTo>
                  <a:pt x="22802" y="11243"/>
                  <a:pt x="22644" y="11116"/>
                  <a:pt x="22454" y="11116"/>
                </a:cubicBezTo>
                <a:lnTo>
                  <a:pt x="12763" y="11116"/>
                </a:lnTo>
                <a:cubicBezTo>
                  <a:pt x="12668" y="8171"/>
                  <a:pt x="11496" y="5416"/>
                  <a:pt x="9406" y="3325"/>
                </a:cubicBezTo>
                <a:cubicBezTo>
                  <a:pt x="7221" y="1172"/>
                  <a:pt x="4339" y="0"/>
                  <a:pt x="1267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7" name="Google Shape;147;p13"/>
          <p:cNvSpPr/>
          <p:nvPr/>
        </p:nvSpPr>
        <p:spPr>
          <a:xfrm>
            <a:off x="8394214" y="5713694"/>
            <a:ext cx="176373" cy="174458"/>
          </a:xfrm>
          <a:custGeom>
            <a:avLst/>
            <a:gdLst/>
            <a:ahLst/>
            <a:cxnLst/>
            <a:rect l="l" t="t" r="r" b="b"/>
            <a:pathLst>
              <a:path w="2947" h="2915" extrusionOk="0">
                <a:moveTo>
                  <a:pt x="1489" y="1"/>
                </a:moveTo>
                <a:cubicBezTo>
                  <a:pt x="666" y="1"/>
                  <a:pt x="1" y="666"/>
                  <a:pt x="1" y="1458"/>
                </a:cubicBezTo>
                <a:cubicBezTo>
                  <a:pt x="1" y="2249"/>
                  <a:pt x="666" y="2914"/>
                  <a:pt x="1489" y="2914"/>
                </a:cubicBezTo>
                <a:cubicBezTo>
                  <a:pt x="2281" y="2914"/>
                  <a:pt x="2946" y="2249"/>
                  <a:pt x="2946" y="1458"/>
                </a:cubicBezTo>
                <a:cubicBezTo>
                  <a:pt x="2946" y="666"/>
                  <a:pt x="2281" y="1"/>
                  <a:pt x="1489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148" name="Google Shape;148;p13"/>
          <p:cNvGrpSpPr/>
          <p:nvPr/>
        </p:nvGrpSpPr>
        <p:grpSpPr>
          <a:xfrm>
            <a:off x="1724875" y="5482494"/>
            <a:ext cx="900362" cy="900303"/>
            <a:chOff x="1132576" y="2303888"/>
            <a:chExt cx="457488" cy="457458"/>
          </a:xfrm>
        </p:grpSpPr>
        <p:sp>
          <p:nvSpPr>
            <p:cNvPr id="149" name="Google Shape;149;p13"/>
            <p:cNvSpPr/>
            <p:nvPr/>
          </p:nvSpPr>
          <p:spPr>
            <a:xfrm>
              <a:off x="1132576" y="2303888"/>
              <a:ext cx="457488" cy="457458"/>
            </a:xfrm>
            <a:custGeom>
              <a:avLst/>
              <a:gdLst/>
              <a:ahLst/>
              <a:cxnLst/>
              <a:rect l="l" t="t" r="r" b="b"/>
              <a:pathLst>
                <a:path w="15044" h="15043" extrusionOk="0">
                  <a:moveTo>
                    <a:pt x="7506" y="0"/>
                  </a:moveTo>
                  <a:cubicBezTo>
                    <a:pt x="3357" y="0"/>
                    <a:pt x="1" y="3389"/>
                    <a:pt x="1" y="7537"/>
                  </a:cubicBezTo>
                  <a:cubicBezTo>
                    <a:pt x="1" y="11686"/>
                    <a:pt x="3357" y="15043"/>
                    <a:pt x="7506" y="15043"/>
                  </a:cubicBezTo>
                  <a:cubicBezTo>
                    <a:pt x="11655" y="15043"/>
                    <a:pt x="15043" y="11686"/>
                    <a:pt x="15043" y="7537"/>
                  </a:cubicBezTo>
                  <a:cubicBezTo>
                    <a:pt x="15043" y="3389"/>
                    <a:pt x="11655" y="0"/>
                    <a:pt x="750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" name="Google Shape;150;p13"/>
            <p:cNvSpPr/>
            <p:nvPr/>
          </p:nvSpPr>
          <p:spPr>
            <a:xfrm>
              <a:off x="1253914" y="2424252"/>
              <a:ext cx="214816" cy="217675"/>
            </a:xfrm>
            <a:custGeom>
              <a:avLst/>
              <a:gdLst/>
              <a:ahLst/>
              <a:cxnLst/>
              <a:rect l="l" t="t" r="r" b="b"/>
              <a:pathLst>
                <a:path w="7064" h="7158" extrusionOk="0">
                  <a:moveTo>
                    <a:pt x="1394" y="286"/>
                  </a:moveTo>
                  <a:cubicBezTo>
                    <a:pt x="1648" y="286"/>
                    <a:pt x="1838" y="349"/>
                    <a:pt x="2028" y="476"/>
                  </a:cubicBezTo>
                  <a:cubicBezTo>
                    <a:pt x="1331" y="792"/>
                    <a:pt x="761" y="1331"/>
                    <a:pt x="413" y="1996"/>
                  </a:cubicBezTo>
                  <a:cubicBezTo>
                    <a:pt x="318" y="1806"/>
                    <a:pt x="286" y="1616"/>
                    <a:pt x="286" y="1426"/>
                  </a:cubicBezTo>
                  <a:cubicBezTo>
                    <a:pt x="286" y="792"/>
                    <a:pt x="793" y="286"/>
                    <a:pt x="1394" y="286"/>
                  </a:cubicBezTo>
                  <a:close/>
                  <a:moveTo>
                    <a:pt x="5638" y="286"/>
                  </a:moveTo>
                  <a:cubicBezTo>
                    <a:pt x="6271" y="286"/>
                    <a:pt x="6778" y="792"/>
                    <a:pt x="6778" y="1426"/>
                  </a:cubicBezTo>
                  <a:cubicBezTo>
                    <a:pt x="6778" y="1647"/>
                    <a:pt x="6715" y="1869"/>
                    <a:pt x="6588" y="2028"/>
                  </a:cubicBezTo>
                  <a:cubicBezTo>
                    <a:pt x="6240" y="1362"/>
                    <a:pt x="5670" y="824"/>
                    <a:pt x="5005" y="476"/>
                  </a:cubicBezTo>
                  <a:cubicBezTo>
                    <a:pt x="5163" y="349"/>
                    <a:pt x="5385" y="286"/>
                    <a:pt x="5638" y="286"/>
                  </a:cubicBezTo>
                  <a:close/>
                  <a:moveTo>
                    <a:pt x="1204" y="6303"/>
                  </a:moveTo>
                  <a:cubicBezTo>
                    <a:pt x="1299" y="6366"/>
                    <a:pt x="1363" y="6429"/>
                    <a:pt x="1458" y="6493"/>
                  </a:cubicBezTo>
                  <a:lnTo>
                    <a:pt x="1268" y="6746"/>
                  </a:lnTo>
                  <a:cubicBezTo>
                    <a:pt x="1236" y="6746"/>
                    <a:pt x="1236" y="6778"/>
                    <a:pt x="1204" y="6778"/>
                  </a:cubicBezTo>
                  <a:cubicBezTo>
                    <a:pt x="1204" y="6778"/>
                    <a:pt x="1173" y="6778"/>
                    <a:pt x="1141" y="6746"/>
                  </a:cubicBezTo>
                  <a:lnTo>
                    <a:pt x="1046" y="6683"/>
                  </a:lnTo>
                  <a:cubicBezTo>
                    <a:pt x="1014" y="6683"/>
                    <a:pt x="1014" y="6651"/>
                    <a:pt x="1014" y="6619"/>
                  </a:cubicBezTo>
                  <a:cubicBezTo>
                    <a:pt x="1014" y="6588"/>
                    <a:pt x="1014" y="6588"/>
                    <a:pt x="1014" y="6556"/>
                  </a:cubicBezTo>
                  <a:lnTo>
                    <a:pt x="1204" y="6303"/>
                  </a:lnTo>
                  <a:close/>
                  <a:moveTo>
                    <a:pt x="5828" y="6239"/>
                  </a:moveTo>
                  <a:lnTo>
                    <a:pt x="6050" y="6556"/>
                  </a:lnTo>
                  <a:cubicBezTo>
                    <a:pt x="6050" y="6588"/>
                    <a:pt x="6081" y="6588"/>
                    <a:pt x="6050" y="6619"/>
                  </a:cubicBezTo>
                  <a:cubicBezTo>
                    <a:pt x="6050" y="6651"/>
                    <a:pt x="6050" y="6651"/>
                    <a:pt x="6018" y="6683"/>
                  </a:cubicBezTo>
                  <a:lnTo>
                    <a:pt x="5923" y="6746"/>
                  </a:lnTo>
                  <a:cubicBezTo>
                    <a:pt x="5891" y="6778"/>
                    <a:pt x="5891" y="6778"/>
                    <a:pt x="5860" y="6778"/>
                  </a:cubicBezTo>
                  <a:cubicBezTo>
                    <a:pt x="5860" y="6778"/>
                    <a:pt x="5828" y="6746"/>
                    <a:pt x="5796" y="6746"/>
                  </a:cubicBezTo>
                  <a:lnTo>
                    <a:pt x="5575" y="6429"/>
                  </a:lnTo>
                  <a:cubicBezTo>
                    <a:pt x="5670" y="6398"/>
                    <a:pt x="5733" y="6303"/>
                    <a:pt x="5828" y="6239"/>
                  </a:cubicBezTo>
                  <a:close/>
                  <a:moveTo>
                    <a:pt x="3484" y="444"/>
                  </a:moveTo>
                  <a:cubicBezTo>
                    <a:pt x="5258" y="444"/>
                    <a:pt x="6715" y="1869"/>
                    <a:pt x="6715" y="3643"/>
                  </a:cubicBezTo>
                  <a:cubicBezTo>
                    <a:pt x="6715" y="5416"/>
                    <a:pt x="5258" y="6873"/>
                    <a:pt x="3484" y="6873"/>
                  </a:cubicBezTo>
                  <a:cubicBezTo>
                    <a:pt x="1711" y="6873"/>
                    <a:pt x="286" y="5416"/>
                    <a:pt x="286" y="3643"/>
                  </a:cubicBezTo>
                  <a:cubicBezTo>
                    <a:pt x="286" y="1869"/>
                    <a:pt x="1711" y="444"/>
                    <a:pt x="3484" y="444"/>
                  </a:cubicBezTo>
                  <a:close/>
                  <a:moveTo>
                    <a:pt x="1394" y="1"/>
                  </a:moveTo>
                  <a:cubicBezTo>
                    <a:pt x="634" y="1"/>
                    <a:pt x="1" y="634"/>
                    <a:pt x="1" y="1426"/>
                  </a:cubicBezTo>
                  <a:cubicBezTo>
                    <a:pt x="1" y="1742"/>
                    <a:pt x="96" y="2028"/>
                    <a:pt x="286" y="2281"/>
                  </a:cubicBezTo>
                  <a:cubicBezTo>
                    <a:pt x="96" y="2693"/>
                    <a:pt x="1" y="3168"/>
                    <a:pt x="1" y="3643"/>
                  </a:cubicBezTo>
                  <a:cubicBezTo>
                    <a:pt x="1" y="4593"/>
                    <a:pt x="381" y="5479"/>
                    <a:pt x="1014" y="6113"/>
                  </a:cubicBezTo>
                  <a:lnTo>
                    <a:pt x="793" y="6398"/>
                  </a:lnTo>
                  <a:cubicBezTo>
                    <a:pt x="729" y="6461"/>
                    <a:pt x="729" y="6556"/>
                    <a:pt x="729" y="6651"/>
                  </a:cubicBezTo>
                  <a:cubicBezTo>
                    <a:pt x="729" y="6746"/>
                    <a:pt x="793" y="6841"/>
                    <a:pt x="856" y="6905"/>
                  </a:cubicBezTo>
                  <a:lnTo>
                    <a:pt x="983" y="6968"/>
                  </a:lnTo>
                  <a:cubicBezTo>
                    <a:pt x="1046" y="7031"/>
                    <a:pt x="1109" y="7063"/>
                    <a:pt x="1204" y="7063"/>
                  </a:cubicBezTo>
                  <a:cubicBezTo>
                    <a:pt x="1299" y="7063"/>
                    <a:pt x="1426" y="7000"/>
                    <a:pt x="1489" y="6905"/>
                  </a:cubicBezTo>
                  <a:lnTo>
                    <a:pt x="1679" y="6651"/>
                  </a:lnTo>
                  <a:cubicBezTo>
                    <a:pt x="2218" y="6968"/>
                    <a:pt x="2819" y="7158"/>
                    <a:pt x="3484" y="7158"/>
                  </a:cubicBezTo>
                  <a:cubicBezTo>
                    <a:pt x="4181" y="7158"/>
                    <a:pt x="4815" y="6936"/>
                    <a:pt x="5353" y="6619"/>
                  </a:cubicBezTo>
                  <a:lnTo>
                    <a:pt x="5575" y="6905"/>
                  </a:lnTo>
                  <a:cubicBezTo>
                    <a:pt x="5638" y="7000"/>
                    <a:pt x="5765" y="7063"/>
                    <a:pt x="5860" y="7063"/>
                  </a:cubicBezTo>
                  <a:cubicBezTo>
                    <a:pt x="5955" y="7063"/>
                    <a:pt x="6018" y="7031"/>
                    <a:pt x="6081" y="6968"/>
                  </a:cubicBezTo>
                  <a:lnTo>
                    <a:pt x="6208" y="6905"/>
                  </a:lnTo>
                  <a:cubicBezTo>
                    <a:pt x="6271" y="6841"/>
                    <a:pt x="6335" y="6746"/>
                    <a:pt x="6335" y="6651"/>
                  </a:cubicBezTo>
                  <a:cubicBezTo>
                    <a:pt x="6366" y="6556"/>
                    <a:pt x="6335" y="6461"/>
                    <a:pt x="6271" y="6398"/>
                  </a:cubicBezTo>
                  <a:lnTo>
                    <a:pt x="6018" y="6049"/>
                  </a:lnTo>
                  <a:cubicBezTo>
                    <a:pt x="6620" y="5416"/>
                    <a:pt x="7000" y="4593"/>
                    <a:pt x="7000" y="3643"/>
                  </a:cubicBezTo>
                  <a:cubicBezTo>
                    <a:pt x="7000" y="3168"/>
                    <a:pt x="6905" y="2724"/>
                    <a:pt x="6746" y="2313"/>
                  </a:cubicBezTo>
                  <a:cubicBezTo>
                    <a:pt x="6936" y="2091"/>
                    <a:pt x="7063" y="1774"/>
                    <a:pt x="7063" y="1426"/>
                  </a:cubicBezTo>
                  <a:cubicBezTo>
                    <a:pt x="7063" y="634"/>
                    <a:pt x="6430" y="1"/>
                    <a:pt x="5638" y="1"/>
                  </a:cubicBezTo>
                  <a:cubicBezTo>
                    <a:pt x="5290" y="1"/>
                    <a:pt x="4941" y="127"/>
                    <a:pt x="4688" y="349"/>
                  </a:cubicBezTo>
                  <a:cubicBezTo>
                    <a:pt x="4308" y="222"/>
                    <a:pt x="3928" y="159"/>
                    <a:pt x="3484" y="159"/>
                  </a:cubicBezTo>
                  <a:cubicBezTo>
                    <a:pt x="3073" y="159"/>
                    <a:pt x="2693" y="222"/>
                    <a:pt x="2344" y="349"/>
                  </a:cubicBezTo>
                  <a:cubicBezTo>
                    <a:pt x="2091" y="127"/>
                    <a:pt x="1774" y="1"/>
                    <a:pt x="1394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1" name="Google Shape;151;p13"/>
            <p:cNvSpPr/>
            <p:nvPr/>
          </p:nvSpPr>
          <p:spPr>
            <a:xfrm>
              <a:off x="1438840" y="2516457"/>
              <a:ext cx="10613" cy="13776"/>
            </a:xfrm>
            <a:custGeom>
              <a:avLst/>
              <a:gdLst/>
              <a:ahLst/>
              <a:cxnLst/>
              <a:rect l="l" t="t" r="r" b="b"/>
              <a:pathLst>
                <a:path w="349" h="453" extrusionOk="0">
                  <a:moveTo>
                    <a:pt x="192" y="1"/>
                  </a:moveTo>
                  <a:cubicBezTo>
                    <a:pt x="181" y="1"/>
                    <a:pt x="170" y="3"/>
                    <a:pt x="159" y="9"/>
                  </a:cubicBezTo>
                  <a:cubicBezTo>
                    <a:pt x="64" y="9"/>
                    <a:pt x="0" y="104"/>
                    <a:pt x="32" y="167"/>
                  </a:cubicBezTo>
                  <a:cubicBezTo>
                    <a:pt x="32" y="231"/>
                    <a:pt x="32" y="262"/>
                    <a:pt x="64" y="326"/>
                  </a:cubicBezTo>
                  <a:cubicBezTo>
                    <a:pt x="64" y="389"/>
                    <a:pt x="127" y="452"/>
                    <a:pt x="190" y="452"/>
                  </a:cubicBezTo>
                  <a:cubicBezTo>
                    <a:pt x="285" y="452"/>
                    <a:pt x="349" y="389"/>
                    <a:pt x="317" y="294"/>
                  </a:cubicBezTo>
                  <a:lnTo>
                    <a:pt x="317" y="136"/>
                  </a:lnTo>
                  <a:cubicBezTo>
                    <a:pt x="291" y="57"/>
                    <a:pt x="243" y="1"/>
                    <a:pt x="192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2" name="Google Shape;152;p13"/>
            <p:cNvSpPr/>
            <p:nvPr/>
          </p:nvSpPr>
          <p:spPr>
            <a:xfrm>
              <a:off x="1426311" y="2483887"/>
              <a:ext cx="18337" cy="26122"/>
            </a:xfrm>
            <a:custGeom>
              <a:avLst/>
              <a:gdLst/>
              <a:ahLst/>
              <a:cxnLst/>
              <a:rect l="l" t="t" r="r" b="b"/>
              <a:pathLst>
                <a:path w="603" h="859" extrusionOk="0">
                  <a:moveTo>
                    <a:pt x="145" y="0"/>
                  </a:moveTo>
                  <a:cubicBezTo>
                    <a:pt x="117" y="0"/>
                    <a:pt x="88" y="11"/>
                    <a:pt x="64" y="35"/>
                  </a:cubicBezTo>
                  <a:cubicBezTo>
                    <a:pt x="1" y="67"/>
                    <a:pt x="1" y="162"/>
                    <a:pt x="32" y="225"/>
                  </a:cubicBezTo>
                  <a:cubicBezTo>
                    <a:pt x="159" y="383"/>
                    <a:pt x="222" y="573"/>
                    <a:pt x="317" y="763"/>
                  </a:cubicBezTo>
                  <a:cubicBezTo>
                    <a:pt x="317" y="827"/>
                    <a:pt x="381" y="858"/>
                    <a:pt x="444" y="858"/>
                  </a:cubicBezTo>
                  <a:cubicBezTo>
                    <a:pt x="444" y="858"/>
                    <a:pt x="476" y="858"/>
                    <a:pt x="476" y="827"/>
                  </a:cubicBezTo>
                  <a:cubicBezTo>
                    <a:pt x="571" y="827"/>
                    <a:pt x="602" y="732"/>
                    <a:pt x="571" y="668"/>
                  </a:cubicBezTo>
                  <a:cubicBezTo>
                    <a:pt x="507" y="447"/>
                    <a:pt x="381" y="257"/>
                    <a:pt x="254" y="67"/>
                  </a:cubicBezTo>
                  <a:cubicBezTo>
                    <a:pt x="234" y="27"/>
                    <a:pt x="191" y="0"/>
                    <a:pt x="145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3" name="Google Shape;153;p13"/>
            <p:cNvSpPr/>
            <p:nvPr/>
          </p:nvSpPr>
          <p:spPr>
            <a:xfrm>
              <a:off x="1364669" y="2446422"/>
              <a:ext cx="57809" cy="30836"/>
            </a:xfrm>
            <a:custGeom>
              <a:avLst/>
              <a:gdLst/>
              <a:ahLst/>
              <a:cxnLst/>
              <a:rect l="l" t="t" r="r" b="b"/>
              <a:pathLst>
                <a:path w="1901" h="1014" extrusionOk="0">
                  <a:moveTo>
                    <a:pt x="159" y="0"/>
                  </a:moveTo>
                  <a:cubicBezTo>
                    <a:pt x="64" y="0"/>
                    <a:pt x="1" y="63"/>
                    <a:pt x="1" y="127"/>
                  </a:cubicBezTo>
                  <a:cubicBezTo>
                    <a:pt x="1" y="222"/>
                    <a:pt x="32" y="285"/>
                    <a:pt x="127" y="285"/>
                  </a:cubicBezTo>
                  <a:cubicBezTo>
                    <a:pt x="698" y="348"/>
                    <a:pt x="1236" y="602"/>
                    <a:pt x="1648" y="982"/>
                  </a:cubicBezTo>
                  <a:cubicBezTo>
                    <a:pt x="1679" y="1013"/>
                    <a:pt x="1711" y="1013"/>
                    <a:pt x="1743" y="1013"/>
                  </a:cubicBezTo>
                  <a:cubicBezTo>
                    <a:pt x="1806" y="1013"/>
                    <a:pt x="1838" y="1013"/>
                    <a:pt x="1869" y="982"/>
                  </a:cubicBezTo>
                  <a:cubicBezTo>
                    <a:pt x="1901" y="918"/>
                    <a:pt x="1901" y="823"/>
                    <a:pt x="1838" y="792"/>
                  </a:cubicBezTo>
                  <a:cubicBezTo>
                    <a:pt x="1394" y="348"/>
                    <a:pt x="793" y="63"/>
                    <a:pt x="159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4" name="Google Shape;154;p13"/>
            <p:cNvSpPr/>
            <p:nvPr/>
          </p:nvSpPr>
          <p:spPr>
            <a:xfrm>
              <a:off x="1354086" y="2607232"/>
              <a:ext cx="10613" cy="19310"/>
            </a:xfrm>
            <a:custGeom>
              <a:avLst/>
              <a:gdLst/>
              <a:ahLst/>
              <a:cxnLst/>
              <a:rect l="l" t="t" r="r" b="b"/>
              <a:pathLst>
                <a:path w="349" h="635" extrusionOk="0">
                  <a:moveTo>
                    <a:pt x="159" y="1"/>
                  </a:moveTo>
                  <a:cubicBezTo>
                    <a:pt x="95" y="1"/>
                    <a:pt x="0" y="64"/>
                    <a:pt x="0" y="159"/>
                  </a:cubicBezTo>
                  <a:lnTo>
                    <a:pt x="0" y="476"/>
                  </a:lnTo>
                  <a:cubicBezTo>
                    <a:pt x="0" y="571"/>
                    <a:pt x="95" y="634"/>
                    <a:pt x="159" y="634"/>
                  </a:cubicBezTo>
                  <a:cubicBezTo>
                    <a:pt x="254" y="634"/>
                    <a:pt x="349" y="571"/>
                    <a:pt x="349" y="476"/>
                  </a:cubicBezTo>
                  <a:lnTo>
                    <a:pt x="349" y="159"/>
                  </a:lnTo>
                  <a:cubicBezTo>
                    <a:pt x="349" y="64"/>
                    <a:pt x="254" y="1"/>
                    <a:pt x="159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5" name="Google Shape;155;p13"/>
            <p:cNvSpPr/>
            <p:nvPr/>
          </p:nvSpPr>
          <p:spPr>
            <a:xfrm>
              <a:off x="1311724" y="2455666"/>
              <a:ext cx="15418" cy="17729"/>
            </a:xfrm>
            <a:custGeom>
              <a:avLst/>
              <a:gdLst/>
              <a:ahLst/>
              <a:cxnLst/>
              <a:rect l="l" t="t" r="r" b="b"/>
              <a:pathLst>
                <a:path w="507" h="583" extrusionOk="0">
                  <a:moveTo>
                    <a:pt x="151" y="0"/>
                  </a:moveTo>
                  <a:cubicBezTo>
                    <a:pt x="131" y="0"/>
                    <a:pt x="112" y="4"/>
                    <a:pt x="95" y="13"/>
                  </a:cubicBezTo>
                  <a:cubicBezTo>
                    <a:pt x="32" y="76"/>
                    <a:pt x="0" y="139"/>
                    <a:pt x="63" y="234"/>
                  </a:cubicBezTo>
                  <a:lnTo>
                    <a:pt x="222" y="519"/>
                  </a:lnTo>
                  <a:cubicBezTo>
                    <a:pt x="253" y="551"/>
                    <a:pt x="285" y="583"/>
                    <a:pt x="348" y="583"/>
                  </a:cubicBezTo>
                  <a:lnTo>
                    <a:pt x="412" y="583"/>
                  </a:lnTo>
                  <a:cubicBezTo>
                    <a:pt x="475" y="519"/>
                    <a:pt x="507" y="456"/>
                    <a:pt x="475" y="361"/>
                  </a:cubicBezTo>
                  <a:lnTo>
                    <a:pt x="285" y="76"/>
                  </a:lnTo>
                  <a:cubicBezTo>
                    <a:pt x="262" y="30"/>
                    <a:pt x="205" y="0"/>
                    <a:pt x="15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6" name="Google Shape;156;p13"/>
            <p:cNvSpPr/>
            <p:nvPr/>
          </p:nvSpPr>
          <p:spPr>
            <a:xfrm>
              <a:off x="1393559" y="2596984"/>
              <a:ext cx="14475" cy="17030"/>
            </a:xfrm>
            <a:custGeom>
              <a:avLst/>
              <a:gdLst/>
              <a:ahLst/>
              <a:cxnLst/>
              <a:rect l="l" t="t" r="r" b="b"/>
              <a:pathLst>
                <a:path w="476" h="560" extrusionOk="0">
                  <a:moveTo>
                    <a:pt x="175" y="0"/>
                  </a:moveTo>
                  <a:cubicBezTo>
                    <a:pt x="148" y="0"/>
                    <a:pt x="122" y="8"/>
                    <a:pt x="96" y="21"/>
                  </a:cubicBezTo>
                  <a:cubicBezTo>
                    <a:pt x="1" y="53"/>
                    <a:pt x="1" y="148"/>
                    <a:pt x="33" y="211"/>
                  </a:cubicBezTo>
                  <a:lnTo>
                    <a:pt x="191" y="496"/>
                  </a:lnTo>
                  <a:cubicBezTo>
                    <a:pt x="223" y="559"/>
                    <a:pt x="286" y="559"/>
                    <a:pt x="318" y="559"/>
                  </a:cubicBezTo>
                  <a:lnTo>
                    <a:pt x="413" y="559"/>
                  </a:lnTo>
                  <a:cubicBezTo>
                    <a:pt x="476" y="528"/>
                    <a:pt x="476" y="433"/>
                    <a:pt x="444" y="369"/>
                  </a:cubicBezTo>
                  <a:lnTo>
                    <a:pt x="286" y="53"/>
                  </a:lnTo>
                  <a:cubicBezTo>
                    <a:pt x="249" y="16"/>
                    <a:pt x="212" y="0"/>
                    <a:pt x="175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7" name="Google Shape;157;p13"/>
            <p:cNvSpPr/>
            <p:nvPr/>
          </p:nvSpPr>
          <p:spPr>
            <a:xfrm>
              <a:off x="1279915" y="2487445"/>
              <a:ext cx="19310" cy="13897"/>
            </a:xfrm>
            <a:custGeom>
              <a:avLst/>
              <a:gdLst/>
              <a:ahLst/>
              <a:cxnLst/>
              <a:rect l="l" t="t" r="r" b="b"/>
              <a:pathLst>
                <a:path w="635" h="457" extrusionOk="0">
                  <a:moveTo>
                    <a:pt x="198" y="0"/>
                  </a:moveTo>
                  <a:cubicBezTo>
                    <a:pt x="145" y="0"/>
                    <a:pt x="87" y="30"/>
                    <a:pt x="64" y="76"/>
                  </a:cubicBezTo>
                  <a:cubicBezTo>
                    <a:pt x="1" y="140"/>
                    <a:pt x="33" y="235"/>
                    <a:pt x="96" y="266"/>
                  </a:cubicBezTo>
                  <a:lnTo>
                    <a:pt x="413" y="425"/>
                  </a:lnTo>
                  <a:cubicBezTo>
                    <a:pt x="413" y="456"/>
                    <a:pt x="444" y="456"/>
                    <a:pt x="476" y="456"/>
                  </a:cubicBezTo>
                  <a:cubicBezTo>
                    <a:pt x="508" y="456"/>
                    <a:pt x="571" y="425"/>
                    <a:pt x="603" y="393"/>
                  </a:cubicBezTo>
                  <a:cubicBezTo>
                    <a:pt x="634" y="330"/>
                    <a:pt x="603" y="235"/>
                    <a:pt x="539" y="203"/>
                  </a:cubicBezTo>
                  <a:lnTo>
                    <a:pt x="254" y="13"/>
                  </a:lnTo>
                  <a:cubicBezTo>
                    <a:pt x="237" y="4"/>
                    <a:pt x="218" y="0"/>
                    <a:pt x="198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8" name="Google Shape;158;p13"/>
            <p:cNvSpPr/>
            <p:nvPr/>
          </p:nvSpPr>
          <p:spPr>
            <a:xfrm>
              <a:off x="1421506" y="2568641"/>
              <a:ext cx="18307" cy="14566"/>
            </a:xfrm>
            <a:custGeom>
              <a:avLst/>
              <a:gdLst/>
              <a:ahLst/>
              <a:cxnLst/>
              <a:rect l="l" t="t" r="r" b="b"/>
              <a:pathLst>
                <a:path w="602" h="479" extrusionOk="0">
                  <a:moveTo>
                    <a:pt x="141" y="0"/>
                  </a:moveTo>
                  <a:cubicBezTo>
                    <a:pt x="95" y="0"/>
                    <a:pt x="52" y="27"/>
                    <a:pt x="32" y="66"/>
                  </a:cubicBezTo>
                  <a:cubicBezTo>
                    <a:pt x="0" y="130"/>
                    <a:pt x="0" y="225"/>
                    <a:pt x="95" y="256"/>
                  </a:cubicBezTo>
                  <a:lnTo>
                    <a:pt x="380" y="446"/>
                  </a:lnTo>
                  <a:cubicBezTo>
                    <a:pt x="412" y="446"/>
                    <a:pt x="412" y="478"/>
                    <a:pt x="444" y="478"/>
                  </a:cubicBezTo>
                  <a:cubicBezTo>
                    <a:pt x="507" y="478"/>
                    <a:pt x="539" y="446"/>
                    <a:pt x="570" y="383"/>
                  </a:cubicBezTo>
                  <a:cubicBezTo>
                    <a:pt x="602" y="320"/>
                    <a:pt x="602" y="225"/>
                    <a:pt x="507" y="193"/>
                  </a:cubicBezTo>
                  <a:lnTo>
                    <a:pt x="222" y="35"/>
                  </a:lnTo>
                  <a:cubicBezTo>
                    <a:pt x="198" y="11"/>
                    <a:pt x="169" y="0"/>
                    <a:pt x="14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9" name="Google Shape;159;p13"/>
            <p:cNvSpPr/>
            <p:nvPr/>
          </p:nvSpPr>
          <p:spPr>
            <a:xfrm>
              <a:off x="1268359" y="2532118"/>
              <a:ext cx="20253" cy="10613"/>
            </a:xfrm>
            <a:custGeom>
              <a:avLst/>
              <a:gdLst/>
              <a:ahLst/>
              <a:cxnLst/>
              <a:rect l="l" t="t" r="r" b="b"/>
              <a:pathLst>
                <a:path w="666" h="349" extrusionOk="0">
                  <a:moveTo>
                    <a:pt x="159" y="1"/>
                  </a:moveTo>
                  <a:cubicBezTo>
                    <a:pt x="64" y="1"/>
                    <a:pt x="1" y="96"/>
                    <a:pt x="1" y="191"/>
                  </a:cubicBezTo>
                  <a:cubicBezTo>
                    <a:pt x="1" y="254"/>
                    <a:pt x="64" y="349"/>
                    <a:pt x="159" y="349"/>
                  </a:cubicBezTo>
                  <a:lnTo>
                    <a:pt x="539" y="349"/>
                  </a:lnTo>
                  <a:cubicBezTo>
                    <a:pt x="603" y="349"/>
                    <a:pt x="666" y="254"/>
                    <a:pt x="666" y="191"/>
                  </a:cubicBezTo>
                  <a:cubicBezTo>
                    <a:pt x="666" y="96"/>
                    <a:pt x="603" y="1"/>
                    <a:pt x="539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0" name="Google Shape;160;p13"/>
            <p:cNvSpPr/>
            <p:nvPr/>
          </p:nvSpPr>
          <p:spPr>
            <a:xfrm>
              <a:off x="1279915" y="2569097"/>
              <a:ext cx="20253" cy="14110"/>
            </a:xfrm>
            <a:custGeom>
              <a:avLst/>
              <a:gdLst/>
              <a:ahLst/>
              <a:cxnLst/>
              <a:rect l="l" t="t" r="r" b="b"/>
              <a:pathLst>
                <a:path w="666" h="464" extrusionOk="0">
                  <a:moveTo>
                    <a:pt x="490" y="1"/>
                  </a:moveTo>
                  <a:cubicBezTo>
                    <a:pt x="463" y="1"/>
                    <a:pt x="436" y="8"/>
                    <a:pt x="413" y="20"/>
                  </a:cubicBezTo>
                  <a:lnTo>
                    <a:pt x="96" y="210"/>
                  </a:lnTo>
                  <a:cubicBezTo>
                    <a:pt x="33" y="241"/>
                    <a:pt x="1" y="336"/>
                    <a:pt x="64" y="400"/>
                  </a:cubicBezTo>
                  <a:cubicBezTo>
                    <a:pt x="64" y="431"/>
                    <a:pt x="128" y="463"/>
                    <a:pt x="159" y="463"/>
                  </a:cubicBezTo>
                  <a:cubicBezTo>
                    <a:pt x="191" y="463"/>
                    <a:pt x="223" y="463"/>
                    <a:pt x="254" y="431"/>
                  </a:cubicBezTo>
                  <a:lnTo>
                    <a:pt x="571" y="273"/>
                  </a:lnTo>
                  <a:cubicBezTo>
                    <a:pt x="634" y="210"/>
                    <a:pt x="666" y="146"/>
                    <a:pt x="603" y="83"/>
                  </a:cubicBezTo>
                  <a:cubicBezTo>
                    <a:pt x="583" y="23"/>
                    <a:pt x="537" y="1"/>
                    <a:pt x="490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1" name="Google Shape;161;p13"/>
            <p:cNvSpPr/>
            <p:nvPr/>
          </p:nvSpPr>
          <p:spPr>
            <a:xfrm>
              <a:off x="1311724" y="2596558"/>
              <a:ext cx="16391" cy="18428"/>
            </a:xfrm>
            <a:custGeom>
              <a:avLst/>
              <a:gdLst/>
              <a:ahLst/>
              <a:cxnLst/>
              <a:rect l="l" t="t" r="r" b="b"/>
              <a:pathLst>
                <a:path w="539" h="606" extrusionOk="0">
                  <a:moveTo>
                    <a:pt x="347" y="1"/>
                  </a:moveTo>
                  <a:cubicBezTo>
                    <a:pt x="300" y="1"/>
                    <a:pt x="261" y="28"/>
                    <a:pt x="222" y="67"/>
                  </a:cubicBezTo>
                  <a:lnTo>
                    <a:pt x="63" y="383"/>
                  </a:lnTo>
                  <a:cubicBezTo>
                    <a:pt x="0" y="447"/>
                    <a:pt x="32" y="542"/>
                    <a:pt x="95" y="573"/>
                  </a:cubicBezTo>
                  <a:cubicBezTo>
                    <a:pt x="127" y="605"/>
                    <a:pt x="158" y="605"/>
                    <a:pt x="190" y="605"/>
                  </a:cubicBezTo>
                  <a:cubicBezTo>
                    <a:pt x="222" y="605"/>
                    <a:pt x="285" y="573"/>
                    <a:pt x="317" y="542"/>
                  </a:cubicBezTo>
                  <a:lnTo>
                    <a:pt x="475" y="225"/>
                  </a:lnTo>
                  <a:cubicBezTo>
                    <a:pt x="538" y="162"/>
                    <a:pt x="507" y="67"/>
                    <a:pt x="443" y="35"/>
                  </a:cubicBezTo>
                  <a:cubicBezTo>
                    <a:pt x="407" y="11"/>
                    <a:pt x="375" y="1"/>
                    <a:pt x="347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2" name="Google Shape;162;p13"/>
            <p:cNvSpPr/>
            <p:nvPr/>
          </p:nvSpPr>
          <p:spPr>
            <a:xfrm>
              <a:off x="1356975" y="2480116"/>
              <a:ext cx="34698" cy="62614"/>
            </a:xfrm>
            <a:custGeom>
              <a:avLst/>
              <a:gdLst/>
              <a:ahLst/>
              <a:cxnLst/>
              <a:rect l="l" t="t" r="r" b="b"/>
              <a:pathLst>
                <a:path w="1141" h="2059" extrusionOk="0">
                  <a:moveTo>
                    <a:pt x="127" y="0"/>
                  </a:moveTo>
                  <a:cubicBezTo>
                    <a:pt x="32" y="0"/>
                    <a:pt x="0" y="64"/>
                    <a:pt x="0" y="127"/>
                  </a:cubicBezTo>
                  <a:lnTo>
                    <a:pt x="0" y="1837"/>
                  </a:lnTo>
                  <a:cubicBezTo>
                    <a:pt x="0" y="1901"/>
                    <a:pt x="64" y="2059"/>
                    <a:pt x="127" y="2059"/>
                  </a:cubicBezTo>
                  <a:lnTo>
                    <a:pt x="982" y="2059"/>
                  </a:lnTo>
                  <a:cubicBezTo>
                    <a:pt x="1046" y="2059"/>
                    <a:pt x="1109" y="1964"/>
                    <a:pt x="1109" y="1901"/>
                  </a:cubicBezTo>
                  <a:cubicBezTo>
                    <a:pt x="1141" y="1806"/>
                    <a:pt x="1077" y="1711"/>
                    <a:pt x="982" y="1711"/>
                  </a:cubicBezTo>
                  <a:lnTo>
                    <a:pt x="254" y="1711"/>
                  </a:lnTo>
                  <a:lnTo>
                    <a:pt x="254" y="127"/>
                  </a:lnTo>
                  <a:cubicBezTo>
                    <a:pt x="254" y="64"/>
                    <a:pt x="190" y="0"/>
                    <a:pt x="127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63" name="Google Shape;163;p13"/>
          <p:cNvSpPr/>
          <p:nvPr/>
        </p:nvSpPr>
        <p:spPr>
          <a:xfrm>
            <a:off x="10420928" y="2589923"/>
            <a:ext cx="5663622" cy="2277352"/>
          </a:xfrm>
          <a:custGeom>
            <a:avLst/>
            <a:gdLst/>
            <a:ahLst/>
            <a:cxnLst/>
            <a:rect l="l" t="t" r="r" b="b"/>
            <a:pathLst>
              <a:path w="93234" h="18305" extrusionOk="0">
                <a:moveTo>
                  <a:pt x="9152" y="0"/>
                </a:moveTo>
                <a:cubicBezTo>
                  <a:pt x="4117" y="0"/>
                  <a:pt x="0" y="4085"/>
                  <a:pt x="0" y="9152"/>
                </a:cubicBezTo>
                <a:cubicBezTo>
                  <a:pt x="0" y="14188"/>
                  <a:pt x="4117" y="18305"/>
                  <a:pt x="9152" y="18305"/>
                </a:cubicBezTo>
                <a:cubicBezTo>
                  <a:pt x="9247" y="18305"/>
                  <a:pt x="9374" y="18273"/>
                  <a:pt x="9469" y="18273"/>
                </a:cubicBezTo>
                <a:lnTo>
                  <a:pt x="84082" y="18273"/>
                </a:lnTo>
                <a:cubicBezTo>
                  <a:pt x="89149" y="18273"/>
                  <a:pt x="93234" y="14188"/>
                  <a:pt x="93234" y="9152"/>
                </a:cubicBezTo>
                <a:cubicBezTo>
                  <a:pt x="93234" y="4117"/>
                  <a:pt x="89149" y="0"/>
                  <a:pt x="84082" y="0"/>
                </a:cubicBezTo>
                <a:cubicBezTo>
                  <a:pt x="83828" y="0"/>
                  <a:pt x="83543" y="32"/>
                  <a:pt x="83290" y="32"/>
                </a:cubicBezTo>
                <a:lnTo>
                  <a:pt x="9976" y="32"/>
                </a:lnTo>
                <a:cubicBezTo>
                  <a:pt x="9691" y="32"/>
                  <a:pt x="9438" y="0"/>
                  <a:pt x="9152" y="0"/>
                </a:cubicBezTo>
                <a:close/>
              </a:path>
            </a:pathLst>
          </a:custGeom>
          <a:solidFill>
            <a:srgbClr val="E6E6E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4" name="Google Shape;164;p13"/>
          <p:cNvSpPr/>
          <p:nvPr/>
        </p:nvSpPr>
        <p:spPr>
          <a:xfrm>
            <a:off x="15876190" y="3985505"/>
            <a:ext cx="707052" cy="838553"/>
          </a:xfrm>
          <a:custGeom>
            <a:avLst/>
            <a:gdLst/>
            <a:ahLst/>
            <a:cxnLst/>
            <a:rect l="l" t="t" r="r" b="b"/>
            <a:pathLst>
              <a:path w="11814" h="11813" extrusionOk="0">
                <a:moveTo>
                  <a:pt x="11497" y="0"/>
                </a:moveTo>
                <a:cubicBezTo>
                  <a:pt x="11338" y="0"/>
                  <a:pt x="11180" y="127"/>
                  <a:pt x="11180" y="317"/>
                </a:cubicBezTo>
                <a:cubicBezTo>
                  <a:pt x="11180" y="6302"/>
                  <a:pt x="6303" y="11179"/>
                  <a:pt x="318" y="11179"/>
                </a:cubicBezTo>
                <a:cubicBezTo>
                  <a:pt x="159" y="11179"/>
                  <a:pt x="1" y="11306"/>
                  <a:pt x="1" y="11496"/>
                </a:cubicBezTo>
                <a:cubicBezTo>
                  <a:pt x="1" y="11654"/>
                  <a:pt x="159" y="11813"/>
                  <a:pt x="318" y="11813"/>
                </a:cubicBezTo>
                <a:cubicBezTo>
                  <a:pt x="6683" y="11813"/>
                  <a:pt x="11813" y="6651"/>
                  <a:pt x="11813" y="317"/>
                </a:cubicBezTo>
                <a:cubicBezTo>
                  <a:pt x="11813" y="127"/>
                  <a:pt x="11687" y="0"/>
                  <a:pt x="11497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5" name="Google Shape;165;p13"/>
          <p:cNvSpPr/>
          <p:nvPr/>
        </p:nvSpPr>
        <p:spPr>
          <a:xfrm>
            <a:off x="9638536" y="2985554"/>
            <a:ext cx="1364726" cy="657636"/>
          </a:xfrm>
          <a:custGeom>
            <a:avLst/>
            <a:gdLst/>
            <a:ahLst/>
            <a:cxnLst/>
            <a:rect l="l" t="t" r="r" b="b"/>
            <a:pathLst>
              <a:path w="22803" h="11782" extrusionOk="0">
                <a:moveTo>
                  <a:pt x="21535" y="1"/>
                </a:moveTo>
                <a:cubicBezTo>
                  <a:pt x="18464" y="1"/>
                  <a:pt x="15582" y="1204"/>
                  <a:pt x="13397" y="3358"/>
                </a:cubicBezTo>
                <a:cubicBezTo>
                  <a:pt x="11306" y="5448"/>
                  <a:pt x="10135" y="8203"/>
                  <a:pt x="10040" y="11116"/>
                </a:cubicBezTo>
                <a:lnTo>
                  <a:pt x="349" y="11116"/>
                </a:lnTo>
                <a:cubicBezTo>
                  <a:pt x="159" y="11116"/>
                  <a:pt x="1" y="11275"/>
                  <a:pt x="1" y="11465"/>
                </a:cubicBezTo>
                <a:cubicBezTo>
                  <a:pt x="1" y="11623"/>
                  <a:pt x="159" y="11781"/>
                  <a:pt x="349" y="11781"/>
                </a:cubicBezTo>
                <a:lnTo>
                  <a:pt x="10356" y="11781"/>
                </a:lnTo>
                <a:cubicBezTo>
                  <a:pt x="10546" y="11781"/>
                  <a:pt x="10673" y="11623"/>
                  <a:pt x="10673" y="11465"/>
                </a:cubicBezTo>
                <a:cubicBezTo>
                  <a:pt x="10673" y="5511"/>
                  <a:pt x="15550" y="666"/>
                  <a:pt x="21535" y="666"/>
                </a:cubicBezTo>
                <a:cubicBezTo>
                  <a:pt x="21789" y="666"/>
                  <a:pt x="22074" y="666"/>
                  <a:pt x="22359" y="729"/>
                </a:cubicBezTo>
                <a:cubicBezTo>
                  <a:pt x="22392" y="742"/>
                  <a:pt x="22426" y="749"/>
                  <a:pt x="22460" y="749"/>
                </a:cubicBezTo>
                <a:cubicBezTo>
                  <a:pt x="22590" y="749"/>
                  <a:pt x="22714" y="658"/>
                  <a:pt x="22739" y="507"/>
                </a:cubicBezTo>
                <a:cubicBezTo>
                  <a:pt x="22802" y="349"/>
                  <a:pt x="22707" y="159"/>
                  <a:pt x="22517" y="127"/>
                </a:cubicBezTo>
                <a:cubicBezTo>
                  <a:pt x="22169" y="32"/>
                  <a:pt x="21852" y="1"/>
                  <a:pt x="21535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166" name="Google Shape;166;p13"/>
          <p:cNvGrpSpPr/>
          <p:nvPr/>
        </p:nvGrpSpPr>
        <p:grpSpPr>
          <a:xfrm>
            <a:off x="15212841" y="3449105"/>
            <a:ext cx="900362" cy="900303"/>
            <a:chOff x="7553934" y="1061531"/>
            <a:chExt cx="457488" cy="457458"/>
          </a:xfrm>
        </p:grpSpPr>
        <p:sp>
          <p:nvSpPr>
            <p:cNvPr id="167" name="Google Shape;167;p13"/>
            <p:cNvSpPr/>
            <p:nvPr/>
          </p:nvSpPr>
          <p:spPr>
            <a:xfrm>
              <a:off x="7553934" y="1061531"/>
              <a:ext cx="457488" cy="457458"/>
            </a:xfrm>
            <a:custGeom>
              <a:avLst/>
              <a:gdLst/>
              <a:ahLst/>
              <a:cxnLst/>
              <a:rect l="l" t="t" r="r" b="b"/>
              <a:pathLst>
                <a:path w="15044" h="15043" extrusionOk="0">
                  <a:moveTo>
                    <a:pt x="7537" y="0"/>
                  </a:moveTo>
                  <a:cubicBezTo>
                    <a:pt x="3389" y="0"/>
                    <a:pt x="0" y="3357"/>
                    <a:pt x="0" y="7537"/>
                  </a:cubicBezTo>
                  <a:cubicBezTo>
                    <a:pt x="0" y="11686"/>
                    <a:pt x="3389" y="15043"/>
                    <a:pt x="7537" y="15043"/>
                  </a:cubicBezTo>
                  <a:cubicBezTo>
                    <a:pt x="11686" y="15043"/>
                    <a:pt x="15043" y="11686"/>
                    <a:pt x="15043" y="7537"/>
                  </a:cubicBezTo>
                  <a:cubicBezTo>
                    <a:pt x="15043" y="3357"/>
                    <a:pt x="11686" y="0"/>
                    <a:pt x="75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8" name="Google Shape;168;p13"/>
            <p:cNvSpPr/>
            <p:nvPr/>
          </p:nvSpPr>
          <p:spPr>
            <a:xfrm>
              <a:off x="7716691" y="1213674"/>
              <a:ext cx="131006" cy="6781"/>
            </a:xfrm>
            <a:custGeom>
              <a:avLst/>
              <a:gdLst/>
              <a:ahLst/>
              <a:cxnLst/>
              <a:rect l="l" t="t" r="r" b="b"/>
              <a:pathLst>
                <a:path w="4308" h="223" extrusionOk="0">
                  <a:moveTo>
                    <a:pt x="127" y="1"/>
                  </a:moveTo>
                  <a:cubicBezTo>
                    <a:pt x="64" y="1"/>
                    <a:pt x="0" y="33"/>
                    <a:pt x="0" y="96"/>
                  </a:cubicBezTo>
                  <a:cubicBezTo>
                    <a:pt x="0" y="191"/>
                    <a:pt x="64" y="223"/>
                    <a:pt x="127" y="223"/>
                  </a:cubicBezTo>
                  <a:lnTo>
                    <a:pt x="4181" y="223"/>
                  </a:lnTo>
                  <a:cubicBezTo>
                    <a:pt x="4244" y="223"/>
                    <a:pt x="4307" y="191"/>
                    <a:pt x="4307" y="96"/>
                  </a:cubicBezTo>
                  <a:cubicBezTo>
                    <a:pt x="4307" y="33"/>
                    <a:pt x="4244" y="1"/>
                    <a:pt x="418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9" name="Google Shape;169;p13"/>
            <p:cNvSpPr/>
            <p:nvPr/>
          </p:nvSpPr>
          <p:spPr>
            <a:xfrm>
              <a:off x="7716691" y="1272427"/>
              <a:ext cx="131006" cy="7755"/>
            </a:xfrm>
            <a:custGeom>
              <a:avLst/>
              <a:gdLst/>
              <a:ahLst/>
              <a:cxnLst/>
              <a:rect l="l" t="t" r="r" b="b"/>
              <a:pathLst>
                <a:path w="4308" h="255" extrusionOk="0">
                  <a:moveTo>
                    <a:pt x="127" y="1"/>
                  </a:moveTo>
                  <a:cubicBezTo>
                    <a:pt x="64" y="1"/>
                    <a:pt x="0" y="32"/>
                    <a:pt x="0" y="127"/>
                  </a:cubicBezTo>
                  <a:cubicBezTo>
                    <a:pt x="0" y="191"/>
                    <a:pt x="64" y="254"/>
                    <a:pt x="127" y="254"/>
                  </a:cubicBezTo>
                  <a:lnTo>
                    <a:pt x="4181" y="254"/>
                  </a:lnTo>
                  <a:cubicBezTo>
                    <a:pt x="4244" y="254"/>
                    <a:pt x="4307" y="191"/>
                    <a:pt x="4307" y="127"/>
                  </a:cubicBezTo>
                  <a:cubicBezTo>
                    <a:pt x="4307" y="32"/>
                    <a:pt x="4244" y="1"/>
                    <a:pt x="418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0" name="Google Shape;170;p13"/>
            <p:cNvSpPr/>
            <p:nvPr/>
          </p:nvSpPr>
          <p:spPr>
            <a:xfrm>
              <a:off x="7716691" y="1242564"/>
              <a:ext cx="131006" cy="7755"/>
            </a:xfrm>
            <a:custGeom>
              <a:avLst/>
              <a:gdLst/>
              <a:ahLst/>
              <a:cxnLst/>
              <a:rect l="l" t="t" r="r" b="b"/>
              <a:pathLst>
                <a:path w="4308" h="255" extrusionOk="0">
                  <a:moveTo>
                    <a:pt x="127" y="1"/>
                  </a:moveTo>
                  <a:cubicBezTo>
                    <a:pt x="64" y="1"/>
                    <a:pt x="0" y="64"/>
                    <a:pt x="0" y="128"/>
                  </a:cubicBezTo>
                  <a:cubicBezTo>
                    <a:pt x="0" y="223"/>
                    <a:pt x="64" y="254"/>
                    <a:pt x="127" y="254"/>
                  </a:cubicBezTo>
                  <a:lnTo>
                    <a:pt x="4181" y="254"/>
                  </a:lnTo>
                  <a:cubicBezTo>
                    <a:pt x="4244" y="254"/>
                    <a:pt x="4307" y="223"/>
                    <a:pt x="4307" y="128"/>
                  </a:cubicBezTo>
                  <a:cubicBezTo>
                    <a:pt x="4307" y="64"/>
                    <a:pt x="4244" y="1"/>
                    <a:pt x="418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" name="Google Shape;171;p13"/>
            <p:cNvSpPr/>
            <p:nvPr/>
          </p:nvSpPr>
          <p:spPr>
            <a:xfrm>
              <a:off x="7716691" y="1329264"/>
              <a:ext cx="131006" cy="9640"/>
            </a:xfrm>
            <a:custGeom>
              <a:avLst/>
              <a:gdLst/>
              <a:ahLst/>
              <a:cxnLst/>
              <a:rect l="l" t="t" r="r" b="b"/>
              <a:pathLst>
                <a:path w="4308" h="317" extrusionOk="0">
                  <a:moveTo>
                    <a:pt x="127" y="0"/>
                  </a:moveTo>
                  <a:cubicBezTo>
                    <a:pt x="64" y="0"/>
                    <a:pt x="0" y="95"/>
                    <a:pt x="0" y="159"/>
                  </a:cubicBezTo>
                  <a:cubicBezTo>
                    <a:pt x="0" y="254"/>
                    <a:pt x="64" y="317"/>
                    <a:pt x="127" y="317"/>
                  </a:cubicBezTo>
                  <a:lnTo>
                    <a:pt x="4181" y="317"/>
                  </a:lnTo>
                  <a:cubicBezTo>
                    <a:pt x="4244" y="317"/>
                    <a:pt x="4307" y="254"/>
                    <a:pt x="4307" y="159"/>
                  </a:cubicBezTo>
                  <a:cubicBezTo>
                    <a:pt x="4307" y="95"/>
                    <a:pt x="4244" y="0"/>
                    <a:pt x="418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2" name="Google Shape;172;p13"/>
            <p:cNvSpPr/>
            <p:nvPr/>
          </p:nvSpPr>
          <p:spPr>
            <a:xfrm>
              <a:off x="7716691" y="1299401"/>
              <a:ext cx="131006" cy="10613"/>
            </a:xfrm>
            <a:custGeom>
              <a:avLst/>
              <a:gdLst/>
              <a:ahLst/>
              <a:cxnLst/>
              <a:rect l="l" t="t" r="r" b="b"/>
              <a:pathLst>
                <a:path w="4308" h="349" extrusionOk="0">
                  <a:moveTo>
                    <a:pt x="127" y="0"/>
                  </a:moveTo>
                  <a:cubicBezTo>
                    <a:pt x="64" y="0"/>
                    <a:pt x="0" y="95"/>
                    <a:pt x="0" y="159"/>
                  </a:cubicBezTo>
                  <a:cubicBezTo>
                    <a:pt x="0" y="254"/>
                    <a:pt x="64" y="349"/>
                    <a:pt x="127" y="349"/>
                  </a:cubicBezTo>
                  <a:lnTo>
                    <a:pt x="4181" y="349"/>
                  </a:lnTo>
                  <a:cubicBezTo>
                    <a:pt x="4244" y="349"/>
                    <a:pt x="4307" y="254"/>
                    <a:pt x="4307" y="159"/>
                  </a:cubicBezTo>
                  <a:cubicBezTo>
                    <a:pt x="4307" y="95"/>
                    <a:pt x="4244" y="0"/>
                    <a:pt x="418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3" name="Google Shape;173;p13"/>
            <p:cNvSpPr/>
            <p:nvPr/>
          </p:nvSpPr>
          <p:spPr>
            <a:xfrm>
              <a:off x="7688744" y="1152063"/>
              <a:ext cx="189758" cy="275454"/>
            </a:xfrm>
            <a:custGeom>
              <a:avLst/>
              <a:gdLst/>
              <a:ahLst/>
              <a:cxnLst/>
              <a:rect l="l" t="t" r="r" b="b"/>
              <a:pathLst>
                <a:path w="6240" h="9058" extrusionOk="0">
                  <a:moveTo>
                    <a:pt x="4308" y="317"/>
                  </a:moveTo>
                  <a:cubicBezTo>
                    <a:pt x="4371" y="317"/>
                    <a:pt x="4435" y="348"/>
                    <a:pt x="4435" y="443"/>
                  </a:cubicBezTo>
                  <a:lnTo>
                    <a:pt x="4435" y="950"/>
                  </a:lnTo>
                  <a:lnTo>
                    <a:pt x="1774" y="950"/>
                  </a:lnTo>
                  <a:lnTo>
                    <a:pt x="1774" y="443"/>
                  </a:lnTo>
                  <a:cubicBezTo>
                    <a:pt x="1774" y="348"/>
                    <a:pt x="1806" y="317"/>
                    <a:pt x="1869" y="317"/>
                  </a:cubicBezTo>
                  <a:close/>
                  <a:moveTo>
                    <a:pt x="5765" y="6714"/>
                  </a:moveTo>
                  <a:lnTo>
                    <a:pt x="3896" y="8582"/>
                  </a:lnTo>
                  <a:lnTo>
                    <a:pt x="3896" y="6841"/>
                  </a:lnTo>
                  <a:cubicBezTo>
                    <a:pt x="3896" y="6746"/>
                    <a:pt x="3928" y="6714"/>
                    <a:pt x="4023" y="6714"/>
                  </a:cubicBezTo>
                  <a:close/>
                  <a:moveTo>
                    <a:pt x="5828" y="1204"/>
                  </a:moveTo>
                  <a:cubicBezTo>
                    <a:pt x="5923" y="1204"/>
                    <a:pt x="5986" y="1267"/>
                    <a:pt x="5986" y="1362"/>
                  </a:cubicBezTo>
                  <a:lnTo>
                    <a:pt x="5986" y="6397"/>
                  </a:lnTo>
                  <a:lnTo>
                    <a:pt x="4023" y="6397"/>
                  </a:lnTo>
                  <a:cubicBezTo>
                    <a:pt x="3801" y="6397"/>
                    <a:pt x="3611" y="6556"/>
                    <a:pt x="3611" y="6809"/>
                  </a:cubicBezTo>
                  <a:lnTo>
                    <a:pt x="1046" y="6809"/>
                  </a:lnTo>
                  <a:cubicBezTo>
                    <a:pt x="983" y="6809"/>
                    <a:pt x="919" y="6872"/>
                    <a:pt x="919" y="6967"/>
                  </a:cubicBezTo>
                  <a:cubicBezTo>
                    <a:pt x="919" y="7031"/>
                    <a:pt x="983" y="7126"/>
                    <a:pt x="1046" y="7126"/>
                  </a:cubicBezTo>
                  <a:lnTo>
                    <a:pt x="3643" y="7126"/>
                  </a:lnTo>
                  <a:lnTo>
                    <a:pt x="3643" y="7759"/>
                  </a:lnTo>
                  <a:lnTo>
                    <a:pt x="1046" y="7759"/>
                  </a:lnTo>
                  <a:cubicBezTo>
                    <a:pt x="983" y="7759"/>
                    <a:pt x="919" y="7822"/>
                    <a:pt x="919" y="7886"/>
                  </a:cubicBezTo>
                  <a:cubicBezTo>
                    <a:pt x="919" y="7981"/>
                    <a:pt x="983" y="8012"/>
                    <a:pt x="1046" y="8012"/>
                  </a:cubicBezTo>
                  <a:lnTo>
                    <a:pt x="3643" y="8012"/>
                  </a:lnTo>
                  <a:lnTo>
                    <a:pt x="3643" y="8836"/>
                  </a:lnTo>
                  <a:lnTo>
                    <a:pt x="381" y="8836"/>
                  </a:lnTo>
                  <a:cubicBezTo>
                    <a:pt x="286" y="8836"/>
                    <a:pt x="223" y="8741"/>
                    <a:pt x="223" y="8646"/>
                  </a:cubicBezTo>
                  <a:lnTo>
                    <a:pt x="223" y="1362"/>
                  </a:lnTo>
                  <a:cubicBezTo>
                    <a:pt x="223" y="1267"/>
                    <a:pt x="286" y="1204"/>
                    <a:pt x="381" y="1204"/>
                  </a:cubicBezTo>
                  <a:close/>
                  <a:moveTo>
                    <a:pt x="1869" y="0"/>
                  </a:moveTo>
                  <a:cubicBezTo>
                    <a:pt x="1648" y="0"/>
                    <a:pt x="1458" y="222"/>
                    <a:pt x="1458" y="443"/>
                  </a:cubicBezTo>
                  <a:lnTo>
                    <a:pt x="1458" y="950"/>
                  </a:lnTo>
                  <a:lnTo>
                    <a:pt x="381" y="950"/>
                  </a:lnTo>
                  <a:cubicBezTo>
                    <a:pt x="128" y="950"/>
                    <a:pt x="1" y="1109"/>
                    <a:pt x="1" y="1362"/>
                  </a:cubicBezTo>
                  <a:lnTo>
                    <a:pt x="1" y="8646"/>
                  </a:lnTo>
                  <a:cubicBezTo>
                    <a:pt x="1" y="8867"/>
                    <a:pt x="128" y="9057"/>
                    <a:pt x="381" y="9057"/>
                  </a:cubicBezTo>
                  <a:lnTo>
                    <a:pt x="3801" y="9057"/>
                  </a:lnTo>
                  <a:cubicBezTo>
                    <a:pt x="3833" y="9057"/>
                    <a:pt x="3833" y="9026"/>
                    <a:pt x="3833" y="9026"/>
                  </a:cubicBezTo>
                  <a:lnTo>
                    <a:pt x="6208" y="6651"/>
                  </a:lnTo>
                  <a:cubicBezTo>
                    <a:pt x="6208" y="6651"/>
                    <a:pt x="6208" y="6651"/>
                    <a:pt x="6240" y="6619"/>
                  </a:cubicBezTo>
                  <a:cubicBezTo>
                    <a:pt x="6240" y="6619"/>
                    <a:pt x="6240" y="6619"/>
                    <a:pt x="6240" y="6587"/>
                  </a:cubicBezTo>
                  <a:lnTo>
                    <a:pt x="6240" y="6556"/>
                  </a:lnTo>
                  <a:lnTo>
                    <a:pt x="6240" y="1362"/>
                  </a:lnTo>
                  <a:cubicBezTo>
                    <a:pt x="6240" y="1109"/>
                    <a:pt x="6081" y="950"/>
                    <a:pt x="5828" y="950"/>
                  </a:cubicBezTo>
                  <a:lnTo>
                    <a:pt x="4783" y="950"/>
                  </a:lnTo>
                  <a:lnTo>
                    <a:pt x="4783" y="443"/>
                  </a:lnTo>
                  <a:cubicBezTo>
                    <a:pt x="4783" y="222"/>
                    <a:pt x="4530" y="0"/>
                    <a:pt x="430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74" name="Google Shape;174;p13"/>
          <p:cNvSpPr/>
          <p:nvPr/>
        </p:nvSpPr>
        <p:spPr>
          <a:xfrm>
            <a:off x="9424137" y="3584127"/>
            <a:ext cx="176314" cy="174458"/>
          </a:xfrm>
          <a:custGeom>
            <a:avLst/>
            <a:gdLst/>
            <a:ahLst/>
            <a:cxnLst/>
            <a:rect l="l" t="t" r="r" b="b"/>
            <a:pathLst>
              <a:path w="2946" h="2915" extrusionOk="0">
                <a:moveTo>
                  <a:pt x="1457" y="1"/>
                </a:moveTo>
                <a:cubicBezTo>
                  <a:pt x="665" y="1"/>
                  <a:pt x="0" y="634"/>
                  <a:pt x="0" y="1458"/>
                </a:cubicBezTo>
                <a:cubicBezTo>
                  <a:pt x="0" y="2249"/>
                  <a:pt x="665" y="2915"/>
                  <a:pt x="1457" y="2915"/>
                </a:cubicBezTo>
                <a:cubicBezTo>
                  <a:pt x="2281" y="2915"/>
                  <a:pt x="2946" y="2249"/>
                  <a:pt x="2946" y="1458"/>
                </a:cubicBezTo>
                <a:cubicBezTo>
                  <a:pt x="2946" y="634"/>
                  <a:pt x="2281" y="1"/>
                  <a:pt x="1457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4" name="Google Shape;184;p13"/>
          <p:cNvSpPr/>
          <p:nvPr/>
        </p:nvSpPr>
        <p:spPr>
          <a:xfrm>
            <a:off x="10314910" y="5584409"/>
            <a:ext cx="6379240" cy="1808639"/>
          </a:xfrm>
          <a:custGeom>
            <a:avLst/>
            <a:gdLst/>
            <a:ahLst/>
            <a:cxnLst/>
            <a:rect l="l" t="t" r="r" b="b"/>
            <a:pathLst>
              <a:path w="93234" h="18306" extrusionOk="0">
                <a:moveTo>
                  <a:pt x="9152" y="1"/>
                </a:moveTo>
                <a:cubicBezTo>
                  <a:pt x="4117" y="1"/>
                  <a:pt x="0" y="4118"/>
                  <a:pt x="0" y="9153"/>
                </a:cubicBezTo>
                <a:cubicBezTo>
                  <a:pt x="0" y="14188"/>
                  <a:pt x="4117" y="18305"/>
                  <a:pt x="9152" y="18305"/>
                </a:cubicBezTo>
                <a:lnTo>
                  <a:pt x="84082" y="18305"/>
                </a:lnTo>
                <a:cubicBezTo>
                  <a:pt x="89149" y="18305"/>
                  <a:pt x="93234" y="14188"/>
                  <a:pt x="93234" y="9153"/>
                </a:cubicBezTo>
                <a:cubicBezTo>
                  <a:pt x="93234" y="4118"/>
                  <a:pt x="89149" y="1"/>
                  <a:pt x="84082" y="1"/>
                </a:cubicBezTo>
                <a:cubicBezTo>
                  <a:pt x="83828" y="1"/>
                  <a:pt x="83543" y="64"/>
                  <a:pt x="83290" y="64"/>
                </a:cubicBezTo>
                <a:lnTo>
                  <a:pt x="9976" y="64"/>
                </a:lnTo>
                <a:cubicBezTo>
                  <a:pt x="9691" y="64"/>
                  <a:pt x="9438" y="1"/>
                  <a:pt x="9152" y="1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5" name="Google Shape;185;p13"/>
          <p:cNvSpPr/>
          <p:nvPr/>
        </p:nvSpPr>
        <p:spPr>
          <a:xfrm>
            <a:off x="15891888" y="6438100"/>
            <a:ext cx="691354" cy="708905"/>
          </a:xfrm>
          <a:custGeom>
            <a:avLst/>
            <a:gdLst/>
            <a:ahLst/>
            <a:cxnLst/>
            <a:rect l="l" t="t" r="r" b="b"/>
            <a:pathLst>
              <a:path w="11814" h="11845" extrusionOk="0">
                <a:moveTo>
                  <a:pt x="11497" y="1"/>
                </a:moveTo>
                <a:cubicBezTo>
                  <a:pt x="11338" y="1"/>
                  <a:pt x="11180" y="159"/>
                  <a:pt x="11180" y="349"/>
                </a:cubicBezTo>
                <a:cubicBezTo>
                  <a:pt x="11180" y="6303"/>
                  <a:pt x="6303" y="11180"/>
                  <a:pt x="318" y="11180"/>
                </a:cubicBezTo>
                <a:cubicBezTo>
                  <a:pt x="159" y="11180"/>
                  <a:pt x="1" y="11338"/>
                  <a:pt x="1" y="11496"/>
                </a:cubicBezTo>
                <a:cubicBezTo>
                  <a:pt x="1" y="11686"/>
                  <a:pt x="159" y="11845"/>
                  <a:pt x="318" y="11845"/>
                </a:cubicBezTo>
                <a:cubicBezTo>
                  <a:pt x="6683" y="11845"/>
                  <a:pt x="11813" y="6683"/>
                  <a:pt x="11813" y="349"/>
                </a:cubicBezTo>
                <a:cubicBezTo>
                  <a:pt x="11813" y="159"/>
                  <a:pt x="11687" y="1"/>
                  <a:pt x="11497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6" name="Google Shape;186;p13"/>
          <p:cNvSpPr/>
          <p:nvPr/>
        </p:nvSpPr>
        <p:spPr>
          <a:xfrm>
            <a:off x="9555155" y="5459135"/>
            <a:ext cx="1364726" cy="703220"/>
          </a:xfrm>
          <a:custGeom>
            <a:avLst/>
            <a:gdLst/>
            <a:ahLst/>
            <a:cxnLst/>
            <a:rect l="l" t="t" r="r" b="b"/>
            <a:pathLst>
              <a:path w="22803" h="11750" extrusionOk="0">
                <a:moveTo>
                  <a:pt x="21535" y="1"/>
                </a:moveTo>
                <a:cubicBezTo>
                  <a:pt x="18464" y="1"/>
                  <a:pt x="15582" y="1173"/>
                  <a:pt x="13397" y="3326"/>
                </a:cubicBezTo>
                <a:cubicBezTo>
                  <a:pt x="11306" y="5416"/>
                  <a:pt x="10135" y="8171"/>
                  <a:pt x="10040" y="11117"/>
                </a:cubicBezTo>
                <a:lnTo>
                  <a:pt x="349" y="11117"/>
                </a:lnTo>
                <a:cubicBezTo>
                  <a:pt x="159" y="11117"/>
                  <a:pt x="1" y="11243"/>
                  <a:pt x="1" y="11433"/>
                </a:cubicBezTo>
                <a:cubicBezTo>
                  <a:pt x="1" y="11623"/>
                  <a:pt x="159" y="11750"/>
                  <a:pt x="349" y="11750"/>
                </a:cubicBezTo>
                <a:lnTo>
                  <a:pt x="10356" y="11750"/>
                </a:lnTo>
                <a:cubicBezTo>
                  <a:pt x="10546" y="11750"/>
                  <a:pt x="10673" y="11623"/>
                  <a:pt x="10673" y="11433"/>
                </a:cubicBezTo>
                <a:cubicBezTo>
                  <a:pt x="10673" y="5479"/>
                  <a:pt x="15550" y="634"/>
                  <a:pt x="21535" y="634"/>
                </a:cubicBezTo>
                <a:cubicBezTo>
                  <a:pt x="21789" y="634"/>
                  <a:pt x="22074" y="634"/>
                  <a:pt x="22359" y="729"/>
                </a:cubicBezTo>
                <a:cubicBezTo>
                  <a:pt x="22379" y="733"/>
                  <a:pt x="22400" y="735"/>
                  <a:pt x="22421" y="735"/>
                </a:cubicBezTo>
                <a:cubicBezTo>
                  <a:pt x="22564" y="735"/>
                  <a:pt x="22711" y="645"/>
                  <a:pt x="22739" y="507"/>
                </a:cubicBezTo>
                <a:cubicBezTo>
                  <a:pt x="22802" y="317"/>
                  <a:pt x="22707" y="159"/>
                  <a:pt x="22517" y="96"/>
                </a:cubicBezTo>
                <a:cubicBezTo>
                  <a:pt x="22169" y="1"/>
                  <a:pt x="21852" y="1"/>
                  <a:pt x="21535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7" name="Google Shape;187;p13"/>
          <p:cNvSpPr/>
          <p:nvPr/>
        </p:nvSpPr>
        <p:spPr>
          <a:xfrm>
            <a:off x="9486925" y="6050506"/>
            <a:ext cx="176314" cy="174399"/>
          </a:xfrm>
          <a:custGeom>
            <a:avLst/>
            <a:gdLst/>
            <a:ahLst/>
            <a:cxnLst/>
            <a:rect l="l" t="t" r="r" b="b"/>
            <a:pathLst>
              <a:path w="2946" h="2914" extrusionOk="0">
                <a:moveTo>
                  <a:pt x="1457" y="0"/>
                </a:moveTo>
                <a:cubicBezTo>
                  <a:pt x="665" y="0"/>
                  <a:pt x="0" y="666"/>
                  <a:pt x="0" y="1457"/>
                </a:cubicBezTo>
                <a:cubicBezTo>
                  <a:pt x="0" y="2281"/>
                  <a:pt x="665" y="2914"/>
                  <a:pt x="1457" y="2914"/>
                </a:cubicBezTo>
                <a:cubicBezTo>
                  <a:pt x="2281" y="2914"/>
                  <a:pt x="2946" y="2281"/>
                  <a:pt x="2946" y="1457"/>
                </a:cubicBezTo>
                <a:cubicBezTo>
                  <a:pt x="2946" y="666"/>
                  <a:pt x="2281" y="0"/>
                  <a:pt x="1457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8" name="Google Shape;188;p13"/>
          <p:cNvSpPr/>
          <p:nvPr/>
        </p:nvSpPr>
        <p:spPr>
          <a:xfrm>
            <a:off x="15402313" y="5815858"/>
            <a:ext cx="900362" cy="900362"/>
          </a:xfrm>
          <a:custGeom>
            <a:avLst/>
            <a:gdLst/>
            <a:ahLst/>
            <a:cxnLst/>
            <a:rect l="l" t="t" r="r" b="b"/>
            <a:pathLst>
              <a:path w="15044" h="15044" extrusionOk="0">
                <a:moveTo>
                  <a:pt x="7537" y="0"/>
                </a:moveTo>
                <a:cubicBezTo>
                  <a:pt x="3389" y="0"/>
                  <a:pt x="0" y="3357"/>
                  <a:pt x="0" y="7506"/>
                </a:cubicBezTo>
                <a:cubicBezTo>
                  <a:pt x="0" y="11655"/>
                  <a:pt x="3389" y="15043"/>
                  <a:pt x="7537" y="15043"/>
                </a:cubicBezTo>
                <a:cubicBezTo>
                  <a:pt x="11686" y="15043"/>
                  <a:pt x="15043" y="11655"/>
                  <a:pt x="15043" y="7506"/>
                </a:cubicBezTo>
                <a:cubicBezTo>
                  <a:pt x="15043" y="3357"/>
                  <a:pt x="11686" y="0"/>
                  <a:pt x="753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9" name="Google Shape;189;p13"/>
          <p:cNvSpPr/>
          <p:nvPr/>
        </p:nvSpPr>
        <p:spPr>
          <a:xfrm>
            <a:off x="15693606" y="6001207"/>
            <a:ext cx="375310" cy="526967"/>
          </a:xfrm>
          <a:custGeom>
            <a:avLst/>
            <a:gdLst/>
            <a:ahLst/>
            <a:cxnLst/>
            <a:rect l="l" t="t" r="r" b="b"/>
            <a:pathLst>
              <a:path w="6271" h="8805" extrusionOk="0">
                <a:moveTo>
                  <a:pt x="3135" y="286"/>
                </a:moveTo>
                <a:cubicBezTo>
                  <a:pt x="4719" y="286"/>
                  <a:pt x="5986" y="1553"/>
                  <a:pt x="5986" y="3136"/>
                </a:cubicBezTo>
                <a:cubicBezTo>
                  <a:pt x="5986" y="3896"/>
                  <a:pt x="5637" y="4625"/>
                  <a:pt x="5067" y="5226"/>
                </a:cubicBezTo>
                <a:cubicBezTo>
                  <a:pt x="4972" y="5321"/>
                  <a:pt x="4877" y="5385"/>
                  <a:pt x="4782" y="5480"/>
                </a:cubicBezTo>
                <a:cubicBezTo>
                  <a:pt x="4561" y="5638"/>
                  <a:pt x="4402" y="5796"/>
                  <a:pt x="4402" y="6176"/>
                </a:cubicBezTo>
                <a:lnTo>
                  <a:pt x="4402" y="6430"/>
                </a:lnTo>
                <a:lnTo>
                  <a:pt x="3674" y="6430"/>
                </a:lnTo>
                <a:lnTo>
                  <a:pt x="3674" y="3960"/>
                </a:lnTo>
                <a:cubicBezTo>
                  <a:pt x="3674" y="3770"/>
                  <a:pt x="3801" y="3611"/>
                  <a:pt x="3991" y="3611"/>
                </a:cubicBezTo>
                <a:cubicBezTo>
                  <a:pt x="4181" y="3611"/>
                  <a:pt x="4339" y="3770"/>
                  <a:pt x="4339" y="3960"/>
                </a:cubicBezTo>
                <a:cubicBezTo>
                  <a:pt x="4339" y="4150"/>
                  <a:pt x="4181" y="4308"/>
                  <a:pt x="3991" y="4308"/>
                </a:cubicBezTo>
                <a:cubicBezTo>
                  <a:pt x="3896" y="4308"/>
                  <a:pt x="3832" y="4371"/>
                  <a:pt x="3832" y="4466"/>
                </a:cubicBezTo>
                <a:cubicBezTo>
                  <a:pt x="3832" y="4530"/>
                  <a:pt x="3896" y="4593"/>
                  <a:pt x="3959" y="4593"/>
                </a:cubicBezTo>
                <a:cubicBezTo>
                  <a:pt x="4307" y="4593"/>
                  <a:pt x="4592" y="4308"/>
                  <a:pt x="4592" y="3960"/>
                </a:cubicBezTo>
                <a:cubicBezTo>
                  <a:pt x="4592" y="3611"/>
                  <a:pt x="4307" y="3326"/>
                  <a:pt x="3959" y="3326"/>
                </a:cubicBezTo>
                <a:cubicBezTo>
                  <a:pt x="3611" y="3326"/>
                  <a:pt x="3357" y="3611"/>
                  <a:pt x="3357" y="3960"/>
                </a:cubicBezTo>
                <a:lnTo>
                  <a:pt x="3357" y="6430"/>
                </a:lnTo>
                <a:lnTo>
                  <a:pt x="2945" y="6430"/>
                </a:lnTo>
                <a:lnTo>
                  <a:pt x="2945" y="3960"/>
                </a:lnTo>
                <a:cubicBezTo>
                  <a:pt x="2945" y="3611"/>
                  <a:pt x="2660" y="3326"/>
                  <a:pt x="2312" y="3326"/>
                </a:cubicBezTo>
                <a:cubicBezTo>
                  <a:pt x="1964" y="3326"/>
                  <a:pt x="1679" y="3611"/>
                  <a:pt x="1679" y="3960"/>
                </a:cubicBezTo>
                <a:cubicBezTo>
                  <a:pt x="1679" y="4308"/>
                  <a:pt x="1964" y="4593"/>
                  <a:pt x="2312" y="4593"/>
                </a:cubicBezTo>
                <a:cubicBezTo>
                  <a:pt x="2375" y="4593"/>
                  <a:pt x="2439" y="4530"/>
                  <a:pt x="2439" y="4466"/>
                </a:cubicBezTo>
                <a:cubicBezTo>
                  <a:pt x="2439" y="4371"/>
                  <a:pt x="2375" y="4308"/>
                  <a:pt x="2312" y="4308"/>
                </a:cubicBezTo>
                <a:cubicBezTo>
                  <a:pt x="2122" y="4308"/>
                  <a:pt x="1964" y="4150"/>
                  <a:pt x="1964" y="3960"/>
                </a:cubicBezTo>
                <a:cubicBezTo>
                  <a:pt x="1964" y="3770"/>
                  <a:pt x="2122" y="3611"/>
                  <a:pt x="2312" y="3611"/>
                </a:cubicBezTo>
                <a:cubicBezTo>
                  <a:pt x="2502" y="3611"/>
                  <a:pt x="2692" y="3770"/>
                  <a:pt x="2692" y="3960"/>
                </a:cubicBezTo>
                <a:lnTo>
                  <a:pt x="2692" y="6430"/>
                </a:lnTo>
                <a:lnTo>
                  <a:pt x="1900" y="6430"/>
                </a:lnTo>
                <a:lnTo>
                  <a:pt x="1900" y="6176"/>
                </a:lnTo>
                <a:cubicBezTo>
                  <a:pt x="1900" y="5796"/>
                  <a:pt x="1710" y="5638"/>
                  <a:pt x="1489" y="5480"/>
                </a:cubicBezTo>
                <a:cubicBezTo>
                  <a:pt x="1394" y="5416"/>
                  <a:pt x="1299" y="5321"/>
                  <a:pt x="1204" y="5226"/>
                </a:cubicBezTo>
                <a:cubicBezTo>
                  <a:pt x="602" y="4625"/>
                  <a:pt x="285" y="3896"/>
                  <a:pt x="285" y="3136"/>
                </a:cubicBezTo>
                <a:cubicBezTo>
                  <a:pt x="285" y="1553"/>
                  <a:pt x="1552" y="286"/>
                  <a:pt x="3135" y="286"/>
                </a:cubicBezTo>
                <a:close/>
                <a:moveTo>
                  <a:pt x="4402" y="6746"/>
                </a:moveTo>
                <a:lnTo>
                  <a:pt x="4402" y="6905"/>
                </a:lnTo>
                <a:lnTo>
                  <a:pt x="1900" y="6905"/>
                </a:lnTo>
                <a:lnTo>
                  <a:pt x="1900" y="6746"/>
                </a:lnTo>
                <a:close/>
                <a:moveTo>
                  <a:pt x="4402" y="7221"/>
                </a:moveTo>
                <a:lnTo>
                  <a:pt x="4402" y="7475"/>
                </a:lnTo>
                <a:lnTo>
                  <a:pt x="1900" y="7475"/>
                </a:lnTo>
                <a:lnTo>
                  <a:pt x="1900" y="7221"/>
                </a:lnTo>
                <a:close/>
                <a:moveTo>
                  <a:pt x="4402" y="7728"/>
                </a:moveTo>
                <a:lnTo>
                  <a:pt x="4402" y="7855"/>
                </a:lnTo>
                <a:cubicBezTo>
                  <a:pt x="4402" y="7886"/>
                  <a:pt x="4371" y="7886"/>
                  <a:pt x="4339" y="7886"/>
                </a:cubicBezTo>
                <a:lnTo>
                  <a:pt x="1932" y="7886"/>
                </a:lnTo>
                <a:cubicBezTo>
                  <a:pt x="1900" y="7886"/>
                  <a:pt x="1900" y="7886"/>
                  <a:pt x="1900" y="7855"/>
                </a:cubicBezTo>
                <a:lnTo>
                  <a:pt x="1900" y="7728"/>
                </a:lnTo>
                <a:close/>
                <a:moveTo>
                  <a:pt x="3959" y="8203"/>
                </a:moveTo>
                <a:cubicBezTo>
                  <a:pt x="3737" y="8362"/>
                  <a:pt x="3452" y="8552"/>
                  <a:pt x="3135" y="8552"/>
                </a:cubicBezTo>
                <a:cubicBezTo>
                  <a:pt x="2819" y="8552"/>
                  <a:pt x="2534" y="8362"/>
                  <a:pt x="2312" y="8203"/>
                </a:cubicBezTo>
                <a:close/>
                <a:moveTo>
                  <a:pt x="3135" y="1"/>
                </a:moveTo>
                <a:cubicBezTo>
                  <a:pt x="2280" y="1"/>
                  <a:pt x="1489" y="318"/>
                  <a:pt x="919" y="919"/>
                </a:cubicBezTo>
                <a:cubicBezTo>
                  <a:pt x="317" y="1521"/>
                  <a:pt x="0" y="2281"/>
                  <a:pt x="0" y="3136"/>
                </a:cubicBezTo>
                <a:cubicBezTo>
                  <a:pt x="0" y="3960"/>
                  <a:pt x="349" y="4783"/>
                  <a:pt x="1014" y="5448"/>
                </a:cubicBezTo>
                <a:cubicBezTo>
                  <a:pt x="1109" y="5543"/>
                  <a:pt x="1235" y="5606"/>
                  <a:pt x="1330" y="5701"/>
                </a:cubicBezTo>
                <a:cubicBezTo>
                  <a:pt x="1520" y="5860"/>
                  <a:pt x="1647" y="5923"/>
                  <a:pt x="1647" y="6176"/>
                </a:cubicBezTo>
                <a:lnTo>
                  <a:pt x="1647" y="6525"/>
                </a:lnTo>
                <a:cubicBezTo>
                  <a:pt x="1552" y="6525"/>
                  <a:pt x="1647" y="6556"/>
                  <a:pt x="1647" y="6556"/>
                </a:cubicBezTo>
                <a:lnTo>
                  <a:pt x="1647" y="7855"/>
                </a:lnTo>
                <a:cubicBezTo>
                  <a:pt x="1647" y="8013"/>
                  <a:pt x="1742" y="8203"/>
                  <a:pt x="1932" y="8203"/>
                </a:cubicBezTo>
                <a:cubicBezTo>
                  <a:pt x="2217" y="8583"/>
                  <a:pt x="2660" y="8805"/>
                  <a:pt x="3135" y="8805"/>
                </a:cubicBezTo>
                <a:cubicBezTo>
                  <a:pt x="3611" y="8805"/>
                  <a:pt x="4054" y="8583"/>
                  <a:pt x="4339" y="8203"/>
                </a:cubicBezTo>
                <a:cubicBezTo>
                  <a:pt x="4529" y="8203"/>
                  <a:pt x="4719" y="8013"/>
                  <a:pt x="4719" y="7855"/>
                </a:cubicBezTo>
                <a:lnTo>
                  <a:pt x="4719" y="6556"/>
                </a:lnTo>
                <a:lnTo>
                  <a:pt x="4719" y="6525"/>
                </a:lnTo>
                <a:lnTo>
                  <a:pt x="4719" y="6176"/>
                </a:lnTo>
                <a:cubicBezTo>
                  <a:pt x="4719" y="5923"/>
                  <a:pt x="4782" y="5860"/>
                  <a:pt x="5004" y="5701"/>
                </a:cubicBezTo>
                <a:cubicBezTo>
                  <a:pt x="5099" y="5606"/>
                  <a:pt x="5162" y="5543"/>
                  <a:pt x="5289" y="5416"/>
                </a:cubicBezTo>
                <a:cubicBezTo>
                  <a:pt x="5922" y="4783"/>
                  <a:pt x="6271" y="3960"/>
                  <a:pt x="6271" y="3136"/>
                </a:cubicBezTo>
                <a:cubicBezTo>
                  <a:pt x="6271" y="1394"/>
                  <a:pt x="4846" y="1"/>
                  <a:pt x="3135" y="1"/>
                </a:cubicBezTo>
                <a:close/>
              </a:path>
            </a:pathLst>
          </a:custGeom>
          <a:solidFill>
            <a:srgbClr val="CCCCC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0" name="Google Shape;190;p13"/>
          <p:cNvSpPr/>
          <p:nvPr/>
        </p:nvSpPr>
        <p:spPr>
          <a:xfrm>
            <a:off x="15454104" y="6042905"/>
            <a:ext cx="17116" cy="28488"/>
          </a:xfrm>
          <a:custGeom>
            <a:avLst/>
            <a:gdLst/>
            <a:ahLst/>
            <a:cxnLst/>
            <a:rect l="l" t="t" r="r" b="b"/>
            <a:pathLst>
              <a:path w="286" h="476" extrusionOk="0">
                <a:moveTo>
                  <a:pt x="127" y="1"/>
                </a:moveTo>
                <a:cubicBezTo>
                  <a:pt x="32" y="1"/>
                  <a:pt x="1" y="64"/>
                  <a:pt x="1" y="159"/>
                </a:cubicBezTo>
                <a:cubicBezTo>
                  <a:pt x="1" y="222"/>
                  <a:pt x="1" y="286"/>
                  <a:pt x="1" y="349"/>
                </a:cubicBezTo>
                <a:cubicBezTo>
                  <a:pt x="1" y="412"/>
                  <a:pt x="64" y="476"/>
                  <a:pt x="127" y="476"/>
                </a:cubicBezTo>
                <a:cubicBezTo>
                  <a:pt x="222" y="476"/>
                  <a:pt x="286" y="412"/>
                  <a:pt x="286" y="349"/>
                </a:cubicBezTo>
                <a:cubicBezTo>
                  <a:pt x="286" y="286"/>
                  <a:pt x="286" y="191"/>
                  <a:pt x="286" y="127"/>
                </a:cubicBezTo>
                <a:cubicBezTo>
                  <a:pt x="254" y="32"/>
                  <a:pt x="191" y="1"/>
                  <a:pt x="127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1" name="Google Shape;191;p13"/>
          <p:cNvSpPr/>
          <p:nvPr/>
        </p:nvSpPr>
        <p:spPr>
          <a:xfrm>
            <a:off x="15429446" y="5977729"/>
            <a:ext cx="36088" cy="53864"/>
          </a:xfrm>
          <a:custGeom>
            <a:avLst/>
            <a:gdLst/>
            <a:ahLst/>
            <a:cxnLst/>
            <a:rect l="l" t="t" r="r" b="b"/>
            <a:pathLst>
              <a:path w="603" h="900" extrusionOk="0">
                <a:moveTo>
                  <a:pt x="152" y="1"/>
                </a:moveTo>
                <a:cubicBezTo>
                  <a:pt x="132" y="1"/>
                  <a:pt x="113" y="5"/>
                  <a:pt x="96" y="13"/>
                </a:cubicBezTo>
                <a:cubicBezTo>
                  <a:pt x="33" y="76"/>
                  <a:pt x="1" y="171"/>
                  <a:pt x="64" y="235"/>
                </a:cubicBezTo>
                <a:cubicBezTo>
                  <a:pt x="159" y="393"/>
                  <a:pt x="254" y="583"/>
                  <a:pt x="318" y="773"/>
                </a:cubicBezTo>
                <a:cubicBezTo>
                  <a:pt x="349" y="836"/>
                  <a:pt x="381" y="900"/>
                  <a:pt x="444" y="900"/>
                </a:cubicBezTo>
                <a:cubicBezTo>
                  <a:pt x="476" y="900"/>
                  <a:pt x="476" y="900"/>
                  <a:pt x="508" y="868"/>
                </a:cubicBezTo>
                <a:cubicBezTo>
                  <a:pt x="571" y="868"/>
                  <a:pt x="603" y="773"/>
                  <a:pt x="603" y="710"/>
                </a:cubicBezTo>
                <a:cubicBezTo>
                  <a:pt x="508" y="488"/>
                  <a:pt x="413" y="266"/>
                  <a:pt x="286" y="76"/>
                </a:cubicBezTo>
                <a:cubicBezTo>
                  <a:pt x="263" y="30"/>
                  <a:pt x="206" y="1"/>
                  <a:pt x="152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2" name="Google Shape;192;p13"/>
          <p:cNvSpPr/>
          <p:nvPr/>
        </p:nvSpPr>
        <p:spPr>
          <a:xfrm>
            <a:off x="15308192" y="5910218"/>
            <a:ext cx="121313" cy="60746"/>
          </a:xfrm>
          <a:custGeom>
            <a:avLst/>
            <a:gdLst/>
            <a:ahLst/>
            <a:cxnLst/>
            <a:rect l="l" t="t" r="r" b="b"/>
            <a:pathLst>
              <a:path w="2027" h="1015" extrusionOk="0">
                <a:moveTo>
                  <a:pt x="158" y="1"/>
                </a:moveTo>
                <a:cubicBezTo>
                  <a:pt x="63" y="1"/>
                  <a:pt x="0" y="64"/>
                  <a:pt x="0" y="128"/>
                </a:cubicBezTo>
                <a:cubicBezTo>
                  <a:pt x="0" y="223"/>
                  <a:pt x="63" y="286"/>
                  <a:pt x="158" y="286"/>
                </a:cubicBezTo>
                <a:cubicBezTo>
                  <a:pt x="760" y="286"/>
                  <a:pt x="1362" y="508"/>
                  <a:pt x="1774" y="951"/>
                </a:cubicBezTo>
                <a:cubicBezTo>
                  <a:pt x="1805" y="983"/>
                  <a:pt x="1837" y="1014"/>
                  <a:pt x="1900" y="1014"/>
                </a:cubicBezTo>
                <a:cubicBezTo>
                  <a:pt x="1932" y="1014"/>
                  <a:pt x="1964" y="983"/>
                  <a:pt x="1995" y="983"/>
                </a:cubicBezTo>
                <a:cubicBezTo>
                  <a:pt x="2027" y="919"/>
                  <a:pt x="2027" y="824"/>
                  <a:pt x="1995" y="761"/>
                </a:cubicBezTo>
                <a:cubicBezTo>
                  <a:pt x="1489" y="254"/>
                  <a:pt x="855" y="1"/>
                  <a:pt x="158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3" name="Google Shape;193;p13"/>
          <p:cNvSpPr/>
          <p:nvPr/>
        </p:nvSpPr>
        <p:spPr>
          <a:xfrm>
            <a:off x="7076010" y="8021645"/>
            <a:ext cx="134599" cy="66493"/>
          </a:xfrm>
          <a:custGeom>
            <a:avLst/>
            <a:gdLst/>
            <a:ahLst/>
            <a:cxnLst/>
            <a:rect l="l" t="t" r="r" b="b"/>
            <a:pathLst>
              <a:path w="2249" h="1111" extrusionOk="0">
                <a:moveTo>
                  <a:pt x="422" y="1"/>
                </a:moveTo>
                <a:cubicBezTo>
                  <a:pt x="290" y="1"/>
                  <a:pt x="188" y="27"/>
                  <a:pt x="159" y="96"/>
                </a:cubicBezTo>
                <a:cubicBezTo>
                  <a:pt x="0" y="571"/>
                  <a:pt x="539" y="476"/>
                  <a:pt x="950" y="983"/>
                </a:cubicBezTo>
                <a:cubicBezTo>
                  <a:pt x="1018" y="1076"/>
                  <a:pt x="1143" y="1111"/>
                  <a:pt x="1290" y="1111"/>
                </a:cubicBezTo>
                <a:cubicBezTo>
                  <a:pt x="1689" y="1111"/>
                  <a:pt x="2249" y="856"/>
                  <a:pt x="2249" y="856"/>
                </a:cubicBezTo>
                <a:cubicBezTo>
                  <a:pt x="2249" y="856"/>
                  <a:pt x="1869" y="413"/>
                  <a:pt x="1330" y="191"/>
                </a:cubicBezTo>
                <a:cubicBezTo>
                  <a:pt x="1156" y="126"/>
                  <a:pt x="713" y="1"/>
                  <a:pt x="422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4" name="Google Shape;194;p13"/>
          <p:cNvSpPr/>
          <p:nvPr/>
        </p:nvSpPr>
        <p:spPr>
          <a:xfrm>
            <a:off x="7039981" y="7757712"/>
            <a:ext cx="653965" cy="437253"/>
          </a:xfrm>
          <a:custGeom>
            <a:avLst/>
            <a:gdLst/>
            <a:ahLst/>
            <a:cxnLst/>
            <a:rect l="l" t="t" r="r" b="b"/>
            <a:pathLst>
              <a:path w="10927" h="7306" extrusionOk="0">
                <a:moveTo>
                  <a:pt x="9853" y="0"/>
                </a:moveTo>
                <a:cubicBezTo>
                  <a:pt x="9700" y="0"/>
                  <a:pt x="9530" y="34"/>
                  <a:pt x="9343" y="104"/>
                </a:cubicBezTo>
                <a:cubicBezTo>
                  <a:pt x="7316" y="928"/>
                  <a:pt x="3579" y="4728"/>
                  <a:pt x="2566" y="4981"/>
                </a:cubicBezTo>
                <a:cubicBezTo>
                  <a:pt x="2471" y="5010"/>
                  <a:pt x="2382" y="5020"/>
                  <a:pt x="2296" y="5020"/>
                </a:cubicBezTo>
                <a:cubicBezTo>
                  <a:pt x="2042" y="5020"/>
                  <a:pt x="1814" y="4926"/>
                  <a:pt x="1523" y="4926"/>
                </a:cubicBezTo>
                <a:cubicBezTo>
                  <a:pt x="1258" y="4926"/>
                  <a:pt x="942" y="5004"/>
                  <a:pt x="507" y="5298"/>
                </a:cubicBezTo>
                <a:cubicBezTo>
                  <a:pt x="1" y="5615"/>
                  <a:pt x="792" y="7135"/>
                  <a:pt x="1394" y="7261"/>
                </a:cubicBezTo>
                <a:cubicBezTo>
                  <a:pt x="1505" y="7291"/>
                  <a:pt x="1614" y="7306"/>
                  <a:pt x="1718" y="7306"/>
                </a:cubicBezTo>
                <a:cubicBezTo>
                  <a:pt x="2388" y="7306"/>
                  <a:pt x="2904" y="6717"/>
                  <a:pt x="3041" y="5868"/>
                </a:cubicBezTo>
                <a:cubicBezTo>
                  <a:pt x="3421" y="5393"/>
                  <a:pt x="8203" y="3049"/>
                  <a:pt x="9501" y="2258"/>
                </a:cubicBezTo>
                <a:cubicBezTo>
                  <a:pt x="10103" y="1909"/>
                  <a:pt x="10926" y="1339"/>
                  <a:pt x="10800" y="864"/>
                </a:cubicBezTo>
                <a:cubicBezTo>
                  <a:pt x="10633" y="315"/>
                  <a:pt x="10322" y="0"/>
                  <a:pt x="9853" y="0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5" name="Google Shape;195;p13"/>
          <p:cNvSpPr/>
          <p:nvPr/>
        </p:nvSpPr>
        <p:spPr>
          <a:xfrm>
            <a:off x="7591555" y="7643935"/>
            <a:ext cx="227245" cy="196243"/>
          </a:xfrm>
          <a:custGeom>
            <a:avLst/>
            <a:gdLst/>
            <a:ahLst/>
            <a:cxnLst/>
            <a:rect l="l" t="t" r="r" b="b"/>
            <a:pathLst>
              <a:path w="3797" h="3279" extrusionOk="0">
                <a:moveTo>
                  <a:pt x="1515" y="1"/>
                </a:moveTo>
                <a:cubicBezTo>
                  <a:pt x="1488" y="1"/>
                  <a:pt x="1468" y="4"/>
                  <a:pt x="1457" y="10"/>
                </a:cubicBezTo>
                <a:cubicBezTo>
                  <a:pt x="1457" y="10"/>
                  <a:pt x="380" y="1910"/>
                  <a:pt x="159" y="2544"/>
                </a:cubicBezTo>
                <a:cubicBezTo>
                  <a:pt x="0" y="2987"/>
                  <a:pt x="634" y="3145"/>
                  <a:pt x="1045" y="3272"/>
                </a:cubicBezTo>
                <a:cubicBezTo>
                  <a:pt x="1064" y="3276"/>
                  <a:pt x="1084" y="3279"/>
                  <a:pt x="1105" y="3279"/>
                </a:cubicBezTo>
                <a:cubicBezTo>
                  <a:pt x="1536" y="3279"/>
                  <a:pt x="2631" y="2397"/>
                  <a:pt x="3294" y="1372"/>
                </a:cubicBezTo>
                <a:cubicBezTo>
                  <a:pt x="3796" y="603"/>
                  <a:pt x="1900" y="1"/>
                  <a:pt x="1515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6" name="Google Shape;196;p13"/>
          <p:cNvSpPr/>
          <p:nvPr/>
        </p:nvSpPr>
        <p:spPr>
          <a:xfrm>
            <a:off x="7621898" y="7263833"/>
            <a:ext cx="506080" cy="572153"/>
          </a:xfrm>
          <a:custGeom>
            <a:avLst/>
            <a:gdLst/>
            <a:ahLst/>
            <a:cxnLst/>
            <a:rect l="l" t="t" r="r" b="b"/>
            <a:pathLst>
              <a:path w="8456" h="9560" extrusionOk="0">
                <a:moveTo>
                  <a:pt x="6128" y="0"/>
                </a:moveTo>
                <a:cubicBezTo>
                  <a:pt x="5836" y="0"/>
                  <a:pt x="5546" y="97"/>
                  <a:pt x="5289" y="312"/>
                </a:cubicBezTo>
                <a:cubicBezTo>
                  <a:pt x="3674" y="1674"/>
                  <a:pt x="0" y="7184"/>
                  <a:pt x="0" y="7184"/>
                </a:cubicBezTo>
                <a:cubicBezTo>
                  <a:pt x="0" y="7184"/>
                  <a:pt x="190" y="7754"/>
                  <a:pt x="1140" y="8483"/>
                </a:cubicBezTo>
                <a:cubicBezTo>
                  <a:pt x="2458" y="9531"/>
                  <a:pt x="3210" y="9560"/>
                  <a:pt x="3287" y="9560"/>
                </a:cubicBezTo>
                <a:cubicBezTo>
                  <a:pt x="3291" y="9560"/>
                  <a:pt x="3294" y="9560"/>
                  <a:pt x="3294" y="9560"/>
                </a:cubicBezTo>
                <a:cubicBezTo>
                  <a:pt x="3294" y="9560"/>
                  <a:pt x="5701" y="7058"/>
                  <a:pt x="7126" y="5443"/>
                </a:cubicBezTo>
                <a:cubicBezTo>
                  <a:pt x="7822" y="4651"/>
                  <a:pt x="8456" y="3859"/>
                  <a:pt x="8012" y="1769"/>
                </a:cubicBezTo>
                <a:cubicBezTo>
                  <a:pt x="7802" y="764"/>
                  <a:pt x="6953" y="0"/>
                  <a:pt x="6128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7" name="Google Shape;197;p13"/>
          <p:cNvSpPr/>
          <p:nvPr/>
        </p:nvSpPr>
        <p:spPr>
          <a:xfrm>
            <a:off x="7142324" y="9505732"/>
            <a:ext cx="247593" cy="98631"/>
          </a:xfrm>
          <a:custGeom>
            <a:avLst/>
            <a:gdLst/>
            <a:ahLst/>
            <a:cxnLst/>
            <a:rect l="l" t="t" r="r" b="b"/>
            <a:pathLst>
              <a:path w="4137" h="1648" extrusionOk="0">
                <a:moveTo>
                  <a:pt x="603" y="1"/>
                </a:moveTo>
                <a:cubicBezTo>
                  <a:pt x="1" y="223"/>
                  <a:pt x="191" y="539"/>
                  <a:pt x="507" y="666"/>
                </a:cubicBezTo>
                <a:cubicBezTo>
                  <a:pt x="824" y="793"/>
                  <a:pt x="3801" y="1648"/>
                  <a:pt x="3801" y="1648"/>
                </a:cubicBezTo>
                <a:cubicBezTo>
                  <a:pt x="3801" y="1648"/>
                  <a:pt x="3833" y="1426"/>
                  <a:pt x="3991" y="729"/>
                </a:cubicBezTo>
                <a:cubicBezTo>
                  <a:pt x="4136" y="91"/>
                  <a:pt x="3829" y="64"/>
                  <a:pt x="3606" y="64"/>
                </a:cubicBezTo>
                <a:cubicBezTo>
                  <a:pt x="3586" y="64"/>
                  <a:pt x="3566" y="64"/>
                  <a:pt x="3548" y="64"/>
                </a:cubicBezTo>
                <a:cubicBezTo>
                  <a:pt x="3358" y="64"/>
                  <a:pt x="603" y="1"/>
                  <a:pt x="603" y="1"/>
                </a:cubicBezTo>
                <a:close/>
              </a:path>
            </a:pathLst>
          </a:custGeom>
          <a:solidFill>
            <a:srgbClr val="101B2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8" name="Google Shape;198;p13"/>
          <p:cNvSpPr/>
          <p:nvPr/>
        </p:nvSpPr>
        <p:spPr>
          <a:xfrm>
            <a:off x="7527633" y="7903265"/>
            <a:ext cx="575684" cy="893779"/>
          </a:xfrm>
          <a:custGeom>
            <a:avLst/>
            <a:gdLst/>
            <a:ahLst/>
            <a:cxnLst/>
            <a:rect l="l" t="t" r="r" b="b"/>
            <a:pathLst>
              <a:path w="9619" h="14934" extrusionOk="0">
                <a:moveTo>
                  <a:pt x="6289" y="0"/>
                </a:moveTo>
                <a:cubicBezTo>
                  <a:pt x="4890" y="0"/>
                  <a:pt x="3341" y="928"/>
                  <a:pt x="2937" y="2422"/>
                </a:cubicBezTo>
                <a:cubicBezTo>
                  <a:pt x="2937" y="2422"/>
                  <a:pt x="657" y="11100"/>
                  <a:pt x="245" y="12873"/>
                </a:cubicBezTo>
                <a:cubicBezTo>
                  <a:pt x="0" y="13996"/>
                  <a:pt x="1241" y="14934"/>
                  <a:pt x="2579" y="14934"/>
                </a:cubicBezTo>
                <a:cubicBezTo>
                  <a:pt x="3317" y="14934"/>
                  <a:pt x="4084" y="14648"/>
                  <a:pt x="4647" y="13950"/>
                </a:cubicBezTo>
                <a:cubicBezTo>
                  <a:pt x="6199" y="11986"/>
                  <a:pt x="8289" y="9200"/>
                  <a:pt x="8954" y="6919"/>
                </a:cubicBezTo>
                <a:cubicBezTo>
                  <a:pt x="9619" y="4671"/>
                  <a:pt x="9556" y="2771"/>
                  <a:pt x="8289" y="966"/>
                </a:cubicBezTo>
                <a:cubicBezTo>
                  <a:pt x="7830" y="300"/>
                  <a:pt x="7084" y="0"/>
                  <a:pt x="6289" y="0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9" name="Google Shape;199;p13"/>
          <p:cNvSpPr/>
          <p:nvPr/>
        </p:nvSpPr>
        <p:spPr>
          <a:xfrm>
            <a:off x="7322410" y="8583751"/>
            <a:ext cx="507995" cy="963442"/>
          </a:xfrm>
          <a:custGeom>
            <a:avLst/>
            <a:gdLst/>
            <a:ahLst/>
            <a:cxnLst/>
            <a:rect l="l" t="t" r="r" b="b"/>
            <a:pathLst>
              <a:path w="8488" h="16098" extrusionOk="0">
                <a:moveTo>
                  <a:pt x="5335" y="0"/>
                </a:moveTo>
                <a:cubicBezTo>
                  <a:pt x="4514" y="0"/>
                  <a:pt x="3967" y="405"/>
                  <a:pt x="3801" y="1028"/>
                </a:cubicBezTo>
                <a:cubicBezTo>
                  <a:pt x="3167" y="3118"/>
                  <a:pt x="3326" y="3182"/>
                  <a:pt x="2661" y="5779"/>
                </a:cubicBezTo>
                <a:cubicBezTo>
                  <a:pt x="1964" y="8344"/>
                  <a:pt x="0" y="15786"/>
                  <a:pt x="0" y="15786"/>
                </a:cubicBezTo>
                <a:cubicBezTo>
                  <a:pt x="0" y="15786"/>
                  <a:pt x="127" y="16039"/>
                  <a:pt x="349" y="16071"/>
                </a:cubicBezTo>
                <a:cubicBezTo>
                  <a:pt x="412" y="16090"/>
                  <a:pt x="467" y="16098"/>
                  <a:pt x="513" y="16098"/>
                </a:cubicBezTo>
                <a:cubicBezTo>
                  <a:pt x="700" y="16098"/>
                  <a:pt x="760" y="15976"/>
                  <a:pt x="760" y="15976"/>
                </a:cubicBezTo>
                <a:cubicBezTo>
                  <a:pt x="760" y="15976"/>
                  <a:pt x="1425" y="14202"/>
                  <a:pt x="2154" y="13126"/>
                </a:cubicBezTo>
                <a:cubicBezTo>
                  <a:pt x="2914" y="12081"/>
                  <a:pt x="6904" y="5177"/>
                  <a:pt x="7664" y="3783"/>
                </a:cubicBezTo>
                <a:cubicBezTo>
                  <a:pt x="8424" y="2390"/>
                  <a:pt x="8488" y="1092"/>
                  <a:pt x="6841" y="363"/>
                </a:cubicBezTo>
                <a:cubicBezTo>
                  <a:pt x="6274" y="112"/>
                  <a:pt x="5766" y="0"/>
                  <a:pt x="5335" y="0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0" name="Google Shape;200;p13"/>
          <p:cNvSpPr/>
          <p:nvPr/>
        </p:nvSpPr>
        <p:spPr>
          <a:xfrm>
            <a:off x="8097639" y="9515846"/>
            <a:ext cx="115627" cy="88515"/>
          </a:xfrm>
          <a:custGeom>
            <a:avLst/>
            <a:gdLst/>
            <a:ahLst/>
            <a:cxnLst/>
            <a:rect l="l" t="t" r="r" b="b"/>
            <a:pathLst>
              <a:path w="1932" h="1479" extrusionOk="0">
                <a:moveTo>
                  <a:pt x="422" y="1"/>
                </a:moveTo>
                <a:cubicBezTo>
                  <a:pt x="285" y="1"/>
                  <a:pt x="154" y="76"/>
                  <a:pt x="95" y="370"/>
                </a:cubicBezTo>
                <a:cubicBezTo>
                  <a:pt x="95" y="434"/>
                  <a:pt x="63" y="497"/>
                  <a:pt x="63" y="560"/>
                </a:cubicBezTo>
                <a:cubicBezTo>
                  <a:pt x="32" y="1257"/>
                  <a:pt x="0" y="1447"/>
                  <a:pt x="0" y="1447"/>
                </a:cubicBezTo>
                <a:cubicBezTo>
                  <a:pt x="0" y="1447"/>
                  <a:pt x="412" y="1447"/>
                  <a:pt x="982" y="1479"/>
                </a:cubicBezTo>
                <a:lnTo>
                  <a:pt x="1932" y="1479"/>
                </a:lnTo>
                <a:cubicBezTo>
                  <a:pt x="1932" y="1479"/>
                  <a:pt x="1932" y="1257"/>
                  <a:pt x="1868" y="560"/>
                </a:cubicBezTo>
                <a:cubicBezTo>
                  <a:pt x="1868" y="497"/>
                  <a:pt x="1868" y="434"/>
                  <a:pt x="1868" y="370"/>
                </a:cubicBezTo>
                <a:cubicBezTo>
                  <a:pt x="1810" y="76"/>
                  <a:pt x="1678" y="1"/>
                  <a:pt x="1541" y="1"/>
                </a:cubicBezTo>
                <a:cubicBezTo>
                  <a:pt x="1457" y="1"/>
                  <a:pt x="1371" y="29"/>
                  <a:pt x="1298" y="54"/>
                </a:cubicBezTo>
                <a:cubicBezTo>
                  <a:pt x="1267" y="54"/>
                  <a:pt x="1140" y="85"/>
                  <a:pt x="982" y="149"/>
                </a:cubicBezTo>
                <a:cubicBezTo>
                  <a:pt x="823" y="85"/>
                  <a:pt x="697" y="54"/>
                  <a:pt x="665" y="54"/>
                </a:cubicBezTo>
                <a:cubicBezTo>
                  <a:pt x="593" y="29"/>
                  <a:pt x="506" y="1"/>
                  <a:pt x="422" y="1"/>
                </a:cubicBezTo>
                <a:close/>
              </a:path>
            </a:pathLst>
          </a:custGeom>
          <a:solidFill>
            <a:srgbClr val="111B2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1" name="Google Shape;201;p13"/>
          <p:cNvSpPr/>
          <p:nvPr/>
        </p:nvSpPr>
        <p:spPr>
          <a:xfrm>
            <a:off x="7965792" y="7887404"/>
            <a:ext cx="444196" cy="856793"/>
          </a:xfrm>
          <a:custGeom>
            <a:avLst/>
            <a:gdLst/>
            <a:ahLst/>
            <a:cxnLst/>
            <a:rect l="l" t="t" r="r" b="b"/>
            <a:pathLst>
              <a:path w="7422" h="14316" extrusionOk="0">
                <a:moveTo>
                  <a:pt x="1988" y="0"/>
                </a:moveTo>
                <a:cubicBezTo>
                  <a:pt x="1059" y="0"/>
                  <a:pt x="373" y="312"/>
                  <a:pt x="335" y="1041"/>
                </a:cubicBezTo>
                <a:cubicBezTo>
                  <a:pt x="335" y="1041"/>
                  <a:pt x="18" y="10953"/>
                  <a:pt x="18" y="12727"/>
                </a:cubicBezTo>
                <a:cubicBezTo>
                  <a:pt x="1" y="13696"/>
                  <a:pt x="996" y="14315"/>
                  <a:pt x="2078" y="14315"/>
                </a:cubicBezTo>
                <a:cubicBezTo>
                  <a:pt x="2975" y="14315"/>
                  <a:pt x="3932" y="13890"/>
                  <a:pt x="4420" y="12885"/>
                </a:cubicBezTo>
                <a:cubicBezTo>
                  <a:pt x="5528" y="10668"/>
                  <a:pt x="7112" y="8800"/>
                  <a:pt x="7333" y="3543"/>
                </a:cubicBezTo>
                <a:cubicBezTo>
                  <a:pt x="7421" y="1589"/>
                  <a:pt x="4086" y="0"/>
                  <a:pt x="1988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2" name="Google Shape;202;p13"/>
          <p:cNvSpPr/>
          <p:nvPr/>
        </p:nvSpPr>
        <p:spPr>
          <a:xfrm>
            <a:off x="7963039" y="8563762"/>
            <a:ext cx="286197" cy="990733"/>
          </a:xfrm>
          <a:custGeom>
            <a:avLst/>
            <a:gdLst/>
            <a:ahLst/>
            <a:cxnLst/>
            <a:rect l="l" t="t" r="r" b="b"/>
            <a:pathLst>
              <a:path w="4782" h="16554" extrusionOk="0">
                <a:moveTo>
                  <a:pt x="2877" y="0"/>
                </a:moveTo>
                <a:cubicBezTo>
                  <a:pt x="2868" y="0"/>
                  <a:pt x="2859" y="0"/>
                  <a:pt x="2851" y="0"/>
                </a:cubicBezTo>
                <a:cubicBezTo>
                  <a:pt x="1109" y="0"/>
                  <a:pt x="1" y="1236"/>
                  <a:pt x="64" y="1552"/>
                </a:cubicBezTo>
                <a:cubicBezTo>
                  <a:pt x="412" y="4212"/>
                  <a:pt x="2882" y="16500"/>
                  <a:pt x="2882" y="16500"/>
                </a:cubicBezTo>
                <a:cubicBezTo>
                  <a:pt x="2882" y="16500"/>
                  <a:pt x="2918" y="16553"/>
                  <a:pt x="3069" y="16553"/>
                </a:cubicBezTo>
                <a:cubicBezTo>
                  <a:pt x="3120" y="16553"/>
                  <a:pt x="3183" y="16547"/>
                  <a:pt x="3262" y="16532"/>
                </a:cubicBezTo>
                <a:cubicBezTo>
                  <a:pt x="3579" y="16468"/>
                  <a:pt x="3611" y="16247"/>
                  <a:pt x="3611" y="16247"/>
                </a:cubicBezTo>
                <a:cubicBezTo>
                  <a:pt x="3611" y="16247"/>
                  <a:pt x="3484" y="14536"/>
                  <a:pt x="3737" y="13270"/>
                </a:cubicBezTo>
                <a:cubicBezTo>
                  <a:pt x="3991" y="12035"/>
                  <a:pt x="4529" y="6271"/>
                  <a:pt x="4656" y="4751"/>
                </a:cubicBezTo>
                <a:cubicBezTo>
                  <a:pt x="4782" y="3207"/>
                  <a:pt x="4626" y="0"/>
                  <a:pt x="2877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3" name="Google Shape;203;p13"/>
          <p:cNvSpPr/>
          <p:nvPr/>
        </p:nvSpPr>
        <p:spPr>
          <a:xfrm>
            <a:off x="7667384" y="7256651"/>
            <a:ext cx="794191" cy="1030114"/>
          </a:xfrm>
          <a:custGeom>
            <a:avLst/>
            <a:gdLst/>
            <a:ahLst/>
            <a:cxnLst/>
            <a:rect l="l" t="t" r="r" b="b"/>
            <a:pathLst>
              <a:path w="13270" h="17212" extrusionOk="0">
                <a:moveTo>
                  <a:pt x="6280" y="0"/>
                </a:moveTo>
                <a:cubicBezTo>
                  <a:pt x="4133" y="0"/>
                  <a:pt x="4190" y="794"/>
                  <a:pt x="3610" y="2649"/>
                </a:cubicBezTo>
                <a:cubicBezTo>
                  <a:pt x="2122" y="7304"/>
                  <a:pt x="0" y="15253"/>
                  <a:pt x="0" y="15253"/>
                </a:cubicBezTo>
                <a:cubicBezTo>
                  <a:pt x="0" y="15253"/>
                  <a:pt x="1330" y="16330"/>
                  <a:pt x="5764" y="16963"/>
                </a:cubicBezTo>
                <a:cubicBezTo>
                  <a:pt x="7013" y="17142"/>
                  <a:pt x="8044" y="17212"/>
                  <a:pt x="8895" y="17212"/>
                </a:cubicBezTo>
                <a:cubicBezTo>
                  <a:pt x="11968" y="17212"/>
                  <a:pt x="12668" y="16298"/>
                  <a:pt x="12668" y="16298"/>
                </a:cubicBezTo>
                <a:cubicBezTo>
                  <a:pt x="12668" y="16298"/>
                  <a:pt x="13269" y="7463"/>
                  <a:pt x="12319" y="3219"/>
                </a:cubicBezTo>
                <a:cubicBezTo>
                  <a:pt x="12098" y="2269"/>
                  <a:pt x="11084" y="749"/>
                  <a:pt x="8804" y="274"/>
                </a:cubicBezTo>
                <a:cubicBezTo>
                  <a:pt x="8171" y="116"/>
                  <a:pt x="7632" y="84"/>
                  <a:pt x="6936" y="21"/>
                </a:cubicBezTo>
                <a:cubicBezTo>
                  <a:pt x="6697" y="7"/>
                  <a:pt x="6479" y="0"/>
                  <a:pt x="6280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4" name="Google Shape;204;p13"/>
          <p:cNvSpPr/>
          <p:nvPr/>
        </p:nvSpPr>
        <p:spPr>
          <a:xfrm>
            <a:off x="7883438" y="6858174"/>
            <a:ext cx="390092" cy="374114"/>
          </a:xfrm>
          <a:custGeom>
            <a:avLst/>
            <a:gdLst/>
            <a:ahLst/>
            <a:cxnLst/>
            <a:rect l="l" t="t" r="r" b="b"/>
            <a:pathLst>
              <a:path w="6518" h="6251" extrusionOk="0">
                <a:moveTo>
                  <a:pt x="1949" y="0"/>
                </a:moveTo>
                <a:cubicBezTo>
                  <a:pt x="1745" y="0"/>
                  <a:pt x="1511" y="54"/>
                  <a:pt x="1235" y="186"/>
                </a:cubicBezTo>
                <a:cubicBezTo>
                  <a:pt x="0" y="788"/>
                  <a:pt x="475" y="3290"/>
                  <a:pt x="1426" y="4018"/>
                </a:cubicBezTo>
                <a:cubicBezTo>
                  <a:pt x="1426" y="4018"/>
                  <a:pt x="1588" y="3967"/>
                  <a:pt x="1873" y="3967"/>
                </a:cubicBezTo>
                <a:cubicBezTo>
                  <a:pt x="2179" y="3967"/>
                  <a:pt x="2627" y="4026"/>
                  <a:pt x="3167" y="4272"/>
                </a:cubicBezTo>
                <a:cubicBezTo>
                  <a:pt x="4157" y="4721"/>
                  <a:pt x="4266" y="6250"/>
                  <a:pt x="4598" y="6250"/>
                </a:cubicBezTo>
                <a:cubicBezTo>
                  <a:pt x="4616" y="6250"/>
                  <a:pt x="4636" y="6245"/>
                  <a:pt x="4656" y="6235"/>
                </a:cubicBezTo>
                <a:cubicBezTo>
                  <a:pt x="5479" y="5792"/>
                  <a:pt x="6208" y="4810"/>
                  <a:pt x="6334" y="3828"/>
                </a:cubicBezTo>
                <a:cubicBezTo>
                  <a:pt x="6518" y="2301"/>
                  <a:pt x="5964" y="1068"/>
                  <a:pt x="4134" y="1068"/>
                </a:cubicBezTo>
                <a:cubicBezTo>
                  <a:pt x="4067" y="1068"/>
                  <a:pt x="3998" y="1070"/>
                  <a:pt x="3927" y="1073"/>
                </a:cubicBezTo>
                <a:cubicBezTo>
                  <a:pt x="3919" y="1073"/>
                  <a:pt x="3910" y="1074"/>
                  <a:pt x="3901" y="1074"/>
                </a:cubicBezTo>
                <a:cubicBezTo>
                  <a:pt x="3168" y="1074"/>
                  <a:pt x="2859" y="0"/>
                  <a:pt x="1949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5" name="Google Shape;205;p13"/>
          <p:cNvSpPr/>
          <p:nvPr/>
        </p:nvSpPr>
        <p:spPr>
          <a:xfrm>
            <a:off x="7949752" y="7242826"/>
            <a:ext cx="306903" cy="186308"/>
          </a:xfrm>
          <a:custGeom>
            <a:avLst/>
            <a:gdLst/>
            <a:ahLst/>
            <a:cxnLst/>
            <a:rect l="l" t="t" r="r" b="b"/>
            <a:pathLst>
              <a:path w="5128" h="3113" extrusionOk="0">
                <a:moveTo>
                  <a:pt x="1813" y="1"/>
                </a:moveTo>
                <a:cubicBezTo>
                  <a:pt x="1461" y="1"/>
                  <a:pt x="1170" y="87"/>
                  <a:pt x="1078" y="378"/>
                </a:cubicBezTo>
                <a:cubicBezTo>
                  <a:pt x="824" y="1202"/>
                  <a:pt x="1" y="2943"/>
                  <a:pt x="1996" y="3102"/>
                </a:cubicBezTo>
                <a:cubicBezTo>
                  <a:pt x="2086" y="3109"/>
                  <a:pt x="2173" y="3113"/>
                  <a:pt x="2259" y="3113"/>
                </a:cubicBezTo>
                <a:cubicBezTo>
                  <a:pt x="4370" y="3113"/>
                  <a:pt x="5128" y="937"/>
                  <a:pt x="5036" y="663"/>
                </a:cubicBezTo>
                <a:cubicBezTo>
                  <a:pt x="4888" y="241"/>
                  <a:pt x="4403" y="185"/>
                  <a:pt x="3927" y="185"/>
                </a:cubicBezTo>
                <a:cubicBezTo>
                  <a:pt x="3753" y="185"/>
                  <a:pt x="3582" y="192"/>
                  <a:pt x="3428" y="192"/>
                </a:cubicBezTo>
                <a:cubicBezTo>
                  <a:pt x="3370" y="192"/>
                  <a:pt x="3315" y="191"/>
                  <a:pt x="3263" y="188"/>
                </a:cubicBezTo>
                <a:cubicBezTo>
                  <a:pt x="2912" y="170"/>
                  <a:pt x="2303" y="1"/>
                  <a:pt x="1813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6" name="Google Shape;206;p13"/>
          <p:cNvSpPr/>
          <p:nvPr/>
        </p:nvSpPr>
        <p:spPr>
          <a:xfrm>
            <a:off x="7993383" y="7263534"/>
            <a:ext cx="221798" cy="129632"/>
          </a:xfrm>
          <a:custGeom>
            <a:avLst/>
            <a:gdLst/>
            <a:ahLst/>
            <a:cxnLst/>
            <a:rect l="l" t="t" r="r" b="b"/>
            <a:pathLst>
              <a:path w="3706" h="2166" extrusionOk="0">
                <a:moveTo>
                  <a:pt x="1489" y="1"/>
                </a:moveTo>
                <a:cubicBezTo>
                  <a:pt x="1267" y="1"/>
                  <a:pt x="1045" y="1"/>
                  <a:pt x="855" y="64"/>
                </a:cubicBezTo>
                <a:cubicBezTo>
                  <a:pt x="729" y="571"/>
                  <a:pt x="0" y="1996"/>
                  <a:pt x="1489" y="2154"/>
                </a:cubicBezTo>
                <a:cubicBezTo>
                  <a:pt x="1560" y="2162"/>
                  <a:pt x="1630" y="2165"/>
                  <a:pt x="1698" y="2165"/>
                </a:cubicBezTo>
                <a:cubicBezTo>
                  <a:pt x="3070" y="2165"/>
                  <a:pt x="3675" y="704"/>
                  <a:pt x="3705" y="191"/>
                </a:cubicBezTo>
                <a:cubicBezTo>
                  <a:pt x="3579" y="159"/>
                  <a:pt x="3484" y="159"/>
                  <a:pt x="3357" y="127"/>
                </a:cubicBezTo>
                <a:cubicBezTo>
                  <a:pt x="2692" y="32"/>
                  <a:pt x="2185" y="1"/>
                  <a:pt x="1489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7" name="Google Shape;207;p13"/>
          <p:cNvSpPr/>
          <p:nvPr/>
        </p:nvSpPr>
        <p:spPr>
          <a:xfrm>
            <a:off x="7963039" y="7017133"/>
            <a:ext cx="244541" cy="346882"/>
          </a:xfrm>
          <a:custGeom>
            <a:avLst/>
            <a:gdLst/>
            <a:ahLst/>
            <a:cxnLst/>
            <a:rect l="l" t="t" r="r" b="b"/>
            <a:pathLst>
              <a:path w="4086" h="5796" extrusionOk="0">
                <a:moveTo>
                  <a:pt x="96" y="1"/>
                </a:moveTo>
                <a:lnTo>
                  <a:pt x="96" y="1"/>
                </a:lnTo>
                <a:cubicBezTo>
                  <a:pt x="95" y="1"/>
                  <a:pt x="1" y="1236"/>
                  <a:pt x="222" y="2281"/>
                </a:cubicBezTo>
                <a:cubicBezTo>
                  <a:pt x="363" y="2983"/>
                  <a:pt x="555" y="3443"/>
                  <a:pt x="1030" y="3443"/>
                </a:cubicBezTo>
                <a:cubicBezTo>
                  <a:pt x="1197" y="3443"/>
                  <a:pt x="1400" y="3386"/>
                  <a:pt x="1647" y="3262"/>
                </a:cubicBezTo>
                <a:lnTo>
                  <a:pt x="1647" y="3262"/>
                </a:lnTo>
                <a:cubicBezTo>
                  <a:pt x="1647" y="3738"/>
                  <a:pt x="1584" y="4308"/>
                  <a:pt x="1521" y="4719"/>
                </a:cubicBezTo>
                <a:cubicBezTo>
                  <a:pt x="1394" y="5543"/>
                  <a:pt x="1964" y="5796"/>
                  <a:pt x="2344" y="5796"/>
                </a:cubicBezTo>
                <a:cubicBezTo>
                  <a:pt x="2756" y="5796"/>
                  <a:pt x="4086" y="5511"/>
                  <a:pt x="3579" y="4023"/>
                </a:cubicBezTo>
                <a:cubicBezTo>
                  <a:pt x="3104" y="2661"/>
                  <a:pt x="3009" y="1837"/>
                  <a:pt x="2502" y="602"/>
                </a:cubicBezTo>
                <a:cubicBezTo>
                  <a:pt x="2501" y="601"/>
                  <a:pt x="2495" y="600"/>
                  <a:pt x="2486" y="600"/>
                </a:cubicBezTo>
                <a:cubicBezTo>
                  <a:pt x="2415" y="600"/>
                  <a:pt x="2113" y="642"/>
                  <a:pt x="1742" y="642"/>
                </a:cubicBezTo>
                <a:cubicBezTo>
                  <a:pt x="1154" y="642"/>
                  <a:pt x="392" y="538"/>
                  <a:pt x="96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8" name="Google Shape;208;p13"/>
          <p:cNvSpPr/>
          <p:nvPr/>
        </p:nvSpPr>
        <p:spPr>
          <a:xfrm>
            <a:off x="8091895" y="7063038"/>
            <a:ext cx="89175" cy="68347"/>
          </a:xfrm>
          <a:custGeom>
            <a:avLst/>
            <a:gdLst/>
            <a:ahLst/>
            <a:cxnLst/>
            <a:rect l="l" t="t" r="r" b="b"/>
            <a:pathLst>
              <a:path w="1490" h="1142" extrusionOk="0">
                <a:moveTo>
                  <a:pt x="957" y="1"/>
                </a:moveTo>
                <a:cubicBezTo>
                  <a:pt x="806" y="1"/>
                  <a:pt x="638" y="49"/>
                  <a:pt x="476" y="152"/>
                </a:cubicBezTo>
                <a:cubicBezTo>
                  <a:pt x="128" y="374"/>
                  <a:pt x="1" y="754"/>
                  <a:pt x="128" y="975"/>
                </a:cubicBezTo>
                <a:cubicBezTo>
                  <a:pt x="207" y="1086"/>
                  <a:pt x="341" y="1142"/>
                  <a:pt x="500" y="1142"/>
                </a:cubicBezTo>
                <a:cubicBezTo>
                  <a:pt x="658" y="1142"/>
                  <a:pt x="840" y="1086"/>
                  <a:pt x="1014" y="975"/>
                </a:cubicBezTo>
                <a:cubicBezTo>
                  <a:pt x="1363" y="785"/>
                  <a:pt x="1489" y="405"/>
                  <a:pt x="1363" y="184"/>
                </a:cubicBezTo>
                <a:cubicBezTo>
                  <a:pt x="1278" y="65"/>
                  <a:pt x="1130" y="1"/>
                  <a:pt x="957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9" name="Google Shape;209;p13"/>
          <p:cNvSpPr/>
          <p:nvPr/>
        </p:nvSpPr>
        <p:spPr>
          <a:xfrm>
            <a:off x="6188982" y="8025477"/>
            <a:ext cx="56916" cy="34173"/>
          </a:xfrm>
          <a:custGeom>
            <a:avLst/>
            <a:gdLst/>
            <a:ahLst/>
            <a:cxnLst/>
            <a:rect l="l" t="t" r="r" b="b"/>
            <a:pathLst>
              <a:path w="951" h="571" extrusionOk="0">
                <a:moveTo>
                  <a:pt x="254" y="0"/>
                </a:moveTo>
                <a:cubicBezTo>
                  <a:pt x="127" y="0"/>
                  <a:pt x="0" y="127"/>
                  <a:pt x="0" y="285"/>
                </a:cubicBezTo>
                <a:cubicBezTo>
                  <a:pt x="0" y="444"/>
                  <a:pt x="127" y="570"/>
                  <a:pt x="254" y="570"/>
                </a:cubicBezTo>
                <a:lnTo>
                  <a:pt x="697" y="570"/>
                </a:lnTo>
                <a:cubicBezTo>
                  <a:pt x="855" y="570"/>
                  <a:pt x="950" y="444"/>
                  <a:pt x="950" y="285"/>
                </a:cubicBezTo>
                <a:cubicBezTo>
                  <a:pt x="950" y="127"/>
                  <a:pt x="855" y="0"/>
                  <a:pt x="697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0" name="Google Shape;210;p13"/>
          <p:cNvSpPr/>
          <p:nvPr/>
        </p:nvSpPr>
        <p:spPr>
          <a:xfrm>
            <a:off x="7557440" y="7997049"/>
            <a:ext cx="111856" cy="92945"/>
          </a:xfrm>
          <a:custGeom>
            <a:avLst/>
            <a:gdLst/>
            <a:ahLst/>
            <a:cxnLst/>
            <a:rect l="l" t="t" r="r" b="b"/>
            <a:pathLst>
              <a:path w="1869" h="1553" extrusionOk="0">
                <a:moveTo>
                  <a:pt x="222" y="0"/>
                </a:moveTo>
                <a:cubicBezTo>
                  <a:pt x="95" y="0"/>
                  <a:pt x="0" y="95"/>
                  <a:pt x="0" y="222"/>
                </a:cubicBezTo>
                <a:lnTo>
                  <a:pt x="0" y="1299"/>
                </a:lnTo>
                <a:cubicBezTo>
                  <a:pt x="0" y="1426"/>
                  <a:pt x="95" y="1552"/>
                  <a:pt x="222" y="1552"/>
                </a:cubicBezTo>
                <a:lnTo>
                  <a:pt x="1615" y="1552"/>
                </a:lnTo>
                <a:cubicBezTo>
                  <a:pt x="1742" y="1552"/>
                  <a:pt x="1869" y="1426"/>
                  <a:pt x="1869" y="1299"/>
                </a:cubicBezTo>
                <a:lnTo>
                  <a:pt x="1869" y="222"/>
                </a:lnTo>
                <a:cubicBezTo>
                  <a:pt x="1869" y="95"/>
                  <a:pt x="1742" y="0"/>
                  <a:pt x="1615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1" name="Google Shape;211;p13"/>
          <p:cNvSpPr/>
          <p:nvPr/>
        </p:nvSpPr>
        <p:spPr>
          <a:xfrm>
            <a:off x="6217411" y="7972390"/>
            <a:ext cx="1360897" cy="142200"/>
          </a:xfrm>
          <a:custGeom>
            <a:avLst/>
            <a:gdLst/>
            <a:ahLst/>
            <a:cxnLst/>
            <a:rect l="l" t="t" r="r" b="b"/>
            <a:pathLst>
              <a:path w="22739" h="2376" extrusionOk="0">
                <a:moveTo>
                  <a:pt x="1932" y="1"/>
                </a:moveTo>
                <a:cubicBezTo>
                  <a:pt x="1172" y="1"/>
                  <a:pt x="317" y="349"/>
                  <a:pt x="0" y="856"/>
                </a:cubicBezTo>
                <a:lnTo>
                  <a:pt x="0" y="1489"/>
                </a:lnTo>
                <a:cubicBezTo>
                  <a:pt x="317" y="1996"/>
                  <a:pt x="1172" y="2376"/>
                  <a:pt x="1932" y="2376"/>
                </a:cubicBezTo>
                <a:lnTo>
                  <a:pt x="22295" y="2376"/>
                </a:lnTo>
                <a:cubicBezTo>
                  <a:pt x="22517" y="2376"/>
                  <a:pt x="22739" y="2186"/>
                  <a:pt x="22739" y="1933"/>
                </a:cubicBezTo>
                <a:lnTo>
                  <a:pt x="22739" y="444"/>
                </a:lnTo>
                <a:cubicBezTo>
                  <a:pt x="22739" y="191"/>
                  <a:pt x="22517" y="1"/>
                  <a:pt x="22295" y="1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2" name="Google Shape;212;p13"/>
          <p:cNvSpPr/>
          <p:nvPr/>
        </p:nvSpPr>
        <p:spPr>
          <a:xfrm>
            <a:off x="6217410" y="8050135"/>
            <a:ext cx="1451866" cy="62602"/>
          </a:xfrm>
          <a:custGeom>
            <a:avLst/>
            <a:gdLst/>
            <a:ahLst/>
            <a:cxnLst/>
            <a:rect l="l" t="t" r="r" b="b"/>
            <a:pathLst>
              <a:path w="24259" h="1046" extrusionOk="0">
                <a:moveTo>
                  <a:pt x="0" y="0"/>
                </a:moveTo>
                <a:lnTo>
                  <a:pt x="0" y="158"/>
                </a:lnTo>
                <a:lnTo>
                  <a:pt x="0" y="190"/>
                </a:lnTo>
                <a:cubicBezTo>
                  <a:pt x="317" y="697"/>
                  <a:pt x="1204" y="1045"/>
                  <a:pt x="1932" y="1045"/>
                </a:cubicBezTo>
                <a:lnTo>
                  <a:pt x="22295" y="1045"/>
                </a:lnTo>
                <a:cubicBezTo>
                  <a:pt x="22517" y="1045"/>
                  <a:pt x="22707" y="887"/>
                  <a:pt x="22739" y="665"/>
                </a:cubicBezTo>
                <a:lnTo>
                  <a:pt x="24005" y="665"/>
                </a:lnTo>
                <a:cubicBezTo>
                  <a:pt x="24132" y="665"/>
                  <a:pt x="24259" y="539"/>
                  <a:pt x="24259" y="412"/>
                </a:cubicBezTo>
                <a:lnTo>
                  <a:pt x="24259" y="127"/>
                </a:lnTo>
                <a:cubicBezTo>
                  <a:pt x="24259" y="190"/>
                  <a:pt x="24132" y="253"/>
                  <a:pt x="24005" y="253"/>
                </a:cubicBezTo>
                <a:lnTo>
                  <a:pt x="22739" y="253"/>
                </a:lnTo>
                <a:cubicBezTo>
                  <a:pt x="22707" y="317"/>
                  <a:pt x="22517" y="412"/>
                  <a:pt x="22295" y="412"/>
                </a:cubicBezTo>
                <a:lnTo>
                  <a:pt x="1932" y="412"/>
                </a:lnTo>
                <a:cubicBezTo>
                  <a:pt x="1204" y="412"/>
                  <a:pt x="285" y="253"/>
                  <a:pt x="0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3" name="Google Shape;213;p13"/>
          <p:cNvSpPr/>
          <p:nvPr/>
        </p:nvSpPr>
        <p:spPr>
          <a:xfrm>
            <a:off x="6503612" y="7972391"/>
            <a:ext cx="379140" cy="140344"/>
          </a:xfrm>
          <a:custGeom>
            <a:avLst/>
            <a:gdLst/>
            <a:ahLst/>
            <a:cxnLst/>
            <a:rect l="l" t="t" r="r" b="b"/>
            <a:pathLst>
              <a:path w="6335" h="2345" extrusionOk="0">
                <a:moveTo>
                  <a:pt x="0" y="1"/>
                </a:moveTo>
                <a:lnTo>
                  <a:pt x="6334" y="1"/>
                </a:lnTo>
                <a:lnTo>
                  <a:pt x="6334" y="2344"/>
                </a:lnTo>
                <a:lnTo>
                  <a:pt x="0" y="2344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4" name="Google Shape;214;p13"/>
          <p:cNvSpPr/>
          <p:nvPr/>
        </p:nvSpPr>
        <p:spPr>
          <a:xfrm>
            <a:off x="7371668" y="7943962"/>
            <a:ext cx="92945" cy="28488"/>
          </a:xfrm>
          <a:custGeom>
            <a:avLst/>
            <a:gdLst/>
            <a:ahLst/>
            <a:cxnLst/>
            <a:rect l="l" t="t" r="r" b="b"/>
            <a:pathLst>
              <a:path w="1553" h="476" extrusionOk="0">
                <a:moveTo>
                  <a:pt x="1" y="1"/>
                </a:moveTo>
                <a:lnTo>
                  <a:pt x="1" y="476"/>
                </a:lnTo>
                <a:lnTo>
                  <a:pt x="1553" y="476"/>
                </a:lnTo>
                <a:lnTo>
                  <a:pt x="1553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5" name="Google Shape;215;p13"/>
          <p:cNvSpPr/>
          <p:nvPr/>
        </p:nvSpPr>
        <p:spPr>
          <a:xfrm>
            <a:off x="7013468" y="7904163"/>
            <a:ext cx="479566" cy="39859"/>
          </a:xfrm>
          <a:custGeom>
            <a:avLst/>
            <a:gdLst/>
            <a:ahLst/>
            <a:cxnLst/>
            <a:rect l="l" t="t" r="r" b="b"/>
            <a:pathLst>
              <a:path w="8013" h="666" extrusionOk="0">
                <a:moveTo>
                  <a:pt x="190" y="1"/>
                </a:moveTo>
                <a:cubicBezTo>
                  <a:pt x="95" y="1"/>
                  <a:pt x="0" y="96"/>
                  <a:pt x="0" y="191"/>
                </a:cubicBezTo>
                <a:lnTo>
                  <a:pt x="0" y="476"/>
                </a:lnTo>
                <a:cubicBezTo>
                  <a:pt x="0" y="571"/>
                  <a:pt x="95" y="666"/>
                  <a:pt x="190" y="666"/>
                </a:cubicBezTo>
                <a:lnTo>
                  <a:pt x="7823" y="666"/>
                </a:lnTo>
                <a:cubicBezTo>
                  <a:pt x="7949" y="666"/>
                  <a:pt x="8013" y="571"/>
                  <a:pt x="8013" y="476"/>
                </a:cubicBezTo>
                <a:lnTo>
                  <a:pt x="8013" y="191"/>
                </a:lnTo>
                <a:cubicBezTo>
                  <a:pt x="8013" y="96"/>
                  <a:pt x="7949" y="1"/>
                  <a:pt x="7823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6" name="Google Shape;216;p13"/>
          <p:cNvSpPr/>
          <p:nvPr/>
        </p:nvSpPr>
        <p:spPr>
          <a:xfrm>
            <a:off x="7362211" y="7962934"/>
            <a:ext cx="111856" cy="49316"/>
          </a:xfrm>
          <a:custGeom>
            <a:avLst/>
            <a:gdLst/>
            <a:ahLst/>
            <a:cxnLst/>
            <a:rect l="l" t="t" r="r" b="b"/>
            <a:pathLst>
              <a:path w="1869" h="824" extrusionOk="0">
                <a:moveTo>
                  <a:pt x="95" y="0"/>
                </a:moveTo>
                <a:cubicBezTo>
                  <a:pt x="32" y="0"/>
                  <a:pt x="0" y="64"/>
                  <a:pt x="0" y="127"/>
                </a:cubicBezTo>
                <a:lnTo>
                  <a:pt x="0" y="697"/>
                </a:lnTo>
                <a:cubicBezTo>
                  <a:pt x="0" y="760"/>
                  <a:pt x="32" y="824"/>
                  <a:pt x="95" y="824"/>
                </a:cubicBezTo>
                <a:lnTo>
                  <a:pt x="1774" y="824"/>
                </a:lnTo>
                <a:cubicBezTo>
                  <a:pt x="1837" y="824"/>
                  <a:pt x="1869" y="760"/>
                  <a:pt x="1869" y="697"/>
                </a:cubicBezTo>
                <a:lnTo>
                  <a:pt x="1869" y="127"/>
                </a:lnTo>
                <a:cubicBezTo>
                  <a:pt x="1869" y="64"/>
                  <a:pt x="1837" y="0"/>
                  <a:pt x="1774" y="0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7" name="Google Shape;217;p13"/>
          <p:cNvSpPr/>
          <p:nvPr/>
        </p:nvSpPr>
        <p:spPr>
          <a:xfrm>
            <a:off x="7350840" y="7964310"/>
            <a:ext cx="117542" cy="91568"/>
          </a:xfrm>
          <a:custGeom>
            <a:avLst/>
            <a:gdLst/>
            <a:ahLst/>
            <a:cxnLst/>
            <a:rect l="l" t="t" r="r" b="b"/>
            <a:pathLst>
              <a:path w="1964" h="1530" extrusionOk="0">
                <a:moveTo>
                  <a:pt x="438" y="1"/>
                </a:moveTo>
                <a:cubicBezTo>
                  <a:pt x="398" y="1"/>
                  <a:pt x="367" y="13"/>
                  <a:pt x="349" y="41"/>
                </a:cubicBezTo>
                <a:cubicBezTo>
                  <a:pt x="0" y="421"/>
                  <a:pt x="539" y="516"/>
                  <a:pt x="697" y="1149"/>
                </a:cubicBezTo>
                <a:cubicBezTo>
                  <a:pt x="807" y="1506"/>
                  <a:pt x="1678" y="1530"/>
                  <a:pt x="1908" y="1530"/>
                </a:cubicBezTo>
                <a:cubicBezTo>
                  <a:pt x="1944" y="1530"/>
                  <a:pt x="1964" y="1529"/>
                  <a:pt x="1964" y="1529"/>
                </a:cubicBezTo>
                <a:cubicBezTo>
                  <a:pt x="1964" y="1529"/>
                  <a:pt x="1806" y="959"/>
                  <a:pt x="1362" y="579"/>
                </a:cubicBezTo>
                <a:cubicBezTo>
                  <a:pt x="1200" y="417"/>
                  <a:pt x="668" y="1"/>
                  <a:pt x="438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8" name="Google Shape;218;p13"/>
          <p:cNvSpPr/>
          <p:nvPr/>
        </p:nvSpPr>
        <p:spPr>
          <a:xfrm>
            <a:off x="7303439" y="7919305"/>
            <a:ext cx="708905" cy="228383"/>
          </a:xfrm>
          <a:custGeom>
            <a:avLst/>
            <a:gdLst/>
            <a:ahLst/>
            <a:cxnLst/>
            <a:rect l="l" t="t" r="r" b="b"/>
            <a:pathLst>
              <a:path w="11845" h="3816" extrusionOk="0">
                <a:moveTo>
                  <a:pt x="10687" y="1"/>
                </a:moveTo>
                <a:cubicBezTo>
                  <a:pt x="8543" y="1"/>
                  <a:pt x="3890" y="1938"/>
                  <a:pt x="2697" y="1938"/>
                </a:cubicBezTo>
                <a:cubicBezTo>
                  <a:pt x="2661" y="1938"/>
                  <a:pt x="2627" y="1937"/>
                  <a:pt x="2598" y="1933"/>
                </a:cubicBezTo>
                <a:cubicBezTo>
                  <a:pt x="2034" y="1852"/>
                  <a:pt x="1880" y="1339"/>
                  <a:pt x="1093" y="1339"/>
                </a:cubicBezTo>
                <a:cubicBezTo>
                  <a:pt x="952" y="1339"/>
                  <a:pt x="790" y="1356"/>
                  <a:pt x="602" y="1394"/>
                </a:cubicBezTo>
                <a:cubicBezTo>
                  <a:pt x="1" y="1521"/>
                  <a:pt x="127" y="3200"/>
                  <a:pt x="634" y="3580"/>
                </a:cubicBezTo>
                <a:cubicBezTo>
                  <a:pt x="866" y="3741"/>
                  <a:pt x="1108" y="3816"/>
                  <a:pt x="1347" y="3816"/>
                </a:cubicBezTo>
                <a:cubicBezTo>
                  <a:pt x="1855" y="3816"/>
                  <a:pt x="2347" y="3475"/>
                  <a:pt x="2693" y="2915"/>
                </a:cubicBezTo>
                <a:cubicBezTo>
                  <a:pt x="3231" y="2630"/>
                  <a:pt x="8583" y="2249"/>
                  <a:pt x="10071" y="2028"/>
                </a:cubicBezTo>
                <a:cubicBezTo>
                  <a:pt x="10736" y="1933"/>
                  <a:pt x="11718" y="1711"/>
                  <a:pt x="11782" y="1236"/>
                </a:cubicBezTo>
                <a:cubicBezTo>
                  <a:pt x="11845" y="476"/>
                  <a:pt x="11560" y="1"/>
                  <a:pt x="10736" y="1"/>
                </a:cubicBezTo>
                <a:cubicBezTo>
                  <a:pt x="10720" y="1"/>
                  <a:pt x="10703" y="1"/>
                  <a:pt x="10687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9" name="Google Shape;219;p13"/>
          <p:cNvSpPr/>
          <p:nvPr/>
        </p:nvSpPr>
        <p:spPr>
          <a:xfrm>
            <a:off x="7906181" y="7825699"/>
            <a:ext cx="215455" cy="196424"/>
          </a:xfrm>
          <a:custGeom>
            <a:avLst/>
            <a:gdLst/>
            <a:ahLst/>
            <a:cxnLst/>
            <a:rect l="l" t="t" r="r" b="b"/>
            <a:pathLst>
              <a:path w="3600" h="3282" extrusionOk="0">
                <a:moveTo>
                  <a:pt x="1293" y="1"/>
                </a:moveTo>
                <a:cubicBezTo>
                  <a:pt x="1249" y="1"/>
                  <a:pt x="1218" y="5"/>
                  <a:pt x="1204" y="13"/>
                </a:cubicBezTo>
                <a:cubicBezTo>
                  <a:pt x="1204" y="13"/>
                  <a:pt x="285" y="2008"/>
                  <a:pt x="127" y="2642"/>
                </a:cubicBezTo>
                <a:cubicBezTo>
                  <a:pt x="0" y="3117"/>
                  <a:pt x="665" y="3212"/>
                  <a:pt x="1046" y="3275"/>
                </a:cubicBezTo>
                <a:cubicBezTo>
                  <a:pt x="1063" y="3279"/>
                  <a:pt x="1082" y="3281"/>
                  <a:pt x="1102" y="3281"/>
                </a:cubicBezTo>
                <a:cubicBezTo>
                  <a:pt x="1551" y="3281"/>
                  <a:pt x="2591" y="2278"/>
                  <a:pt x="3167" y="1217"/>
                </a:cubicBezTo>
                <a:cubicBezTo>
                  <a:pt x="3600" y="438"/>
                  <a:pt x="1747" y="1"/>
                  <a:pt x="1293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0" name="Google Shape;220;p13"/>
          <p:cNvSpPr/>
          <p:nvPr/>
        </p:nvSpPr>
        <p:spPr>
          <a:xfrm>
            <a:off x="7927009" y="7447692"/>
            <a:ext cx="475797" cy="557131"/>
          </a:xfrm>
          <a:custGeom>
            <a:avLst/>
            <a:gdLst/>
            <a:ahLst/>
            <a:cxnLst/>
            <a:rect l="l" t="t" r="r" b="b"/>
            <a:pathLst>
              <a:path w="7950" h="9309" extrusionOk="0">
                <a:moveTo>
                  <a:pt x="5440" y="0"/>
                </a:moveTo>
                <a:cubicBezTo>
                  <a:pt x="5115" y="0"/>
                  <a:pt x="4798" y="116"/>
                  <a:pt x="4529" y="375"/>
                </a:cubicBezTo>
                <a:cubicBezTo>
                  <a:pt x="2978" y="1864"/>
                  <a:pt x="1" y="7216"/>
                  <a:pt x="1" y="7216"/>
                </a:cubicBezTo>
                <a:cubicBezTo>
                  <a:pt x="1" y="7216"/>
                  <a:pt x="222" y="7786"/>
                  <a:pt x="1204" y="8451"/>
                </a:cubicBezTo>
                <a:cubicBezTo>
                  <a:pt x="2445" y="9243"/>
                  <a:pt x="3179" y="9309"/>
                  <a:pt x="3390" y="9309"/>
                </a:cubicBezTo>
                <a:cubicBezTo>
                  <a:pt x="3432" y="9309"/>
                  <a:pt x="3453" y="9306"/>
                  <a:pt x="3453" y="9306"/>
                </a:cubicBezTo>
                <a:cubicBezTo>
                  <a:pt x="3453" y="9306"/>
                  <a:pt x="5448" y="7058"/>
                  <a:pt x="6746" y="5347"/>
                </a:cubicBezTo>
                <a:cubicBezTo>
                  <a:pt x="7380" y="4492"/>
                  <a:pt x="7950" y="3669"/>
                  <a:pt x="7348" y="1642"/>
                </a:cubicBezTo>
                <a:cubicBezTo>
                  <a:pt x="7057" y="679"/>
                  <a:pt x="6226" y="0"/>
                  <a:pt x="5440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1" name="Google Shape;221;p13"/>
          <p:cNvSpPr/>
          <p:nvPr/>
        </p:nvSpPr>
        <p:spPr>
          <a:xfrm>
            <a:off x="6882696" y="7972391"/>
            <a:ext cx="34173" cy="140344"/>
          </a:xfrm>
          <a:custGeom>
            <a:avLst/>
            <a:gdLst/>
            <a:ahLst/>
            <a:cxnLst/>
            <a:rect l="l" t="t" r="r" b="b"/>
            <a:pathLst>
              <a:path w="571" h="2345" extrusionOk="0">
                <a:moveTo>
                  <a:pt x="0" y="1"/>
                </a:moveTo>
                <a:lnTo>
                  <a:pt x="0" y="2344"/>
                </a:lnTo>
                <a:lnTo>
                  <a:pt x="570" y="2344"/>
                </a:lnTo>
                <a:lnTo>
                  <a:pt x="570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2" name="Google Shape;222;p13"/>
          <p:cNvSpPr txBox="1"/>
          <p:nvPr/>
        </p:nvSpPr>
        <p:spPr>
          <a:xfrm>
            <a:off x="2746517" y="3345065"/>
            <a:ext cx="4672592" cy="1071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7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E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modeli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o‘quvchilarning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fanga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oid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kompetensiyalarini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shakllantirishda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qanday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afzalliklarga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ega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?</a:t>
            </a:r>
          </a:p>
          <a:p>
            <a:r>
              <a:rPr lang="en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endParaRPr sz="24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24" name="Google Shape;224;p13"/>
          <p:cNvSpPr txBox="1"/>
          <p:nvPr/>
        </p:nvSpPr>
        <p:spPr>
          <a:xfrm>
            <a:off x="2575877" y="5520408"/>
            <a:ext cx="4922791" cy="862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lang="en" sz="24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  <a:p>
            <a:endParaRPr lang="en" sz="24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  <a:p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7E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modeli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bosqichlarini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zamonaviy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o‘quv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jarayoniga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qanday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moslashtirish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mumkin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?</a:t>
            </a:r>
          </a:p>
          <a:p>
            <a:r>
              <a:rPr lang="en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endParaRPr sz="24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25" name="Google Shape;225;p13"/>
          <p:cNvSpPr txBox="1"/>
          <p:nvPr/>
        </p:nvSpPr>
        <p:spPr>
          <a:xfrm>
            <a:off x="11055361" y="3630822"/>
            <a:ext cx="4335105" cy="842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Amaliy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mashg‘ulotlarda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7E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modelini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qo‘llash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natijasida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o‘quvchilarning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faoliyatida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qanday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o‘zgarishlar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kuzatiladi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?</a:t>
            </a:r>
          </a:p>
          <a:p>
            <a:pPr algn="ctr"/>
            <a:endParaRPr lang="en-US" sz="24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26" name="Google Shape;226;p13"/>
          <p:cNvSpPr txBox="1"/>
          <p:nvPr/>
        </p:nvSpPr>
        <p:spPr>
          <a:xfrm>
            <a:off x="10641237" y="5939489"/>
            <a:ext cx="4824297" cy="781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7E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modeli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asosida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o‘quv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natijalarini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baholashning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samarali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usullari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qanday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?</a:t>
            </a:r>
            <a:endParaRPr sz="24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7048" y="-19235"/>
            <a:ext cx="17996952" cy="14448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3016" y="181285"/>
            <a:ext cx="2359356" cy="9205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52436" y="194424"/>
            <a:ext cx="3322608" cy="92057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flipH="1">
            <a:off x="6012583" y="1587629"/>
            <a:ext cx="5917689" cy="8261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Sizning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fikringiz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150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6"/>
          <p:cNvSpPr/>
          <p:nvPr/>
        </p:nvSpPr>
        <p:spPr>
          <a:xfrm>
            <a:off x="3733900" y="4035844"/>
            <a:ext cx="10534500" cy="5582523"/>
          </a:xfrm>
          <a:custGeom>
            <a:avLst/>
            <a:gdLst/>
            <a:ahLst/>
            <a:cxnLst/>
            <a:rect l="l" t="t" r="r" b="b"/>
            <a:pathLst>
              <a:path w="69417" h="36786" extrusionOk="0">
                <a:moveTo>
                  <a:pt x="35488" y="0"/>
                </a:moveTo>
                <a:cubicBezTo>
                  <a:pt x="27919" y="0"/>
                  <a:pt x="20476" y="2105"/>
                  <a:pt x="14011" y="6083"/>
                </a:cubicBezTo>
                <a:cubicBezTo>
                  <a:pt x="10281" y="8402"/>
                  <a:pt x="6846" y="11420"/>
                  <a:pt x="4895" y="15346"/>
                </a:cubicBezTo>
                <a:cubicBezTo>
                  <a:pt x="0" y="25210"/>
                  <a:pt x="7693" y="34252"/>
                  <a:pt x="17348" y="36178"/>
                </a:cubicBezTo>
                <a:cubicBezTo>
                  <a:pt x="19632" y="36633"/>
                  <a:pt x="21953" y="36785"/>
                  <a:pt x="24288" y="36785"/>
                </a:cubicBezTo>
                <a:cubicBezTo>
                  <a:pt x="26919" y="36785"/>
                  <a:pt x="29566" y="36592"/>
                  <a:pt x="32193" y="36423"/>
                </a:cubicBezTo>
                <a:cubicBezTo>
                  <a:pt x="36215" y="36170"/>
                  <a:pt x="40242" y="35980"/>
                  <a:pt x="44267" y="35980"/>
                </a:cubicBezTo>
                <a:cubicBezTo>
                  <a:pt x="46688" y="35980"/>
                  <a:pt x="49109" y="36049"/>
                  <a:pt x="51529" y="36215"/>
                </a:cubicBezTo>
                <a:cubicBezTo>
                  <a:pt x="52886" y="36303"/>
                  <a:pt x="54255" y="36425"/>
                  <a:pt x="55614" y="36425"/>
                </a:cubicBezTo>
                <a:cubicBezTo>
                  <a:pt x="56712" y="36425"/>
                  <a:pt x="57803" y="36345"/>
                  <a:pt x="58878" y="36104"/>
                </a:cubicBezTo>
                <a:cubicBezTo>
                  <a:pt x="64497" y="34853"/>
                  <a:pt x="68435" y="29234"/>
                  <a:pt x="68987" y="23492"/>
                </a:cubicBezTo>
                <a:cubicBezTo>
                  <a:pt x="69416" y="18658"/>
                  <a:pt x="67858" y="13849"/>
                  <a:pt x="64681" y="10181"/>
                </a:cubicBezTo>
                <a:cubicBezTo>
                  <a:pt x="63307" y="8635"/>
                  <a:pt x="61699" y="7297"/>
                  <a:pt x="59920" y="6242"/>
                </a:cubicBezTo>
                <a:cubicBezTo>
                  <a:pt x="57221" y="4574"/>
                  <a:pt x="54338" y="3249"/>
                  <a:pt x="51320" y="2292"/>
                </a:cubicBezTo>
                <a:cubicBezTo>
                  <a:pt x="47026" y="918"/>
                  <a:pt x="41947" y="267"/>
                  <a:pt x="37432" y="47"/>
                </a:cubicBezTo>
                <a:cubicBezTo>
                  <a:pt x="36783" y="16"/>
                  <a:pt x="36135" y="0"/>
                  <a:pt x="3548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cxnSp>
        <p:nvCxnSpPr>
          <p:cNvPr id="134" name="Google Shape;134;p26"/>
          <p:cNvCxnSpPr/>
          <p:nvPr/>
        </p:nvCxnSpPr>
        <p:spPr>
          <a:xfrm rot="5400000">
            <a:off x="13299375" y="6264616"/>
            <a:ext cx="1169025" cy="456392"/>
          </a:xfrm>
          <a:prstGeom prst="bentConnector3">
            <a:avLst>
              <a:gd name="adj1" fmla="val 1494"/>
            </a:avLst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5" name="Google Shape;135;p26"/>
          <p:cNvCxnSpPr/>
          <p:nvPr/>
        </p:nvCxnSpPr>
        <p:spPr>
          <a:xfrm rot="5400000">
            <a:off x="10694414" y="3952826"/>
            <a:ext cx="3215409" cy="2448458"/>
          </a:xfrm>
          <a:prstGeom prst="bentConnector3">
            <a:avLst>
              <a:gd name="adj1" fmla="val 543"/>
            </a:avLst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6" name="Google Shape;136;p26"/>
          <p:cNvCxnSpPr>
            <a:stCxn id="137" idx="1"/>
          </p:cNvCxnSpPr>
          <p:nvPr/>
        </p:nvCxnSpPr>
        <p:spPr>
          <a:xfrm>
            <a:off x="4323452" y="5795664"/>
            <a:ext cx="1294784" cy="1294784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8" name="Google Shape;138;p26"/>
          <p:cNvCxnSpPr/>
          <p:nvPr/>
        </p:nvCxnSpPr>
        <p:spPr>
          <a:xfrm rot="-5400000" flipH="1">
            <a:off x="4427474" y="3668229"/>
            <a:ext cx="3332902" cy="3136293"/>
          </a:xfrm>
          <a:prstGeom prst="bentConnector3">
            <a:avLst>
              <a:gd name="adj1" fmla="val -17"/>
            </a:avLst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0" name="Google Shape;140;p26"/>
          <p:cNvSpPr/>
          <p:nvPr/>
        </p:nvSpPr>
        <p:spPr>
          <a:xfrm>
            <a:off x="12469601" y="5238203"/>
            <a:ext cx="1020565" cy="757873"/>
          </a:xfrm>
          <a:custGeom>
            <a:avLst/>
            <a:gdLst/>
            <a:ahLst/>
            <a:cxnLst/>
            <a:rect l="l" t="t" r="r" b="b"/>
            <a:pathLst>
              <a:path w="6725" h="4994" extrusionOk="0">
                <a:moveTo>
                  <a:pt x="6724" y="0"/>
                </a:moveTo>
                <a:lnTo>
                  <a:pt x="1179" y="2172"/>
                </a:lnTo>
                <a:lnTo>
                  <a:pt x="1" y="2969"/>
                </a:lnTo>
                <a:lnTo>
                  <a:pt x="1829" y="3448"/>
                </a:lnTo>
                <a:lnTo>
                  <a:pt x="1829" y="4993"/>
                </a:lnTo>
                <a:lnTo>
                  <a:pt x="2712" y="3902"/>
                </a:lnTo>
                <a:lnTo>
                  <a:pt x="4737" y="4417"/>
                </a:lnTo>
                <a:lnTo>
                  <a:pt x="6724" y="0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1" name="Google Shape;141;p26"/>
          <p:cNvSpPr/>
          <p:nvPr/>
        </p:nvSpPr>
        <p:spPr>
          <a:xfrm>
            <a:off x="12717266" y="5688764"/>
            <a:ext cx="188178" cy="219743"/>
          </a:xfrm>
          <a:custGeom>
            <a:avLst/>
            <a:gdLst/>
            <a:ahLst/>
            <a:cxnLst/>
            <a:rect l="l" t="t" r="r" b="b"/>
            <a:pathLst>
              <a:path w="1240" h="1448" extrusionOk="0">
                <a:moveTo>
                  <a:pt x="1" y="0"/>
                </a:moveTo>
                <a:lnTo>
                  <a:pt x="1" y="1448"/>
                </a:lnTo>
                <a:lnTo>
                  <a:pt x="1240" y="135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2" name="Google Shape;142;p26"/>
          <p:cNvSpPr/>
          <p:nvPr/>
        </p:nvSpPr>
        <p:spPr>
          <a:xfrm>
            <a:off x="12763856" y="5109665"/>
            <a:ext cx="744822" cy="698384"/>
          </a:xfrm>
          <a:custGeom>
            <a:avLst/>
            <a:gdLst/>
            <a:ahLst/>
            <a:cxnLst/>
            <a:rect l="l" t="t" r="r" b="b"/>
            <a:pathLst>
              <a:path w="4908" h="4602" extrusionOk="0">
                <a:moveTo>
                  <a:pt x="4908" y="1"/>
                </a:moveTo>
                <a:lnTo>
                  <a:pt x="0" y="3951"/>
                </a:lnTo>
                <a:lnTo>
                  <a:pt x="2564" y="4601"/>
                </a:lnTo>
                <a:lnTo>
                  <a:pt x="4908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3" name="Google Shape;143;p26"/>
          <p:cNvSpPr/>
          <p:nvPr/>
        </p:nvSpPr>
        <p:spPr>
          <a:xfrm>
            <a:off x="12458523" y="5109666"/>
            <a:ext cx="1050156" cy="599743"/>
          </a:xfrm>
          <a:custGeom>
            <a:avLst/>
            <a:gdLst/>
            <a:ahLst/>
            <a:cxnLst/>
            <a:rect l="l" t="t" r="r" b="b"/>
            <a:pathLst>
              <a:path w="6920" h="3952" extrusionOk="0">
                <a:moveTo>
                  <a:pt x="6920" y="1"/>
                </a:moveTo>
                <a:lnTo>
                  <a:pt x="0" y="3092"/>
                </a:lnTo>
                <a:lnTo>
                  <a:pt x="2012" y="3951"/>
                </a:lnTo>
                <a:lnTo>
                  <a:pt x="692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4" name="Google Shape;144;p26"/>
          <p:cNvSpPr/>
          <p:nvPr/>
        </p:nvSpPr>
        <p:spPr>
          <a:xfrm>
            <a:off x="12717267" y="5109666"/>
            <a:ext cx="791412" cy="599743"/>
          </a:xfrm>
          <a:custGeom>
            <a:avLst/>
            <a:gdLst/>
            <a:ahLst/>
            <a:cxnLst/>
            <a:rect l="l" t="t" r="r" b="b"/>
            <a:pathLst>
              <a:path w="5215" h="3952" extrusionOk="0">
                <a:moveTo>
                  <a:pt x="5215" y="1"/>
                </a:moveTo>
                <a:lnTo>
                  <a:pt x="1" y="3816"/>
                </a:lnTo>
                <a:lnTo>
                  <a:pt x="307" y="3951"/>
                </a:lnTo>
                <a:lnTo>
                  <a:pt x="5215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5" name="Google Shape;145;p26"/>
          <p:cNvSpPr/>
          <p:nvPr/>
        </p:nvSpPr>
        <p:spPr>
          <a:xfrm>
            <a:off x="10367623" y="5833993"/>
            <a:ext cx="2301391" cy="543744"/>
          </a:xfrm>
          <a:custGeom>
            <a:avLst/>
            <a:gdLst/>
            <a:ahLst/>
            <a:cxnLst/>
            <a:rect l="l" t="t" r="r" b="b"/>
            <a:pathLst>
              <a:path w="15165" h="3583" fill="none" extrusionOk="0">
                <a:moveTo>
                  <a:pt x="15165" y="1485"/>
                </a:moveTo>
                <a:cubicBezTo>
                  <a:pt x="13692" y="2797"/>
                  <a:pt x="11643" y="3288"/>
                  <a:pt x="9680" y="3251"/>
                </a:cubicBezTo>
                <a:cubicBezTo>
                  <a:pt x="8822" y="3239"/>
                  <a:pt x="7951" y="3129"/>
                  <a:pt x="7178" y="2761"/>
                </a:cubicBezTo>
                <a:cubicBezTo>
                  <a:pt x="6760" y="2589"/>
                  <a:pt x="6405" y="2307"/>
                  <a:pt x="6147" y="1939"/>
                </a:cubicBezTo>
                <a:cubicBezTo>
                  <a:pt x="5889" y="1570"/>
                  <a:pt x="5840" y="1092"/>
                  <a:pt x="6012" y="675"/>
                </a:cubicBezTo>
                <a:cubicBezTo>
                  <a:pt x="6196" y="270"/>
                  <a:pt x="6687" y="0"/>
                  <a:pt x="7104" y="147"/>
                </a:cubicBezTo>
                <a:cubicBezTo>
                  <a:pt x="7558" y="307"/>
                  <a:pt x="7779" y="859"/>
                  <a:pt x="7681" y="1325"/>
                </a:cubicBezTo>
                <a:cubicBezTo>
                  <a:pt x="7582" y="1791"/>
                  <a:pt x="7251" y="2172"/>
                  <a:pt x="6871" y="2466"/>
                </a:cubicBezTo>
                <a:cubicBezTo>
                  <a:pt x="5938" y="3214"/>
                  <a:pt x="4712" y="3546"/>
                  <a:pt x="3522" y="3558"/>
                </a:cubicBezTo>
                <a:cubicBezTo>
                  <a:pt x="2319" y="3583"/>
                  <a:pt x="1141" y="3288"/>
                  <a:pt x="0" y="2895"/>
                </a:cubicBezTo>
              </a:path>
            </a:pathLst>
          </a:custGeom>
          <a:noFill/>
          <a:ln w="1905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6" name="Google Shape;146;p26"/>
          <p:cNvSpPr/>
          <p:nvPr/>
        </p:nvSpPr>
        <p:spPr>
          <a:xfrm>
            <a:off x="6117838" y="5213163"/>
            <a:ext cx="1645196" cy="617346"/>
          </a:xfrm>
          <a:custGeom>
            <a:avLst/>
            <a:gdLst/>
            <a:ahLst/>
            <a:cxnLst/>
            <a:rect l="l" t="t" r="r" b="b"/>
            <a:pathLst>
              <a:path w="10841" h="4068" extrusionOk="0">
                <a:moveTo>
                  <a:pt x="4252" y="1"/>
                </a:moveTo>
                <a:cubicBezTo>
                  <a:pt x="3976" y="1"/>
                  <a:pt x="3704" y="67"/>
                  <a:pt x="3467" y="214"/>
                </a:cubicBezTo>
                <a:cubicBezTo>
                  <a:pt x="2708" y="692"/>
                  <a:pt x="2596" y="1768"/>
                  <a:pt x="2657" y="2675"/>
                </a:cubicBezTo>
                <a:lnTo>
                  <a:pt x="2657" y="2675"/>
                </a:lnTo>
                <a:cubicBezTo>
                  <a:pt x="2644" y="2500"/>
                  <a:pt x="2531" y="2434"/>
                  <a:pt x="2376" y="2434"/>
                </a:cubicBezTo>
                <a:cubicBezTo>
                  <a:pt x="2003" y="2434"/>
                  <a:pt x="1385" y="2817"/>
                  <a:pt x="1308" y="3024"/>
                </a:cubicBezTo>
                <a:cubicBezTo>
                  <a:pt x="1179" y="2930"/>
                  <a:pt x="1019" y="2888"/>
                  <a:pt x="861" y="2888"/>
                </a:cubicBezTo>
                <a:cubicBezTo>
                  <a:pt x="421" y="2888"/>
                  <a:pt x="1" y="3216"/>
                  <a:pt x="326" y="3649"/>
                </a:cubicBezTo>
                <a:cubicBezTo>
                  <a:pt x="598" y="4008"/>
                  <a:pt x="1337" y="4067"/>
                  <a:pt x="1930" y="4067"/>
                </a:cubicBezTo>
                <a:cubicBezTo>
                  <a:pt x="2168" y="4067"/>
                  <a:pt x="2383" y="4058"/>
                  <a:pt x="2535" y="4054"/>
                </a:cubicBezTo>
                <a:cubicBezTo>
                  <a:pt x="4841" y="4042"/>
                  <a:pt x="7148" y="3993"/>
                  <a:pt x="9442" y="3932"/>
                </a:cubicBezTo>
                <a:cubicBezTo>
                  <a:pt x="9465" y="3933"/>
                  <a:pt x="9487" y="3934"/>
                  <a:pt x="9510" y="3934"/>
                </a:cubicBezTo>
                <a:cubicBezTo>
                  <a:pt x="9659" y="3934"/>
                  <a:pt x="9806" y="3901"/>
                  <a:pt x="9945" y="3858"/>
                </a:cubicBezTo>
                <a:cubicBezTo>
                  <a:pt x="10055" y="3797"/>
                  <a:pt x="10166" y="3723"/>
                  <a:pt x="10252" y="3625"/>
                </a:cubicBezTo>
                <a:cubicBezTo>
                  <a:pt x="10841" y="2987"/>
                  <a:pt x="10620" y="1785"/>
                  <a:pt x="9835" y="1392"/>
                </a:cubicBezTo>
                <a:cubicBezTo>
                  <a:pt x="9658" y="1304"/>
                  <a:pt x="9467" y="1263"/>
                  <a:pt x="9274" y="1263"/>
                </a:cubicBezTo>
                <a:cubicBezTo>
                  <a:pt x="8607" y="1263"/>
                  <a:pt x="7924" y="1747"/>
                  <a:pt x="7810" y="2423"/>
                </a:cubicBezTo>
                <a:cubicBezTo>
                  <a:pt x="7730" y="2081"/>
                  <a:pt x="7438" y="1900"/>
                  <a:pt x="7145" y="1900"/>
                </a:cubicBezTo>
                <a:cubicBezTo>
                  <a:pt x="6901" y="1900"/>
                  <a:pt x="6657" y="2026"/>
                  <a:pt x="6534" y="2288"/>
                </a:cubicBezTo>
                <a:cubicBezTo>
                  <a:pt x="6350" y="1588"/>
                  <a:pt x="6043" y="901"/>
                  <a:pt x="5479" y="447"/>
                </a:cubicBezTo>
                <a:cubicBezTo>
                  <a:pt x="5140" y="169"/>
                  <a:pt x="4690" y="1"/>
                  <a:pt x="425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7" name="Google Shape;147;p26"/>
          <p:cNvSpPr/>
          <p:nvPr/>
        </p:nvSpPr>
        <p:spPr>
          <a:xfrm>
            <a:off x="15037348" y="8268071"/>
            <a:ext cx="1644891" cy="617802"/>
          </a:xfrm>
          <a:custGeom>
            <a:avLst/>
            <a:gdLst/>
            <a:ahLst/>
            <a:cxnLst/>
            <a:rect l="l" t="t" r="r" b="b"/>
            <a:pathLst>
              <a:path w="10839" h="4071" extrusionOk="0">
                <a:moveTo>
                  <a:pt x="4240" y="0"/>
                </a:moveTo>
                <a:cubicBezTo>
                  <a:pt x="3967" y="0"/>
                  <a:pt x="3699" y="65"/>
                  <a:pt x="3465" y="210"/>
                </a:cubicBezTo>
                <a:cubicBezTo>
                  <a:pt x="2706" y="700"/>
                  <a:pt x="2594" y="1776"/>
                  <a:pt x="2655" y="2683"/>
                </a:cubicBezTo>
                <a:lnTo>
                  <a:pt x="2655" y="2683"/>
                </a:lnTo>
                <a:cubicBezTo>
                  <a:pt x="2642" y="2509"/>
                  <a:pt x="2529" y="2442"/>
                  <a:pt x="2374" y="2442"/>
                </a:cubicBezTo>
                <a:cubicBezTo>
                  <a:pt x="2001" y="2442"/>
                  <a:pt x="1383" y="2825"/>
                  <a:pt x="1306" y="3032"/>
                </a:cubicBezTo>
                <a:cubicBezTo>
                  <a:pt x="1175" y="2937"/>
                  <a:pt x="1013" y="2895"/>
                  <a:pt x="854" y="2895"/>
                </a:cubicBezTo>
                <a:cubicBezTo>
                  <a:pt x="416" y="2895"/>
                  <a:pt x="0" y="3217"/>
                  <a:pt x="324" y="3658"/>
                </a:cubicBezTo>
                <a:cubicBezTo>
                  <a:pt x="598" y="4019"/>
                  <a:pt x="1341" y="4070"/>
                  <a:pt x="1938" y="4070"/>
                </a:cubicBezTo>
                <a:cubicBezTo>
                  <a:pt x="2171" y="4070"/>
                  <a:pt x="2381" y="4062"/>
                  <a:pt x="2533" y="4062"/>
                </a:cubicBezTo>
                <a:cubicBezTo>
                  <a:pt x="4827" y="4050"/>
                  <a:pt x="7133" y="4001"/>
                  <a:pt x="9440" y="3940"/>
                </a:cubicBezTo>
                <a:cubicBezTo>
                  <a:pt x="9612" y="3940"/>
                  <a:pt x="9771" y="3915"/>
                  <a:pt x="9931" y="3854"/>
                </a:cubicBezTo>
                <a:cubicBezTo>
                  <a:pt x="10053" y="3805"/>
                  <a:pt x="10152" y="3731"/>
                  <a:pt x="10237" y="3633"/>
                </a:cubicBezTo>
                <a:cubicBezTo>
                  <a:pt x="10839" y="2983"/>
                  <a:pt x="10618" y="1780"/>
                  <a:pt x="9833" y="1400"/>
                </a:cubicBezTo>
                <a:cubicBezTo>
                  <a:pt x="9656" y="1312"/>
                  <a:pt x="9465" y="1271"/>
                  <a:pt x="9271" y="1271"/>
                </a:cubicBezTo>
                <a:cubicBezTo>
                  <a:pt x="8604" y="1271"/>
                  <a:pt x="7920" y="1755"/>
                  <a:pt x="7796" y="2431"/>
                </a:cubicBezTo>
                <a:cubicBezTo>
                  <a:pt x="7715" y="2086"/>
                  <a:pt x="7422" y="1902"/>
                  <a:pt x="7130" y="1902"/>
                </a:cubicBezTo>
                <a:cubicBezTo>
                  <a:pt x="6891" y="1902"/>
                  <a:pt x="6654" y="2024"/>
                  <a:pt x="6532" y="2283"/>
                </a:cubicBezTo>
                <a:cubicBezTo>
                  <a:pt x="6348" y="1596"/>
                  <a:pt x="6029" y="897"/>
                  <a:pt x="5477" y="443"/>
                </a:cubicBezTo>
                <a:cubicBezTo>
                  <a:pt x="5136" y="170"/>
                  <a:pt x="4682" y="0"/>
                  <a:pt x="424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8" name="Google Shape;148;p26"/>
          <p:cNvSpPr/>
          <p:nvPr/>
        </p:nvSpPr>
        <p:spPr>
          <a:xfrm>
            <a:off x="10049238" y="8407762"/>
            <a:ext cx="845437" cy="1138782"/>
          </a:xfrm>
          <a:custGeom>
            <a:avLst/>
            <a:gdLst/>
            <a:ahLst/>
            <a:cxnLst/>
            <a:rect l="l" t="t" r="r" b="b"/>
            <a:pathLst>
              <a:path w="5571" h="7504" extrusionOk="0">
                <a:moveTo>
                  <a:pt x="1866" y="0"/>
                </a:moveTo>
                <a:cubicBezTo>
                  <a:pt x="1246" y="0"/>
                  <a:pt x="707" y="470"/>
                  <a:pt x="638" y="1100"/>
                </a:cubicBezTo>
                <a:lnTo>
                  <a:pt x="1" y="6976"/>
                </a:lnTo>
                <a:lnTo>
                  <a:pt x="4859" y="7504"/>
                </a:lnTo>
                <a:lnTo>
                  <a:pt x="5497" y="1627"/>
                </a:lnTo>
                <a:cubicBezTo>
                  <a:pt x="5570" y="952"/>
                  <a:pt x="5080" y="339"/>
                  <a:pt x="4405" y="265"/>
                </a:cubicBezTo>
                <a:lnTo>
                  <a:pt x="2000" y="8"/>
                </a:lnTo>
                <a:cubicBezTo>
                  <a:pt x="1955" y="3"/>
                  <a:pt x="1911" y="0"/>
                  <a:pt x="186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9" name="Google Shape;149;p26"/>
          <p:cNvSpPr/>
          <p:nvPr/>
        </p:nvSpPr>
        <p:spPr>
          <a:xfrm>
            <a:off x="9332494" y="7698003"/>
            <a:ext cx="790804" cy="951210"/>
          </a:xfrm>
          <a:custGeom>
            <a:avLst/>
            <a:gdLst/>
            <a:ahLst/>
            <a:cxnLst/>
            <a:rect l="l" t="t" r="r" b="b"/>
            <a:pathLst>
              <a:path w="5211" h="6268" extrusionOk="0">
                <a:moveTo>
                  <a:pt x="557" y="1"/>
                </a:moveTo>
                <a:cubicBezTo>
                  <a:pt x="408" y="1"/>
                  <a:pt x="259" y="4"/>
                  <a:pt x="110" y="10"/>
                </a:cubicBezTo>
                <a:cubicBezTo>
                  <a:pt x="0" y="2758"/>
                  <a:pt x="969" y="4304"/>
                  <a:pt x="1816" y="5114"/>
                </a:cubicBezTo>
                <a:cubicBezTo>
                  <a:pt x="2368" y="5666"/>
                  <a:pt x="3067" y="6059"/>
                  <a:pt x="3828" y="6255"/>
                </a:cubicBezTo>
                <a:cubicBezTo>
                  <a:pt x="3889" y="6267"/>
                  <a:pt x="3951" y="6267"/>
                  <a:pt x="4000" y="6267"/>
                </a:cubicBezTo>
                <a:cubicBezTo>
                  <a:pt x="4004" y="6267"/>
                  <a:pt x="4008" y="6267"/>
                  <a:pt x="4012" y="6267"/>
                </a:cubicBezTo>
                <a:cubicBezTo>
                  <a:pt x="5056" y="6267"/>
                  <a:pt x="5210" y="4770"/>
                  <a:pt x="4184" y="4550"/>
                </a:cubicBezTo>
                <a:cubicBezTo>
                  <a:pt x="3717" y="4402"/>
                  <a:pt x="3288" y="4145"/>
                  <a:pt x="2957" y="3789"/>
                </a:cubicBezTo>
                <a:cubicBezTo>
                  <a:pt x="2147" y="2967"/>
                  <a:pt x="1767" y="1716"/>
                  <a:pt x="1828" y="72"/>
                </a:cubicBezTo>
                <a:cubicBezTo>
                  <a:pt x="1410" y="26"/>
                  <a:pt x="984" y="1"/>
                  <a:pt x="557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0" name="Google Shape;150;p26"/>
          <p:cNvSpPr/>
          <p:nvPr/>
        </p:nvSpPr>
        <p:spPr>
          <a:xfrm>
            <a:off x="9524162" y="8196670"/>
            <a:ext cx="607179" cy="459974"/>
          </a:xfrm>
          <a:custGeom>
            <a:avLst/>
            <a:gdLst/>
            <a:ahLst/>
            <a:cxnLst/>
            <a:rect l="l" t="t" r="r" b="b"/>
            <a:pathLst>
              <a:path w="4001" h="3031" extrusionOk="0">
                <a:moveTo>
                  <a:pt x="1301" y="0"/>
                </a:moveTo>
                <a:lnTo>
                  <a:pt x="1" y="1276"/>
                </a:lnTo>
                <a:cubicBezTo>
                  <a:pt x="160" y="1472"/>
                  <a:pt x="320" y="1656"/>
                  <a:pt x="504" y="1828"/>
                </a:cubicBezTo>
                <a:cubicBezTo>
                  <a:pt x="1080" y="2405"/>
                  <a:pt x="1804" y="2810"/>
                  <a:pt x="2589" y="3006"/>
                </a:cubicBezTo>
                <a:cubicBezTo>
                  <a:pt x="2638" y="3018"/>
                  <a:pt x="2700" y="3030"/>
                  <a:pt x="2761" y="3030"/>
                </a:cubicBezTo>
                <a:cubicBezTo>
                  <a:pt x="3841" y="3030"/>
                  <a:pt x="4000" y="1485"/>
                  <a:pt x="2957" y="1251"/>
                </a:cubicBezTo>
                <a:cubicBezTo>
                  <a:pt x="2467" y="1104"/>
                  <a:pt x="2025" y="834"/>
                  <a:pt x="1682" y="479"/>
                </a:cubicBezTo>
                <a:cubicBezTo>
                  <a:pt x="1534" y="331"/>
                  <a:pt x="1412" y="172"/>
                  <a:pt x="1301" y="0"/>
                </a:cubicBezTo>
                <a:close/>
              </a:path>
            </a:pathLst>
          </a:custGeom>
          <a:solidFill>
            <a:srgbClr val="F97F6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1" name="Google Shape;151;p26"/>
          <p:cNvSpPr/>
          <p:nvPr/>
        </p:nvSpPr>
        <p:spPr>
          <a:xfrm>
            <a:off x="9343572" y="7526975"/>
            <a:ext cx="270127" cy="238259"/>
          </a:xfrm>
          <a:custGeom>
            <a:avLst/>
            <a:gdLst/>
            <a:ahLst/>
            <a:cxnLst/>
            <a:rect l="l" t="t" r="r" b="b"/>
            <a:pathLst>
              <a:path w="1780" h="1570" extrusionOk="0">
                <a:moveTo>
                  <a:pt x="1517" y="1"/>
                </a:moveTo>
                <a:cubicBezTo>
                  <a:pt x="1491" y="1"/>
                  <a:pt x="1463" y="8"/>
                  <a:pt x="1436" y="21"/>
                </a:cubicBezTo>
                <a:cubicBezTo>
                  <a:pt x="1350" y="82"/>
                  <a:pt x="1399" y="229"/>
                  <a:pt x="1350" y="340"/>
                </a:cubicBezTo>
                <a:cubicBezTo>
                  <a:pt x="1301" y="413"/>
                  <a:pt x="1228" y="463"/>
                  <a:pt x="1142" y="463"/>
                </a:cubicBezTo>
                <a:lnTo>
                  <a:pt x="884" y="463"/>
                </a:lnTo>
                <a:cubicBezTo>
                  <a:pt x="876" y="462"/>
                  <a:pt x="868" y="462"/>
                  <a:pt x="860" y="462"/>
                </a:cubicBezTo>
                <a:cubicBezTo>
                  <a:pt x="453" y="462"/>
                  <a:pt x="97" y="765"/>
                  <a:pt x="25" y="1174"/>
                </a:cubicBezTo>
                <a:cubicBezTo>
                  <a:pt x="1" y="1248"/>
                  <a:pt x="13" y="1334"/>
                  <a:pt x="62" y="1395"/>
                </a:cubicBezTo>
                <a:cubicBezTo>
                  <a:pt x="123" y="1469"/>
                  <a:pt x="222" y="1505"/>
                  <a:pt x="320" y="1505"/>
                </a:cubicBezTo>
                <a:cubicBezTo>
                  <a:pt x="533" y="1546"/>
                  <a:pt x="747" y="1570"/>
                  <a:pt x="960" y="1570"/>
                </a:cubicBezTo>
                <a:cubicBezTo>
                  <a:pt x="1004" y="1570"/>
                  <a:pt x="1048" y="1569"/>
                  <a:pt x="1093" y="1567"/>
                </a:cubicBezTo>
                <a:cubicBezTo>
                  <a:pt x="1326" y="1542"/>
                  <a:pt x="1718" y="1481"/>
                  <a:pt x="1755" y="1211"/>
                </a:cubicBezTo>
                <a:cubicBezTo>
                  <a:pt x="1780" y="892"/>
                  <a:pt x="1767" y="585"/>
                  <a:pt x="1706" y="278"/>
                </a:cubicBezTo>
                <a:cubicBezTo>
                  <a:pt x="1706" y="193"/>
                  <a:pt x="1681" y="131"/>
                  <a:pt x="1632" y="70"/>
                </a:cubicBezTo>
                <a:cubicBezTo>
                  <a:pt x="1609" y="23"/>
                  <a:pt x="1565" y="1"/>
                  <a:pt x="1517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2" name="Google Shape;152;p26"/>
          <p:cNvSpPr/>
          <p:nvPr/>
        </p:nvSpPr>
        <p:spPr>
          <a:xfrm>
            <a:off x="9399418" y="7598906"/>
            <a:ext cx="165870" cy="143562"/>
          </a:xfrm>
          <a:custGeom>
            <a:avLst/>
            <a:gdLst/>
            <a:ahLst/>
            <a:cxnLst/>
            <a:rect l="l" t="t" r="r" b="b"/>
            <a:pathLst>
              <a:path w="1093" h="946" extrusionOk="0">
                <a:moveTo>
                  <a:pt x="725" y="1"/>
                </a:moveTo>
                <a:cubicBezTo>
                  <a:pt x="712" y="13"/>
                  <a:pt x="712" y="25"/>
                  <a:pt x="712" y="50"/>
                </a:cubicBezTo>
                <a:cubicBezTo>
                  <a:pt x="725" y="50"/>
                  <a:pt x="1019" y="626"/>
                  <a:pt x="774" y="798"/>
                </a:cubicBezTo>
                <a:cubicBezTo>
                  <a:pt x="765" y="807"/>
                  <a:pt x="750" y="816"/>
                  <a:pt x="734" y="816"/>
                </a:cubicBezTo>
                <a:cubicBezTo>
                  <a:pt x="727" y="816"/>
                  <a:pt x="719" y="814"/>
                  <a:pt x="712" y="811"/>
                </a:cubicBezTo>
                <a:cubicBezTo>
                  <a:pt x="676" y="798"/>
                  <a:pt x="651" y="774"/>
                  <a:pt x="626" y="737"/>
                </a:cubicBezTo>
                <a:cubicBezTo>
                  <a:pt x="626" y="725"/>
                  <a:pt x="614" y="725"/>
                  <a:pt x="602" y="725"/>
                </a:cubicBezTo>
                <a:cubicBezTo>
                  <a:pt x="590" y="725"/>
                  <a:pt x="577" y="737"/>
                  <a:pt x="577" y="749"/>
                </a:cubicBezTo>
                <a:cubicBezTo>
                  <a:pt x="577" y="749"/>
                  <a:pt x="553" y="823"/>
                  <a:pt x="491" y="835"/>
                </a:cubicBezTo>
                <a:cubicBezTo>
                  <a:pt x="483" y="837"/>
                  <a:pt x="474" y="838"/>
                  <a:pt x="465" y="838"/>
                </a:cubicBezTo>
                <a:cubicBezTo>
                  <a:pt x="425" y="838"/>
                  <a:pt x="387" y="816"/>
                  <a:pt x="357" y="786"/>
                </a:cubicBezTo>
                <a:cubicBezTo>
                  <a:pt x="350" y="780"/>
                  <a:pt x="347" y="777"/>
                  <a:pt x="344" y="777"/>
                </a:cubicBezTo>
                <a:cubicBezTo>
                  <a:pt x="341" y="777"/>
                  <a:pt x="338" y="780"/>
                  <a:pt x="332" y="786"/>
                </a:cubicBezTo>
                <a:cubicBezTo>
                  <a:pt x="320" y="786"/>
                  <a:pt x="320" y="786"/>
                  <a:pt x="307" y="798"/>
                </a:cubicBezTo>
                <a:cubicBezTo>
                  <a:pt x="283" y="823"/>
                  <a:pt x="209" y="896"/>
                  <a:pt x="148" y="896"/>
                </a:cubicBezTo>
                <a:cubicBezTo>
                  <a:pt x="111" y="884"/>
                  <a:pt x="74" y="860"/>
                  <a:pt x="62" y="823"/>
                </a:cubicBezTo>
                <a:cubicBezTo>
                  <a:pt x="50" y="811"/>
                  <a:pt x="25" y="811"/>
                  <a:pt x="13" y="811"/>
                </a:cubicBezTo>
                <a:cubicBezTo>
                  <a:pt x="1" y="823"/>
                  <a:pt x="1" y="847"/>
                  <a:pt x="1" y="860"/>
                </a:cubicBezTo>
                <a:lnTo>
                  <a:pt x="38" y="896"/>
                </a:lnTo>
                <a:cubicBezTo>
                  <a:pt x="62" y="933"/>
                  <a:pt x="99" y="945"/>
                  <a:pt x="148" y="945"/>
                </a:cubicBezTo>
                <a:cubicBezTo>
                  <a:pt x="222" y="945"/>
                  <a:pt x="283" y="909"/>
                  <a:pt x="332" y="847"/>
                </a:cubicBezTo>
                <a:cubicBezTo>
                  <a:pt x="372" y="878"/>
                  <a:pt x="421" y="900"/>
                  <a:pt x="471" y="900"/>
                </a:cubicBezTo>
                <a:cubicBezTo>
                  <a:pt x="482" y="900"/>
                  <a:pt x="493" y="899"/>
                  <a:pt x="504" y="896"/>
                </a:cubicBezTo>
                <a:cubicBezTo>
                  <a:pt x="553" y="884"/>
                  <a:pt x="590" y="847"/>
                  <a:pt x="614" y="811"/>
                </a:cubicBezTo>
                <a:cubicBezTo>
                  <a:pt x="639" y="847"/>
                  <a:pt x="663" y="860"/>
                  <a:pt x="712" y="872"/>
                </a:cubicBezTo>
                <a:cubicBezTo>
                  <a:pt x="719" y="875"/>
                  <a:pt x="726" y="877"/>
                  <a:pt x="734" y="877"/>
                </a:cubicBezTo>
                <a:cubicBezTo>
                  <a:pt x="757" y="877"/>
                  <a:pt x="784" y="865"/>
                  <a:pt x="810" y="847"/>
                </a:cubicBezTo>
                <a:cubicBezTo>
                  <a:pt x="1093" y="639"/>
                  <a:pt x="786" y="38"/>
                  <a:pt x="774" y="13"/>
                </a:cubicBezTo>
                <a:cubicBezTo>
                  <a:pt x="761" y="1"/>
                  <a:pt x="749" y="1"/>
                  <a:pt x="725" y="1"/>
                </a:cubicBezTo>
                <a:close/>
              </a:path>
            </a:pathLst>
          </a:custGeom>
          <a:solidFill>
            <a:srgbClr val="632A1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3" name="Google Shape;153;p26"/>
          <p:cNvSpPr/>
          <p:nvPr/>
        </p:nvSpPr>
        <p:spPr>
          <a:xfrm>
            <a:off x="9459059" y="7597692"/>
            <a:ext cx="37332" cy="122468"/>
          </a:xfrm>
          <a:custGeom>
            <a:avLst/>
            <a:gdLst/>
            <a:ahLst/>
            <a:cxnLst/>
            <a:rect l="l" t="t" r="r" b="b"/>
            <a:pathLst>
              <a:path w="246" h="807" extrusionOk="0">
                <a:moveTo>
                  <a:pt x="40" y="1"/>
                </a:moveTo>
                <a:cubicBezTo>
                  <a:pt x="35" y="1"/>
                  <a:pt x="30" y="4"/>
                  <a:pt x="25" y="9"/>
                </a:cubicBezTo>
                <a:cubicBezTo>
                  <a:pt x="13" y="9"/>
                  <a:pt x="0" y="33"/>
                  <a:pt x="13" y="46"/>
                </a:cubicBezTo>
                <a:cubicBezTo>
                  <a:pt x="86" y="279"/>
                  <a:pt x="148" y="524"/>
                  <a:pt x="184" y="782"/>
                </a:cubicBezTo>
                <a:cubicBezTo>
                  <a:pt x="184" y="782"/>
                  <a:pt x="184" y="794"/>
                  <a:pt x="197" y="794"/>
                </a:cubicBezTo>
                <a:cubicBezTo>
                  <a:pt x="197" y="794"/>
                  <a:pt x="209" y="806"/>
                  <a:pt x="221" y="806"/>
                </a:cubicBezTo>
                <a:cubicBezTo>
                  <a:pt x="233" y="794"/>
                  <a:pt x="246" y="782"/>
                  <a:pt x="246" y="769"/>
                </a:cubicBezTo>
                <a:cubicBezTo>
                  <a:pt x="209" y="512"/>
                  <a:pt x="148" y="254"/>
                  <a:pt x="62" y="21"/>
                </a:cubicBezTo>
                <a:cubicBezTo>
                  <a:pt x="54" y="7"/>
                  <a:pt x="47" y="1"/>
                  <a:pt x="40" y="1"/>
                </a:cubicBezTo>
                <a:close/>
              </a:path>
            </a:pathLst>
          </a:custGeom>
          <a:solidFill>
            <a:srgbClr val="632A1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4" name="Google Shape;154;p26"/>
          <p:cNvSpPr/>
          <p:nvPr/>
        </p:nvSpPr>
        <p:spPr>
          <a:xfrm>
            <a:off x="9416262" y="7607556"/>
            <a:ext cx="39152" cy="120040"/>
          </a:xfrm>
          <a:custGeom>
            <a:avLst/>
            <a:gdLst/>
            <a:ahLst/>
            <a:cxnLst/>
            <a:rect l="l" t="t" r="r" b="b"/>
            <a:pathLst>
              <a:path w="258" h="791" extrusionOk="0">
                <a:moveTo>
                  <a:pt x="35" y="0"/>
                </a:moveTo>
                <a:cubicBezTo>
                  <a:pt x="32" y="0"/>
                  <a:pt x="28" y="2"/>
                  <a:pt x="25" y="5"/>
                </a:cubicBezTo>
                <a:cubicBezTo>
                  <a:pt x="0" y="17"/>
                  <a:pt x="0" y="30"/>
                  <a:pt x="12" y="42"/>
                </a:cubicBezTo>
                <a:cubicBezTo>
                  <a:pt x="86" y="275"/>
                  <a:pt x="147" y="520"/>
                  <a:pt x="196" y="754"/>
                </a:cubicBezTo>
                <a:cubicBezTo>
                  <a:pt x="196" y="766"/>
                  <a:pt x="196" y="766"/>
                  <a:pt x="196" y="778"/>
                </a:cubicBezTo>
                <a:cubicBezTo>
                  <a:pt x="209" y="778"/>
                  <a:pt x="221" y="790"/>
                  <a:pt x="233" y="790"/>
                </a:cubicBezTo>
                <a:cubicBezTo>
                  <a:pt x="246" y="778"/>
                  <a:pt x="258" y="766"/>
                  <a:pt x="258" y="754"/>
                </a:cubicBezTo>
                <a:cubicBezTo>
                  <a:pt x="209" y="496"/>
                  <a:pt x="147" y="250"/>
                  <a:pt x="61" y="17"/>
                </a:cubicBezTo>
                <a:cubicBezTo>
                  <a:pt x="53" y="9"/>
                  <a:pt x="44" y="0"/>
                  <a:pt x="35" y="0"/>
                </a:cubicBezTo>
                <a:close/>
              </a:path>
            </a:pathLst>
          </a:custGeom>
          <a:solidFill>
            <a:srgbClr val="632A1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5" name="Google Shape;155;p26"/>
          <p:cNvSpPr/>
          <p:nvPr/>
        </p:nvSpPr>
        <p:spPr>
          <a:xfrm>
            <a:off x="9529776" y="7590711"/>
            <a:ext cx="83922" cy="113514"/>
          </a:xfrm>
          <a:custGeom>
            <a:avLst/>
            <a:gdLst/>
            <a:ahLst/>
            <a:cxnLst/>
            <a:rect l="l" t="t" r="r" b="b"/>
            <a:pathLst>
              <a:path w="553" h="748" extrusionOk="0">
                <a:moveTo>
                  <a:pt x="175" y="1"/>
                </a:moveTo>
                <a:cubicBezTo>
                  <a:pt x="144" y="1"/>
                  <a:pt x="113" y="10"/>
                  <a:pt x="86" y="30"/>
                </a:cubicBezTo>
                <a:cubicBezTo>
                  <a:pt x="62" y="55"/>
                  <a:pt x="37" y="79"/>
                  <a:pt x="25" y="116"/>
                </a:cubicBezTo>
                <a:cubicBezTo>
                  <a:pt x="1" y="202"/>
                  <a:pt x="1" y="300"/>
                  <a:pt x="25" y="386"/>
                </a:cubicBezTo>
                <a:cubicBezTo>
                  <a:pt x="37" y="460"/>
                  <a:pt x="62" y="546"/>
                  <a:pt x="99" y="619"/>
                </a:cubicBezTo>
                <a:cubicBezTo>
                  <a:pt x="62" y="631"/>
                  <a:pt x="37" y="668"/>
                  <a:pt x="25" y="717"/>
                </a:cubicBezTo>
                <a:cubicBezTo>
                  <a:pt x="13" y="717"/>
                  <a:pt x="13" y="730"/>
                  <a:pt x="25" y="742"/>
                </a:cubicBezTo>
                <a:cubicBezTo>
                  <a:pt x="25" y="742"/>
                  <a:pt x="31" y="747"/>
                  <a:pt x="34" y="747"/>
                </a:cubicBezTo>
                <a:cubicBezTo>
                  <a:pt x="36" y="747"/>
                  <a:pt x="37" y="746"/>
                  <a:pt x="37" y="742"/>
                </a:cubicBezTo>
                <a:cubicBezTo>
                  <a:pt x="44" y="745"/>
                  <a:pt x="50" y="747"/>
                  <a:pt x="54" y="747"/>
                </a:cubicBezTo>
                <a:cubicBezTo>
                  <a:pt x="68" y="747"/>
                  <a:pt x="74" y="735"/>
                  <a:pt x="74" y="717"/>
                </a:cubicBezTo>
                <a:cubicBezTo>
                  <a:pt x="86" y="693"/>
                  <a:pt x="111" y="680"/>
                  <a:pt x="135" y="668"/>
                </a:cubicBezTo>
                <a:cubicBezTo>
                  <a:pt x="148" y="668"/>
                  <a:pt x="160" y="656"/>
                  <a:pt x="160" y="644"/>
                </a:cubicBezTo>
                <a:cubicBezTo>
                  <a:pt x="172" y="631"/>
                  <a:pt x="172" y="607"/>
                  <a:pt x="160" y="595"/>
                </a:cubicBezTo>
                <a:cubicBezTo>
                  <a:pt x="135" y="521"/>
                  <a:pt x="99" y="447"/>
                  <a:pt x="86" y="361"/>
                </a:cubicBezTo>
                <a:cubicBezTo>
                  <a:pt x="62" y="288"/>
                  <a:pt x="62" y="214"/>
                  <a:pt x="86" y="141"/>
                </a:cubicBezTo>
                <a:cubicBezTo>
                  <a:pt x="86" y="104"/>
                  <a:pt x="111" y="92"/>
                  <a:pt x="123" y="67"/>
                </a:cubicBezTo>
                <a:cubicBezTo>
                  <a:pt x="142" y="61"/>
                  <a:pt x="160" y="58"/>
                  <a:pt x="177" y="58"/>
                </a:cubicBezTo>
                <a:cubicBezTo>
                  <a:pt x="194" y="58"/>
                  <a:pt x="209" y="61"/>
                  <a:pt x="221" y="67"/>
                </a:cubicBezTo>
                <a:cubicBezTo>
                  <a:pt x="270" y="92"/>
                  <a:pt x="295" y="116"/>
                  <a:pt x="320" y="153"/>
                </a:cubicBezTo>
                <a:cubicBezTo>
                  <a:pt x="405" y="251"/>
                  <a:pt x="467" y="374"/>
                  <a:pt x="491" y="496"/>
                </a:cubicBezTo>
                <a:cubicBezTo>
                  <a:pt x="491" y="505"/>
                  <a:pt x="504" y="514"/>
                  <a:pt x="515" y="514"/>
                </a:cubicBezTo>
                <a:cubicBezTo>
                  <a:pt x="520" y="514"/>
                  <a:pt x="524" y="512"/>
                  <a:pt x="528" y="509"/>
                </a:cubicBezTo>
                <a:cubicBezTo>
                  <a:pt x="540" y="509"/>
                  <a:pt x="553" y="496"/>
                  <a:pt x="553" y="472"/>
                </a:cubicBezTo>
                <a:cubicBezTo>
                  <a:pt x="516" y="349"/>
                  <a:pt x="454" y="227"/>
                  <a:pt x="369" y="116"/>
                </a:cubicBezTo>
                <a:cubicBezTo>
                  <a:pt x="332" y="79"/>
                  <a:pt x="295" y="43"/>
                  <a:pt x="246" y="18"/>
                </a:cubicBezTo>
                <a:cubicBezTo>
                  <a:pt x="224" y="7"/>
                  <a:pt x="199" y="1"/>
                  <a:pt x="175" y="1"/>
                </a:cubicBezTo>
                <a:close/>
              </a:path>
            </a:pathLst>
          </a:custGeom>
          <a:solidFill>
            <a:srgbClr val="632A1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6" name="Google Shape;156;p26"/>
          <p:cNvSpPr/>
          <p:nvPr/>
        </p:nvSpPr>
        <p:spPr>
          <a:xfrm>
            <a:off x="9727211" y="8282412"/>
            <a:ext cx="852873" cy="1197664"/>
          </a:xfrm>
          <a:custGeom>
            <a:avLst/>
            <a:gdLst/>
            <a:ahLst/>
            <a:cxnLst/>
            <a:rect l="l" t="t" r="r" b="b"/>
            <a:pathLst>
              <a:path w="5620" h="7892" extrusionOk="0">
                <a:moveTo>
                  <a:pt x="3149" y="1"/>
                </a:moveTo>
                <a:cubicBezTo>
                  <a:pt x="2956" y="1"/>
                  <a:pt x="2745" y="16"/>
                  <a:pt x="2515" y="48"/>
                </a:cubicBezTo>
                <a:cubicBezTo>
                  <a:pt x="0" y="417"/>
                  <a:pt x="135" y="1962"/>
                  <a:pt x="135" y="1962"/>
                </a:cubicBezTo>
                <a:lnTo>
                  <a:pt x="552" y="7385"/>
                </a:lnTo>
                <a:cubicBezTo>
                  <a:pt x="1271" y="7721"/>
                  <a:pt x="2058" y="7891"/>
                  <a:pt x="2848" y="7891"/>
                </a:cubicBezTo>
                <a:cubicBezTo>
                  <a:pt x="3068" y="7891"/>
                  <a:pt x="3289" y="7878"/>
                  <a:pt x="3509" y="7851"/>
                </a:cubicBezTo>
                <a:cubicBezTo>
                  <a:pt x="5239" y="7655"/>
                  <a:pt x="5619" y="6882"/>
                  <a:pt x="5619" y="6882"/>
                </a:cubicBezTo>
                <a:cubicBezTo>
                  <a:pt x="5619" y="6882"/>
                  <a:pt x="5325" y="1558"/>
                  <a:pt x="5276" y="1496"/>
                </a:cubicBezTo>
                <a:cubicBezTo>
                  <a:pt x="5231" y="1452"/>
                  <a:pt x="5055" y="1"/>
                  <a:pt x="314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7" name="Google Shape;157;p26"/>
          <p:cNvSpPr/>
          <p:nvPr/>
        </p:nvSpPr>
        <p:spPr>
          <a:xfrm>
            <a:off x="10296905" y="8611721"/>
            <a:ext cx="292435" cy="750589"/>
          </a:xfrm>
          <a:custGeom>
            <a:avLst/>
            <a:gdLst/>
            <a:ahLst/>
            <a:cxnLst/>
            <a:rect l="l" t="t" r="r" b="b"/>
            <a:pathLst>
              <a:path w="1927" h="4946" extrusionOk="0">
                <a:moveTo>
                  <a:pt x="0" y="1"/>
                </a:moveTo>
                <a:cubicBezTo>
                  <a:pt x="0" y="1"/>
                  <a:pt x="1387" y="2344"/>
                  <a:pt x="491" y="4945"/>
                </a:cubicBezTo>
                <a:cubicBezTo>
                  <a:pt x="491" y="4945"/>
                  <a:pt x="1926" y="2884"/>
                  <a:pt x="1877" y="2209"/>
                </a:cubicBezTo>
                <a:cubicBezTo>
                  <a:pt x="1828" y="1535"/>
                  <a:pt x="0" y="1"/>
                  <a:pt x="0" y="1"/>
                </a:cubicBezTo>
                <a:close/>
              </a:path>
            </a:pathLst>
          </a:custGeom>
          <a:solidFill>
            <a:srgbClr val="F97F6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8" name="Google Shape;158;p26"/>
          <p:cNvSpPr/>
          <p:nvPr/>
        </p:nvSpPr>
        <p:spPr>
          <a:xfrm>
            <a:off x="10207520" y="8330519"/>
            <a:ext cx="605207" cy="1167767"/>
          </a:xfrm>
          <a:custGeom>
            <a:avLst/>
            <a:gdLst/>
            <a:ahLst/>
            <a:cxnLst/>
            <a:rect l="l" t="t" r="r" b="b"/>
            <a:pathLst>
              <a:path w="3988" h="7695" extrusionOk="0">
                <a:moveTo>
                  <a:pt x="1007" y="1"/>
                </a:moveTo>
                <a:cubicBezTo>
                  <a:pt x="848" y="1"/>
                  <a:pt x="686" y="44"/>
                  <a:pt x="540" y="136"/>
                </a:cubicBezTo>
                <a:cubicBezTo>
                  <a:pt x="111" y="394"/>
                  <a:pt x="0" y="971"/>
                  <a:pt x="295" y="1375"/>
                </a:cubicBezTo>
                <a:lnTo>
                  <a:pt x="2086" y="4234"/>
                </a:lnTo>
                <a:lnTo>
                  <a:pt x="835" y="6970"/>
                </a:lnTo>
                <a:cubicBezTo>
                  <a:pt x="835" y="6970"/>
                  <a:pt x="1428" y="7694"/>
                  <a:pt x="2359" y="7694"/>
                </a:cubicBezTo>
                <a:cubicBezTo>
                  <a:pt x="2374" y="7694"/>
                  <a:pt x="2390" y="7694"/>
                  <a:pt x="2405" y="7694"/>
                </a:cubicBezTo>
                <a:lnTo>
                  <a:pt x="3865" y="4529"/>
                </a:lnTo>
                <a:cubicBezTo>
                  <a:pt x="3988" y="4259"/>
                  <a:pt x="3963" y="3952"/>
                  <a:pt x="3816" y="3707"/>
                </a:cubicBezTo>
                <a:lnTo>
                  <a:pt x="1767" y="455"/>
                </a:lnTo>
                <a:cubicBezTo>
                  <a:pt x="1613" y="164"/>
                  <a:pt x="1316" y="1"/>
                  <a:pt x="1007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9" name="Google Shape;159;p26"/>
          <p:cNvSpPr/>
          <p:nvPr/>
        </p:nvSpPr>
        <p:spPr>
          <a:xfrm>
            <a:off x="9991571" y="8146288"/>
            <a:ext cx="288641" cy="264513"/>
          </a:xfrm>
          <a:custGeom>
            <a:avLst/>
            <a:gdLst/>
            <a:ahLst/>
            <a:cxnLst/>
            <a:rect l="l" t="t" r="r" b="b"/>
            <a:pathLst>
              <a:path w="1902" h="1743" extrusionOk="0">
                <a:moveTo>
                  <a:pt x="1902" y="1"/>
                </a:moveTo>
                <a:lnTo>
                  <a:pt x="331" y="271"/>
                </a:lnTo>
                <a:lnTo>
                  <a:pt x="0" y="1117"/>
                </a:lnTo>
                <a:lnTo>
                  <a:pt x="491" y="1743"/>
                </a:lnTo>
                <a:lnTo>
                  <a:pt x="1362" y="1412"/>
                </a:lnTo>
                <a:lnTo>
                  <a:pt x="1902" y="1"/>
                </a:ln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0" name="Google Shape;160;p26"/>
          <p:cNvSpPr/>
          <p:nvPr/>
        </p:nvSpPr>
        <p:spPr>
          <a:xfrm>
            <a:off x="9997033" y="8233851"/>
            <a:ext cx="216254" cy="73450"/>
          </a:xfrm>
          <a:custGeom>
            <a:avLst/>
            <a:gdLst/>
            <a:ahLst/>
            <a:cxnLst/>
            <a:rect l="l" t="t" r="r" b="b"/>
            <a:pathLst>
              <a:path w="1425" h="484" extrusionOk="0">
                <a:moveTo>
                  <a:pt x="173" y="0"/>
                </a:moveTo>
                <a:lnTo>
                  <a:pt x="1" y="454"/>
                </a:lnTo>
                <a:cubicBezTo>
                  <a:pt x="83" y="474"/>
                  <a:pt x="167" y="483"/>
                  <a:pt x="251" y="483"/>
                </a:cubicBezTo>
                <a:cubicBezTo>
                  <a:pt x="834" y="483"/>
                  <a:pt x="1424" y="62"/>
                  <a:pt x="1424" y="62"/>
                </a:cubicBezTo>
                <a:lnTo>
                  <a:pt x="173" y="0"/>
                </a:lnTo>
                <a:close/>
              </a:path>
            </a:pathLst>
          </a:custGeom>
          <a:solidFill>
            <a:srgbClr val="77403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1" name="Google Shape;161;p26"/>
          <p:cNvSpPr/>
          <p:nvPr/>
        </p:nvSpPr>
        <p:spPr>
          <a:xfrm>
            <a:off x="9866827" y="7725623"/>
            <a:ext cx="514001" cy="572427"/>
          </a:xfrm>
          <a:custGeom>
            <a:avLst/>
            <a:gdLst/>
            <a:ahLst/>
            <a:cxnLst/>
            <a:rect l="l" t="t" r="r" b="b"/>
            <a:pathLst>
              <a:path w="3387" h="3772" extrusionOk="0">
                <a:moveTo>
                  <a:pt x="1720" y="0"/>
                </a:moveTo>
                <a:cubicBezTo>
                  <a:pt x="1328" y="0"/>
                  <a:pt x="962" y="236"/>
                  <a:pt x="810" y="626"/>
                </a:cubicBezTo>
                <a:lnTo>
                  <a:pt x="184" y="2233"/>
                </a:lnTo>
                <a:cubicBezTo>
                  <a:pt x="0" y="2724"/>
                  <a:pt x="246" y="3288"/>
                  <a:pt x="749" y="3484"/>
                </a:cubicBezTo>
                <a:lnTo>
                  <a:pt x="1325" y="3705"/>
                </a:lnTo>
                <a:cubicBezTo>
                  <a:pt x="1440" y="3750"/>
                  <a:pt x="1558" y="3771"/>
                  <a:pt x="1674" y="3771"/>
                </a:cubicBezTo>
                <a:cubicBezTo>
                  <a:pt x="2062" y="3771"/>
                  <a:pt x="2425" y="3531"/>
                  <a:pt x="2577" y="3153"/>
                </a:cubicBezTo>
                <a:lnTo>
                  <a:pt x="3202" y="1546"/>
                </a:lnTo>
                <a:cubicBezTo>
                  <a:pt x="3386" y="1043"/>
                  <a:pt x="3141" y="479"/>
                  <a:pt x="2638" y="294"/>
                </a:cubicBezTo>
                <a:lnTo>
                  <a:pt x="2061" y="61"/>
                </a:lnTo>
                <a:cubicBezTo>
                  <a:pt x="1948" y="20"/>
                  <a:pt x="1833" y="0"/>
                  <a:pt x="1720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2" name="Google Shape;162;p26"/>
          <p:cNvSpPr/>
          <p:nvPr/>
        </p:nvSpPr>
        <p:spPr>
          <a:xfrm>
            <a:off x="10004623" y="7725470"/>
            <a:ext cx="378026" cy="415358"/>
          </a:xfrm>
          <a:custGeom>
            <a:avLst/>
            <a:gdLst/>
            <a:ahLst/>
            <a:cxnLst/>
            <a:rect l="l" t="t" r="r" b="b"/>
            <a:pathLst>
              <a:path w="2491" h="2737" extrusionOk="0">
                <a:moveTo>
                  <a:pt x="823" y="1"/>
                </a:moveTo>
                <a:cubicBezTo>
                  <a:pt x="497" y="1"/>
                  <a:pt x="182" y="161"/>
                  <a:pt x="0" y="443"/>
                </a:cubicBezTo>
                <a:cubicBezTo>
                  <a:pt x="74" y="578"/>
                  <a:pt x="196" y="700"/>
                  <a:pt x="344" y="774"/>
                </a:cubicBezTo>
                <a:cubicBezTo>
                  <a:pt x="536" y="862"/>
                  <a:pt x="748" y="905"/>
                  <a:pt x="960" y="905"/>
                </a:cubicBezTo>
                <a:cubicBezTo>
                  <a:pt x="1045" y="905"/>
                  <a:pt x="1131" y="898"/>
                  <a:pt x="1215" y="884"/>
                </a:cubicBezTo>
                <a:cubicBezTo>
                  <a:pt x="1270" y="872"/>
                  <a:pt x="1328" y="866"/>
                  <a:pt x="1386" y="866"/>
                </a:cubicBezTo>
                <a:cubicBezTo>
                  <a:pt x="1445" y="866"/>
                  <a:pt x="1503" y="872"/>
                  <a:pt x="1558" y="884"/>
                </a:cubicBezTo>
                <a:cubicBezTo>
                  <a:pt x="1681" y="897"/>
                  <a:pt x="1767" y="995"/>
                  <a:pt x="1779" y="1117"/>
                </a:cubicBezTo>
                <a:cubicBezTo>
                  <a:pt x="1767" y="1216"/>
                  <a:pt x="1705" y="1302"/>
                  <a:pt x="1620" y="1351"/>
                </a:cubicBezTo>
                <a:cubicBezTo>
                  <a:pt x="1570" y="1375"/>
                  <a:pt x="1521" y="1412"/>
                  <a:pt x="1485" y="1461"/>
                </a:cubicBezTo>
                <a:cubicBezTo>
                  <a:pt x="1435" y="1522"/>
                  <a:pt x="1411" y="1596"/>
                  <a:pt x="1411" y="1670"/>
                </a:cubicBezTo>
                <a:cubicBezTo>
                  <a:pt x="1313" y="2062"/>
                  <a:pt x="1460" y="2467"/>
                  <a:pt x="1779" y="2688"/>
                </a:cubicBezTo>
                <a:lnTo>
                  <a:pt x="1840" y="2737"/>
                </a:lnTo>
                <a:lnTo>
                  <a:pt x="2294" y="1547"/>
                </a:lnTo>
                <a:cubicBezTo>
                  <a:pt x="2491" y="1044"/>
                  <a:pt x="2233" y="480"/>
                  <a:pt x="1742" y="295"/>
                </a:cubicBezTo>
                <a:lnTo>
                  <a:pt x="1166" y="62"/>
                </a:lnTo>
                <a:cubicBezTo>
                  <a:pt x="1054" y="21"/>
                  <a:pt x="938" y="1"/>
                  <a:pt x="823" y="1"/>
                </a:cubicBezTo>
                <a:close/>
              </a:path>
            </a:pathLst>
          </a:custGeom>
          <a:solidFill>
            <a:srgbClr val="171E2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3" name="Google Shape;163;p26"/>
          <p:cNvSpPr/>
          <p:nvPr/>
        </p:nvSpPr>
        <p:spPr>
          <a:xfrm>
            <a:off x="10249102" y="8079819"/>
            <a:ext cx="109416" cy="92723"/>
          </a:xfrm>
          <a:custGeom>
            <a:avLst/>
            <a:gdLst/>
            <a:ahLst/>
            <a:cxnLst/>
            <a:rect l="l" t="t" r="r" b="b"/>
            <a:pathLst>
              <a:path w="721" h="611" extrusionOk="0">
                <a:moveTo>
                  <a:pt x="366" y="0"/>
                </a:moveTo>
                <a:cubicBezTo>
                  <a:pt x="164" y="0"/>
                  <a:pt x="0" y="218"/>
                  <a:pt x="94" y="427"/>
                </a:cubicBezTo>
                <a:cubicBezTo>
                  <a:pt x="150" y="549"/>
                  <a:pt x="263" y="611"/>
                  <a:pt x="377" y="611"/>
                </a:cubicBezTo>
                <a:cubicBezTo>
                  <a:pt x="490" y="611"/>
                  <a:pt x="604" y="549"/>
                  <a:pt x="659" y="427"/>
                </a:cubicBezTo>
                <a:cubicBezTo>
                  <a:pt x="720" y="267"/>
                  <a:pt x="646" y="83"/>
                  <a:pt x="475" y="22"/>
                </a:cubicBezTo>
                <a:cubicBezTo>
                  <a:pt x="438" y="7"/>
                  <a:pt x="401" y="0"/>
                  <a:pt x="366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4" name="Google Shape;164;p26"/>
          <p:cNvSpPr/>
          <p:nvPr/>
        </p:nvSpPr>
        <p:spPr>
          <a:xfrm>
            <a:off x="10205699" y="8330518"/>
            <a:ext cx="420821" cy="432203"/>
          </a:xfrm>
          <a:custGeom>
            <a:avLst/>
            <a:gdLst/>
            <a:ahLst/>
            <a:cxnLst/>
            <a:rect l="l" t="t" r="r" b="b"/>
            <a:pathLst>
              <a:path w="2773" h="2848" extrusionOk="0">
                <a:moveTo>
                  <a:pt x="1008" y="1"/>
                </a:moveTo>
                <a:cubicBezTo>
                  <a:pt x="848" y="1"/>
                  <a:pt x="686" y="44"/>
                  <a:pt x="540" y="136"/>
                </a:cubicBezTo>
                <a:cubicBezTo>
                  <a:pt x="123" y="394"/>
                  <a:pt x="0" y="971"/>
                  <a:pt x="307" y="1375"/>
                </a:cubicBezTo>
                <a:lnTo>
                  <a:pt x="1227" y="2848"/>
                </a:lnTo>
                <a:cubicBezTo>
                  <a:pt x="1767" y="2639"/>
                  <a:pt x="2294" y="2369"/>
                  <a:pt x="2773" y="2038"/>
                </a:cubicBezTo>
                <a:lnTo>
                  <a:pt x="1779" y="455"/>
                </a:lnTo>
                <a:cubicBezTo>
                  <a:pt x="1617" y="164"/>
                  <a:pt x="1317" y="1"/>
                  <a:pt x="1008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5" name="Google Shape;165;p26"/>
          <p:cNvSpPr/>
          <p:nvPr/>
        </p:nvSpPr>
        <p:spPr>
          <a:xfrm>
            <a:off x="10294932" y="9368829"/>
            <a:ext cx="288792" cy="223841"/>
          </a:xfrm>
          <a:custGeom>
            <a:avLst/>
            <a:gdLst/>
            <a:ahLst/>
            <a:cxnLst/>
            <a:rect l="l" t="t" r="r" b="b"/>
            <a:pathLst>
              <a:path w="1903" h="1475" extrusionOk="0">
                <a:moveTo>
                  <a:pt x="547" y="1"/>
                </a:moveTo>
                <a:cubicBezTo>
                  <a:pt x="460" y="1"/>
                  <a:pt x="372" y="28"/>
                  <a:pt x="295" y="79"/>
                </a:cubicBezTo>
                <a:cubicBezTo>
                  <a:pt x="246" y="128"/>
                  <a:pt x="222" y="177"/>
                  <a:pt x="197" y="238"/>
                </a:cubicBezTo>
                <a:lnTo>
                  <a:pt x="62" y="508"/>
                </a:lnTo>
                <a:cubicBezTo>
                  <a:pt x="26" y="570"/>
                  <a:pt x="13" y="631"/>
                  <a:pt x="1" y="692"/>
                </a:cubicBezTo>
                <a:cubicBezTo>
                  <a:pt x="1" y="754"/>
                  <a:pt x="26" y="815"/>
                  <a:pt x="87" y="840"/>
                </a:cubicBezTo>
                <a:cubicBezTo>
                  <a:pt x="124" y="864"/>
                  <a:pt x="160" y="864"/>
                  <a:pt x="197" y="889"/>
                </a:cubicBezTo>
                <a:cubicBezTo>
                  <a:pt x="259" y="925"/>
                  <a:pt x="222" y="1024"/>
                  <a:pt x="295" y="1073"/>
                </a:cubicBezTo>
                <a:cubicBezTo>
                  <a:pt x="310" y="1082"/>
                  <a:pt x="326" y="1086"/>
                  <a:pt x="343" y="1086"/>
                </a:cubicBezTo>
                <a:cubicBezTo>
                  <a:pt x="394" y="1086"/>
                  <a:pt x="456" y="1054"/>
                  <a:pt x="508" y="1054"/>
                </a:cubicBezTo>
                <a:cubicBezTo>
                  <a:pt x="529" y="1054"/>
                  <a:pt x="548" y="1059"/>
                  <a:pt x="565" y="1073"/>
                </a:cubicBezTo>
                <a:cubicBezTo>
                  <a:pt x="590" y="1097"/>
                  <a:pt x="614" y="1134"/>
                  <a:pt x="627" y="1171"/>
                </a:cubicBezTo>
                <a:cubicBezTo>
                  <a:pt x="659" y="1288"/>
                  <a:pt x="765" y="1360"/>
                  <a:pt x="882" y="1360"/>
                </a:cubicBezTo>
                <a:cubicBezTo>
                  <a:pt x="899" y="1360"/>
                  <a:pt x="916" y="1358"/>
                  <a:pt x="933" y="1355"/>
                </a:cubicBezTo>
                <a:cubicBezTo>
                  <a:pt x="983" y="1335"/>
                  <a:pt x="1049" y="1299"/>
                  <a:pt x="1098" y="1299"/>
                </a:cubicBezTo>
                <a:cubicBezTo>
                  <a:pt x="1110" y="1299"/>
                  <a:pt x="1120" y="1301"/>
                  <a:pt x="1130" y="1306"/>
                </a:cubicBezTo>
                <a:cubicBezTo>
                  <a:pt x="1179" y="1330"/>
                  <a:pt x="1203" y="1379"/>
                  <a:pt x="1240" y="1428"/>
                </a:cubicBezTo>
                <a:cubicBezTo>
                  <a:pt x="1283" y="1459"/>
                  <a:pt x="1335" y="1474"/>
                  <a:pt x="1386" y="1474"/>
                </a:cubicBezTo>
                <a:cubicBezTo>
                  <a:pt x="1436" y="1474"/>
                  <a:pt x="1485" y="1459"/>
                  <a:pt x="1522" y="1428"/>
                </a:cubicBezTo>
                <a:cubicBezTo>
                  <a:pt x="1608" y="1355"/>
                  <a:pt x="1670" y="1269"/>
                  <a:pt x="1706" y="1171"/>
                </a:cubicBezTo>
                <a:cubicBezTo>
                  <a:pt x="1780" y="1011"/>
                  <a:pt x="1903" y="803"/>
                  <a:pt x="1817" y="643"/>
                </a:cubicBezTo>
                <a:cubicBezTo>
                  <a:pt x="1719" y="459"/>
                  <a:pt x="1559" y="312"/>
                  <a:pt x="1375" y="214"/>
                </a:cubicBezTo>
                <a:cubicBezTo>
                  <a:pt x="1154" y="103"/>
                  <a:pt x="909" y="42"/>
                  <a:pt x="663" y="18"/>
                </a:cubicBezTo>
                <a:cubicBezTo>
                  <a:pt x="625" y="6"/>
                  <a:pt x="586" y="1"/>
                  <a:pt x="547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6" name="Google Shape;166;p26"/>
          <p:cNvSpPr/>
          <p:nvPr/>
        </p:nvSpPr>
        <p:spPr>
          <a:xfrm>
            <a:off x="5130210" y="8461027"/>
            <a:ext cx="743002" cy="1085516"/>
          </a:xfrm>
          <a:custGeom>
            <a:avLst/>
            <a:gdLst/>
            <a:ahLst/>
            <a:cxnLst/>
            <a:rect l="l" t="t" r="r" b="b"/>
            <a:pathLst>
              <a:path w="4896" h="7153" extrusionOk="0">
                <a:moveTo>
                  <a:pt x="1240" y="0"/>
                </a:moveTo>
                <a:cubicBezTo>
                  <a:pt x="553" y="0"/>
                  <a:pt x="1" y="552"/>
                  <a:pt x="1" y="1239"/>
                </a:cubicBezTo>
                <a:lnTo>
                  <a:pt x="1" y="7153"/>
                </a:lnTo>
                <a:lnTo>
                  <a:pt x="4896" y="7153"/>
                </a:lnTo>
                <a:lnTo>
                  <a:pt x="4896" y="1239"/>
                </a:lnTo>
                <a:cubicBezTo>
                  <a:pt x="4896" y="552"/>
                  <a:pt x="4344" y="0"/>
                  <a:pt x="365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7" name="Google Shape;167;p26"/>
          <p:cNvSpPr/>
          <p:nvPr/>
        </p:nvSpPr>
        <p:spPr>
          <a:xfrm>
            <a:off x="5785646" y="8447978"/>
            <a:ext cx="1050156" cy="797179"/>
          </a:xfrm>
          <a:custGeom>
            <a:avLst/>
            <a:gdLst/>
            <a:ahLst/>
            <a:cxnLst/>
            <a:rect l="l" t="t" r="r" b="b"/>
            <a:pathLst>
              <a:path w="6920" h="5253" extrusionOk="0">
                <a:moveTo>
                  <a:pt x="999" y="0"/>
                </a:moveTo>
                <a:cubicBezTo>
                  <a:pt x="873" y="0"/>
                  <a:pt x="746" y="28"/>
                  <a:pt x="626" y="86"/>
                </a:cubicBezTo>
                <a:cubicBezTo>
                  <a:pt x="184" y="295"/>
                  <a:pt x="0" y="810"/>
                  <a:pt x="221" y="1252"/>
                </a:cubicBezTo>
                <a:lnTo>
                  <a:pt x="1914" y="4761"/>
                </a:lnTo>
                <a:cubicBezTo>
                  <a:pt x="2062" y="5066"/>
                  <a:pt x="2370" y="5252"/>
                  <a:pt x="2692" y="5252"/>
                </a:cubicBezTo>
                <a:cubicBezTo>
                  <a:pt x="2797" y="5252"/>
                  <a:pt x="2903" y="5232"/>
                  <a:pt x="3006" y="5190"/>
                </a:cubicBezTo>
                <a:lnTo>
                  <a:pt x="6920" y="3656"/>
                </a:lnTo>
                <a:cubicBezTo>
                  <a:pt x="6920" y="3656"/>
                  <a:pt x="6478" y="3178"/>
                  <a:pt x="6306" y="2098"/>
                </a:cubicBezTo>
                <a:lnTo>
                  <a:pt x="3141" y="3288"/>
                </a:lnTo>
                <a:lnTo>
                  <a:pt x="1779" y="491"/>
                </a:lnTo>
                <a:cubicBezTo>
                  <a:pt x="1629" y="182"/>
                  <a:pt x="1320" y="0"/>
                  <a:pt x="999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8" name="Google Shape;168;p26"/>
          <p:cNvSpPr/>
          <p:nvPr/>
        </p:nvSpPr>
        <p:spPr>
          <a:xfrm>
            <a:off x="5875030" y="8753310"/>
            <a:ext cx="588514" cy="492602"/>
          </a:xfrm>
          <a:custGeom>
            <a:avLst/>
            <a:gdLst/>
            <a:ahLst/>
            <a:cxnLst/>
            <a:rect l="l" t="t" r="r" b="b"/>
            <a:pathLst>
              <a:path w="3878" h="3246" extrusionOk="0">
                <a:moveTo>
                  <a:pt x="0" y="0"/>
                </a:moveTo>
                <a:lnTo>
                  <a:pt x="1337" y="2761"/>
                </a:lnTo>
                <a:cubicBezTo>
                  <a:pt x="1436" y="2957"/>
                  <a:pt x="1607" y="3117"/>
                  <a:pt x="1816" y="3190"/>
                </a:cubicBezTo>
                <a:cubicBezTo>
                  <a:pt x="1914" y="3227"/>
                  <a:pt x="2018" y="3245"/>
                  <a:pt x="2123" y="3245"/>
                </a:cubicBezTo>
                <a:cubicBezTo>
                  <a:pt x="2227" y="3245"/>
                  <a:pt x="2331" y="3227"/>
                  <a:pt x="2429" y="3190"/>
                </a:cubicBezTo>
                <a:lnTo>
                  <a:pt x="3877" y="2614"/>
                </a:lnTo>
                <a:cubicBezTo>
                  <a:pt x="3399" y="2233"/>
                  <a:pt x="2994" y="1755"/>
                  <a:pt x="2699" y="1227"/>
                </a:cubicBezTo>
                <a:lnTo>
                  <a:pt x="2552" y="1276"/>
                </a:lnTo>
                <a:lnTo>
                  <a:pt x="2024" y="197"/>
                </a:lnTo>
                <a:cubicBezTo>
                  <a:pt x="1521" y="25"/>
                  <a:pt x="601" y="0"/>
                  <a:pt x="0" y="0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9" name="Google Shape;169;p26"/>
          <p:cNvSpPr/>
          <p:nvPr/>
        </p:nvSpPr>
        <p:spPr>
          <a:xfrm>
            <a:off x="5904774" y="8447369"/>
            <a:ext cx="320358" cy="531300"/>
          </a:xfrm>
          <a:custGeom>
            <a:avLst/>
            <a:gdLst/>
            <a:ahLst/>
            <a:cxnLst/>
            <a:rect l="l" t="t" r="r" b="b"/>
            <a:pathLst>
              <a:path w="2111" h="3501" extrusionOk="0">
                <a:moveTo>
                  <a:pt x="208" y="1"/>
                </a:moveTo>
                <a:cubicBezTo>
                  <a:pt x="152" y="1"/>
                  <a:pt x="94" y="6"/>
                  <a:pt x="37" y="17"/>
                </a:cubicBezTo>
                <a:lnTo>
                  <a:pt x="0" y="41"/>
                </a:lnTo>
                <a:lnTo>
                  <a:pt x="37" y="2495"/>
                </a:lnTo>
                <a:lnTo>
                  <a:pt x="810" y="3501"/>
                </a:lnTo>
                <a:lnTo>
                  <a:pt x="2111" y="2777"/>
                </a:lnTo>
                <a:lnTo>
                  <a:pt x="994" y="495"/>
                </a:lnTo>
                <a:cubicBezTo>
                  <a:pt x="847" y="181"/>
                  <a:pt x="540" y="1"/>
                  <a:pt x="208" y="1"/>
                </a:cubicBezTo>
                <a:close/>
              </a:path>
            </a:pathLst>
          </a:custGeom>
          <a:solidFill>
            <a:srgbClr val="F97F6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0" name="Google Shape;170;p26"/>
          <p:cNvSpPr/>
          <p:nvPr/>
        </p:nvSpPr>
        <p:spPr>
          <a:xfrm>
            <a:off x="6714698" y="8713398"/>
            <a:ext cx="212308" cy="290007"/>
          </a:xfrm>
          <a:custGeom>
            <a:avLst/>
            <a:gdLst/>
            <a:ahLst/>
            <a:cxnLst/>
            <a:rect l="l" t="t" r="r" b="b"/>
            <a:pathLst>
              <a:path w="1399" h="1911" extrusionOk="0">
                <a:moveTo>
                  <a:pt x="1219" y="1"/>
                </a:moveTo>
                <a:cubicBezTo>
                  <a:pt x="1172" y="1"/>
                  <a:pt x="1120" y="9"/>
                  <a:pt x="1068" y="18"/>
                </a:cubicBezTo>
                <a:cubicBezTo>
                  <a:pt x="773" y="92"/>
                  <a:pt x="491" y="190"/>
                  <a:pt x="233" y="325"/>
                </a:cubicBezTo>
                <a:cubicBezTo>
                  <a:pt x="0" y="472"/>
                  <a:pt x="86" y="840"/>
                  <a:pt x="160" y="1049"/>
                </a:cubicBezTo>
                <a:cubicBezTo>
                  <a:pt x="246" y="1282"/>
                  <a:pt x="356" y="1515"/>
                  <a:pt x="503" y="1723"/>
                </a:cubicBezTo>
                <a:cubicBezTo>
                  <a:pt x="540" y="1797"/>
                  <a:pt x="601" y="1895"/>
                  <a:pt x="700" y="1907"/>
                </a:cubicBezTo>
                <a:cubicBezTo>
                  <a:pt x="713" y="1910"/>
                  <a:pt x="726" y="1911"/>
                  <a:pt x="739" y="1911"/>
                </a:cubicBezTo>
                <a:cubicBezTo>
                  <a:pt x="799" y="1911"/>
                  <a:pt x="858" y="1889"/>
                  <a:pt x="908" y="1858"/>
                </a:cubicBezTo>
                <a:cubicBezTo>
                  <a:pt x="1239" y="1625"/>
                  <a:pt x="1374" y="1196"/>
                  <a:pt x="1215" y="828"/>
                </a:cubicBezTo>
                <a:cubicBezTo>
                  <a:pt x="1178" y="754"/>
                  <a:pt x="1141" y="668"/>
                  <a:pt x="1104" y="595"/>
                </a:cubicBezTo>
                <a:cubicBezTo>
                  <a:pt x="1080" y="509"/>
                  <a:pt x="1092" y="423"/>
                  <a:pt x="1141" y="362"/>
                </a:cubicBezTo>
                <a:cubicBezTo>
                  <a:pt x="1215" y="276"/>
                  <a:pt x="1374" y="263"/>
                  <a:pt x="1399" y="165"/>
                </a:cubicBezTo>
                <a:cubicBezTo>
                  <a:pt x="1399" y="92"/>
                  <a:pt x="1350" y="30"/>
                  <a:pt x="1276" y="6"/>
                </a:cubicBezTo>
                <a:cubicBezTo>
                  <a:pt x="1258" y="2"/>
                  <a:pt x="1239" y="1"/>
                  <a:pt x="1219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1" name="Google Shape;171;p26"/>
          <p:cNvSpPr/>
          <p:nvPr/>
        </p:nvSpPr>
        <p:spPr>
          <a:xfrm>
            <a:off x="6764927" y="8799443"/>
            <a:ext cx="119280" cy="151302"/>
          </a:xfrm>
          <a:custGeom>
            <a:avLst/>
            <a:gdLst/>
            <a:ahLst/>
            <a:cxnLst/>
            <a:rect l="l" t="t" r="r" b="b"/>
            <a:pathLst>
              <a:path w="786" h="997" extrusionOk="0">
                <a:moveTo>
                  <a:pt x="661" y="1"/>
                </a:moveTo>
                <a:cubicBezTo>
                  <a:pt x="470" y="1"/>
                  <a:pt x="70" y="30"/>
                  <a:pt x="13" y="285"/>
                </a:cubicBezTo>
                <a:cubicBezTo>
                  <a:pt x="1" y="322"/>
                  <a:pt x="1" y="359"/>
                  <a:pt x="25" y="383"/>
                </a:cubicBezTo>
                <a:cubicBezTo>
                  <a:pt x="123" y="383"/>
                  <a:pt x="160" y="518"/>
                  <a:pt x="86" y="580"/>
                </a:cubicBezTo>
                <a:cubicBezTo>
                  <a:pt x="99" y="629"/>
                  <a:pt x="135" y="678"/>
                  <a:pt x="185" y="702"/>
                </a:cubicBezTo>
                <a:cubicBezTo>
                  <a:pt x="148" y="764"/>
                  <a:pt x="148" y="837"/>
                  <a:pt x="172" y="911"/>
                </a:cubicBezTo>
                <a:cubicBezTo>
                  <a:pt x="197" y="948"/>
                  <a:pt x="234" y="972"/>
                  <a:pt x="270" y="985"/>
                </a:cubicBezTo>
                <a:lnTo>
                  <a:pt x="320" y="997"/>
                </a:lnTo>
                <a:cubicBezTo>
                  <a:pt x="332" y="997"/>
                  <a:pt x="344" y="985"/>
                  <a:pt x="356" y="972"/>
                </a:cubicBezTo>
                <a:cubicBezTo>
                  <a:pt x="356" y="960"/>
                  <a:pt x="344" y="948"/>
                  <a:pt x="332" y="935"/>
                </a:cubicBezTo>
                <a:cubicBezTo>
                  <a:pt x="283" y="935"/>
                  <a:pt x="258" y="923"/>
                  <a:pt x="234" y="886"/>
                </a:cubicBezTo>
                <a:cubicBezTo>
                  <a:pt x="221" y="825"/>
                  <a:pt x="234" y="764"/>
                  <a:pt x="258" y="702"/>
                </a:cubicBezTo>
                <a:cubicBezTo>
                  <a:pt x="258" y="702"/>
                  <a:pt x="258" y="690"/>
                  <a:pt x="258" y="678"/>
                </a:cubicBezTo>
                <a:cubicBezTo>
                  <a:pt x="258" y="678"/>
                  <a:pt x="258" y="666"/>
                  <a:pt x="246" y="666"/>
                </a:cubicBezTo>
                <a:cubicBezTo>
                  <a:pt x="185" y="641"/>
                  <a:pt x="148" y="604"/>
                  <a:pt x="148" y="567"/>
                </a:cubicBezTo>
                <a:cubicBezTo>
                  <a:pt x="148" y="518"/>
                  <a:pt x="160" y="482"/>
                  <a:pt x="197" y="457"/>
                </a:cubicBezTo>
                <a:cubicBezTo>
                  <a:pt x="197" y="445"/>
                  <a:pt x="197" y="432"/>
                  <a:pt x="197" y="420"/>
                </a:cubicBezTo>
                <a:cubicBezTo>
                  <a:pt x="197" y="408"/>
                  <a:pt x="185" y="408"/>
                  <a:pt x="172" y="408"/>
                </a:cubicBezTo>
                <a:cubicBezTo>
                  <a:pt x="135" y="396"/>
                  <a:pt x="99" y="383"/>
                  <a:pt x="74" y="359"/>
                </a:cubicBezTo>
                <a:cubicBezTo>
                  <a:pt x="62" y="334"/>
                  <a:pt x="62" y="322"/>
                  <a:pt x="62" y="298"/>
                </a:cubicBezTo>
                <a:cubicBezTo>
                  <a:pt x="107" y="88"/>
                  <a:pt x="464" y="61"/>
                  <a:pt x="649" y="61"/>
                </a:cubicBezTo>
                <a:cubicBezTo>
                  <a:pt x="714" y="61"/>
                  <a:pt x="758" y="64"/>
                  <a:pt x="761" y="64"/>
                </a:cubicBezTo>
                <a:cubicBezTo>
                  <a:pt x="773" y="64"/>
                  <a:pt x="786" y="52"/>
                  <a:pt x="786" y="40"/>
                </a:cubicBezTo>
                <a:cubicBezTo>
                  <a:pt x="786" y="28"/>
                  <a:pt x="773" y="15"/>
                  <a:pt x="761" y="3"/>
                </a:cubicBezTo>
                <a:cubicBezTo>
                  <a:pt x="756" y="3"/>
                  <a:pt x="717" y="1"/>
                  <a:pt x="661" y="1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2" name="Google Shape;172;p26"/>
          <p:cNvSpPr/>
          <p:nvPr/>
        </p:nvSpPr>
        <p:spPr>
          <a:xfrm>
            <a:off x="6787235" y="8842692"/>
            <a:ext cx="119280" cy="26254"/>
          </a:xfrm>
          <a:custGeom>
            <a:avLst/>
            <a:gdLst/>
            <a:ahLst/>
            <a:cxnLst/>
            <a:rect l="l" t="t" r="r" b="b"/>
            <a:pathLst>
              <a:path w="786" h="173" extrusionOk="0">
                <a:moveTo>
                  <a:pt x="761" y="0"/>
                </a:moveTo>
                <a:cubicBezTo>
                  <a:pt x="504" y="13"/>
                  <a:pt x="258" y="49"/>
                  <a:pt x="25" y="123"/>
                </a:cubicBezTo>
                <a:cubicBezTo>
                  <a:pt x="1" y="123"/>
                  <a:pt x="1" y="135"/>
                  <a:pt x="1" y="147"/>
                </a:cubicBezTo>
                <a:cubicBezTo>
                  <a:pt x="1" y="160"/>
                  <a:pt x="13" y="172"/>
                  <a:pt x="25" y="172"/>
                </a:cubicBezTo>
                <a:lnTo>
                  <a:pt x="38" y="172"/>
                </a:lnTo>
                <a:cubicBezTo>
                  <a:pt x="271" y="111"/>
                  <a:pt x="516" y="74"/>
                  <a:pt x="749" y="49"/>
                </a:cubicBezTo>
                <a:cubicBezTo>
                  <a:pt x="774" y="49"/>
                  <a:pt x="786" y="49"/>
                  <a:pt x="786" y="25"/>
                </a:cubicBezTo>
                <a:cubicBezTo>
                  <a:pt x="786" y="13"/>
                  <a:pt x="774" y="0"/>
                  <a:pt x="761" y="0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3" name="Google Shape;173;p26"/>
          <p:cNvSpPr/>
          <p:nvPr/>
        </p:nvSpPr>
        <p:spPr>
          <a:xfrm>
            <a:off x="6796646" y="8883665"/>
            <a:ext cx="117459" cy="24282"/>
          </a:xfrm>
          <a:custGeom>
            <a:avLst/>
            <a:gdLst/>
            <a:ahLst/>
            <a:cxnLst/>
            <a:rect l="l" t="t" r="r" b="b"/>
            <a:pathLst>
              <a:path w="774" h="160" extrusionOk="0">
                <a:moveTo>
                  <a:pt x="736" y="0"/>
                </a:moveTo>
                <a:cubicBezTo>
                  <a:pt x="503" y="12"/>
                  <a:pt x="258" y="49"/>
                  <a:pt x="25" y="98"/>
                </a:cubicBezTo>
                <a:cubicBezTo>
                  <a:pt x="0" y="111"/>
                  <a:pt x="0" y="123"/>
                  <a:pt x="0" y="135"/>
                </a:cubicBezTo>
                <a:cubicBezTo>
                  <a:pt x="0" y="147"/>
                  <a:pt x="12" y="160"/>
                  <a:pt x="12" y="160"/>
                </a:cubicBezTo>
                <a:lnTo>
                  <a:pt x="37" y="160"/>
                </a:lnTo>
                <a:cubicBezTo>
                  <a:pt x="270" y="98"/>
                  <a:pt x="503" y="74"/>
                  <a:pt x="736" y="62"/>
                </a:cubicBezTo>
                <a:cubicBezTo>
                  <a:pt x="748" y="62"/>
                  <a:pt x="761" y="49"/>
                  <a:pt x="773" y="37"/>
                </a:cubicBezTo>
                <a:cubicBezTo>
                  <a:pt x="773" y="12"/>
                  <a:pt x="761" y="0"/>
                  <a:pt x="736" y="0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4" name="Google Shape;174;p26"/>
          <p:cNvSpPr/>
          <p:nvPr/>
        </p:nvSpPr>
        <p:spPr>
          <a:xfrm>
            <a:off x="6809546" y="8924641"/>
            <a:ext cx="96972" cy="26102"/>
          </a:xfrm>
          <a:custGeom>
            <a:avLst/>
            <a:gdLst/>
            <a:ahLst/>
            <a:cxnLst/>
            <a:rect l="l" t="t" r="r" b="b"/>
            <a:pathLst>
              <a:path w="639" h="172" extrusionOk="0">
                <a:moveTo>
                  <a:pt x="602" y="0"/>
                </a:moveTo>
                <a:cubicBezTo>
                  <a:pt x="406" y="12"/>
                  <a:pt x="210" y="49"/>
                  <a:pt x="13" y="123"/>
                </a:cubicBezTo>
                <a:cubicBezTo>
                  <a:pt x="1" y="123"/>
                  <a:pt x="1" y="135"/>
                  <a:pt x="1" y="160"/>
                </a:cubicBezTo>
                <a:cubicBezTo>
                  <a:pt x="1" y="160"/>
                  <a:pt x="13" y="172"/>
                  <a:pt x="26" y="172"/>
                </a:cubicBezTo>
                <a:lnTo>
                  <a:pt x="38" y="172"/>
                </a:lnTo>
                <a:cubicBezTo>
                  <a:pt x="222" y="98"/>
                  <a:pt x="406" y="61"/>
                  <a:pt x="602" y="61"/>
                </a:cubicBezTo>
                <a:cubicBezTo>
                  <a:pt x="639" y="61"/>
                  <a:pt x="639" y="0"/>
                  <a:pt x="602" y="0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5" name="Google Shape;175;p26"/>
          <p:cNvSpPr/>
          <p:nvPr/>
        </p:nvSpPr>
        <p:spPr>
          <a:xfrm>
            <a:off x="6779801" y="8739499"/>
            <a:ext cx="96972" cy="88019"/>
          </a:xfrm>
          <a:custGeom>
            <a:avLst/>
            <a:gdLst/>
            <a:ahLst/>
            <a:cxnLst/>
            <a:rect l="l" t="t" r="r" b="b"/>
            <a:pathLst>
              <a:path w="639" h="580" extrusionOk="0">
                <a:moveTo>
                  <a:pt x="156" y="1"/>
                </a:moveTo>
                <a:cubicBezTo>
                  <a:pt x="124" y="1"/>
                  <a:pt x="93" y="2"/>
                  <a:pt x="62" y="5"/>
                </a:cubicBezTo>
                <a:cubicBezTo>
                  <a:pt x="17" y="17"/>
                  <a:pt x="24" y="68"/>
                  <a:pt x="53" y="68"/>
                </a:cubicBezTo>
                <a:cubicBezTo>
                  <a:pt x="56" y="68"/>
                  <a:pt x="59" y="68"/>
                  <a:pt x="62" y="67"/>
                </a:cubicBezTo>
                <a:cubicBezTo>
                  <a:pt x="107" y="62"/>
                  <a:pt x="152" y="59"/>
                  <a:pt x="197" y="59"/>
                </a:cubicBezTo>
                <a:cubicBezTo>
                  <a:pt x="275" y="59"/>
                  <a:pt x="352" y="68"/>
                  <a:pt x="430" y="91"/>
                </a:cubicBezTo>
                <a:cubicBezTo>
                  <a:pt x="467" y="104"/>
                  <a:pt x="504" y="116"/>
                  <a:pt x="541" y="140"/>
                </a:cubicBezTo>
                <a:cubicBezTo>
                  <a:pt x="565" y="165"/>
                  <a:pt x="577" y="202"/>
                  <a:pt x="577" y="239"/>
                </a:cubicBezTo>
                <a:cubicBezTo>
                  <a:pt x="565" y="263"/>
                  <a:pt x="553" y="288"/>
                  <a:pt x="528" y="300"/>
                </a:cubicBezTo>
                <a:cubicBezTo>
                  <a:pt x="479" y="349"/>
                  <a:pt x="406" y="374"/>
                  <a:pt x="332" y="386"/>
                </a:cubicBezTo>
                <a:cubicBezTo>
                  <a:pt x="246" y="398"/>
                  <a:pt x="172" y="410"/>
                  <a:pt x="99" y="410"/>
                </a:cubicBezTo>
                <a:cubicBezTo>
                  <a:pt x="92" y="407"/>
                  <a:pt x="86" y="405"/>
                  <a:pt x="80" y="405"/>
                </a:cubicBezTo>
                <a:cubicBezTo>
                  <a:pt x="67" y="405"/>
                  <a:pt x="58" y="414"/>
                  <a:pt x="50" y="423"/>
                </a:cubicBezTo>
                <a:cubicBezTo>
                  <a:pt x="50" y="435"/>
                  <a:pt x="37" y="447"/>
                  <a:pt x="37" y="459"/>
                </a:cubicBezTo>
                <a:cubicBezTo>
                  <a:pt x="37" y="484"/>
                  <a:pt x="37" y="508"/>
                  <a:pt x="13" y="521"/>
                </a:cubicBezTo>
                <a:cubicBezTo>
                  <a:pt x="1" y="533"/>
                  <a:pt x="1" y="558"/>
                  <a:pt x="13" y="570"/>
                </a:cubicBezTo>
                <a:lnTo>
                  <a:pt x="25" y="570"/>
                </a:lnTo>
                <a:cubicBezTo>
                  <a:pt x="25" y="576"/>
                  <a:pt x="28" y="579"/>
                  <a:pt x="33" y="579"/>
                </a:cubicBezTo>
                <a:cubicBezTo>
                  <a:pt x="37" y="579"/>
                  <a:pt x="44" y="576"/>
                  <a:pt x="50" y="570"/>
                </a:cubicBezTo>
                <a:cubicBezTo>
                  <a:pt x="87" y="545"/>
                  <a:pt x="99" y="508"/>
                  <a:pt x="99" y="459"/>
                </a:cubicBezTo>
                <a:cubicBezTo>
                  <a:pt x="124" y="463"/>
                  <a:pt x="148" y="465"/>
                  <a:pt x="172" y="465"/>
                </a:cubicBezTo>
                <a:cubicBezTo>
                  <a:pt x="229" y="465"/>
                  <a:pt x="283" y="456"/>
                  <a:pt x="344" y="447"/>
                </a:cubicBezTo>
                <a:cubicBezTo>
                  <a:pt x="430" y="435"/>
                  <a:pt x="504" y="398"/>
                  <a:pt x="577" y="349"/>
                </a:cubicBezTo>
                <a:cubicBezTo>
                  <a:pt x="602" y="324"/>
                  <a:pt x="614" y="288"/>
                  <a:pt x="626" y="251"/>
                </a:cubicBezTo>
                <a:cubicBezTo>
                  <a:pt x="639" y="202"/>
                  <a:pt x="626" y="140"/>
                  <a:pt x="577" y="104"/>
                </a:cubicBezTo>
                <a:cubicBezTo>
                  <a:pt x="541" y="67"/>
                  <a:pt x="491" y="55"/>
                  <a:pt x="442" y="42"/>
                </a:cubicBezTo>
                <a:cubicBezTo>
                  <a:pt x="350" y="15"/>
                  <a:pt x="251" y="1"/>
                  <a:pt x="156" y="1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6" name="Google Shape;176;p26"/>
          <p:cNvSpPr/>
          <p:nvPr/>
        </p:nvSpPr>
        <p:spPr>
          <a:xfrm>
            <a:off x="5260568" y="8355103"/>
            <a:ext cx="860310" cy="1209502"/>
          </a:xfrm>
          <a:custGeom>
            <a:avLst/>
            <a:gdLst/>
            <a:ahLst/>
            <a:cxnLst/>
            <a:rect l="l" t="t" r="r" b="b"/>
            <a:pathLst>
              <a:path w="5669" h="7970" extrusionOk="0">
                <a:moveTo>
                  <a:pt x="2505" y="1"/>
                </a:moveTo>
                <a:cubicBezTo>
                  <a:pt x="577" y="1"/>
                  <a:pt x="401" y="1463"/>
                  <a:pt x="356" y="1508"/>
                </a:cubicBezTo>
                <a:cubicBezTo>
                  <a:pt x="307" y="1569"/>
                  <a:pt x="0" y="6955"/>
                  <a:pt x="0" y="6955"/>
                </a:cubicBezTo>
                <a:cubicBezTo>
                  <a:pt x="0" y="6955"/>
                  <a:pt x="393" y="7728"/>
                  <a:pt x="2135" y="7924"/>
                </a:cubicBezTo>
                <a:cubicBezTo>
                  <a:pt x="2363" y="7955"/>
                  <a:pt x="2593" y="7970"/>
                  <a:pt x="2822" y="7970"/>
                </a:cubicBezTo>
                <a:cubicBezTo>
                  <a:pt x="3615" y="7970"/>
                  <a:pt x="4405" y="7791"/>
                  <a:pt x="5129" y="7458"/>
                </a:cubicBezTo>
                <a:lnTo>
                  <a:pt x="5546" y="1974"/>
                </a:lnTo>
                <a:cubicBezTo>
                  <a:pt x="5546" y="1974"/>
                  <a:pt x="5669" y="416"/>
                  <a:pt x="3141" y="48"/>
                </a:cubicBezTo>
                <a:cubicBezTo>
                  <a:pt x="2910" y="15"/>
                  <a:pt x="2699" y="1"/>
                  <a:pt x="2505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7" name="Google Shape;177;p26"/>
          <p:cNvSpPr/>
          <p:nvPr/>
        </p:nvSpPr>
        <p:spPr>
          <a:xfrm>
            <a:off x="5649672" y="8123980"/>
            <a:ext cx="208665" cy="342666"/>
          </a:xfrm>
          <a:custGeom>
            <a:avLst/>
            <a:gdLst/>
            <a:ahLst/>
            <a:cxnLst/>
            <a:rect l="l" t="t" r="r" b="b"/>
            <a:pathLst>
              <a:path w="1375" h="2258" extrusionOk="0">
                <a:moveTo>
                  <a:pt x="1" y="1"/>
                </a:moveTo>
                <a:lnTo>
                  <a:pt x="1" y="1522"/>
                </a:lnTo>
                <a:lnTo>
                  <a:pt x="908" y="2258"/>
                </a:lnTo>
                <a:lnTo>
                  <a:pt x="1375" y="1755"/>
                </a:lnTo>
                <a:lnTo>
                  <a:pt x="1375" y="835"/>
                </a:lnTo>
                <a:lnTo>
                  <a:pt x="1" y="1"/>
                </a:ln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8" name="Google Shape;178;p26"/>
          <p:cNvSpPr/>
          <p:nvPr/>
        </p:nvSpPr>
        <p:spPr>
          <a:xfrm>
            <a:off x="5677594" y="8245081"/>
            <a:ext cx="180742" cy="134153"/>
          </a:xfrm>
          <a:custGeom>
            <a:avLst/>
            <a:gdLst/>
            <a:ahLst/>
            <a:cxnLst/>
            <a:rect l="l" t="t" r="r" b="b"/>
            <a:pathLst>
              <a:path w="1191" h="884" extrusionOk="0">
                <a:moveTo>
                  <a:pt x="1" y="0"/>
                </a:moveTo>
                <a:cubicBezTo>
                  <a:pt x="1" y="0"/>
                  <a:pt x="540" y="797"/>
                  <a:pt x="1191" y="883"/>
                </a:cubicBezTo>
                <a:lnTo>
                  <a:pt x="1191" y="405"/>
                </a:lnTo>
                <a:lnTo>
                  <a:pt x="1" y="0"/>
                </a:ln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9" name="Google Shape;179;p26"/>
          <p:cNvSpPr/>
          <p:nvPr/>
        </p:nvSpPr>
        <p:spPr>
          <a:xfrm>
            <a:off x="5649671" y="7779495"/>
            <a:ext cx="391230" cy="560589"/>
          </a:xfrm>
          <a:custGeom>
            <a:avLst/>
            <a:gdLst/>
            <a:ahLst/>
            <a:cxnLst/>
            <a:rect l="l" t="t" r="r" b="b"/>
            <a:pathLst>
              <a:path w="2578" h="3694" extrusionOk="0">
                <a:moveTo>
                  <a:pt x="1129" y="1"/>
                </a:moveTo>
                <a:cubicBezTo>
                  <a:pt x="504" y="1"/>
                  <a:pt x="1" y="504"/>
                  <a:pt x="1" y="1130"/>
                </a:cubicBezTo>
                <a:lnTo>
                  <a:pt x="1" y="2565"/>
                </a:lnTo>
                <a:cubicBezTo>
                  <a:pt x="1" y="3191"/>
                  <a:pt x="504" y="3694"/>
                  <a:pt x="1129" y="3694"/>
                </a:cubicBezTo>
                <a:lnTo>
                  <a:pt x="1448" y="3694"/>
                </a:lnTo>
                <a:cubicBezTo>
                  <a:pt x="2074" y="3694"/>
                  <a:pt x="2577" y="3191"/>
                  <a:pt x="2577" y="2565"/>
                </a:cubicBezTo>
                <a:lnTo>
                  <a:pt x="2577" y="1130"/>
                </a:lnTo>
                <a:cubicBezTo>
                  <a:pt x="2577" y="504"/>
                  <a:pt x="2074" y="1"/>
                  <a:pt x="1448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0" name="Google Shape;180;p26"/>
          <p:cNvSpPr/>
          <p:nvPr/>
        </p:nvSpPr>
        <p:spPr>
          <a:xfrm>
            <a:off x="5578952" y="7717124"/>
            <a:ext cx="508386" cy="479704"/>
          </a:xfrm>
          <a:custGeom>
            <a:avLst/>
            <a:gdLst/>
            <a:ahLst/>
            <a:cxnLst/>
            <a:rect l="l" t="t" r="r" b="b"/>
            <a:pathLst>
              <a:path w="3350" h="3161" extrusionOk="0">
                <a:moveTo>
                  <a:pt x="454" y="2215"/>
                </a:moveTo>
                <a:cubicBezTo>
                  <a:pt x="463" y="2244"/>
                  <a:pt x="468" y="2273"/>
                  <a:pt x="473" y="2302"/>
                </a:cubicBezTo>
                <a:lnTo>
                  <a:pt x="473" y="2302"/>
                </a:lnTo>
                <a:cubicBezTo>
                  <a:pt x="467" y="2273"/>
                  <a:pt x="461" y="2244"/>
                  <a:pt x="454" y="2215"/>
                </a:cubicBezTo>
                <a:close/>
                <a:moveTo>
                  <a:pt x="1950" y="0"/>
                </a:moveTo>
                <a:cubicBezTo>
                  <a:pt x="1781" y="0"/>
                  <a:pt x="1619" y="98"/>
                  <a:pt x="1448" y="130"/>
                </a:cubicBezTo>
                <a:cubicBezTo>
                  <a:pt x="1252" y="179"/>
                  <a:pt x="1043" y="154"/>
                  <a:pt x="847" y="191"/>
                </a:cubicBezTo>
                <a:cubicBezTo>
                  <a:pt x="430" y="277"/>
                  <a:pt x="148" y="694"/>
                  <a:pt x="74" y="1111"/>
                </a:cubicBezTo>
                <a:cubicBezTo>
                  <a:pt x="0" y="1528"/>
                  <a:pt x="86" y="1958"/>
                  <a:pt x="172" y="2375"/>
                </a:cubicBezTo>
                <a:cubicBezTo>
                  <a:pt x="209" y="2522"/>
                  <a:pt x="233" y="2669"/>
                  <a:pt x="270" y="2817"/>
                </a:cubicBezTo>
                <a:cubicBezTo>
                  <a:pt x="283" y="2939"/>
                  <a:pt x="344" y="3062"/>
                  <a:pt x="442" y="3148"/>
                </a:cubicBezTo>
                <a:cubicBezTo>
                  <a:pt x="454" y="3148"/>
                  <a:pt x="467" y="3160"/>
                  <a:pt x="491" y="3160"/>
                </a:cubicBezTo>
                <a:cubicBezTo>
                  <a:pt x="552" y="3160"/>
                  <a:pt x="565" y="3086"/>
                  <a:pt x="565" y="3025"/>
                </a:cubicBezTo>
                <a:cubicBezTo>
                  <a:pt x="555" y="2814"/>
                  <a:pt x="531" y="2603"/>
                  <a:pt x="491" y="2392"/>
                </a:cubicBezTo>
                <a:lnTo>
                  <a:pt x="491" y="2392"/>
                </a:lnTo>
                <a:cubicBezTo>
                  <a:pt x="497" y="2416"/>
                  <a:pt x="505" y="2439"/>
                  <a:pt x="516" y="2461"/>
                </a:cubicBezTo>
                <a:cubicBezTo>
                  <a:pt x="543" y="2533"/>
                  <a:pt x="623" y="2599"/>
                  <a:pt x="698" y="2599"/>
                </a:cubicBezTo>
                <a:cubicBezTo>
                  <a:pt x="725" y="2599"/>
                  <a:pt x="751" y="2590"/>
                  <a:pt x="773" y="2571"/>
                </a:cubicBezTo>
                <a:cubicBezTo>
                  <a:pt x="798" y="2547"/>
                  <a:pt x="810" y="2510"/>
                  <a:pt x="822" y="2461"/>
                </a:cubicBezTo>
                <a:cubicBezTo>
                  <a:pt x="871" y="2252"/>
                  <a:pt x="884" y="2019"/>
                  <a:pt x="847" y="1798"/>
                </a:cubicBezTo>
                <a:cubicBezTo>
                  <a:pt x="810" y="1541"/>
                  <a:pt x="712" y="1258"/>
                  <a:pt x="859" y="1038"/>
                </a:cubicBezTo>
                <a:cubicBezTo>
                  <a:pt x="935" y="924"/>
                  <a:pt x="1062" y="861"/>
                  <a:pt x="1195" y="861"/>
                </a:cubicBezTo>
                <a:cubicBezTo>
                  <a:pt x="1234" y="861"/>
                  <a:pt x="1274" y="867"/>
                  <a:pt x="1313" y="878"/>
                </a:cubicBezTo>
                <a:cubicBezTo>
                  <a:pt x="1399" y="915"/>
                  <a:pt x="1460" y="964"/>
                  <a:pt x="1559" y="1001"/>
                </a:cubicBezTo>
                <a:cubicBezTo>
                  <a:pt x="1597" y="1013"/>
                  <a:pt x="1637" y="1017"/>
                  <a:pt x="1677" y="1017"/>
                </a:cubicBezTo>
                <a:cubicBezTo>
                  <a:pt x="1806" y="1017"/>
                  <a:pt x="1943" y="970"/>
                  <a:pt x="2074" y="952"/>
                </a:cubicBezTo>
                <a:cubicBezTo>
                  <a:pt x="2121" y="946"/>
                  <a:pt x="2169" y="944"/>
                  <a:pt x="2216" y="944"/>
                </a:cubicBezTo>
                <a:cubicBezTo>
                  <a:pt x="2369" y="944"/>
                  <a:pt x="2522" y="965"/>
                  <a:pt x="2670" y="965"/>
                </a:cubicBezTo>
                <a:cubicBezTo>
                  <a:pt x="2800" y="965"/>
                  <a:pt x="2925" y="949"/>
                  <a:pt x="3043" y="890"/>
                </a:cubicBezTo>
                <a:cubicBezTo>
                  <a:pt x="3203" y="804"/>
                  <a:pt x="3313" y="645"/>
                  <a:pt x="3350" y="461"/>
                </a:cubicBezTo>
                <a:cubicBezTo>
                  <a:pt x="3350" y="412"/>
                  <a:pt x="3350" y="363"/>
                  <a:pt x="3337" y="314"/>
                </a:cubicBezTo>
                <a:cubicBezTo>
                  <a:pt x="3288" y="216"/>
                  <a:pt x="3203" y="154"/>
                  <a:pt x="3104" y="142"/>
                </a:cubicBezTo>
                <a:cubicBezTo>
                  <a:pt x="3070" y="136"/>
                  <a:pt x="3035" y="134"/>
                  <a:pt x="3000" y="134"/>
                </a:cubicBezTo>
                <a:cubicBezTo>
                  <a:pt x="2855" y="134"/>
                  <a:pt x="2710" y="173"/>
                  <a:pt x="2569" y="173"/>
                </a:cubicBezTo>
                <a:cubicBezTo>
                  <a:pt x="2518" y="173"/>
                  <a:pt x="2467" y="168"/>
                  <a:pt x="2417" y="154"/>
                </a:cubicBezTo>
                <a:cubicBezTo>
                  <a:pt x="2282" y="117"/>
                  <a:pt x="2160" y="19"/>
                  <a:pt x="2025" y="7"/>
                </a:cubicBezTo>
                <a:cubicBezTo>
                  <a:pt x="2000" y="2"/>
                  <a:pt x="1975" y="0"/>
                  <a:pt x="1950" y="0"/>
                </a:cubicBezTo>
                <a:close/>
              </a:path>
            </a:pathLst>
          </a:custGeom>
          <a:solidFill>
            <a:srgbClr val="171C2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1" name="Google Shape;181;p26"/>
          <p:cNvSpPr/>
          <p:nvPr/>
        </p:nvSpPr>
        <p:spPr>
          <a:xfrm>
            <a:off x="5603082" y="8055082"/>
            <a:ext cx="113819" cy="96214"/>
          </a:xfrm>
          <a:custGeom>
            <a:avLst/>
            <a:gdLst/>
            <a:ahLst/>
            <a:cxnLst/>
            <a:rect l="l" t="t" r="r" b="b"/>
            <a:pathLst>
              <a:path w="750" h="634" extrusionOk="0">
                <a:moveTo>
                  <a:pt x="320" y="1"/>
                </a:moveTo>
                <a:cubicBezTo>
                  <a:pt x="148" y="1"/>
                  <a:pt x="1" y="136"/>
                  <a:pt x="1" y="320"/>
                </a:cubicBezTo>
                <a:cubicBezTo>
                  <a:pt x="1" y="510"/>
                  <a:pt x="157" y="633"/>
                  <a:pt x="319" y="633"/>
                </a:cubicBezTo>
                <a:cubicBezTo>
                  <a:pt x="397" y="633"/>
                  <a:pt x="477" y="604"/>
                  <a:pt x="541" y="540"/>
                </a:cubicBezTo>
                <a:cubicBezTo>
                  <a:pt x="749" y="344"/>
                  <a:pt x="602" y="1"/>
                  <a:pt x="320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2" name="Google Shape;182;p26"/>
          <p:cNvSpPr/>
          <p:nvPr/>
        </p:nvSpPr>
        <p:spPr>
          <a:xfrm>
            <a:off x="6076107" y="9001882"/>
            <a:ext cx="357539" cy="269368"/>
          </a:xfrm>
          <a:custGeom>
            <a:avLst/>
            <a:gdLst/>
            <a:ahLst/>
            <a:cxnLst/>
            <a:rect l="l" t="t" r="r" b="b"/>
            <a:pathLst>
              <a:path w="2356" h="1775" extrusionOk="0">
                <a:moveTo>
                  <a:pt x="585" y="0"/>
                </a:moveTo>
                <a:cubicBezTo>
                  <a:pt x="483" y="0"/>
                  <a:pt x="382" y="7"/>
                  <a:pt x="282" y="19"/>
                </a:cubicBezTo>
                <a:cubicBezTo>
                  <a:pt x="245" y="19"/>
                  <a:pt x="221" y="31"/>
                  <a:pt x="196" y="43"/>
                </a:cubicBezTo>
                <a:cubicBezTo>
                  <a:pt x="147" y="80"/>
                  <a:pt x="123" y="141"/>
                  <a:pt x="111" y="203"/>
                </a:cubicBezTo>
                <a:cubicBezTo>
                  <a:pt x="0" y="644"/>
                  <a:pt x="12" y="1111"/>
                  <a:pt x="135" y="1552"/>
                </a:cubicBezTo>
                <a:cubicBezTo>
                  <a:pt x="179" y="1708"/>
                  <a:pt x="234" y="1763"/>
                  <a:pt x="389" y="1763"/>
                </a:cubicBezTo>
                <a:cubicBezTo>
                  <a:pt x="406" y="1763"/>
                  <a:pt x="423" y="1762"/>
                  <a:pt x="442" y="1761"/>
                </a:cubicBezTo>
                <a:cubicBezTo>
                  <a:pt x="663" y="1724"/>
                  <a:pt x="883" y="1638"/>
                  <a:pt x="1080" y="1528"/>
                </a:cubicBezTo>
                <a:cubicBezTo>
                  <a:pt x="1092" y="1515"/>
                  <a:pt x="1117" y="1515"/>
                  <a:pt x="1141" y="1515"/>
                </a:cubicBezTo>
                <a:cubicBezTo>
                  <a:pt x="1153" y="1528"/>
                  <a:pt x="1166" y="1540"/>
                  <a:pt x="1166" y="1564"/>
                </a:cubicBezTo>
                <a:cubicBezTo>
                  <a:pt x="1202" y="1675"/>
                  <a:pt x="1301" y="1761"/>
                  <a:pt x="1423" y="1773"/>
                </a:cubicBezTo>
                <a:cubicBezTo>
                  <a:pt x="1430" y="1774"/>
                  <a:pt x="1437" y="1774"/>
                  <a:pt x="1444" y="1774"/>
                </a:cubicBezTo>
                <a:cubicBezTo>
                  <a:pt x="1547" y="1774"/>
                  <a:pt x="1645" y="1692"/>
                  <a:pt x="1656" y="1577"/>
                </a:cubicBezTo>
                <a:cubicBezTo>
                  <a:pt x="1650" y="1531"/>
                  <a:pt x="1633" y="1489"/>
                  <a:pt x="1611" y="1452"/>
                </a:cubicBezTo>
                <a:lnTo>
                  <a:pt x="1611" y="1452"/>
                </a:lnTo>
                <a:cubicBezTo>
                  <a:pt x="1693" y="1539"/>
                  <a:pt x="1800" y="1597"/>
                  <a:pt x="1914" y="1626"/>
                </a:cubicBezTo>
                <a:cubicBezTo>
                  <a:pt x="1922" y="1628"/>
                  <a:pt x="1931" y="1629"/>
                  <a:pt x="1938" y="1629"/>
                </a:cubicBezTo>
                <a:cubicBezTo>
                  <a:pt x="1975" y="1629"/>
                  <a:pt x="2002" y="1605"/>
                  <a:pt x="2012" y="1564"/>
                </a:cubicBezTo>
                <a:cubicBezTo>
                  <a:pt x="2037" y="1466"/>
                  <a:pt x="2024" y="1356"/>
                  <a:pt x="1975" y="1270"/>
                </a:cubicBezTo>
                <a:lnTo>
                  <a:pt x="1975" y="1270"/>
                </a:lnTo>
                <a:cubicBezTo>
                  <a:pt x="2012" y="1319"/>
                  <a:pt x="2061" y="1356"/>
                  <a:pt x="2110" y="1380"/>
                </a:cubicBezTo>
                <a:cubicBezTo>
                  <a:pt x="2132" y="1389"/>
                  <a:pt x="2154" y="1393"/>
                  <a:pt x="2175" y="1393"/>
                </a:cubicBezTo>
                <a:cubicBezTo>
                  <a:pt x="2214" y="1393"/>
                  <a:pt x="2250" y="1380"/>
                  <a:pt x="2282" y="1356"/>
                </a:cubicBezTo>
                <a:cubicBezTo>
                  <a:pt x="2356" y="1295"/>
                  <a:pt x="2319" y="1184"/>
                  <a:pt x="2282" y="1086"/>
                </a:cubicBezTo>
                <a:lnTo>
                  <a:pt x="2159" y="804"/>
                </a:lnTo>
                <a:cubicBezTo>
                  <a:pt x="2110" y="706"/>
                  <a:pt x="2061" y="595"/>
                  <a:pt x="1988" y="497"/>
                </a:cubicBezTo>
                <a:cubicBezTo>
                  <a:pt x="1853" y="350"/>
                  <a:pt x="1693" y="239"/>
                  <a:pt x="1509" y="178"/>
                </a:cubicBezTo>
                <a:cubicBezTo>
                  <a:pt x="1213" y="58"/>
                  <a:pt x="896" y="0"/>
                  <a:pt x="585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3" name="Google Shape;183;p26"/>
          <p:cNvSpPr/>
          <p:nvPr/>
        </p:nvSpPr>
        <p:spPr>
          <a:xfrm>
            <a:off x="5348131" y="8415654"/>
            <a:ext cx="826770" cy="853481"/>
          </a:xfrm>
          <a:custGeom>
            <a:avLst/>
            <a:gdLst/>
            <a:ahLst/>
            <a:cxnLst/>
            <a:rect l="l" t="t" r="r" b="b"/>
            <a:pathLst>
              <a:path w="5448" h="5624" extrusionOk="0">
                <a:moveTo>
                  <a:pt x="910" y="0"/>
                </a:moveTo>
                <a:cubicBezTo>
                  <a:pt x="881" y="0"/>
                  <a:pt x="852" y="2"/>
                  <a:pt x="822" y="5"/>
                </a:cubicBezTo>
                <a:cubicBezTo>
                  <a:pt x="356" y="42"/>
                  <a:pt x="0" y="471"/>
                  <a:pt x="37" y="949"/>
                </a:cubicBezTo>
                <a:lnTo>
                  <a:pt x="393" y="4839"/>
                </a:lnTo>
                <a:cubicBezTo>
                  <a:pt x="442" y="5293"/>
                  <a:pt x="810" y="5624"/>
                  <a:pt x="1264" y="5624"/>
                </a:cubicBezTo>
                <a:lnTo>
                  <a:pt x="5214" y="5612"/>
                </a:lnTo>
                <a:cubicBezTo>
                  <a:pt x="5239" y="5023"/>
                  <a:pt x="5312" y="4434"/>
                  <a:pt x="5447" y="3857"/>
                </a:cubicBezTo>
                <a:lnTo>
                  <a:pt x="5447" y="3857"/>
                </a:lnTo>
                <a:lnTo>
                  <a:pt x="2061" y="3882"/>
                </a:lnTo>
                <a:lnTo>
                  <a:pt x="1779" y="790"/>
                </a:lnTo>
                <a:cubicBezTo>
                  <a:pt x="1733" y="341"/>
                  <a:pt x="1352" y="0"/>
                  <a:pt x="910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4" name="Google Shape;184;p26"/>
          <p:cNvSpPr/>
          <p:nvPr/>
        </p:nvSpPr>
        <p:spPr>
          <a:xfrm>
            <a:off x="6223157" y="9108870"/>
            <a:ext cx="91357" cy="106230"/>
          </a:xfrm>
          <a:custGeom>
            <a:avLst/>
            <a:gdLst/>
            <a:ahLst/>
            <a:cxnLst/>
            <a:rect l="l" t="t" r="r" b="b"/>
            <a:pathLst>
              <a:path w="602" h="700" fill="none" extrusionOk="0">
                <a:moveTo>
                  <a:pt x="602" y="700"/>
                </a:moveTo>
                <a:cubicBezTo>
                  <a:pt x="516" y="504"/>
                  <a:pt x="417" y="320"/>
                  <a:pt x="295" y="136"/>
                </a:cubicBezTo>
                <a:cubicBezTo>
                  <a:pt x="221" y="50"/>
                  <a:pt x="123" y="1"/>
                  <a:pt x="0" y="1"/>
                </a:cubicBezTo>
              </a:path>
            </a:pathLst>
          </a:custGeom>
          <a:noFill/>
          <a:ln w="2150" cap="rnd" cmpd="sng">
            <a:solidFill>
              <a:srgbClr val="7F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5" name="Google Shape;185;p26"/>
          <p:cNvSpPr/>
          <p:nvPr/>
        </p:nvSpPr>
        <p:spPr>
          <a:xfrm>
            <a:off x="6280825" y="9064255"/>
            <a:ext cx="95152" cy="130512"/>
          </a:xfrm>
          <a:custGeom>
            <a:avLst/>
            <a:gdLst/>
            <a:ahLst/>
            <a:cxnLst/>
            <a:rect l="l" t="t" r="r" b="b"/>
            <a:pathLst>
              <a:path w="627" h="860" fill="none" extrusionOk="0">
                <a:moveTo>
                  <a:pt x="626" y="859"/>
                </a:moveTo>
                <a:lnTo>
                  <a:pt x="356" y="258"/>
                </a:lnTo>
                <a:cubicBezTo>
                  <a:pt x="271" y="123"/>
                  <a:pt x="148" y="37"/>
                  <a:pt x="1" y="0"/>
                </a:cubicBezTo>
              </a:path>
            </a:pathLst>
          </a:custGeom>
          <a:noFill/>
          <a:ln w="2150" cap="rnd" cmpd="sng">
            <a:solidFill>
              <a:srgbClr val="7F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6" name="Google Shape;186;p26"/>
          <p:cNvSpPr/>
          <p:nvPr/>
        </p:nvSpPr>
        <p:spPr>
          <a:xfrm>
            <a:off x="5342516" y="8406244"/>
            <a:ext cx="312923" cy="540861"/>
          </a:xfrm>
          <a:custGeom>
            <a:avLst/>
            <a:gdLst/>
            <a:ahLst/>
            <a:cxnLst/>
            <a:rect l="l" t="t" r="r" b="b"/>
            <a:pathLst>
              <a:path w="2062" h="3564" extrusionOk="0">
                <a:moveTo>
                  <a:pt x="947" y="1"/>
                </a:moveTo>
                <a:cubicBezTo>
                  <a:pt x="918" y="1"/>
                  <a:pt x="889" y="2"/>
                  <a:pt x="859" y="5"/>
                </a:cubicBezTo>
                <a:cubicBezTo>
                  <a:pt x="356" y="54"/>
                  <a:pt x="0" y="484"/>
                  <a:pt x="37" y="987"/>
                </a:cubicBezTo>
                <a:lnTo>
                  <a:pt x="282" y="3563"/>
                </a:lnTo>
                <a:lnTo>
                  <a:pt x="2061" y="3330"/>
                </a:lnTo>
                <a:lnTo>
                  <a:pt x="1841" y="815"/>
                </a:lnTo>
                <a:cubicBezTo>
                  <a:pt x="1794" y="354"/>
                  <a:pt x="1401" y="1"/>
                  <a:pt x="947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7" name="Google Shape;187;p26"/>
          <p:cNvSpPr/>
          <p:nvPr/>
        </p:nvSpPr>
        <p:spPr>
          <a:xfrm>
            <a:off x="5353593" y="8542824"/>
            <a:ext cx="301845" cy="404280"/>
          </a:xfrm>
          <a:custGeom>
            <a:avLst/>
            <a:gdLst/>
            <a:ahLst/>
            <a:cxnLst/>
            <a:rect l="l" t="t" r="r" b="b"/>
            <a:pathLst>
              <a:path w="1989" h="2664" fill="none" extrusionOk="0">
                <a:moveTo>
                  <a:pt x="1" y="430"/>
                </a:moveTo>
                <a:lnTo>
                  <a:pt x="209" y="2663"/>
                </a:lnTo>
                <a:lnTo>
                  <a:pt x="1988" y="2430"/>
                </a:lnTo>
                <a:lnTo>
                  <a:pt x="1768" y="1"/>
                </a:lnTo>
              </a:path>
            </a:pathLst>
          </a:custGeom>
          <a:noFill/>
          <a:ln w="12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8" name="Google Shape;188;p26"/>
          <p:cNvSpPr/>
          <p:nvPr/>
        </p:nvSpPr>
        <p:spPr>
          <a:xfrm>
            <a:off x="5595646" y="8366029"/>
            <a:ext cx="322332" cy="184537"/>
          </a:xfrm>
          <a:custGeom>
            <a:avLst/>
            <a:gdLst/>
            <a:ahLst/>
            <a:cxnLst/>
            <a:rect l="l" t="t" r="r" b="b"/>
            <a:pathLst>
              <a:path w="2124" h="1216" fill="none" extrusionOk="0">
                <a:moveTo>
                  <a:pt x="1" y="0"/>
                </a:moveTo>
                <a:lnTo>
                  <a:pt x="614" y="1215"/>
                </a:lnTo>
                <a:lnTo>
                  <a:pt x="1277" y="712"/>
                </a:lnTo>
                <a:lnTo>
                  <a:pt x="1902" y="1178"/>
                </a:lnTo>
                <a:cubicBezTo>
                  <a:pt x="1902" y="1178"/>
                  <a:pt x="2123" y="663"/>
                  <a:pt x="2123" y="393"/>
                </a:cubicBezTo>
              </a:path>
            </a:pathLst>
          </a:custGeom>
          <a:noFill/>
          <a:ln w="12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9" name="Google Shape;189;p26"/>
          <p:cNvSpPr/>
          <p:nvPr/>
        </p:nvSpPr>
        <p:spPr>
          <a:xfrm>
            <a:off x="5768800" y="8485157"/>
            <a:ext cx="65406" cy="298050"/>
          </a:xfrm>
          <a:custGeom>
            <a:avLst/>
            <a:gdLst/>
            <a:ahLst/>
            <a:cxnLst/>
            <a:rect l="l" t="t" r="r" b="b"/>
            <a:pathLst>
              <a:path w="431" h="1964" fill="none" extrusionOk="0">
                <a:moveTo>
                  <a:pt x="38" y="1"/>
                </a:moveTo>
                <a:lnTo>
                  <a:pt x="1" y="1964"/>
                </a:lnTo>
                <a:lnTo>
                  <a:pt x="430" y="1964"/>
                </a:lnTo>
              </a:path>
            </a:pathLst>
          </a:custGeom>
          <a:noFill/>
          <a:ln w="12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0" name="Google Shape;190;p26"/>
          <p:cNvSpPr/>
          <p:nvPr/>
        </p:nvSpPr>
        <p:spPr>
          <a:xfrm>
            <a:off x="7301083" y="8425517"/>
            <a:ext cx="873360" cy="1152745"/>
          </a:xfrm>
          <a:custGeom>
            <a:avLst/>
            <a:gdLst/>
            <a:ahLst/>
            <a:cxnLst/>
            <a:rect l="l" t="t" r="r" b="b"/>
            <a:pathLst>
              <a:path w="5755" h="7596" extrusionOk="0">
                <a:moveTo>
                  <a:pt x="3723" y="1"/>
                </a:moveTo>
                <a:cubicBezTo>
                  <a:pt x="3664" y="1"/>
                  <a:pt x="3606" y="5"/>
                  <a:pt x="3547" y="13"/>
                </a:cubicBezTo>
                <a:lnTo>
                  <a:pt x="1154" y="345"/>
                </a:lnTo>
                <a:cubicBezTo>
                  <a:pt x="479" y="430"/>
                  <a:pt x="1" y="1056"/>
                  <a:pt x="99" y="1731"/>
                </a:cubicBezTo>
                <a:lnTo>
                  <a:pt x="909" y="7595"/>
                </a:lnTo>
                <a:lnTo>
                  <a:pt x="5755" y="6921"/>
                </a:lnTo>
                <a:lnTo>
                  <a:pt x="4933" y="1068"/>
                </a:lnTo>
                <a:cubicBezTo>
                  <a:pt x="4855" y="453"/>
                  <a:pt x="4327" y="1"/>
                  <a:pt x="372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1" name="Google Shape;191;p26"/>
          <p:cNvSpPr/>
          <p:nvPr/>
        </p:nvSpPr>
        <p:spPr>
          <a:xfrm>
            <a:off x="7584110" y="7757187"/>
            <a:ext cx="696564" cy="1391459"/>
          </a:xfrm>
          <a:custGeom>
            <a:avLst/>
            <a:gdLst/>
            <a:ahLst/>
            <a:cxnLst/>
            <a:rect l="l" t="t" r="r" b="b"/>
            <a:pathLst>
              <a:path w="4590" h="9169" extrusionOk="0">
                <a:moveTo>
                  <a:pt x="2832" y="1"/>
                </a:moveTo>
                <a:cubicBezTo>
                  <a:pt x="2673" y="1"/>
                  <a:pt x="2512" y="17"/>
                  <a:pt x="2356" y="50"/>
                </a:cubicBezTo>
                <a:cubicBezTo>
                  <a:pt x="2037" y="160"/>
                  <a:pt x="1780" y="405"/>
                  <a:pt x="1645" y="724"/>
                </a:cubicBezTo>
                <a:cubicBezTo>
                  <a:pt x="1559" y="945"/>
                  <a:pt x="1485" y="1178"/>
                  <a:pt x="1448" y="1424"/>
                </a:cubicBezTo>
                <a:cubicBezTo>
                  <a:pt x="1412" y="1645"/>
                  <a:pt x="1363" y="1865"/>
                  <a:pt x="1326" y="2086"/>
                </a:cubicBezTo>
                <a:cubicBezTo>
                  <a:pt x="1277" y="2577"/>
                  <a:pt x="1264" y="3068"/>
                  <a:pt x="1191" y="3559"/>
                </a:cubicBezTo>
                <a:cubicBezTo>
                  <a:pt x="1044" y="4454"/>
                  <a:pt x="651" y="5288"/>
                  <a:pt x="393" y="6147"/>
                </a:cubicBezTo>
                <a:cubicBezTo>
                  <a:pt x="123" y="7018"/>
                  <a:pt x="1" y="7975"/>
                  <a:pt x="369" y="8810"/>
                </a:cubicBezTo>
                <a:cubicBezTo>
                  <a:pt x="393" y="8883"/>
                  <a:pt x="442" y="8944"/>
                  <a:pt x="492" y="8994"/>
                </a:cubicBezTo>
                <a:cubicBezTo>
                  <a:pt x="553" y="9030"/>
                  <a:pt x="626" y="9055"/>
                  <a:pt x="688" y="9055"/>
                </a:cubicBezTo>
                <a:cubicBezTo>
                  <a:pt x="1074" y="9130"/>
                  <a:pt x="1451" y="9168"/>
                  <a:pt x="1835" y="9168"/>
                </a:cubicBezTo>
                <a:cubicBezTo>
                  <a:pt x="1890" y="9168"/>
                  <a:pt x="1945" y="9167"/>
                  <a:pt x="2001" y="9165"/>
                </a:cubicBezTo>
                <a:cubicBezTo>
                  <a:pt x="2028" y="9167"/>
                  <a:pt x="2055" y="9168"/>
                  <a:pt x="2083" y="9168"/>
                </a:cubicBezTo>
                <a:cubicBezTo>
                  <a:pt x="2214" y="9168"/>
                  <a:pt x="2345" y="9145"/>
                  <a:pt x="2467" y="9104"/>
                </a:cubicBezTo>
                <a:cubicBezTo>
                  <a:pt x="2589" y="9043"/>
                  <a:pt x="2700" y="8957"/>
                  <a:pt x="2786" y="8846"/>
                </a:cubicBezTo>
                <a:cubicBezTo>
                  <a:pt x="3142" y="8454"/>
                  <a:pt x="3289" y="7914"/>
                  <a:pt x="3424" y="7399"/>
                </a:cubicBezTo>
                <a:cubicBezTo>
                  <a:pt x="3559" y="6896"/>
                  <a:pt x="3681" y="6417"/>
                  <a:pt x="3804" y="5926"/>
                </a:cubicBezTo>
                <a:cubicBezTo>
                  <a:pt x="4172" y="4552"/>
                  <a:pt x="4528" y="3166"/>
                  <a:pt x="4577" y="1755"/>
                </a:cubicBezTo>
                <a:cubicBezTo>
                  <a:pt x="4589" y="1277"/>
                  <a:pt x="4540" y="737"/>
                  <a:pt x="4184" y="405"/>
                </a:cubicBezTo>
                <a:cubicBezTo>
                  <a:pt x="4062" y="295"/>
                  <a:pt x="3927" y="221"/>
                  <a:pt x="3780" y="160"/>
                </a:cubicBezTo>
                <a:cubicBezTo>
                  <a:pt x="3546" y="74"/>
                  <a:pt x="3313" y="13"/>
                  <a:pt x="3068" y="13"/>
                </a:cubicBezTo>
                <a:cubicBezTo>
                  <a:pt x="2990" y="5"/>
                  <a:pt x="2911" y="1"/>
                  <a:pt x="28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2" name="Google Shape;192;p26"/>
          <p:cNvSpPr/>
          <p:nvPr/>
        </p:nvSpPr>
        <p:spPr>
          <a:xfrm>
            <a:off x="8005386" y="8374225"/>
            <a:ext cx="977161" cy="620837"/>
          </a:xfrm>
          <a:custGeom>
            <a:avLst/>
            <a:gdLst/>
            <a:ahLst/>
            <a:cxnLst/>
            <a:rect l="l" t="t" r="r" b="b"/>
            <a:pathLst>
              <a:path w="6439" h="4091" extrusionOk="0">
                <a:moveTo>
                  <a:pt x="905" y="0"/>
                </a:moveTo>
                <a:cubicBezTo>
                  <a:pt x="457" y="0"/>
                  <a:pt x="1" y="410"/>
                  <a:pt x="218" y="977"/>
                </a:cubicBezTo>
                <a:cubicBezTo>
                  <a:pt x="513" y="1676"/>
                  <a:pt x="967" y="2290"/>
                  <a:pt x="1556" y="2781"/>
                </a:cubicBezTo>
                <a:cubicBezTo>
                  <a:pt x="2283" y="3413"/>
                  <a:pt x="3480" y="4090"/>
                  <a:pt x="5280" y="4090"/>
                </a:cubicBezTo>
                <a:cubicBezTo>
                  <a:pt x="5576" y="4090"/>
                  <a:pt x="5889" y="4072"/>
                  <a:pt x="6218" y="4032"/>
                </a:cubicBezTo>
                <a:lnTo>
                  <a:pt x="6414" y="4007"/>
                </a:lnTo>
                <a:cubicBezTo>
                  <a:pt x="6439" y="3529"/>
                  <a:pt x="6365" y="3050"/>
                  <a:pt x="6218" y="2597"/>
                </a:cubicBezTo>
                <a:cubicBezTo>
                  <a:pt x="5889" y="2644"/>
                  <a:pt x="5582" y="2666"/>
                  <a:pt x="5295" y="2666"/>
                </a:cubicBezTo>
                <a:cubicBezTo>
                  <a:pt x="2471" y="2666"/>
                  <a:pt x="1588" y="573"/>
                  <a:pt x="1543" y="462"/>
                </a:cubicBezTo>
                <a:cubicBezTo>
                  <a:pt x="1422" y="138"/>
                  <a:pt x="1165" y="0"/>
                  <a:pt x="905" y="0"/>
                </a:cubicBezTo>
                <a:close/>
              </a:path>
            </a:pathLst>
          </a:custGeom>
          <a:solidFill>
            <a:srgbClr val="DBA38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3" name="Google Shape;193;p26"/>
          <p:cNvSpPr/>
          <p:nvPr/>
        </p:nvSpPr>
        <p:spPr>
          <a:xfrm>
            <a:off x="8902264" y="8711728"/>
            <a:ext cx="393050" cy="287427"/>
          </a:xfrm>
          <a:custGeom>
            <a:avLst/>
            <a:gdLst/>
            <a:ahLst/>
            <a:cxnLst/>
            <a:rect l="l" t="t" r="r" b="b"/>
            <a:pathLst>
              <a:path w="2590" h="1894" extrusionOk="0">
                <a:moveTo>
                  <a:pt x="1194" y="0"/>
                </a:moveTo>
                <a:cubicBezTo>
                  <a:pt x="1116" y="0"/>
                  <a:pt x="1036" y="16"/>
                  <a:pt x="970" y="54"/>
                </a:cubicBezTo>
                <a:cubicBezTo>
                  <a:pt x="700" y="152"/>
                  <a:pt x="479" y="164"/>
                  <a:pt x="271" y="397"/>
                </a:cubicBezTo>
                <a:cubicBezTo>
                  <a:pt x="87" y="581"/>
                  <a:pt x="1" y="851"/>
                  <a:pt x="26" y="1121"/>
                </a:cubicBezTo>
                <a:cubicBezTo>
                  <a:pt x="50" y="1256"/>
                  <a:pt x="99" y="1379"/>
                  <a:pt x="148" y="1501"/>
                </a:cubicBezTo>
                <a:cubicBezTo>
                  <a:pt x="173" y="1563"/>
                  <a:pt x="210" y="1612"/>
                  <a:pt x="246" y="1661"/>
                </a:cubicBezTo>
                <a:cubicBezTo>
                  <a:pt x="295" y="1710"/>
                  <a:pt x="357" y="1747"/>
                  <a:pt x="430" y="1759"/>
                </a:cubicBezTo>
                <a:cubicBezTo>
                  <a:pt x="681" y="1849"/>
                  <a:pt x="941" y="1894"/>
                  <a:pt x="1201" y="1894"/>
                </a:cubicBezTo>
                <a:cubicBezTo>
                  <a:pt x="1539" y="1894"/>
                  <a:pt x="1878" y="1819"/>
                  <a:pt x="2197" y="1673"/>
                </a:cubicBezTo>
                <a:cubicBezTo>
                  <a:pt x="2295" y="1624"/>
                  <a:pt x="2393" y="1563"/>
                  <a:pt x="2467" y="1477"/>
                </a:cubicBezTo>
                <a:cubicBezTo>
                  <a:pt x="2553" y="1391"/>
                  <a:pt x="2590" y="1280"/>
                  <a:pt x="2565" y="1170"/>
                </a:cubicBezTo>
                <a:cubicBezTo>
                  <a:pt x="2516" y="1023"/>
                  <a:pt x="2393" y="912"/>
                  <a:pt x="2246" y="863"/>
                </a:cubicBezTo>
                <a:cubicBezTo>
                  <a:pt x="1939" y="741"/>
                  <a:pt x="1596" y="704"/>
                  <a:pt x="1326" y="495"/>
                </a:cubicBezTo>
                <a:cubicBezTo>
                  <a:pt x="1301" y="483"/>
                  <a:pt x="1289" y="458"/>
                  <a:pt x="1277" y="434"/>
                </a:cubicBezTo>
                <a:cubicBezTo>
                  <a:pt x="1252" y="348"/>
                  <a:pt x="1363" y="311"/>
                  <a:pt x="1400" y="225"/>
                </a:cubicBezTo>
                <a:cubicBezTo>
                  <a:pt x="1449" y="127"/>
                  <a:pt x="1363" y="29"/>
                  <a:pt x="1265" y="4"/>
                </a:cubicBezTo>
                <a:cubicBezTo>
                  <a:pt x="1241" y="2"/>
                  <a:pt x="1218" y="0"/>
                  <a:pt x="1194" y="0"/>
                </a:cubicBezTo>
                <a:close/>
              </a:path>
            </a:pathLst>
          </a:custGeom>
          <a:solidFill>
            <a:srgbClr val="DBA38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4" name="Google Shape;194;p26"/>
          <p:cNvSpPr/>
          <p:nvPr/>
        </p:nvSpPr>
        <p:spPr>
          <a:xfrm>
            <a:off x="8005385" y="8374679"/>
            <a:ext cx="338569" cy="371348"/>
          </a:xfrm>
          <a:custGeom>
            <a:avLst/>
            <a:gdLst/>
            <a:ahLst/>
            <a:cxnLst/>
            <a:rect l="l" t="t" r="r" b="b"/>
            <a:pathLst>
              <a:path w="2231" h="2447" extrusionOk="0">
                <a:moveTo>
                  <a:pt x="910" y="0"/>
                </a:moveTo>
                <a:cubicBezTo>
                  <a:pt x="460" y="0"/>
                  <a:pt x="0" y="413"/>
                  <a:pt x="218" y="974"/>
                </a:cubicBezTo>
                <a:cubicBezTo>
                  <a:pt x="451" y="1526"/>
                  <a:pt x="783" y="2029"/>
                  <a:pt x="1200" y="2446"/>
                </a:cubicBezTo>
                <a:cubicBezTo>
                  <a:pt x="1592" y="2176"/>
                  <a:pt x="1936" y="1845"/>
                  <a:pt x="2230" y="1465"/>
                </a:cubicBezTo>
                <a:cubicBezTo>
                  <a:pt x="1948" y="1170"/>
                  <a:pt x="1715" y="839"/>
                  <a:pt x="1543" y="459"/>
                </a:cubicBezTo>
                <a:cubicBezTo>
                  <a:pt x="1422" y="136"/>
                  <a:pt x="1168" y="0"/>
                  <a:pt x="91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5" name="Google Shape;195;p26"/>
          <p:cNvSpPr/>
          <p:nvPr/>
        </p:nvSpPr>
        <p:spPr>
          <a:xfrm>
            <a:off x="8034674" y="8442665"/>
            <a:ext cx="312923" cy="307005"/>
          </a:xfrm>
          <a:custGeom>
            <a:avLst/>
            <a:gdLst/>
            <a:ahLst/>
            <a:cxnLst/>
            <a:rect l="l" t="t" r="r" b="b"/>
            <a:pathLst>
              <a:path w="2062" h="2023" extrusionOk="0">
                <a:moveTo>
                  <a:pt x="1363" y="1"/>
                </a:moveTo>
                <a:cubicBezTo>
                  <a:pt x="1346" y="1"/>
                  <a:pt x="1321" y="18"/>
                  <a:pt x="1338" y="35"/>
                </a:cubicBezTo>
                <a:cubicBezTo>
                  <a:pt x="1498" y="403"/>
                  <a:pt x="1731" y="735"/>
                  <a:pt x="2013" y="1029"/>
                </a:cubicBezTo>
                <a:cubicBezTo>
                  <a:pt x="1718" y="1385"/>
                  <a:pt x="1387" y="1704"/>
                  <a:pt x="1019" y="1974"/>
                </a:cubicBezTo>
                <a:cubicBezTo>
                  <a:pt x="602" y="1557"/>
                  <a:pt x="271" y="1066"/>
                  <a:pt x="50" y="526"/>
                </a:cubicBezTo>
                <a:cubicBezTo>
                  <a:pt x="40" y="517"/>
                  <a:pt x="31" y="513"/>
                  <a:pt x="23" y="513"/>
                </a:cubicBezTo>
                <a:cubicBezTo>
                  <a:pt x="10" y="513"/>
                  <a:pt x="1" y="523"/>
                  <a:pt x="1" y="538"/>
                </a:cubicBezTo>
                <a:cubicBezTo>
                  <a:pt x="234" y="1090"/>
                  <a:pt x="577" y="1593"/>
                  <a:pt x="995" y="2023"/>
                </a:cubicBezTo>
                <a:lnTo>
                  <a:pt x="1019" y="2023"/>
                </a:lnTo>
                <a:cubicBezTo>
                  <a:pt x="1412" y="1753"/>
                  <a:pt x="1767" y="1409"/>
                  <a:pt x="2062" y="1041"/>
                </a:cubicBezTo>
                <a:cubicBezTo>
                  <a:pt x="2062" y="1029"/>
                  <a:pt x="2062" y="1017"/>
                  <a:pt x="2062" y="1005"/>
                </a:cubicBezTo>
                <a:cubicBezTo>
                  <a:pt x="1767" y="722"/>
                  <a:pt x="1547" y="379"/>
                  <a:pt x="1375" y="11"/>
                </a:cubicBezTo>
                <a:cubicBezTo>
                  <a:pt x="1375" y="4"/>
                  <a:pt x="1370" y="1"/>
                  <a:pt x="136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6" name="Google Shape;196;p26"/>
          <p:cNvSpPr/>
          <p:nvPr/>
        </p:nvSpPr>
        <p:spPr>
          <a:xfrm>
            <a:off x="7598982" y="8332340"/>
            <a:ext cx="785949" cy="1208894"/>
          </a:xfrm>
          <a:custGeom>
            <a:avLst/>
            <a:gdLst/>
            <a:ahLst/>
            <a:cxnLst/>
            <a:rect l="l" t="t" r="r" b="b"/>
            <a:pathLst>
              <a:path w="5179" h="7966" extrusionOk="0">
                <a:moveTo>
                  <a:pt x="2111" y="1"/>
                </a:moveTo>
                <a:cubicBezTo>
                  <a:pt x="1695" y="1"/>
                  <a:pt x="1292" y="98"/>
                  <a:pt x="921" y="272"/>
                </a:cubicBezTo>
                <a:cubicBezTo>
                  <a:pt x="639" y="443"/>
                  <a:pt x="430" y="701"/>
                  <a:pt x="308" y="1008"/>
                </a:cubicBezTo>
                <a:cubicBezTo>
                  <a:pt x="50" y="1560"/>
                  <a:pt x="1" y="2185"/>
                  <a:pt x="160" y="2774"/>
                </a:cubicBezTo>
                <a:cubicBezTo>
                  <a:pt x="295" y="3437"/>
                  <a:pt x="357" y="4112"/>
                  <a:pt x="332" y="4786"/>
                </a:cubicBezTo>
                <a:cubicBezTo>
                  <a:pt x="332" y="5289"/>
                  <a:pt x="381" y="5866"/>
                  <a:pt x="295" y="6357"/>
                </a:cubicBezTo>
                <a:cubicBezTo>
                  <a:pt x="246" y="6590"/>
                  <a:pt x="13" y="7068"/>
                  <a:pt x="75" y="7289"/>
                </a:cubicBezTo>
                <a:cubicBezTo>
                  <a:pt x="263" y="7889"/>
                  <a:pt x="1580" y="7966"/>
                  <a:pt x="2182" y="7966"/>
                </a:cubicBezTo>
                <a:cubicBezTo>
                  <a:pt x="2244" y="7966"/>
                  <a:pt x="2299" y="7965"/>
                  <a:pt x="2344" y="7964"/>
                </a:cubicBezTo>
                <a:cubicBezTo>
                  <a:pt x="3080" y="7939"/>
                  <a:pt x="4356" y="7805"/>
                  <a:pt x="4908" y="7203"/>
                </a:cubicBezTo>
                <a:cubicBezTo>
                  <a:pt x="5178" y="6897"/>
                  <a:pt x="5068" y="6590"/>
                  <a:pt x="4945" y="6246"/>
                </a:cubicBezTo>
                <a:cubicBezTo>
                  <a:pt x="4589" y="5228"/>
                  <a:pt x="4553" y="4136"/>
                  <a:pt x="4577" y="3057"/>
                </a:cubicBezTo>
                <a:cubicBezTo>
                  <a:pt x="4614" y="2566"/>
                  <a:pt x="4602" y="2087"/>
                  <a:pt x="4553" y="1597"/>
                </a:cubicBezTo>
                <a:cubicBezTo>
                  <a:pt x="4553" y="1572"/>
                  <a:pt x="4540" y="1535"/>
                  <a:pt x="4528" y="1498"/>
                </a:cubicBezTo>
                <a:cubicBezTo>
                  <a:pt x="4442" y="1057"/>
                  <a:pt x="4221" y="492"/>
                  <a:pt x="3792" y="272"/>
                </a:cubicBezTo>
                <a:cubicBezTo>
                  <a:pt x="3338" y="26"/>
                  <a:pt x="2688" y="2"/>
                  <a:pt x="2185" y="2"/>
                </a:cubicBezTo>
                <a:cubicBezTo>
                  <a:pt x="2160" y="1"/>
                  <a:pt x="2135" y="1"/>
                  <a:pt x="2111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7" name="Google Shape;197;p26"/>
          <p:cNvSpPr/>
          <p:nvPr/>
        </p:nvSpPr>
        <p:spPr>
          <a:xfrm>
            <a:off x="7844826" y="8129595"/>
            <a:ext cx="216102" cy="326125"/>
          </a:xfrm>
          <a:custGeom>
            <a:avLst/>
            <a:gdLst/>
            <a:ahLst/>
            <a:cxnLst/>
            <a:rect l="l" t="t" r="r" b="b"/>
            <a:pathLst>
              <a:path w="1424" h="2149" extrusionOk="0">
                <a:moveTo>
                  <a:pt x="0" y="0"/>
                </a:moveTo>
                <a:lnTo>
                  <a:pt x="37" y="1534"/>
                </a:lnTo>
                <a:cubicBezTo>
                  <a:pt x="72" y="1886"/>
                  <a:pt x="367" y="2149"/>
                  <a:pt x="715" y="2149"/>
                </a:cubicBezTo>
                <a:cubicBezTo>
                  <a:pt x="730" y="2149"/>
                  <a:pt x="745" y="2148"/>
                  <a:pt x="761" y="2147"/>
                </a:cubicBezTo>
                <a:cubicBezTo>
                  <a:pt x="1424" y="2147"/>
                  <a:pt x="1424" y="1706"/>
                  <a:pt x="1424" y="1706"/>
                </a:cubicBezTo>
                <a:lnTo>
                  <a:pt x="1399" y="786"/>
                </a:lnTo>
                <a:lnTo>
                  <a:pt x="0" y="0"/>
                </a:ln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8" name="Google Shape;198;p26"/>
          <p:cNvSpPr/>
          <p:nvPr/>
        </p:nvSpPr>
        <p:spPr>
          <a:xfrm>
            <a:off x="7876392" y="8245080"/>
            <a:ext cx="186357" cy="128538"/>
          </a:xfrm>
          <a:custGeom>
            <a:avLst/>
            <a:gdLst/>
            <a:ahLst/>
            <a:cxnLst/>
            <a:rect l="l" t="t" r="r" b="b"/>
            <a:pathLst>
              <a:path w="1228" h="847" extrusionOk="0">
                <a:moveTo>
                  <a:pt x="1" y="0"/>
                </a:moveTo>
                <a:lnTo>
                  <a:pt x="1" y="0"/>
                </a:lnTo>
                <a:cubicBezTo>
                  <a:pt x="1" y="0"/>
                  <a:pt x="553" y="785"/>
                  <a:pt x="1228" y="847"/>
                </a:cubicBezTo>
                <a:lnTo>
                  <a:pt x="1203" y="368"/>
                </a:lnTo>
                <a:lnTo>
                  <a:pt x="1" y="0"/>
                </a:lnTo>
                <a:close/>
              </a:path>
            </a:pathLst>
          </a:custGeom>
          <a:solidFill>
            <a:srgbClr val="C18B7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9" name="Google Shape;199;p26"/>
          <p:cNvSpPr/>
          <p:nvPr/>
        </p:nvSpPr>
        <p:spPr>
          <a:xfrm>
            <a:off x="7835570" y="7770238"/>
            <a:ext cx="405949" cy="566204"/>
          </a:xfrm>
          <a:custGeom>
            <a:avLst/>
            <a:gdLst/>
            <a:ahLst/>
            <a:cxnLst/>
            <a:rect l="l" t="t" r="r" b="b"/>
            <a:pathLst>
              <a:path w="2675" h="3731" extrusionOk="0">
                <a:moveTo>
                  <a:pt x="1643" y="0"/>
                </a:moveTo>
                <a:cubicBezTo>
                  <a:pt x="1635" y="0"/>
                  <a:pt x="1627" y="0"/>
                  <a:pt x="1619" y="0"/>
                </a:cubicBezTo>
                <a:lnTo>
                  <a:pt x="957" y="25"/>
                </a:lnTo>
                <a:cubicBezTo>
                  <a:pt x="429" y="37"/>
                  <a:pt x="0" y="479"/>
                  <a:pt x="25" y="1019"/>
                </a:cubicBezTo>
                <a:lnTo>
                  <a:pt x="74" y="2785"/>
                </a:lnTo>
                <a:cubicBezTo>
                  <a:pt x="86" y="3318"/>
                  <a:pt x="515" y="3730"/>
                  <a:pt x="1044" y="3730"/>
                </a:cubicBezTo>
                <a:cubicBezTo>
                  <a:pt x="1052" y="3730"/>
                  <a:pt x="1060" y="3730"/>
                  <a:pt x="1067" y="3730"/>
                </a:cubicBezTo>
                <a:lnTo>
                  <a:pt x="1718" y="3706"/>
                </a:lnTo>
                <a:cubicBezTo>
                  <a:pt x="2257" y="3693"/>
                  <a:pt x="2675" y="3252"/>
                  <a:pt x="2662" y="2712"/>
                </a:cubicBezTo>
                <a:lnTo>
                  <a:pt x="2613" y="945"/>
                </a:lnTo>
                <a:cubicBezTo>
                  <a:pt x="2601" y="413"/>
                  <a:pt x="2172" y="0"/>
                  <a:pt x="1643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0" name="Google Shape;200;p26"/>
          <p:cNvSpPr/>
          <p:nvPr/>
        </p:nvSpPr>
        <p:spPr>
          <a:xfrm>
            <a:off x="7796416" y="8053262"/>
            <a:ext cx="113665" cy="97429"/>
          </a:xfrm>
          <a:custGeom>
            <a:avLst/>
            <a:gdLst/>
            <a:ahLst/>
            <a:cxnLst/>
            <a:rect l="l" t="t" r="r" b="b"/>
            <a:pathLst>
              <a:path w="749" h="642" extrusionOk="0">
                <a:moveTo>
                  <a:pt x="319" y="0"/>
                </a:moveTo>
                <a:cubicBezTo>
                  <a:pt x="135" y="13"/>
                  <a:pt x="0" y="160"/>
                  <a:pt x="13" y="332"/>
                </a:cubicBezTo>
                <a:cubicBezTo>
                  <a:pt x="13" y="519"/>
                  <a:pt x="164" y="641"/>
                  <a:pt x="324" y="641"/>
                </a:cubicBezTo>
                <a:cubicBezTo>
                  <a:pt x="404" y="641"/>
                  <a:pt x="487" y="610"/>
                  <a:pt x="552" y="540"/>
                </a:cubicBezTo>
                <a:cubicBezTo>
                  <a:pt x="749" y="332"/>
                  <a:pt x="602" y="0"/>
                  <a:pt x="319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1" name="Google Shape;201;p26"/>
          <p:cNvSpPr/>
          <p:nvPr/>
        </p:nvSpPr>
        <p:spPr>
          <a:xfrm>
            <a:off x="7772136" y="7747323"/>
            <a:ext cx="471206" cy="308674"/>
          </a:xfrm>
          <a:custGeom>
            <a:avLst/>
            <a:gdLst/>
            <a:ahLst/>
            <a:cxnLst/>
            <a:rect l="l" t="t" r="r" b="b"/>
            <a:pathLst>
              <a:path w="3105" h="2034" extrusionOk="0">
                <a:moveTo>
                  <a:pt x="1707" y="1"/>
                </a:moveTo>
                <a:cubicBezTo>
                  <a:pt x="1670" y="1"/>
                  <a:pt x="1633" y="2"/>
                  <a:pt x="1596" y="4"/>
                </a:cubicBezTo>
                <a:cubicBezTo>
                  <a:pt x="1" y="66"/>
                  <a:pt x="369" y="2029"/>
                  <a:pt x="369" y="2029"/>
                </a:cubicBezTo>
                <a:cubicBezTo>
                  <a:pt x="421" y="2032"/>
                  <a:pt x="473" y="2033"/>
                  <a:pt x="524" y="2033"/>
                </a:cubicBezTo>
                <a:cubicBezTo>
                  <a:pt x="2070" y="2033"/>
                  <a:pt x="3105" y="642"/>
                  <a:pt x="3105" y="642"/>
                </a:cubicBezTo>
                <a:cubicBezTo>
                  <a:pt x="2750" y="241"/>
                  <a:pt x="2234" y="1"/>
                  <a:pt x="1707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2" name="Google Shape;202;p26"/>
          <p:cNvSpPr/>
          <p:nvPr/>
        </p:nvSpPr>
        <p:spPr>
          <a:xfrm>
            <a:off x="7662417" y="8384997"/>
            <a:ext cx="720692" cy="917673"/>
          </a:xfrm>
          <a:custGeom>
            <a:avLst/>
            <a:gdLst/>
            <a:ahLst/>
            <a:cxnLst/>
            <a:rect l="l" t="t" r="r" b="b"/>
            <a:pathLst>
              <a:path w="4749" h="6047" extrusionOk="0">
                <a:moveTo>
                  <a:pt x="732" y="1"/>
                </a:moveTo>
                <a:cubicBezTo>
                  <a:pt x="401" y="1"/>
                  <a:pt x="71" y="208"/>
                  <a:pt x="25" y="648"/>
                </a:cubicBezTo>
                <a:cubicBezTo>
                  <a:pt x="0" y="1397"/>
                  <a:pt x="147" y="2157"/>
                  <a:pt x="454" y="2844"/>
                </a:cubicBezTo>
                <a:cubicBezTo>
                  <a:pt x="908" y="3875"/>
                  <a:pt x="1914" y="5237"/>
                  <a:pt x="4135" y="5985"/>
                </a:cubicBezTo>
                <a:lnTo>
                  <a:pt x="4331" y="6047"/>
                </a:lnTo>
                <a:cubicBezTo>
                  <a:pt x="4552" y="5617"/>
                  <a:pt x="4687" y="5163"/>
                  <a:pt x="4748" y="4685"/>
                </a:cubicBezTo>
                <a:cubicBezTo>
                  <a:pt x="1313" y="3617"/>
                  <a:pt x="1435" y="882"/>
                  <a:pt x="1448" y="747"/>
                </a:cubicBezTo>
                <a:cubicBezTo>
                  <a:pt x="1474" y="261"/>
                  <a:pt x="1103" y="1"/>
                  <a:pt x="732" y="1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3" name="Google Shape;203;p26"/>
          <p:cNvSpPr/>
          <p:nvPr/>
        </p:nvSpPr>
        <p:spPr>
          <a:xfrm>
            <a:off x="7662416" y="8384998"/>
            <a:ext cx="247668" cy="364671"/>
          </a:xfrm>
          <a:custGeom>
            <a:avLst/>
            <a:gdLst/>
            <a:ahLst/>
            <a:cxnLst/>
            <a:rect l="l" t="t" r="r" b="b"/>
            <a:pathLst>
              <a:path w="1632" h="2403" extrusionOk="0">
                <a:moveTo>
                  <a:pt x="732" y="1"/>
                </a:moveTo>
                <a:cubicBezTo>
                  <a:pt x="401" y="1"/>
                  <a:pt x="71" y="208"/>
                  <a:pt x="25" y="648"/>
                </a:cubicBezTo>
                <a:cubicBezTo>
                  <a:pt x="0" y="1237"/>
                  <a:pt x="86" y="1838"/>
                  <a:pt x="282" y="2403"/>
                </a:cubicBezTo>
                <a:cubicBezTo>
                  <a:pt x="761" y="2317"/>
                  <a:pt x="1215" y="2157"/>
                  <a:pt x="1632" y="1949"/>
                </a:cubicBezTo>
                <a:cubicBezTo>
                  <a:pt x="1497" y="1569"/>
                  <a:pt x="1435" y="1164"/>
                  <a:pt x="1448" y="747"/>
                </a:cubicBezTo>
                <a:cubicBezTo>
                  <a:pt x="1474" y="261"/>
                  <a:pt x="1103" y="1"/>
                  <a:pt x="73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4" name="Google Shape;204;p26"/>
          <p:cNvSpPr/>
          <p:nvPr/>
        </p:nvSpPr>
        <p:spPr>
          <a:xfrm>
            <a:off x="7658621" y="8477721"/>
            <a:ext cx="257075" cy="275742"/>
          </a:xfrm>
          <a:custGeom>
            <a:avLst/>
            <a:gdLst/>
            <a:ahLst/>
            <a:cxnLst/>
            <a:rect l="l" t="t" r="r" b="b"/>
            <a:pathLst>
              <a:path w="1694" h="1817" extrusionOk="0">
                <a:moveTo>
                  <a:pt x="50" y="1"/>
                </a:moveTo>
                <a:cubicBezTo>
                  <a:pt x="37" y="1"/>
                  <a:pt x="25" y="13"/>
                  <a:pt x="25" y="25"/>
                </a:cubicBezTo>
                <a:cubicBezTo>
                  <a:pt x="1" y="626"/>
                  <a:pt x="86" y="1227"/>
                  <a:pt x="283" y="1792"/>
                </a:cubicBezTo>
                <a:cubicBezTo>
                  <a:pt x="295" y="1804"/>
                  <a:pt x="295" y="1804"/>
                  <a:pt x="307" y="1804"/>
                </a:cubicBezTo>
                <a:cubicBezTo>
                  <a:pt x="307" y="1816"/>
                  <a:pt x="307" y="1816"/>
                  <a:pt x="307" y="1816"/>
                </a:cubicBezTo>
                <a:cubicBezTo>
                  <a:pt x="786" y="1730"/>
                  <a:pt x="1240" y="1571"/>
                  <a:pt x="1669" y="1362"/>
                </a:cubicBezTo>
                <a:cubicBezTo>
                  <a:pt x="1681" y="1350"/>
                  <a:pt x="1694" y="1338"/>
                  <a:pt x="1681" y="1326"/>
                </a:cubicBezTo>
                <a:cubicBezTo>
                  <a:pt x="1546" y="945"/>
                  <a:pt x="1485" y="553"/>
                  <a:pt x="1497" y="148"/>
                </a:cubicBezTo>
                <a:cubicBezTo>
                  <a:pt x="1497" y="136"/>
                  <a:pt x="1485" y="123"/>
                  <a:pt x="1473" y="123"/>
                </a:cubicBezTo>
                <a:cubicBezTo>
                  <a:pt x="1460" y="123"/>
                  <a:pt x="1448" y="123"/>
                  <a:pt x="1448" y="136"/>
                </a:cubicBezTo>
                <a:cubicBezTo>
                  <a:pt x="1436" y="540"/>
                  <a:pt x="1497" y="945"/>
                  <a:pt x="1632" y="1326"/>
                </a:cubicBezTo>
                <a:cubicBezTo>
                  <a:pt x="1215" y="1534"/>
                  <a:pt x="773" y="1681"/>
                  <a:pt x="332" y="1767"/>
                </a:cubicBezTo>
                <a:cubicBezTo>
                  <a:pt x="135" y="1203"/>
                  <a:pt x="50" y="614"/>
                  <a:pt x="74" y="37"/>
                </a:cubicBezTo>
                <a:cubicBezTo>
                  <a:pt x="74" y="25"/>
                  <a:pt x="62" y="13"/>
                  <a:pt x="50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5" name="Google Shape;205;p26"/>
          <p:cNvSpPr/>
          <p:nvPr/>
        </p:nvSpPr>
        <p:spPr>
          <a:xfrm>
            <a:off x="8284161" y="9089445"/>
            <a:ext cx="355870" cy="310040"/>
          </a:xfrm>
          <a:custGeom>
            <a:avLst/>
            <a:gdLst/>
            <a:ahLst/>
            <a:cxnLst/>
            <a:rect l="l" t="t" r="r" b="b"/>
            <a:pathLst>
              <a:path w="2345" h="2043" extrusionOk="0">
                <a:moveTo>
                  <a:pt x="891" y="0"/>
                </a:moveTo>
                <a:cubicBezTo>
                  <a:pt x="797" y="0"/>
                  <a:pt x="699" y="14"/>
                  <a:pt x="590" y="55"/>
                </a:cubicBezTo>
                <a:cubicBezTo>
                  <a:pt x="344" y="153"/>
                  <a:pt x="148" y="362"/>
                  <a:pt x="62" y="619"/>
                </a:cubicBezTo>
                <a:cubicBezTo>
                  <a:pt x="25" y="742"/>
                  <a:pt x="1" y="865"/>
                  <a:pt x="1" y="1000"/>
                </a:cubicBezTo>
                <a:cubicBezTo>
                  <a:pt x="1" y="1061"/>
                  <a:pt x="1" y="1135"/>
                  <a:pt x="25" y="1196"/>
                </a:cubicBezTo>
                <a:cubicBezTo>
                  <a:pt x="50" y="1257"/>
                  <a:pt x="87" y="1319"/>
                  <a:pt x="136" y="1356"/>
                </a:cubicBezTo>
                <a:cubicBezTo>
                  <a:pt x="577" y="1785"/>
                  <a:pt x="1154" y="2030"/>
                  <a:pt x="1767" y="2043"/>
                </a:cubicBezTo>
                <a:cubicBezTo>
                  <a:pt x="1890" y="2043"/>
                  <a:pt x="2001" y="2030"/>
                  <a:pt x="2111" y="1981"/>
                </a:cubicBezTo>
                <a:cubicBezTo>
                  <a:pt x="2221" y="1944"/>
                  <a:pt x="2295" y="1846"/>
                  <a:pt x="2332" y="1736"/>
                </a:cubicBezTo>
                <a:cubicBezTo>
                  <a:pt x="2344" y="1589"/>
                  <a:pt x="2283" y="1441"/>
                  <a:pt x="2172" y="1331"/>
                </a:cubicBezTo>
                <a:cubicBezTo>
                  <a:pt x="1952" y="1086"/>
                  <a:pt x="1657" y="902"/>
                  <a:pt x="1510" y="607"/>
                </a:cubicBezTo>
                <a:cubicBezTo>
                  <a:pt x="1485" y="583"/>
                  <a:pt x="1485" y="558"/>
                  <a:pt x="1485" y="521"/>
                </a:cubicBezTo>
                <a:cubicBezTo>
                  <a:pt x="1498" y="448"/>
                  <a:pt x="1620" y="448"/>
                  <a:pt x="1682" y="386"/>
                </a:cubicBezTo>
                <a:cubicBezTo>
                  <a:pt x="1755" y="313"/>
                  <a:pt x="1743" y="190"/>
                  <a:pt x="1657" y="129"/>
                </a:cubicBezTo>
                <a:cubicBezTo>
                  <a:pt x="1582" y="86"/>
                  <a:pt x="1499" y="53"/>
                  <a:pt x="1414" y="53"/>
                </a:cubicBezTo>
                <a:cubicBezTo>
                  <a:pt x="1401" y="53"/>
                  <a:pt x="1388" y="53"/>
                  <a:pt x="1375" y="55"/>
                </a:cubicBezTo>
                <a:cubicBezTo>
                  <a:pt x="1198" y="40"/>
                  <a:pt x="1050" y="0"/>
                  <a:pt x="891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6" name="Google Shape;206;p26"/>
          <p:cNvSpPr/>
          <p:nvPr/>
        </p:nvSpPr>
        <p:spPr>
          <a:xfrm>
            <a:off x="12616803" y="8425670"/>
            <a:ext cx="741028" cy="1083696"/>
          </a:xfrm>
          <a:custGeom>
            <a:avLst/>
            <a:gdLst/>
            <a:ahLst/>
            <a:cxnLst/>
            <a:rect l="l" t="t" r="r" b="b"/>
            <a:pathLst>
              <a:path w="4883" h="7141" extrusionOk="0">
                <a:moveTo>
                  <a:pt x="1239" y="0"/>
                </a:moveTo>
                <a:cubicBezTo>
                  <a:pt x="552" y="0"/>
                  <a:pt x="0" y="552"/>
                  <a:pt x="0" y="1239"/>
                </a:cubicBezTo>
                <a:lnTo>
                  <a:pt x="0" y="7140"/>
                </a:lnTo>
                <a:lnTo>
                  <a:pt x="4883" y="7140"/>
                </a:lnTo>
                <a:lnTo>
                  <a:pt x="4883" y="1227"/>
                </a:lnTo>
                <a:cubicBezTo>
                  <a:pt x="4883" y="552"/>
                  <a:pt x="4331" y="0"/>
                  <a:pt x="364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7" name="Google Shape;207;p26"/>
          <p:cNvSpPr/>
          <p:nvPr/>
        </p:nvSpPr>
        <p:spPr>
          <a:xfrm>
            <a:off x="11453135" y="8440997"/>
            <a:ext cx="1124669" cy="671676"/>
          </a:xfrm>
          <a:custGeom>
            <a:avLst/>
            <a:gdLst/>
            <a:ahLst/>
            <a:cxnLst/>
            <a:rect l="l" t="t" r="r" b="b"/>
            <a:pathLst>
              <a:path w="7411" h="4426" extrusionOk="0">
                <a:moveTo>
                  <a:pt x="6466" y="0"/>
                </a:moveTo>
                <a:cubicBezTo>
                  <a:pt x="6249" y="0"/>
                  <a:pt x="6033" y="80"/>
                  <a:pt x="5865" y="243"/>
                </a:cubicBezTo>
                <a:lnTo>
                  <a:pt x="3668" y="2390"/>
                </a:lnTo>
                <a:lnTo>
                  <a:pt x="1092" y="267"/>
                </a:lnTo>
                <a:cubicBezTo>
                  <a:pt x="577" y="1212"/>
                  <a:pt x="0" y="1506"/>
                  <a:pt x="0" y="1506"/>
                </a:cubicBezTo>
                <a:lnTo>
                  <a:pt x="3153" y="4218"/>
                </a:lnTo>
                <a:cubicBezTo>
                  <a:pt x="3310" y="4357"/>
                  <a:pt x="3506" y="4425"/>
                  <a:pt x="3704" y="4425"/>
                </a:cubicBezTo>
                <a:cubicBezTo>
                  <a:pt x="3923" y="4425"/>
                  <a:pt x="4145" y="4342"/>
                  <a:pt x="4319" y="4181"/>
                </a:cubicBezTo>
                <a:lnTo>
                  <a:pt x="7079" y="1469"/>
                </a:lnTo>
                <a:cubicBezTo>
                  <a:pt x="7410" y="1138"/>
                  <a:pt x="7410" y="598"/>
                  <a:pt x="7091" y="255"/>
                </a:cubicBezTo>
                <a:cubicBezTo>
                  <a:pt x="6916" y="86"/>
                  <a:pt x="6691" y="0"/>
                  <a:pt x="6466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8" name="Google Shape;208;p26"/>
          <p:cNvSpPr/>
          <p:nvPr/>
        </p:nvSpPr>
        <p:spPr>
          <a:xfrm>
            <a:off x="12028444" y="8440997"/>
            <a:ext cx="551182" cy="573033"/>
          </a:xfrm>
          <a:custGeom>
            <a:avLst/>
            <a:gdLst/>
            <a:ahLst/>
            <a:cxnLst/>
            <a:rect l="l" t="t" r="r" b="b"/>
            <a:pathLst>
              <a:path w="3632" h="3776" extrusionOk="0">
                <a:moveTo>
                  <a:pt x="2675" y="0"/>
                </a:moveTo>
                <a:cubicBezTo>
                  <a:pt x="2458" y="0"/>
                  <a:pt x="2242" y="80"/>
                  <a:pt x="2074" y="243"/>
                </a:cubicBezTo>
                <a:lnTo>
                  <a:pt x="0" y="2279"/>
                </a:lnTo>
                <a:cubicBezTo>
                  <a:pt x="160" y="2696"/>
                  <a:pt x="491" y="3383"/>
                  <a:pt x="933" y="3776"/>
                </a:cubicBezTo>
                <a:lnTo>
                  <a:pt x="3288" y="1482"/>
                </a:lnTo>
                <a:cubicBezTo>
                  <a:pt x="3619" y="1138"/>
                  <a:pt x="3632" y="598"/>
                  <a:pt x="3300" y="255"/>
                </a:cubicBezTo>
                <a:cubicBezTo>
                  <a:pt x="3125" y="86"/>
                  <a:pt x="2900" y="0"/>
                  <a:pt x="267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9" name="Google Shape;209;p26"/>
          <p:cNvSpPr/>
          <p:nvPr/>
        </p:nvSpPr>
        <p:spPr>
          <a:xfrm>
            <a:off x="11404724" y="8377259"/>
            <a:ext cx="234616" cy="299871"/>
          </a:xfrm>
          <a:custGeom>
            <a:avLst/>
            <a:gdLst/>
            <a:ahLst/>
            <a:cxnLst/>
            <a:rect l="l" t="t" r="r" b="b"/>
            <a:pathLst>
              <a:path w="1546" h="1976" extrusionOk="0">
                <a:moveTo>
                  <a:pt x="491" y="0"/>
                </a:moveTo>
                <a:cubicBezTo>
                  <a:pt x="430" y="0"/>
                  <a:pt x="368" y="37"/>
                  <a:pt x="344" y="111"/>
                </a:cubicBezTo>
                <a:cubicBezTo>
                  <a:pt x="331" y="209"/>
                  <a:pt x="466" y="270"/>
                  <a:pt x="503" y="380"/>
                </a:cubicBezTo>
                <a:cubicBezTo>
                  <a:pt x="540" y="454"/>
                  <a:pt x="515" y="540"/>
                  <a:pt x="466" y="601"/>
                </a:cubicBezTo>
                <a:cubicBezTo>
                  <a:pt x="417" y="663"/>
                  <a:pt x="356" y="724"/>
                  <a:pt x="295" y="773"/>
                </a:cubicBezTo>
                <a:cubicBezTo>
                  <a:pt x="12" y="1080"/>
                  <a:pt x="0" y="1534"/>
                  <a:pt x="245" y="1853"/>
                </a:cubicBezTo>
                <a:cubicBezTo>
                  <a:pt x="282" y="1914"/>
                  <a:pt x="344" y="1951"/>
                  <a:pt x="417" y="1975"/>
                </a:cubicBezTo>
                <a:cubicBezTo>
                  <a:pt x="515" y="1975"/>
                  <a:pt x="601" y="1926"/>
                  <a:pt x="663" y="1865"/>
                </a:cubicBezTo>
                <a:cubicBezTo>
                  <a:pt x="871" y="1718"/>
                  <a:pt x="1043" y="1546"/>
                  <a:pt x="1202" y="1350"/>
                </a:cubicBezTo>
                <a:cubicBezTo>
                  <a:pt x="1350" y="1178"/>
                  <a:pt x="1546" y="859"/>
                  <a:pt x="1386" y="663"/>
                </a:cubicBezTo>
                <a:cubicBezTo>
                  <a:pt x="1178" y="429"/>
                  <a:pt x="945" y="245"/>
                  <a:pt x="687" y="86"/>
                </a:cubicBezTo>
                <a:cubicBezTo>
                  <a:pt x="638" y="37"/>
                  <a:pt x="564" y="12"/>
                  <a:pt x="491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0" name="Google Shape;210;p26"/>
          <p:cNvSpPr/>
          <p:nvPr/>
        </p:nvSpPr>
        <p:spPr>
          <a:xfrm>
            <a:off x="11473622" y="8462091"/>
            <a:ext cx="104409" cy="162835"/>
          </a:xfrm>
          <a:custGeom>
            <a:avLst/>
            <a:gdLst/>
            <a:ahLst/>
            <a:cxnLst/>
            <a:rect l="l" t="t" r="r" b="b"/>
            <a:pathLst>
              <a:path w="688" h="1073" extrusionOk="0">
                <a:moveTo>
                  <a:pt x="24" y="0"/>
                </a:moveTo>
                <a:cubicBezTo>
                  <a:pt x="12" y="0"/>
                  <a:pt x="0" y="9"/>
                  <a:pt x="0" y="18"/>
                </a:cubicBezTo>
                <a:cubicBezTo>
                  <a:pt x="0" y="42"/>
                  <a:pt x="0" y="55"/>
                  <a:pt x="25" y="55"/>
                </a:cubicBezTo>
                <a:cubicBezTo>
                  <a:pt x="25" y="55"/>
                  <a:pt x="626" y="214"/>
                  <a:pt x="589" y="508"/>
                </a:cubicBezTo>
                <a:cubicBezTo>
                  <a:pt x="589" y="521"/>
                  <a:pt x="577" y="545"/>
                  <a:pt x="564" y="558"/>
                </a:cubicBezTo>
                <a:cubicBezTo>
                  <a:pt x="538" y="566"/>
                  <a:pt x="512" y="575"/>
                  <a:pt x="486" y="575"/>
                </a:cubicBezTo>
                <a:cubicBezTo>
                  <a:pt x="476" y="575"/>
                  <a:pt x="465" y="573"/>
                  <a:pt x="454" y="570"/>
                </a:cubicBezTo>
                <a:cubicBezTo>
                  <a:pt x="442" y="570"/>
                  <a:pt x="429" y="570"/>
                  <a:pt x="429" y="582"/>
                </a:cubicBezTo>
                <a:cubicBezTo>
                  <a:pt x="417" y="594"/>
                  <a:pt x="417" y="594"/>
                  <a:pt x="429" y="607"/>
                </a:cubicBezTo>
                <a:cubicBezTo>
                  <a:pt x="485" y="685"/>
                  <a:pt x="419" y="794"/>
                  <a:pt x="332" y="794"/>
                </a:cubicBezTo>
                <a:cubicBezTo>
                  <a:pt x="324" y="794"/>
                  <a:pt x="315" y="793"/>
                  <a:pt x="307" y="791"/>
                </a:cubicBezTo>
                <a:cubicBezTo>
                  <a:pt x="294" y="791"/>
                  <a:pt x="294" y="791"/>
                  <a:pt x="282" y="803"/>
                </a:cubicBezTo>
                <a:cubicBezTo>
                  <a:pt x="282" y="803"/>
                  <a:pt x="282" y="815"/>
                  <a:pt x="282" y="827"/>
                </a:cubicBezTo>
                <a:cubicBezTo>
                  <a:pt x="294" y="889"/>
                  <a:pt x="282" y="950"/>
                  <a:pt x="258" y="999"/>
                </a:cubicBezTo>
                <a:cubicBezTo>
                  <a:pt x="231" y="1017"/>
                  <a:pt x="204" y="1029"/>
                  <a:pt x="177" y="1029"/>
                </a:cubicBezTo>
                <a:cubicBezTo>
                  <a:pt x="167" y="1029"/>
                  <a:pt x="157" y="1027"/>
                  <a:pt x="147" y="1024"/>
                </a:cubicBezTo>
                <a:cubicBezTo>
                  <a:pt x="135" y="1024"/>
                  <a:pt x="123" y="1024"/>
                  <a:pt x="110" y="1048"/>
                </a:cubicBezTo>
                <a:cubicBezTo>
                  <a:pt x="110" y="1061"/>
                  <a:pt x="123" y="1073"/>
                  <a:pt x="135" y="1073"/>
                </a:cubicBezTo>
                <a:lnTo>
                  <a:pt x="184" y="1073"/>
                </a:lnTo>
                <a:cubicBezTo>
                  <a:pt x="221" y="1073"/>
                  <a:pt x="258" y="1061"/>
                  <a:pt x="282" y="1048"/>
                </a:cubicBezTo>
                <a:cubicBezTo>
                  <a:pt x="331" y="987"/>
                  <a:pt x="356" y="913"/>
                  <a:pt x="344" y="840"/>
                </a:cubicBezTo>
                <a:cubicBezTo>
                  <a:pt x="393" y="840"/>
                  <a:pt x="454" y="803"/>
                  <a:pt x="479" y="754"/>
                </a:cubicBezTo>
                <a:cubicBezTo>
                  <a:pt x="503" y="717"/>
                  <a:pt x="503" y="668"/>
                  <a:pt x="491" y="631"/>
                </a:cubicBezTo>
                <a:cubicBezTo>
                  <a:pt x="528" y="631"/>
                  <a:pt x="564" y="619"/>
                  <a:pt x="601" y="607"/>
                </a:cubicBezTo>
                <a:cubicBezTo>
                  <a:pt x="626" y="582"/>
                  <a:pt x="638" y="545"/>
                  <a:pt x="650" y="508"/>
                </a:cubicBezTo>
                <a:cubicBezTo>
                  <a:pt x="687" y="177"/>
                  <a:pt x="61" y="5"/>
                  <a:pt x="37" y="5"/>
                </a:cubicBezTo>
                <a:cubicBezTo>
                  <a:pt x="33" y="2"/>
                  <a:pt x="29" y="0"/>
                  <a:pt x="24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1" name="Google Shape;211;p26"/>
          <p:cNvSpPr/>
          <p:nvPr/>
        </p:nvSpPr>
        <p:spPr>
          <a:xfrm>
            <a:off x="11440540" y="8494262"/>
            <a:ext cx="107596" cy="61765"/>
          </a:xfrm>
          <a:custGeom>
            <a:avLst/>
            <a:gdLst/>
            <a:ahLst/>
            <a:cxnLst/>
            <a:rect l="l" t="t" r="r" b="b"/>
            <a:pathLst>
              <a:path w="709" h="407" extrusionOk="0">
                <a:moveTo>
                  <a:pt x="40" y="0"/>
                </a:moveTo>
                <a:cubicBezTo>
                  <a:pt x="18" y="0"/>
                  <a:pt x="1" y="51"/>
                  <a:pt x="34" y="51"/>
                </a:cubicBezTo>
                <a:cubicBezTo>
                  <a:pt x="255" y="149"/>
                  <a:pt x="463" y="272"/>
                  <a:pt x="660" y="407"/>
                </a:cubicBezTo>
                <a:lnTo>
                  <a:pt x="672" y="407"/>
                </a:lnTo>
                <a:cubicBezTo>
                  <a:pt x="684" y="407"/>
                  <a:pt x="697" y="407"/>
                  <a:pt x="697" y="395"/>
                </a:cubicBezTo>
                <a:cubicBezTo>
                  <a:pt x="709" y="382"/>
                  <a:pt x="709" y="370"/>
                  <a:pt x="697" y="358"/>
                </a:cubicBezTo>
                <a:cubicBezTo>
                  <a:pt x="488" y="223"/>
                  <a:pt x="267" y="100"/>
                  <a:pt x="46" y="2"/>
                </a:cubicBezTo>
                <a:cubicBezTo>
                  <a:pt x="44" y="1"/>
                  <a:pt x="42" y="0"/>
                  <a:pt x="40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2" name="Google Shape;212;p26"/>
          <p:cNvSpPr/>
          <p:nvPr/>
        </p:nvSpPr>
        <p:spPr>
          <a:xfrm>
            <a:off x="11421420" y="8529925"/>
            <a:ext cx="106230" cy="59640"/>
          </a:xfrm>
          <a:custGeom>
            <a:avLst/>
            <a:gdLst/>
            <a:ahLst/>
            <a:cxnLst/>
            <a:rect l="l" t="t" r="r" b="b"/>
            <a:pathLst>
              <a:path w="700" h="393" extrusionOk="0">
                <a:moveTo>
                  <a:pt x="50" y="0"/>
                </a:moveTo>
                <a:cubicBezTo>
                  <a:pt x="25" y="0"/>
                  <a:pt x="13" y="12"/>
                  <a:pt x="13" y="25"/>
                </a:cubicBezTo>
                <a:cubicBezTo>
                  <a:pt x="1" y="37"/>
                  <a:pt x="13" y="61"/>
                  <a:pt x="37" y="61"/>
                </a:cubicBezTo>
                <a:cubicBezTo>
                  <a:pt x="246" y="147"/>
                  <a:pt x="454" y="270"/>
                  <a:pt x="651" y="393"/>
                </a:cubicBezTo>
                <a:lnTo>
                  <a:pt x="663" y="393"/>
                </a:lnTo>
                <a:cubicBezTo>
                  <a:pt x="675" y="393"/>
                  <a:pt x="688" y="393"/>
                  <a:pt x="688" y="380"/>
                </a:cubicBezTo>
                <a:cubicBezTo>
                  <a:pt x="700" y="368"/>
                  <a:pt x="700" y="356"/>
                  <a:pt x="688" y="344"/>
                </a:cubicBezTo>
                <a:cubicBezTo>
                  <a:pt x="479" y="209"/>
                  <a:pt x="270" y="98"/>
                  <a:pt x="50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3" name="Google Shape;213;p26"/>
          <p:cNvSpPr/>
          <p:nvPr/>
        </p:nvSpPr>
        <p:spPr>
          <a:xfrm>
            <a:off x="11413983" y="8570899"/>
            <a:ext cx="85742" cy="54025"/>
          </a:xfrm>
          <a:custGeom>
            <a:avLst/>
            <a:gdLst/>
            <a:ahLst/>
            <a:cxnLst/>
            <a:rect l="l" t="t" r="r" b="b"/>
            <a:pathLst>
              <a:path w="565" h="356" extrusionOk="0">
                <a:moveTo>
                  <a:pt x="50" y="0"/>
                </a:moveTo>
                <a:cubicBezTo>
                  <a:pt x="13" y="0"/>
                  <a:pt x="0" y="37"/>
                  <a:pt x="25" y="61"/>
                </a:cubicBezTo>
                <a:cubicBezTo>
                  <a:pt x="209" y="123"/>
                  <a:pt x="369" y="221"/>
                  <a:pt x="516" y="344"/>
                </a:cubicBezTo>
                <a:cubicBezTo>
                  <a:pt x="516" y="356"/>
                  <a:pt x="528" y="356"/>
                  <a:pt x="540" y="356"/>
                </a:cubicBezTo>
                <a:cubicBezTo>
                  <a:pt x="540" y="356"/>
                  <a:pt x="553" y="356"/>
                  <a:pt x="553" y="344"/>
                </a:cubicBezTo>
                <a:cubicBezTo>
                  <a:pt x="565" y="331"/>
                  <a:pt x="565" y="319"/>
                  <a:pt x="553" y="307"/>
                </a:cubicBezTo>
                <a:cubicBezTo>
                  <a:pt x="405" y="172"/>
                  <a:pt x="234" y="74"/>
                  <a:pt x="50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4" name="Google Shape;214;p26"/>
          <p:cNvSpPr/>
          <p:nvPr/>
        </p:nvSpPr>
        <p:spPr>
          <a:xfrm>
            <a:off x="11494110" y="8421116"/>
            <a:ext cx="96820" cy="97732"/>
          </a:xfrm>
          <a:custGeom>
            <a:avLst/>
            <a:gdLst/>
            <a:ahLst/>
            <a:cxnLst/>
            <a:rect l="l" t="t" r="r" b="b"/>
            <a:pathLst>
              <a:path w="638" h="644" extrusionOk="0">
                <a:moveTo>
                  <a:pt x="202" y="0"/>
                </a:moveTo>
                <a:cubicBezTo>
                  <a:pt x="168" y="0"/>
                  <a:pt x="133" y="9"/>
                  <a:pt x="98" y="18"/>
                </a:cubicBezTo>
                <a:cubicBezTo>
                  <a:pt x="49" y="42"/>
                  <a:pt x="12" y="91"/>
                  <a:pt x="0" y="140"/>
                </a:cubicBezTo>
                <a:cubicBezTo>
                  <a:pt x="0" y="177"/>
                  <a:pt x="12" y="214"/>
                  <a:pt x="37" y="239"/>
                </a:cubicBezTo>
                <a:cubicBezTo>
                  <a:pt x="74" y="312"/>
                  <a:pt x="135" y="374"/>
                  <a:pt x="209" y="423"/>
                </a:cubicBezTo>
                <a:cubicBezTo>
                  <a:pt x="282" y="459"/>
                  <a:pt x="356" y="484"/>
                  <a:pt x="429" y="509"/>
                </a:cubicBezTo>
                <a:cubicBezTo>
                  <a:pt x="417" y="558"/>
                  <a:pt x="417" y="594"/>
                  <a:pt x="442" y="631"/>
                </a:cubicBezTo>
                <a:cubicBezTo>
                  <a:pt x="442" y="644"/>
                  <a:pt x="454" y="644"/>
                  <a:pt x="466" y="644"/>
                </a:cubicBezTo>
                <a:cubicBezTo>
                  <a:pt x="491" y="631"/>
                  <a:pt x="491" y="619"/>
                  <a:pt x="478" y="607"/>
                </a:cubicBezTo>
                <a:cubicBezTo>
                  <a:pt x="466" y="582"/>
                  <a:pt x="466" y="558"/>
                  <a:pt x="478" y="533"/>
                </a:cubicBezTo>
                <a:cubicBezTo>
                  <a:pt x="491" y="521"/>
                  <a:pt x="491" y="496"/>
                  <a:pt x="478" y="484"/>
                </a:cubicBezTo>
                <a:cubicBezTo>
                  <a:pt x="478" y="472"/>
                  <a:pt x="466" y="472"/>
                  <a:pt x="454" y="459"/>
                </a:cubicBezTo>
                <a:cubicBezTo>
                  <a:pt x="380" y="435"/>
                  <a:pt x="307" y="410"/>
                  <a:pt x="233" y="374"/>
                </a:cubicBezTo>
                <a:cubicBezTo>
                  <a:pt x="172" y="337"/>
                  <a:pt x="123" y="275"/>
                  <a:pt x="86" y="214"/>
                </a:cubicBezTo>
                <a:cubicBezTo>
                  <a:pt x="74" y="202"/>
                  <a:pt x="61" y="177"/>
                  <a:pt x="61" y="153"/>
                </a:cubicBezTo>
                <a:cubicBezTo>
                  <a:pt x="74" y="116"/>
                  <a:pt x="98" y="79"/>
                  <a:pt x="123" y="79"/>
                </a:cubicBezTo>
                <a:cubicBezTo>
                  <a:pt x="144" y="65"/>
                  <a:pt x="170" y="59"/>
                  <a:pt x="195" y="59"/>
                </a:cubicBezTo>
                <a:cubicBezTo>
                  <a:pt x="213" y="59"/>
                  <a:pt x="230" y="62"/>
                  <a:pt x="245" y="67"/>
                </a:cubicBezTo>
                <a:cubicBezTo>
                  <a:pt x="368" y="67"/>
                  <a:pt x="491" y="104"/>
                  <a:pt x="589" y="153"/>
                </a:cubicBezTo>
                <a:cubicBezTo>
                  <a:pt x="595" y="159"/>
                  <a:pt x="604" y="162"/>
                  <a:pt x="612" y="162"/>
                </a:cubicBezTo>
                <a:cubicBezTo>
                  <a:pt x="620" y="162"/>
                  <a:pt x="626" y="159"/>
                  <a:pt x="626" y="153"/>
                </a:cubicBezTo>
                <a:cubicBezTo>
                  <a:pt x="638" y="128"/>
                  <a:pt x="638" y="116"/>
                  <a:pt x="613" y="104"/>
                </a:cubicBezTo>
                <a:cubicBezTo>
                  <a:pt x="503" y="42"/>
                  <a:pt x="380" y="6"/>
                  <a:pt x="245" y="6"/>
                </a:cubicBezTo>
                <a:cubicBezTo>
                  <a:pt x="231" y="2"/>
                  <a:pt x="217" y="0"/>
                  <a:pt x="202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5" name="Google Shape;215;p26"/>
          <p:cNvSpPr/>
          <p:nvPr/>
        </p:nvSpPr>
        <p:spPr>
          <a:xfrm>
            <a:off x="12223906" y="8368001"/>
            <a:ext cx="852873" cy="1196601"/>
          </a:xfrm>
          <a:custGeom>
            <a:avLst/>
            <a:gdLst/>
            <a:ahLst/>
            <a:cxnLst/>
            <a:rect l="l" t="t" r="r" b="b"/>
            <a:pathLst>
              <a:path w="5620" h="7885" extrusionOk="0">
                <a:moveTo>
                  <a:pt x="3140" y="1"/>
                </a:moveTo>
                <a:cubicBezTo>
                  <a:pt x="2947" y="1"/>
                  <a:pt x="2735" y="16"/>
                  <a:pt x="2503" y="49"/>
                </a:cubicBezTo>
                <a:cubicBezTo>
                  <a:pt x="0" y="405"/>
                  <a:pt x="123" y="1938"/>
                  <a:pt x="123" y="1938"/>
                </a:cubicBezTo>
                <a:lnTo>
                  <a:pt x="540" y="7373"/>
                </a:lnTo>
                <a:cubicBezTo>
                  <a:pt x="1254" y="7706"/>
                  <a:pt x="2035" y="7885"/>
                  <a:pt x="2824" y="7885"/>
                </a:cubicBezTo>
                <a:cubicBezTo>
                  <a:pt x="3052" y="7885"/>
                  <a:pt x="3281" y="7870"/>
                  <a:pt x="3509" y="7839"/>
                </a:cubicBezTo>
                <a:cubicBezTo>
                  <a:pt x="5239" y="7643"/>
                  <a:pt x="5619" y="6870"/>
                  <a:pt x="5619" y="6870"/>
                </a:cubicBezTo>
                <a:cubicBezTo>
                  <a:pt x="5619" y="6870"/>
                  <a:pt x="5313" y="1546"/>
                  <a:pt x="5264" y="1497"/>
                </a:cubicBezTo>
                <a:cubicBezTo>
                  <a:pt x="5219" y="1441"/>
                  <a:pt x="5043" y="1"/>
                  <a:pt x="3140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6" name="Google Shape;216;p26"/>
          <p:cNvSpPr/>
          <p:nvPr/>
        </p:nvSpPr>
        <p:spPr>
          <a:xfrm>
            <a:off x="4916081" y="9397509"/>
            <a:ext cx="8627979" cy="204873"/>
          </a:xfrm>
          <a:custGeom>
            <a:avLst/>
            <a:gdLst/>
            <a:ahLst/>
            <a:cxnLst/>
            <a:rect l="l" t="t" r="r" b="b"/>
            <a:pathLst>
              <a:path w="56854" h="1350" extrusionOk="0">
                <a:moveTo>
                  <a:pt x="1" y="0"/>
                </a:moveTo>
                <a:lnTo>
                  <a:pt x="1" y="1350"/>
                </a:lnTo>
                <a:lnTo>
                  <a:pt x="56854" y="1350"/>
                </a:lnTo>
                <a:lnTo>
                  <a:pt x="56854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7" name="Google Shape;217;p26"/>
          <p:cNvSpPr/>
          <p:nvPr/>
        </p:nvSpPr>
        <p:spPr>
          <a:xfrm>
            <a:off x="5651493" y="9380664"/>
            <a:ext cx="1162001" cy="57971"/>
          </a:xfrm>
          <a:custGeom>
            <a:avLst/>
            <a:gdLst/>
            <a:ahLst/>
            <a:cxnLst/>
            <a:rect l="l" t="t" r="r" b="b"/>
            <a:pathLst>
              <a:path w="7657" h="382" extrusionOk="0">
                <a:moveTo>
                  <a:pt x="74" y="1"/>
                </a:moveTo>
                <a:cubicBezTo>
                  <a:pt x="38" y="1"/>
                  <a:pt x="1" y="38"/>
                  <a:pt x="1" y="87"/>
                </a:cubicBezTo>
                <a:lnTo>
                  <a:pt x="1" y="308"/>
                </a:lnTo>
                <a:cubicBezTo>
                  <a:pt x="1" y="344"/>
                  <a:pt x="38" y="381"/>
                  <a:pt x="74" y="381"/>
                </a:cubicBezTo>
                <a:lnTo>
                  <a:pt x="7583" y="381"/>
                </a:lnTo>
                <a:cubicBezTo>
                  <a:pt x="7620" y="381"/>
                  <a:pt x="7657" y="344"/>
                  <a:pt x="7657" y="308"/>
                </a:cubicBezTo>
                <a:lnTo>
                  <a:pt x="7657" y="87"/>
                </a:lnTo>
                <a:cubicBezTo>
                  <a:pt x="7657" y="38"/>
                  <a:pt x="7620" y="1"/>
                  <a:pt x="758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8" name="Google Shape;218;p26"/>
          <p:cNvSpPr/>
          <p:nvPr/>
        </p:nvSpPr>
        <p:spPr>
          <a:xfrm>
            <a:off x="6199181" y="8781080"/>
            <a:ext cx="1183854" cy="655740"/>
          </a:xfrm>
          <a:custGeom>
            <a:avLst/>
            <a:gdLst/>
            <a:ahLst/>
            <a:cxnLst/>
            <a:rect l="l" t="t" r="r" b="b"/>
            <a:pathLst>
              <a:path w="7801" h="4321" extrusionOk="0">
                <a:moveTo>
                  <a:pt x="7392" y="1"/>
                </a:moveTo>
                <a:cubicBezTo>
                  <a:pt x="7385" y="1"/>
                  <a:pt x="7379" y="1"/>
                  <a:pt x="7372" y="1"/>
                </a:cubicBezTo>
                <a:lnTo>
                  <a:pt x="1128" y="1"/>
                </a:lnTo>
                <a:cubicBezTo>
                  <a:pt x="858" y="1"/>
                  <a:pt x="637" y="198"/>
                  <a:pt x="588" y="455"/>
                </a:cubicBezTo>
                <a:lnTo>
                  <a:pt x="48" y="3866"/>
                </a:lnTo>
                <a:cubicBezTo>
                  <a:pt x="0" y="4105"/>
                  <a:pt x="173" y="4320"/>
                  <a:pt x="420" y="4320"/>
                </a:cubicBezTo>
                <a:cubicBezTo>
                  <a:pt x="427" y="4320"/>
                  <a:pt x="434" y="4320"/>
                  <a:pt x="441" y="4320"/>
                </a:cubicBezTo>
                <a:lnTo>
                  <a:pt x="6685" y="4320"/>
                </a:lnTo>
                <a:cubicBezTo>
                  <a:pt x="6943" y="4320"/>
                  <a:pt x="7176" y="4124"/>
                  <a:pt x="7225" y="3866"/>
                </a:cubicBezTo>
                <a:lnTo>
                  <a:pt x="7765" y="455"/>
                </a:lnTo>
                <a:cubicBezTo>
                  <a:pt x="7801" y="216"/>
                  <a:pt x="7627" y="1"/>
                  <a:pt x="739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9" name="Google Shape;219;p26"/>
          <p:cNvSpPr/>
          <p:nvPr/>
        </p:nvSpPr>
        <p:spPr>
          <a:xfrm>
            <a:off x="6723956" y="9019486"/>
            <a:ext cx="175127" cy="175279"/>
          </a:xfrm>
          <a:custGeom>
            <a:avLst/>
            <a:gdLst/>
            <a:ahLst/>
            <a:cxnLst/>
            <a:rect l="l" t="t" r="r" b="b"/>
            <a:pathLst>
              <a:path w="1154" h="1155" extrusionOk="0">
                <a:moveTo>
                  <a:pt x="577" y="1"/>
                </a:moveTo>
                <a:cubicBezTo>
                  <a:pt x="258" y="1"/>
                  <a:pt x="1" y="258"/>
                  <a:pt x="1" y="577"/>
                </a:cubicBezTo>
                <a:cubicBezTo>
                  <a:pt x="1" y="896"/>
                  <a:pt x="258" y="1154"/>
                  <a:pt x="577" y="1154"/>
                </a:cubicBezTo>
                <a:cubicBezTo>
                  <a:pt x="896" y="1154"/>
                  <a:pt x="1154" y="896"/>
                  <a:pt x="1154" y="577"/>
                </a:cubicBezTo>
                <a:cubicBezTo>
                  <a:pt x="1154" y="258"/>
                  <a:pt x="896" y="1"/>
                  <a:pt x="57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0" name="Google Shape;220;p26"/>
          <p:cNvSpPr/>
          <p:nvPr/>
        </p:nvSpPr>
        <p:spPr>
          <a:xfrm>
            <a:off x="12410113" y="8717949"/>
            <a:ext cx="629335" cy="717203"/>
          </a:xfrm>
          <a:custGeom>
            <a:avLst/>
            <a:gdLst/>
            <a:ahLst/>
            <a:cxnLst/>
            <a:rect l="l" t="t" r="r" b="b"/>
            <a:pathLst>
              <a:path w="4147" h="4726" extrusionOk="0">
                <a:moveTo>
                  <a:pt x="3767" y="0"/>
                </a:moveTo>
                <a:cubicBezTo>
                  <a:pt x="3767" y="0"/>
                  <a:pt x="2785" y="1693"/>
                  <a:pt x="2540" y="2969"/>
                </a:cubicBezTo>
                <a:cubicBezTo>
                  <a:pt x="2294" y="4245"/>
                  <a:pt x="0" y="4687"/>
                  <a:pt x="0" y="4687"/>
                </a:cubicBezTo>
                <a:cubicBezTo>
                  <a:pt x="0" y="4687"/>
                  <a:pt x="845" y="4725"/>
                  <a:pt x="1740" y="4725"/>
                </a:cubicBezTo>
                <a:cubicBezTo>
                  <a:pt x="2187" y="4725"/>
                  <a:pt x="2646" y="4716"/>
                  <a:pt x="3018" y="4687"/>
                </a:cubicBezTo>
                <a:cubicBezTo>
                  <a:pt x="4147" y="4589"/>
                  <a:pt x="3767" y="1"/>
                  <a:pt x="3767" y="0"/>
                </a:cubicBezTo>
                <a:close/>
              </a:path>
            </a:pathLst>
          </a:custGeom>
          <a:solidFill>
            <a:srgbClr val="03B5A3">
              <a:alpha val="3689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1" name="Google Shape;221;p26"/>
          <p:cNvSpPr/>
          <p:nvPr/>
        </p:nvSpPr>
        <p:spPr>
          <a:xfrm>
            <a:off x="12434241" y="8367396"/>
            <a:ext cx="324153" cy="209576"/>
          </a:xfrm>
          <a:custGeom>
            <a:avLst/>
            <a:gdLst/>
            <a:ahLst/>
            <a:cxnLst/>
            <a:rect l="l" t="t" r="r" b="b"/>
            <a:pathLst>
              <a:path w="2136" h="1381" extrusionOk="0">
                <a:moveTo>
                  <a:pt x="1737" y="1"/>
                </a:moveTo>
                <a:cubicBezTo>
                  <a:pt x="1528" y="1"/>
                  <a:pt x="1320" y="15"/>
                  <a:pt x="1117" y="53"/>
                </a:cubicBezTo>
                <a:cubicBezTo>
                  <a:pt x="737" y="102"/>
                  <a:pt x="356" y="200"/>
                  <a:pt x="1" y="347"/>
                </a:cubicBezTo>
                <a:cubicBezTo>
                  <a:pt x="23" y="687"/>
                  <a:pt x="171" y="1381"/>
                  <a:pt x="925" y="1381"/>
                </a:cubicBezTo>
                <a:cubicBezTo>
                  <a:pt x="989" y="1381"/>
                  <a:pt x="1057" y="1376"/>
                  <a:pt x="1129" y="1366"/>
                </a:cubicBezTo>
                <a:cubicBezTo>
                  <a:pt x="2013" y="1243"/>
                  <a:pt x="2135" y="458"/>
                  <a:pt x="2135" y="16"/>
                </a:cubicBezTo>
                <a:cubicBezTo>
                  <a:pt x="2002" y="7"/>
                  <a:pt x="1869" y="1"/>
                  <a:pt x="1737" y="1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2" name="Google Shape;222;p26"/>
          <p:cNvSpPr/>
          <p:nvPr/>
        </p:nvSpPr>
        <p:spPr>
          <a:xfrm>
            <a:off x="12484471" y="8142645"/>
            <a:ext cx="206845" cy="325973"/>
          </a:xfrm>
          <a:custGeom>
            <a:avLst/>
            <a:gdLst/>
            <a:ahLst/>
            <a:cxnLst/>
            <a:rect l="l" t="t" r="r" b="b"/>
            <a:pathLst>
              <a:path w="1363" h="2148" extrusionOk="0">
                <a:moveTo>
                  <a:pt x="1363" y="0"/>
                </a:moveTo>
                <a:lnTo>
                  <a:pt x="1" y="822"/>
                </a:lnTo>
                <a:lnTo>
                  <a:pt x="1" y="1730"/>
                </a:lnTo>
                <a:lnTo>
                  <a:pt x="676" y="2147"/>
                </a:lnTo>
                <a:lnTo>
                  <a:pt x="1363" y="1509"/>
                </a:lnTo>
                <a:lnTo>
                  <a:pt x="1363" y="0"/>
                </a:ln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3" name="Google Shape;223;p26"/>
          <p:cNvSpPr/>
          <p:nvPr/>
        </p:nvSpPr>
        <p:spPr>
          <a:xfrm>
            <a:off x="12484472" y="8257979"/>
            <a:ext cx="178922" cy="132332"/>
          </a:xfrm>
          <a:custGeom>
            <a:avLst/>
            <a:gdLst/>
            <a:ahLst/>
            <a:cxnLst/>
            <a:rect l="l" t="t" r="r" b="b"/>
            <a:pathLst>
              <a:path w="1179" h="872" extrusionOk="0">
                <a:moveTo>
                  <a:pt x="1179" y="1"/>
                </a:moveTo>
                <a:lnTo>
                  <a:pt x="1" y="393"/>
                </a:lnTo>
                <a:lnTo>
                  <a:pt x="1" y="872"/>
                </a:lnTo>
                <a:cubicBezTo>
                  <a:pt x="651" y="786"/>
                  <a:pt x="1179" y="1"/>
                  <a:pt x="1179" y="1"/>
                </a:cubicBezTo>
                <a:close/>
              </a:path>
            </a:pathLst>
          </a:custGeom>
          <a:solidFill>
            <a:srgbClr val="CC957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4" name="Google Shape;224;p26"/>
          <p:cNvSpPr/>
          <p:nvPr/>
        </p:nvSpPr>
        <p:spPr>
          <a:xfrm>
            <a:off x="12303882" y="7796341"/>
            <a:ext cx="387435" cy="554974"/>
          </a:xfrm>
          <a:custGeom>
            <a:avLst/>
            <a:gdLst/>
            <a:ahLst/>
            <a:cxnLst/>
            <a:rect l="l" t="t" r="r" b="b"/>
            <a:pathLst>
              <a:path w="2553" h="3657" extrusionOk="0">
                <a:moveTo>
                  <a:pt x="958" y="0"/>
                </a:moveTo>
                <a:cubicBezTo>
                  <a:pt x="430" y="0"/>
                  <a:pt x="1" y="430"/>
                  <a:pt x="1" y="969"/>
                </a:cubicBezTo>
                <a:lnTo>
                  <a:pt x="1" y="2687"/>
                </a:lnTo>
                <a:cubicBezTo>
                  <a:pt x="1" y="3227"/>
                  <a:pt x="430" y="3656"/>
                  <a:pt x="958" y="3656"/>
                </a:cubicBezTo>
                <a:lnTo>
                  <a:pt x="1584" y="3656"/>
                </a:lnTo>
                <a:cubicBezTo>
                  <a:pt x="2123" y="3656"/>
                  <a:pt x="2553" y="3227"/>
                  <a:pt x="2553" y="2687"/>
                </a:cubicBezTo>
                <a:lnTo>
                  <a:pt x="2553" y="969"/>
                </a:lnTo>
                <a:cubicBezTo>
                  <a:pt x="2553" y="430"/>
                  <a:pt x="2123" y="0"/>
                  <a:pt x="1584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5" name="Google Shape;225;p26"/>
          <p:cNvSpPr/>
          <p:nvPr/>
        </p:nvSpPr>
        <p:spPr>
          <a:xfrm>
            <a:off x="12261087" y="7742467"/>
            <a:ext cx="538281" cy="472418"/>
          </a:xfrm>
          <a:custGeom>
            <a:avLst/>
            <a:gdLst/>
            <a:ahLst/>
            <a:cxnLst/>
            <a:rect l="l" t="t" r="r" b="b"/>
            <a:pathLst>
              <a:path w="3547" h="3113" extrusionOk="0">
                <a:moveTo>
                  <a:pt x="1541" y="0"/>
                </a:moveTo>
                <a:cubicBezTo>
                  <a:pt x="1452" y="0"/>
                  <a:pt x="1367" y="18"/>
                  <a:pt x="1289" y="61"/>
                </a:cubicBezTo>
                <a:cubicBezTo>
                  <a:pt x="1252" y="73"/>
                  <a:pt x="1215" y="85"/>
                  <a:pt x="1178" y="98"/>
                </a:cubicBezTo>
                <a:cubicBezTo>
                  <a:pt x="1142" y="98"/>
                  <a:pt x="1105" y="98"/>
                  <a:pt x="1068" y="85"/>
                </a:cubicBezTo>
                <a:cubicBezTo>
                  <a:pt x="1029" y="71"/>
                  <a:pt x="991" y="64"/>
                  <a:pt x="953" y="64"/>
                </a:cubicBezTo>
                <a:cubicBezTo>
                  <a:pt x="896" y="64"/>
                  <a:pt x="843" y="80"/>
                  <a:pt x="798" y="110"/>
                </a:cubicBezTo>
                <a:cubicBezTo>
                  <a:pt x="712" y="171"/>
                  <a:pt x="749" y="245"/>
                  <a:pt x="737" y="318"/>
                </a:cubicBezTo>
                <a:cubicBezTo>
                  <a:pt x="737" y="404"/>
                  <a:pt x="675" y="417"/>
                  <a:pt x="590" y="441"/>
                </a:cubicBezTo>
                <a:cubicBezTo>
                  <a:pt x="406" y="502"/>
                  <a:pt x="246" y="601"/>
                  <a:pt x="111" y="736"/>
                </a:cubicBezTo>
                <a:cubicBezTo>
                  <a:pt x="38" y="797"/>
                  <a:pt x="1" y="907"/>
                  <a:pt x="38" y="1005"/>
                </a:cubicBezTo>
                <a:cubicBezTo>
                  <a:pt x="62" y="1055"/>
                  <a:pt x="99" y="1091"/>
                  <a:pt x="148" y="1116"/>
                </a:cubicBezTo>
                <a:cubicBezTo>
                  <a:pt x="237" y="1164"/>
                  <a:pt x="333" y="1189"/>
                  <a:pt x="431" y="1189"/>
                </a:cubicBezTo>
                <a:cubicBezTo>
                  <a:pt x="509" y="1189"/>
                  <a:pt x="587" y="1173"/>
                  <a:pt x="663" y="1140"/>
                </a:cubicBezTo>
                <a:lnTo>
                  <a:pt x="663" y="1140"/>
                </a:lnTo>
                <a:cubicBezTo>
                  <a:pt x="614" y="1190"/>
                  <a:pt x="614" y="1275"/>
                  <a:pt x="663" y="1337"/>
                </a:cubicBezTo>
                <a:cubicBezTo>
                  <a:pt x="712" y="1386"/>
                  <a:pt x="786" y="1423"/>
                  <a:pt x="847" y="1435"/>
                </a:cubicBezTo>
                <a:cubicBezTo>
                  <a:pt x="864" y="1436"/>
                  <a:pt x="880" y="1436"/>
                  <a:pt x="897" y="1436"/>
                </a:cubicBezTo>
                <a:cubicBezTo>
                  <a:pt x="1111" y="1436"/>
                  <a:pt x="1313" y="1361"/>
                  <a:pt x="1461" y="1202"/>
                </a:cubicBezTo>
                <a:cubicBezTo>
                  <a:pt x="1461" y="1349"/>
                  <a:pt x="1571" y="1472"/>
                  <a:pt x="1718" y="1484"/>
                </a:cubicBezTo>
                <a:cubicBezTo>
                  <a:pt x="1836" y="1484"/>
                  <a:pt x="1945" y="1418"/>
                  <a:pt x="2053" y="1418"/>
                </a:cubicBezTo>
                <a:cubicBezTo>
                  <a:pt x="2068" y="1418"/>
                  <a:pt x="2083" y="1420"/>
                  <a:pt x="2099" y="1423"/>
                </a:cubicBezTo>
                <a:cubicBezTo>
                  <a:pt x="2135" y="1484"/>
                  <a:pt x="2074" y="1594"/>
                  <a:pt x="2135" y="1631"/>
                </a:cubicBezTo>
                <a:cubicBezTo>
                  <a:pt x="2148" y="1643"/>
                  <a:pt x="2172" y="1643"/>
                  <a:pt x="2185" y="1643"/>
                </a:cubicBezTo>
                <a:cubicBezTo>
                  <a:pt x="2307" y="1656"/>
                  <a:pt x="2442" y="1631"/>
                  <a:pt x="2516" y="1729"/>
                </a:cubicBezTo>
                <a:cubicBezTo>
                  <a:pt x="2602" y="1815"/>
                  <a:pt x="2553" y="1938"/>
                  <a:pt x="2516" y="2048"/>
                </a:cubicBezTo>
                <a:cubicBezTo>
                  <a:pt x="2479" y="2146"/>
                  <a:pt x="2491" y="2269"/>
                  <a:pt x="2528" y="2355"/>
                </a:cubicBezTo>
                <a:cubicBezTo>
                  <a:pt x="2564" y="2412"/>
                  <a:pt x="2629" y="2444"/>
                  <a:pt x="2689" y="2444"/>
                </a:cubicBezTo>
                <a:cubicBezTo>
                  <a:pt x="2732" y="2444"/>
                  <a:pt x="2772" y="2428"/>
                  <a:pt x="2798" y="2392"/>
                </a:cubicBezTo>
                <a:cubicBezTo>
                  <a:pt x="2810" y="2367"/>
                  <a:pt x="2810" y="2331"/>
                  <a:pt x="2835" y="2306"/>
                </a:cubicBezTo>
                <a:cubicBezTo>
                  <a:pt x="2844" y="2288"/>
                  <a:pt x="2866" y="2277"/>
                  <a:pt x="2887" y="2277"/>
                </a:cubicBezTo>
                <a:cubicBezTo>
                  <a:pt x="2894" y="2277"/>
                  <a:pt x="2902" y="2278"/>
                  <a:pt x="2908" y="2281"/>
                </a:cubicBezTo>
                <a:cubicBezTo>
                  <a:pt x="2921" y="2294"/>
                  <a:pt x="2933" y="2318"/>
                  <a:pt x="2921" y="2343"/>
                </a:cubicBezTo>
                <a:cubicBezTo>
                  <a:pt x="2896" y="2478"/>
                  <a:pt x="2859" y="2600"/>
                  <a:pt x="2798" y="2711"/>
                </a:cubicBezTo>
                <a:cubicBezTo>
                  <a:pt x="2724" y="2834"/>
                  <a:pt x="2761" y="2981"/>
                  <a:pt x="2872" y="3067"/>
                </a:cubicBezTo>
                <a:cubicBezTo>
                  <a:pt x="2908" y="3079"/>
                  <a:pt x="2945" y="3091"/>
                  <a:pt x="2982" y="3103"/>
                </a:cubicBezTo>
                <a:cubicBezTo>
                  <a:pt x="3014" y="3110"/>
                  <a:pt x="3045" y="3113"/>
                  <a:pt x="3077" y="3113"/>
                </a:cubicBezTo>
                <a:cubicBezTo>
                  <a:pt x="3167" y="3113"/>
                  <a:pt x="3256" y="3088"/>
                  <a:pt x="3338" y="3042"/>
                </a:cubicBezTo>
                <a:cubicBezTo>
                  <a:pt x="3424" y="2956"/>
                  <a:pt x="3485" y="2858"/>
                  <a:pt x="3497" y="2735"/>
                </a:cubicBezTo>
                <a:cubicBezTo>
                  <a:pt x="3522" y="2699"/>
                  <a:pt x="3522" y="2650"/>
                  <a:pt x="3522" y="2600"/>
                </a:cubicBezTo>
                <a:cubicBezTo>
                  <a:pt x="3522" y="2551"/>
                  <a:pt x="3485" y="2515"/>
                  <a:pt x="3436" y="2502"/>
                </a:cubicBezTo>
                <a:cubicBezTo>
                  <a:pt x="3387" y="2343"/>
                  <a:pt x="3546" y="2159"/>
                  <a:pt x="3448" y="2036"/>
                </a:cubicBezTo>
                <a:cubicBezTo>
                  <a:pt x="3424" y="1999"/>
                  <a:pt x="3399" y="1987"/>
                  <a:pt x="3375" y="1962"/>
                </a:cubicBezTo>
                <a:cubicBezTo>
                  <a:pt x="3289" y="1889"/>
                  <a:pt x="3252" y="1791"/>
                  <a:pt x="3240" y="1693"/>
                </a:cubicBezTo>
                <a:cubicBezTo>
                  <a:pt x="3227" y="1582"/>
                  <a:pt x="3227" y="1484"/>
                  <a:pt x="3240" y="1386"/>
                </a:cubicBezTo>
                <a:cubicBezTo>
                  <a:pt x="3240" y="1177"/>
                  <a:pt x="3215" y="981"/>
                  <a:pt x="3178" y="785"/>
                </a:cubicBezTo>
                <a:cubicBezTo>
                  <a:pt x="3166" y="699"/>
                  <a:pt x="3129" y="625"/>
                  <a:pt x="3080" y="552"/>
                </a:cubicBezTo>
                <a:cubicBezTo>
                  <a:pt x="3037" y="487"/>
                  <a:pt x="2976" y="451"/>
                  <a:pt x="2904" y="451"/>
                </a:cubicBezTo>
                <a:cubicBezTo>
                  <a:pt x="2893" y="451"/>
                  <a:pt x="2882" y="452"/>
                  <a:pt x="2872" y="453"/>
                </a:cubicBezTo>
                <a:cubicBezTo>
                  <a:pt x="2835" y="294"/>
                  <a:pt x="2749" y="159"/>
                  <a:pt x="2626" y="73"/>
                </a:cubicBezTo>
                <a:cubicBezTo>
                  <a:pt x="2563" y="27"/>
                  <a:pt x="2492" y="5"/>
                  <a:pt x="2421" y="5"/>
                </a:cubicBezTo>
                <a:cubicBezTo>
                  <a:pt x="2341" y="5"/>
                  <a:pt x="2262" y="33"/>
                  <a:pt x="2197" y="85"/>
                </a:cubicBezTo>
                <a:cubicBezTo>
                  <a:pt x="2172" y="110"/>
                  <a:pt x="2135" y="122"/>
                  <a:pt x="2111" y="134"/>
                </a:cubicBezTo>
                <a:cubicBezTo>
                  <a:pt x="2074" y="134"/>
                  <a:pt x="2050" y="134"/>
                  <a:pt x="2025" y="122"/>
                </a:cubicBezTo>
                <a:cubicBezTo>
                  <a:pt x="1874" y="59"/>
                  <a:pt x="1703" y="0"/>
                  <a:pt x="1541" y="0"/>
                </a:cubicBezTo>
                <a:close/>
              </a:path>
            </a:pathLst>
          </a:custGeom>
          <a:solidFill>
            <a:srgbClr val="171E2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6" name="Google Shape;226;p26"/>
          <p:cNvSpPr/>
          <p:nvPr/>
        </p:nvSpPr>
        <p:spPr>
          <a:xfrm>
            <a:off x="12646548" y="8069954"/>
            <a:ext cx="108050" cy="93180"/>
          </a:xfrm>
          <a:custGeom>
            <a:avLst/>
            <a:gdLst/>
            <a:ahLst/>
            <a:cxnLst/>
            <a:rect l="l" t="t" r="r" b="b"/>
            <a:pathLst>
              <a:path w="712" h="614" extrusionOk="0">
                <a:moveTo>
                  <a:pt x="405" y="1"/>
                </a:moveTo>
                <a:cubicBezTo>
                  <a:pt x="135" y="1"/>
                  <a:pt x="0" y="332"/>
                  <a:pt x="184" y="528"/>
                </a:cubicBezTo>
                <a:cubicBezTo>
                  <a:pt x="247" y="587"/>
                  <a:pt x="323" y="613"/>
                  <a:pt x="397" y="613"/>
                </a:cubicBezTo>
                <a:cubicBezTo>
                  <a:pt x="558" y="613"/>
                  <a:pt x="712" y="492"/>
                  <a:pt x="712" y="307"/>
                </a:cubicBezTo>
                <a:cubicBezTo>
                  <a:pt x="712" y="136"/>
                  <a:pt x="577" y="1"/>
                  <a:pt x="405" y="1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7" name="Google Shape;227;p26"/>
          <p:cNvSpPr/>
          <p:nvPr/>
        </p:nvSpPr>
        <p:spPr>
          <a:xfrm>
            <a:off x="12132701" y="8439783"/>
            <a:ext cx="860310" cy="983990"/>
          </a:xfrm>
          <a:custGeom>
            <a:avLst/>
            <a:gdLst/>
            <a:ahLst/>
            <a:cxnLst/>
            <a:rect l="l" t="t" r="r" b="b"/>
            <a:pathLst>
              <a:path w="5669" h="6484" extrusionOk="0">
                <a:moveTo>
                  <a:pt x="4746" y="1"/>
                </a:moveTo>
                <a:cubicBezTo>
                  <a:pt x="4305" y="1"/>
                  <a:pt x="3936" y="342"/>
                  <a:pt x="3902" y="790"/>
                </a:cubicBezTo>
                <a:lnTo>
                  <a:pt x="3570" y="4520"/>
                </a:lnTo>
                <a:lnTo>
                  <a:pt x="62" y="4741"/>
                </a:lnTo>
                <a:cubicBezTo>
                  <a:pt x="0" y="5330"/>
                  <a:pt x="37" y="5919"/>
                  <a:pt x="172" y="6483"/>
                </a:cubicBezTo>
                <a:lnTo>
                  <a:pt x="4429" y="6213"/>
                </a:lnTo>
                <a:cubicBezTo>
                  <a:pt x="4846" y="6176"/>
                  <a:pt x="5190" y="5845"/>
                  <a:pt x="5239" y="5416"/>
                </a:cubicBezTo>
                <a:lnTo>
                  <a:pt x="5631" y="938"/>
                </a:lnTo>
                <a:cubicBezTo>
                  <a:pt x="5668" y="459"/>
                  <a:pt x="5313" y="42"/>
                  <a:pt x="4834" y="5"/>
                </a:cubicBezTo>
                <a:cubicBezTo>
                  <a:pt x="4804" y="2"/>
                  <a:pt x="4775" y="1"/>
                  <a:pt x="4746" y="1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8" name="Google Shape;228;p26"/>
          <p:cNvSpPr/>
          <p:nvPr/>
        </p:nvSpPr>
        <p:spPr>
          <a:xfrm>
            <a:off x="12013420" y="9155914"/>
            <a:ext cx="201230" cy="272556"/>
          </a:xfrm>
          <a:custGeom>
            <a:avLst/>
            <a:gdLst/>
            <a:ahLst/>
            <a:cxnLst/>
            <a:rect l="l" t="t" r="r" b="b"/>
            <a:pathLst>
              <a:path w="1326" h="1796" extrusionOk="0">
                <a:moveTo>
                  <a:pt x="484" y="0"/>
                </a:moveTo>
                <a:cubicBezTo>
                  <a:pt x="452" y="0"/>
                  <a:pt x="418" y="4"/>
                  <a:pt x="381" y="10"/>
                </a:cubicBezTo>
                <a:cubicBezTo>
                  <a:pt x="320" y="22"/>
                  <a:pt x="271" y="71"/>
                  <a:pt x="259" y="145"/>
                </a:cubicBezTo>
                <a:cubicBezTo>
                  <a:pt x="271" y="181"/>
                  <a:pt x="271" y="218"/>
                  <a:pt x="259" y="255"/>
                </a:cubicBezTo>
                <a:cubicBezTo>
                  <a:pt x="246" y="329"/>
                  <a:pt x="148" y="329"/>
                  <a:pt x="124" y="415"/>
                </a:cubicBezTo>
                <a:cubicBezTo>
                  <a:pt x="99" y="500"/>
                  <a:pt x="234" y="574"/>
                  <a:pt x="210" y="672"/>
                </a:cubicBezTo>
                <a:cubicBezTo>
                  <a:pt x="197" y="709"/>
                  <a:pt x="160" y="734"/>
                  <a:pt x="124" y="758"/>
                </a:cubicBezTo>
                <a:cubicBezTo>
                  <a:pt x="26" y="844"/>
                  <a:pt x="1" y="991"/>
                  <a:pt x="62" y="1102"/>
                </a:cubicBezTo>
                <a:cubicBezTo>
                  <a:pt x="99" y="1163"/>
                  <a:pt x="173" y="1212"/>
                  <a:pt x="173" y="1273"/>
                </a:cubicBezTo>
                <a:cubicBezTo>
                  <a:pt x="173" y="1322"/>
                  <a:pt x="124" y="1371"/>
                  <a:pt x="99" y="1421"/>
                </a:cubicBezTo>
                <a:cubicBezTo>
                  <a:pt x="62" y="1519"/>
                  <a:pt x="99" y="1629"/>
                  <a:pt x="197" y="1690"/>
                </a:cubicBezTo>
                <a:cubicBezTo>
                  <a:pt x="283" y="1740"/>
                  <a:pt x="394" y="1776"/>
                  <a:pt x="504" y="1776"/>
                </a:cubicBezTo>
                <a:cubicBezTo>
                  <a:pt x="582" y="1782"/>
                  <a:pt x="676" y="1795"/>
                  <a:pt x="766" y="1795"/>
                </a:cubicBezTo>
                <a:cubicBezTo>
                  <a:pt x="874" y="1795"/>
                  <a:pt x="977" y="1776"/>
                  <a:pt x="1044" y="1703"/>
                </a:cubicBezTo>
                <a:cubicBezTo>
                  <a:pt x="1191" y="1556"/>
                  <a:pt x="1277" y="1359"/>
                  <a:pt x="1301" y="1151"/>
                </a:cubicBezTo>
                <a:cubicBezTo>
                  <a:pt x="1326" y="905"/>
                  <a:pt x="1314" y="648"/>
                  <a:pt x="1240" y="415"/>
                </a:cubicBezTo>
                <a:cubicBezTo>
                  <a:pt x="1228" y="280"/>
                  <a:pt x="1166" y="157"/>
                  <a:pt x="1056" y="83"/>
                </a:cubicBezTo>
                <a:cubicBezTo>
                  <a:pt x="1007" y="59"/>
                  <a:pt x="946" y="46"/>
                  <a:pt x="884" y="46"/>
                </a:cubicBezTo>
                <a:lnTo>
                  <a:pt x="578" y="10"/>
                </a:lnTo>
                <a:cubicBezTo>
                  <a:pt x="547" y="4"/>
                  <a:pt x="516" y="0"/>
                  <a:pt x="484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9" name="Google Shape;229;p26"/>
          <p:cNvSpPr/>
          <p:nvPr/>
        </p:nvSpPr>
        <p:spPr>
          <a:xfrm>
            <a:off x="12680086" y="8432346"/>
            <a:ext cx="316564" cy="671068"/>
          </a:xfrm>
          <a:custGeom>
            <a:avLst/>
            <a:gdLst/>
            <a:ahLst/>
            <a:cxnLst/>
            <a:rect l="l" t="t" r="r" b="b"/>
            <a:pathLst>
              <a:path w="2086" h="4422" extrusionOk="0">
                <a:moveTo>
                  <a:pt x="1152" y="1"/>
                </a:moveTo>
                <a:cubicBezTo>
                  <a:pt x="698" y="1"/>
                  <a:pt x="316" y="354"/>
                  <a:pt x="270" y="815"/>
                </a:cubicBezTo>
                <a:lnTo>
                  <a:pt x="0" y="3943"/>
                </a:lnTo>
                <a:cubicBezTo>
                  <a:pt x="552" y="4189"/>
                  <a:pt x="1141" y="4348"/>
                  <a:pt x="1742" y="4422"/>
                </a:cubicBezTo>
                <a:lnTo>
                  <a:pt x="2049" y="962"/>
                </a:lnTo>
                <a:cubicBezTo>
                  <a:pt x="2086" y="471"/>
                  <a:pt x="1730" y="42"/>
                  <a:pt x="1239" y="5"/>
                </a:cubicBezTo>
                <a:cubicBezTo>
                  <a:pt x="1210" y="2"/>
                  <a:pt x="1181" y="1"/>
                  <a:pt x="115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0" name="Google Shape;230;p26"/>
          <p:cNvSpPr/>
          <p:nvPr/>
        </p:nvSpPr>
        <p:spPr>
          <a:xfrm>
            <a:off x="12678113" y="8593205"/>
            <a:ext cx="309280" cy="510207"/>
          </a:xfrm>
          <a:custGeom>
            <a:avLst/>
            <a:gdLst/>
            <a:ahLst/>
            <a:cxnLst/>
            <a:rect l="l" t="t" r="r" b="b"/>
            <a:pathLst>
              <a:path w="2038" h="3362" fill="none" extrusionOk="0">
                <a:moveTo>
                  <a:pt x="259" y="0"/>
                </a:moveTo>
                <a:lnTo>
                  <a:pt x="1" y="2883"/>
                </a:lnTo>
                <a:cubicBezTo>
                  <a:pt x="1" y="2883"/>
                  <a:pt x="1068" y="3337"/>
                  <a:pt x="1743" y="3362"/>
                </a:cubicBezTo>
                <a:lnTo>
                  <a:pt x="2037" y="393"/>
                </a:lnTo>
              </a:path>
            </a:pathLst>
          </a:custGeom>
          <a:noFill/>
          <a:ln w="122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1" name="Google Shape;231;p26"/>
          <p:cNvSpPr/>
          <p:nvPr/>
        </p:nvSpPr>
        <p:spPr>
          <a:xfrm>
            <a:off x="11454958" y="9380664"/>
            <a:ext cx="1162001" cy="57971"/>
          </a:xfrm>
          <a:custGeom>
            <a:avLst/>
            <a:gdLst/>
            <a:ahLst/>
            <a:cxnLst/>
            <a:rect l="l" t="t" r="r" b="b"/>
            <a:pathLst>
              <a:path w="7657" h="382" extrusionOk="0">
                <a:moveTo>
                  <a:pt x="74" y="1"/>
                </a:moveTo>
                <a:cubicBezTo>
                  <a:pt x="37" y="1"/>
                  <a:pt x="0" y="38"/>
                  <a:pt x="0" y="87"/>
                </a:cubicBezTo>
                <a:lnTo>
                  <a:pt x="0" y="295"/>
                </a:lnTo>
                <a:cubicBezTo>
                  <a:pt x="0" y="344"/>
                  <a:pt x="37" y="381"/>
                  <a:pt x="74" y="381"/>
                </a:cubicBezTo>
                <a:lnTo>
                  <a:pt x="7570" y="381"/>
                </a:lnTo>
                <a:cubicBezTo>
                  <a:pt x="7619" y="381"/>
                  <a:pt x="7656" y="344"/>
                  <a:pt x="7656" y="295"/>
                </a:cubicBezTo>
                <a:lnTo>
                  <a:pt x="7656" y="87"/>
                </a:lnTo>
                <a:cubicBezTo>
                  <a:pt x="7656" y="38"/>
                  <a:pt x="7619" y="1"/>
                  <a:pt x="7570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2" name="Google Shape;232;p26"/>
          <p:cNvSpPr/>
          <p:nvPr/>
        </p:nvSpPr>
        <p:spPr>
          <a:xfrm>
            <a:off x="10883595" y="8781080"/>
            <a:ext cx="1185675" cy="655740"/>
          </a:xfrm>
          <a:custGeom>
            <a:avLst/>
            <a:gdLst/>
            <a:ahLst/>
            <a:cxnLst/>
            <a:rect l="l" t="t" r="r" b="b"/>
            <a:pathLst>
              <a:path w="7813" h="4321" extrusionOk="0">
                <a:moveTo>
                  <a:pt x="421" y="1"/>
                </a:moveTo>
                <a:cubicBezTo>
                  <a:pt x="185" y="1"/>
                  <a:pt x="0" y="216"/>
                  <a:pt x="48" y="455"/>
                </a:cubicBezTo>
                <a:lnTo>
                  <a:pt x="588" y="3866"/>
                </a:lnTo>
                <a:cubicBezTo>
                  <a:pt x="637" y="4124"/>
                  <a:pt x="858" y="4320"/>
                  <a:pt x="1128" y="4320"/>
                </a:cubicBezTo>
                <a:lnTo>
                  <a:pt x="7372" y="4320"/>
                </a:lnTo>
                <a:cubicBezTo>
                  <a:pt x="7379" y="4320"/>
                  <a:pt x="7385" y="4320"/>
                  <a:pt x="7392" y="4320"/>
                </a:cubicBezTo>
                <a:cubicBezTo>
                  <a:pt x="7628" y="4320"/>
                  <a:pt x="7813" y="4105"/>
                  <a:pt x="7765" y="3866"/>
                </a:cubicBezTo>
                <a:lnTo>
                  <a:pt x="7225" y="455"/>
                </a:lnTo>
                <a:cubicBezTo>
                  <a:pt x="7176" y="198"/>
                  <a:pt x="6955" y="1"/>
                  <a:pt x="6685" y="1"/>
                </a:cubicBezTo>
                <a:lnTo>
                  <a:pt x="441" y="1"/>
                </a:lnTo>
                <a:cubicBezTo>
                  <a:pt x="434" y="1"/>
                  <a:pt x="428" y="1"/>
                  <a:pt x="421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3" name="Google Shape;233;p26"/>
          <p:cNvSpPr/>
          <p:nvPr/>
        </p:nvSpPr>
        <p:spPr>
          <a:xfrm>
            <a:off x="11386061" y="9039215"/>
            <a:ext cx="110024" cy="147205"/>
          </a:xfrm>
          <a:custGeom>
            <a:avLst/>
            <a:gdLst/>
            <a:ahLst/>
            <a:cxnLst/>
            <a:rect l="l" t="t" r="r" b="b"/>
            <a:pathLst>
              <a:path w="725" h="970" extrusionOk="0">
                <a:moveTo>
                  <a:pt x="415" y="1"/>
                </a:moveTo>
                <a:cubicBezTo>
                  <a:pt x="368" y="1"/>
                  <a:pt x="319" y="12"/>
                  <a:pt x="283" y="30"/>
                </a:cubicBezTo>
                <a:cubicBezTo>
                  <a:pt x="197" y="79"/>
                  <a:pt x="197" y="165"/>
                  <a:pt x="184" y="251"/>
                </a:cubicBezTo>
                <a:cubicBezTo>
                  <a:pt x="184" y="349"/>
                  <a:pt x="160" y="447"/>
                  <a:pt x="123" y="546"/>
                </a:cubicBezTo>
                <a:cubicBezTo>
                  <a:pt x="86" y="595"/>
                  <a:pt x="49" y="656"/>
                  <a:pt x="25" y="717"/>
                </a:cubicBezTo>
                <a:cubicBezTo>
                  <a:pt x="0" y="779"/>
                  <a:pt x="13" y="840"/>
                  <a:pt x="49" y="901"/>
                </a:cubicBezTo>
                <a:cubicBezTo>
                  <a:pt x="62" y="926"/>
                  <a:pt x="99" y="938"/>
                  <a:pt x="123" y="950"/>
                </a:cubicBezTo>
                <a:cubicBezTo>
                  <a:pt x="162" y="963"/>
                  <a:pt x="202" y="969"/>
                  <a:pt x="243" y="969"/>
                </a:cubicBezTo>
                <a:cubicBezTo>
                  <a:pt x="356" y="969"/>
                  <a:pt x="471" y="921"/>
                  <a:pt x="553" y="840"/>
                </a:cubicBezTo>
                <a:cubicBezTo>
                  <a:pt x="663" y="717"/>
                  <a:pt x="712" y="558"/>
                  <a:pt x="712" y="398"/>
                </a:cubicBezTo>
                <a:cubicBezTo>
                  <a:pt x="724" y="263"/>
                  <a:pt x="663" y="141"/>
                  <a:pt x="577" y="55"/>
                </a:cubicBezTo>
                <a:cubicBezTo>
                  <a:pt x="540" y="30"/>
                  <a:pt x="503" y="18"/>
                  <a:pt x="467" y="6"/>
                </a:cubicBezTo>
                <a:cubicBezTo>
                  <a:pt x="450" y="2"/>
                  <a:pt x="433" y="1"/>
                  <a:pt x="41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4" name="Google Shape;234;p26"/>
          <p:cNvSpPr/>
          <p:nvPr/>
        </p:nvSpPr>
        <p:spPr>
          <a:xfrm>
            <a:off x="11443728" y="8993536"/>
            <a:ext cx="30048" cy="36574"/>
          </a:xfrm>
          <a:custGeom>
            <a:avLst/>
            <a:gdLst/>
            <a:ahLst/>
            <a:cxnLst/>
            <a:rect l="l" t="t" r="r" b="b"/>
            <a:pathLst>
              <a:path w="198" h="241" extrusionOk="0">
                <a:moveTo>
                  <a:pt x="74" y="0"/>
                </a:moveTo>
                <a:cubicBezTo>
                  <a:pt x="38" y="12"/>
                  <a:pt x="13" y="37"/>
                  <a:pt x="1" y="74"/>
                </a:cubicBezTo>
                <a:cubicBezTo>
                  <a:pt x="1" y="98"/>
                  <a:pt x="1" y="135"/>
                  <a:pt x="1" y="172"/>
                </a:cubicBezTo>
                <a:cubicBezTo>
                  <a:pt x="10" y="210"/>
                  <a:pt x="12" y="241"/>
                  <a:pt x="42" y="241"/>
                </a:cubicBezTo>
                <a:cubicBezTo>
                  <a:pt x="50" y="241"/>
                  <a:pt x="61" y="239"/>
                  <a:pt x="74" y="233"/>
                </a:cubicBezTo>
                <a:cubicBezTo>
                  <a:pt x="123" y="221"/>
                  <a:pt x="160" y="184"/>
                  <a:pt x="173" y="135"/>
                </a:cubicBezTo>
                <a:cubicBezTo>
                  <a:pt x="185" y="123"/>
                  <a:pt x="197" y="98"/>
                  <a:pt x="197" y="86"/>
                </a:cubicBezTo>
                <a:cubicBezTo>
                  <a:pt x="197" y="61"/>
                  <a:pt x="185" y="37"/>
                  <a:pt x="173" y="25"/>
                </a:cubicBezTo>
                <a:cubicBezTo>
                  <a:pt x="160" y="12"/>
                  <a:pt x="123" y="0"/>
                  <a:pt x="9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5" name="Google Shape;235;p26"/>
          <p:cNvSpPr/>
          <p:nvPr/>
        </p:nvSpPr>
        <p:spPr>
          <a:xfrm>
            <a:off x="5083619" y="6364377"/>
            <a:ext cx="1176874" cy="1191898"/>
          </a:xfrm>
          <a:custGeom>
            <a:avLst/>
            <a:gdLst/>
            <a:ahLst/>
            <a:cxnLst/>
            <a:rect l="l" t="t" r="r" b="b"/>
            <a:pathLst>
              <a:path w="7755" h="7854" extrusionOk="0">
                <a:moveTo>
                  <a:pt x="4398" y="0"/>
                </a:moveTo>
                <a:cubicBezTo>
                  <a:pt x="3605" y="0"/>
                  <a:pt x="2795" y="285"/>
                  <a:pt x="2123" y="922"/>
                </a:cubicBezTo>
                <a:cubicBezTo>
                  <a:pt x="1" y="2934"/>
                  <a:pt x="1326" y="6516"/>
                  <a:pt x="4246" y="6664"/>
                </a:cubicBezTo>
                <a:lnTo>
                  <a:pt x="4724" y="7854"/>
                </a:lnTo>
                <a:lnTo>
                  <a:pt x="5301" y="6553"/>
                </a:lnTo>
                <a:cubicBezTo>
                  <a:pt x="6749" y="6148"/>
                  <a:pt x="7755" y="4836"/>
                  <a:pt x="7755" y="3339"/>
                </a:cubicBezTo>
                <a:cubicBezTo>
                  <a:pt x="7755" y="1334"/>
                  <a:pt x="6114" y="0"/>
                  <a:pt x="4398" y="0"/>
                </a:cubicBezTo>
                <a:close/>
              </a:path>
            </a:pathLst>
          </a:custGeom>
          <a:solidFill>
            <a:srgbClr val="FFFFFF"/>
          </a:solidFill>
          <a:ln w="952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6" name="Google Shape;236;p26"/>
          <p:cNvSpPr/>
          <p:nvPr/>
        </p:nvSpPr>
        <p:spPr>
          <a:xfrm>
            <a:off x="5515671" y="6573041"/>
            <a:ext cx="536309" cy="506564"/>
          </a:xfrm>
          <a:custGeom>
            <a:avLst/>
            <a:gdLst/>
            <a:ahLst/>
            <a:cxnLst/>
            <a:rect l="l" t="t" r="r" b="b"/>
            <a:pathLst>
              <a:path w="3534" h="3338" extrusionOk="0">
                <a:moveTo>
                  <a:pt x="1374" y="1"/>
                </a:moveTo>
                <a:cubicBezTo>
                  <a:pt x="1080" y="1"/>
                  <a:pt x="785" y="197"/>
                  <a:pt x="785" y="590"/>
                </a:cubicBezTo>
                <a:lnTo>
                  <a:pt x="0" y="590"/>
                </a:lnTo>
                <a:lnTo>
                  <a:pt x="0" y="3338"/>
                </a:lnTo>
                <a:lnTo>
                  <a:pt x="785" y="3338"/>
                </a:lnTo>
                <a:cubicBezTo>
                  <a:pt x="785" y="2945"/>
                  <a:pt x="1080" y="2749"/>
                  <a:pt x="1374" y="2749"/>
                </a:cubicBezTo>
                <a:cubicBezTo>
                  <a:pt x="1669" y="2749"/>
                  <a:pt x="1963" y="2945"/>
                  <a:pt x="1963" y="3338"/>
                </a:cubicBezTo>
                <a:lnTo>
                  <a:pt x="2748" y="3338"/>
                </a:lnTo>
                <a:lnTo>
                  <a:pt x="2748" y="2553"/>
                </a:lnTo>
                <a:cubicBezTo>
                  <a:pt x="3534" y="2553"/>
                  <a:pt x="3534" y="1375"/>
                  <a:pt x="2748" y="1375"/>
                </a:cubicBezTo>
                <a:lnTo>
                  <a:pt x="2748" y="590"/>
                </a:lnTo>
                <a:lnTo>
                  <a:pt x="1963" y="590"/>
                </a:lnTo>
                <a:cubicBezTo>
                  <a:pt x="1963" y="197"/>
                  <a:pt x="1669" y="1"/>
                  <a:pt x="1374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7" name="Google Shape;237;p26"/>
          <p:cNvSpPr/>
          <p:nvPr/>
        </p:nvSpPr>
        <p:spPr>
          <a:xfrm>
            <a:off x="12861587" y="6669553"/>
            <a:ext cx="1248958" cy="1146674"/>
          </a:xfrm>
          <a:custGeom>
            <a:avLst/>
            <a:gdLst/>
            <a:ahLst/>
            <a:cxnLst/>
            <a:rect l="l" t="t" r="r" b="b"/>
            <a:pathLst>
              <a:path w="8230" h="7556" extrusionOk="0">
                <a:moveTo>
                  <a:pt x="4166" y="0"/>
                </a:moveTo>
                <a:cubicBezTo>
                  <a:pt x="3814" y="0"/>
                  <a:pt x="3449" y="58"/>
                  <a:pt x="3080" y="182"/>
                </a:cubicBezTo>
                <a:cubicBezTo>
                  <a:pt x="307" y="1114"/>
                  <a:pt x="1" y="4905"/>
                  <a:pt x="2589" y="6279"/>
                </a:cubicBezTo>
                <a:lnTo>
                  <a:pt x="2528" y="7555"/>
                </a:lnTo>
                <a:lnTo>
                  <a:pt x="3595" y="6623"/>
                </a:lnTo>
                <a:cubicBezTo>
                  <a:pt x="3774" y="6651"/>
                  <a:pt x="3951" y="6664"/>
                  <a:pt x="4127" y="6664"/>
                </a:cubicBezTo>
                <a:cubicBezTo>
                  <a:pt x="5416" y="6664"/>
                  <a:pt x="6604" y="5932"/>
                  <a:pt x="7165" y="4733"/>
                </a:cubicBezTo>
                <a:cubicBezTo>
                  <a:pt x="8229" y="2436"/>
                  <a:pt x="6462" y="0"/>
                  <a:pt x="4166" y="0"/>
                </a:cubicBezTo>
                <a:close/>
              </a:path>
            </a:pathLst>
          </a:custGeom>
          <a:solidFill>
            <a:srgbClr val="FFFFFF"/>
          </a:solidFill>
          <a:ln w="9525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8" name="Google Shape;238;p26"/>
          <p:cNvSpPr/>
          <p:nvPr/>
        </p:nvSpPr>
        <p:spPr>
          <a:xfrm>
            <a:off x="13200220" y="6919718"/>
            <a:ext cx="571691" cy="503829"/>
          </a:xfrm>
          <a:custGeom>
            <a:avLst/>
            <a:gdLst/>
            <a:ahLst/>
            <a:cxnLst/>
            <a:rect l="l" t="t" r="r" b="b"/>
            <a:pathLst>
              <a:path w="4467" h="2749" extrusionOk="0">
                <a:moveTo>
                  <a:pt x="786" y="0"/>
                </a:moveTo>
                <a:lnTo>
                  <a:pt x="786" y="785"/>
                </a:lnTo>
                <a:cubicBezTo>
                  <a:pt x="0" y="785"/>
                  <a:pt x="0" y="1963"/>
                  <a:pt x="786" y="1963"/>
                </a:cubicBezTo>
                <a:lnTo>
                  <a:pt x="786" y="2748"/>
                </a:lnTo>
                <a:lnTo>
                  <a:pt x="1583" y="2748"/>
                </a:lnTo>
                <a:cubicBezTo>
                  <a:pt x="1602" y="2374"/>
                  <a:pt x="1887" y="2187"/>
                  <a:pt x="2172" y="2187"/>
                </a:cubicBezTo>
                <a:cubicBezTo>
                  <a:pt x="2457" y="2187"/>
                  <a:pt x="2743" y="2374"/>
                  <a:pt x="2761" y="2748"/>
                </a:cubicBezTo>
                <a:lnTo>
                  <a:pt x="3534" y="2748"/>
                </a:lnTo>
                <a:lnTo>
                  <a:pt x="3534" y="1951"/>
                </a:lnTo>
                <a:cubicBezTo>
                  <a:pt x="3583" y="1963"/>
                  <a:pt x="3632" y="1963"/>
                  <a:pt x="3681" y="1963"/>
                </a:cubicBezTo>
                <a:cubicBezTo>
                  <a:pt x="4466" y="1963"/>
                  <a:pt x="4466" y="785"/>
                  <a:pt x="3681" y="785"/>
                </a:cubicBezTo>
                <a:lnTo>
                  <a:pt x="3669" y="785"/>
                </a:lnTo>
                <a:cubicBezTo>
                  <a:pt x="3620" y="785"/>
                  <a:pt x="3571" y="798"/>
                  <a:pt x="3534" y="810"/>
                </a:cubicBezTo>
                <a:lnTo>
                  <a:pt x="3534" y="0"/>
                </a:lnTo>
                <a:lnTo>
                  <a:pt x="2749" y="0"/>
                </a:lnTo>
                <a:cubicBezTo>
                  <a:pt x="2749" y="393"/>
                  <a:pt x="2454" y="589"/>
                  <a:pt x="2160" y="589"/>
                </a:cubicBezTo>
                <a:cubicBezTo>
                  <a:pt x="1865" y="589"/>
                  <a:pt x="1571" y="393"/>
                  <a:pt x="157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9" name="Google Shape;239;p26"/>
          <p:cNvSpPr/>
          <p:nvPr/>
        </p:nvSpPr>
        <p:spPr>
          <a:xfrm>
            <a:off x="7043098" y="6474856"/>
            <a:ext cx="1250628" cy="1148494"/>
          </a:xfrm>
          <a:custGeom>
            <a:avLst/>
            <a:gdLst/>
            <a:ahLst/>
            <a:cxnLst/>
            <a:rect l="l" t="t" r="r" b="b"/>
            <a:pathLst>
              <a:path w="8241" h="7568" extrusionOk="0">
                <a:moveTo>
                  <a:pt x="4077" y="1"/>
                </a:moveTo>
                <a:cubicBezTo>
                  <a:pt x="1778" y="1"/>
                  <a:pt x="0" y="2447"/>
                  <a:pt x="1075" y="4745"/>
                </a:cubicBezTo>
                <a:cubicBezTo>
                  <a:pt x="1626" y="5944"/>
                  <a:pt x="2822" y="6677"/>
                  <a:pt x="4104" y="6677"/>
                </a:cubicBezTo>
                <a:cubicBezTo>
                  <a:pt x="4280" y="6677"/>
                  <a:pt x="4456" y="6663"/>
                  <a:pt x="4633" y="6635"/>
                </a:cubicBezTo>
                <a:lnTo>
                  <a:pt x="5713" y="7567"/>
                </a:lnTo>
                <a:lnTo>
                  <a:pt x="5651" y="6291"/>
                </a:lnTo>
                <a:cubicBezTo>
                  <a:pt x="8240" y="4917"/>
                  <a:pt x="7933" y="1126"/>
                  <a:pt x="5161" y="182"/>
                </a:cubicBezTo>
                <a:cubicBezTo>
                  <a:pt x="4793" y="58"/>
                  <a:pt x="4429" y="1"/>
                  <a:pt x="4077" y="1"/>
                </a:cubicBezTo>
                <a:close/>
              </a:path>
            </a:pathLst>
          </a:custGeom>
          <a:solidFill>
            <a:srgbClr val="FFFFFF"/>
          </a:solidFill>
          <a:ln w="952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0" name="Google Shape;240;p26"/>
          <p:cNvSpPr/>
          <p:nvPr/>
        </p:nvSpPr>
        <p:spPr>
          <a:xfrm>
            <a:off x="7459366" y="6709470"/>
            <a:ext cx="417179" cy="500494"/>
          </a:xfrm>
          <a:custGeom>
            <a:avLst/>
            <a:gdLst/>
            <a:ahLst/>
            <a:cxnLst/>
            <a:rect l="l" t="t" r="r" b="b"/>
            <a:pathLst>
              <a:path w="2749" h="3298" extrusionOk="0">
                <a:moveTo>
                  <a:pt x="1375" y="0"/>
                </a:moveTo>
                <a:cubicBezTo>
                  <a:pt x="1090" y="0"/>
                  <a:pt x="804" y="188"/>
                  <a:pt x="786" y="562"/>
                </a:cubicBezTo>
                <a:lnTo>
                  <a:pt x="1" y="562"/>
                </a:lnTo>
                <a:lnTo>
                  <a:pt x="1" y="3298"/>
                </a:lnTo>
                <a:lnTo>
                  <a:pt x="786" y="3298"/>
                </a:lnTo>
                <a:cubicBezTo>
                  <a:pt x="804" y="2923"/>
                  <a:pt x="1090" y="2736"/>
                  <a:pt x="1375" y="2736"/>
                </a:cubicBezTo>
                <a:cubicBezTo>
                  <a:pt x="1660" y="2736"/>
                  <a:pt x="1945" y="2923"/>
                  <a:pt x="1964" y="3298"/>
                </a:cubicBezTo>
                <a:lnTo>
                  <a:pt x="2749" y="3298"/>
                </a:lnTo>
                <a:lnTo>
                  <a:pt x="2749" y="562"/>
                </a:lnTo>
                <a:lnTo>
                  <a:pt x="1964" y="562"/>
                </a:lnTo>
                <a:cubicBezTo>
                  <a:pt x="1945" y="188"/>
                  <a:pt x="1660" y="0"/>
                  <a:pt x="13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1" name="Google Shape;241;p26"/>
          <p:cNvSpPr/>
          <p:nvPr/>
        </p:nvSpPr>
        <p:spPr>
          <a:xfrm>
            <a:off x="10437584" y="6573497"/>
            <a:ext cx="1324684" cy="1012521"/>
          </a:xfrm>
          <a:custGeom>
            <a:avLst/>
            <a:gdLst/>
            <a:ahLst/>
            <a:cxnLst/>
            <a:rect l="l" t="t" r="r" b="b"/>
            <a:pathLst>
              <a:path w="8729" h="6672" extrusionOk="0">
                <a:moveTo>
                  <a:pt x="4329" y="1"/>
                </a:moveTo>
                <a:cubicBezTo>
                  <a:pt x="1646" y="1"/>
                  <a:pt x="0" y="3121"/>
                  <a:pt x="1699" y="5347"/>
                </a:cubicBezTo>
                <a:lnTo>
                  <a:pt x="1098" y="6488"/>
                </a:lnTo>
                <a:lnTo>
                  <a:pt x="1098" y="6488"/>
                </a:lnTo>
                <a:lnTo>
                  <a:pt x="2459" y="6095"/>
                </a:lnTo>
                <a:cubicBezTo>
                  <a:pt x="3031" y="6480"/>
                  <a:pt x="3690" y="6671"/>
                  <a:pt x="4347" y="6671"/>
                </a:cubicBezTo>
                <a:cubicBezTo>
                  <a:pt x="5116" y="6671"/>
                  <a:pt x="5881" y="6409"/>
                  <a:pt x="6496" y="5887"/>
                </a:cubicBezTo>
                <a:cubicBezTo>
                  <a:pt x="8729" y="3997"/>
                  <a:pt x="7625" y="354"/>
                  <a:pt x="4717" y="22"/>
                </a:cubicBezTo>
                <a:cubicBezTo>
                  <a:pt x="4585" y="8"/>
                  <a:pt x="4456" y="1"/>
                  <a:pt x="4329" y="1"/>
                </a:cubicBezTo>
                <a:close/>
              </a:path>
            </a:pathLst>
          </a:custGeom>
          <a:solidFill>
            <a:srgbClr val="FFFFFF"/>
          </a:solidFill>
          <a:ln w="9525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2" name="Google Shape;242;p26"/>
          <p:cNvSpPr/>
          <p:nvPr/>
        </p:nvSpPr>
        <p:spPr>
          <a:xfrm>
            <a:off x="10881471" y="6796424"/>
            <a:ext cx="510358" cy="506715"/>
          </a:xfrm>
          <a:custGeom>
            <a:avLst/>
            <a:gdLst/>
            <a:ahLst/>
            <a:cxnLst/>
            <a:rect l="l" t="t" r="r" b="b"/>
            <a:pathLst>
              <a:path w="3363" h="3339" extrusionOk="0">
                <a:moveTo>
                  <a:pt x="1375" y="1"/>
                </a:moveTo>
                <a:cubicBezTo>
                  <a:pt x="1080" y="1"/>
                  <a:pt x="786" y="197"/>
                  <a:pt x="786" y="590"/>
                </a:cubicBezTo>
                <a:lnTo>
                  <a:pt x="1" y="590"/>
                </a:lnTo>
                <a:lnTo>
                  <a:pt x="1" y="1375"/>
                </a:lnTo>
                <a:cubicBezTo>
                  <a:pt x="749" y="1412"/>
                  <a:pt x="749" y="2516"/>
                  <a:pt x="1" y="2553"/>
                </a:cubicBezTo>
                <a:lnTo>
                  <a:pt x="1" y="3338"/>
                </a:lnTo>
                <a:lnTo>
                  <a:pt x="786" y="3338"/>
                </a:lnTo>
                <a:cubicBezTo>
                  <a:pt x="786" y="2945"/>
                  <a:pt x="1080" y="2749"/>
                  <a:pt x="1375" y="2749"/>
                </a:cubicBezTo>
                <a:cubicBezTo>
                  <a:pt x="1669" y="2749"/>
                  <a:pt x="1964" y="2945"/>
                  <a:pt x="1964" y="3338"/>
                </a:cubicBezTo>
                <a:lnTo>
                  <a:pt x="2749" y="3338"/>
                </a:lnTo>
                <a:lnTo>
                  <a:pt x="2749" y="2553"/>
                </a:lnTo>
                <a:cubicBezTo>
                  <a:pt x="2763" y="2554"/>
                  <a:pt x="2777" y="2554"/>
                  <a:pt x="2791" y="2554"/>
                </a:cubicBezTo>
                <a:cubicBezTo>
                  <a:pt x="3103" y="2554"/>
                  <a:pt x="3362" y="2293"/>
                  <a:pt x="3362" y="1964"/>
                </a:cubicBezTo>
                <a:cubicBezTo>
                  <a:pt x="3362" y="1640"/>
                  <a:pt x="3092" y="1375"/>
                  <a:pt x="2771" y="1375"/>
                </a:cubicBezTo>
                <a:cubicBezTo>
                  <a:pt x="2763" y="1375"/>
                  <a:pt x="2756" y="1375"/>
                  <a:pt x="2749" y="1375"/>
                </a:cubicBezTo>
                <a:lnTo>
                  <a:pt x="2749" y="590"/>
                </a:lnTo>
                <a:lnTo>
                  <a:pt x="1964" y="590"/>
                </a:lnTo>
                <a:cubicBezTo>
                  <a:pt x="1964" y="197"/>
                  <a:pt x="1669" y="1"/>
                  <a:pt x="1375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3" name="Google Shape;243;p26"/>
          <p:cNvSpPr/>
          <p:nvPr/>
        </p:nvSpPr>
        <p:spPr>
          <a:xfrm>
            <a:off x="8775701" y="7196754"/>
            <a:ext cx="908720" cy="205024"/>
          </a:xfrm>
          <a:custGeom>
            <a:avLst/>
            <a:gdLst/>
            <a:ahLst/>
            <a:cxnLst/>
            <a:rect l="l" t="t" r="r" b="b"/>
            <a:pathLst>
              <a:path w="5988" h="1351" extrusionOk="0">
                <a:moveTo>
                  <a:pt x="38" y="1"/>
                </a:moveTo>
                <a:cubicBezTo>
                  <a:pt x="38" y="1"/>
                  <a:pt x="1" y="1350"/>
                  <a:pt x="2994" y="1350"/>
                </a:cubicBezTo>
                <a:cubicBezTo>
                  <a:pt x="5988" y="1350"/>
                  <a:pt x="5841" y="1"/>
                  <a:pt x="5841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4" name="Google Shape;244;p26"/>
          <p:cNvSpPr/>
          <p:nvPr/>
        </p:nvSpPr>
        <p:spPr>
          <a:xfrm>
            <a:off x="8660365" y="6660604"/>
            <a:ext cx="1135747" cy="592154"/>
          </a:xfrm>
          <a:custGeom>
            <a:avLst/>
            <a:gdLst/>
            <a:ahLst/>
            <a:cxnLst/>
            <a:rect l="l" t="t" r="r" b="b"/>
            <a:pathLst>
              <a:path w="7484" h="3902" extrusionOk="0">
                <a:moveTo>
                  <a:pt x="724" y="0"/>
                </a:moveTo>
                <a:cubicBezTo>
                  <a:pt x="319" y="0"/>
                  <a:pt x="0" y="332"/>
                  <a:pt x="0" y="724"/>
                </a:cubicBezTo>
                <a:lnTo>
                  <a:pt x="0" y="3178"/>
                </a:lnTo>
                <a:cubicBezTo>
                  <a:pt x="0" y="3583"/>
                  <a:pt x="319" y="3902"/>
                  <a:pt x="724" y="3902"/>
                </a:cubicBezTo>
                <a:lnTo>
                  <a:pt x="6760" y="3902"/>
                </a:lnTo>
                <a:cubicBezTo>
                  <a:pt x="7153" y="3902"/>
                  <a:pt x="7484" y="3583"/>
                  <a:pt x="7484" y="3178"/>
                </a:cubicBezTo>
                <a:lnTo>
                  <a:pt x="7484" y="724"/>
                </a:lnTo>
                <a:cubicBezTo>
                  <a:pt x="7484" y="332"/>
                  <a:pt x="7153" y="0"/>
                  <a:pt x="676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5" name="Google Shape;245;p26"/>
          <p:cNvSpPr/>
          <p:nvPr/>
        </p:nvSpPr>
        <p:spPr>
          <a:xfrm>
            <a:off x="7772135" y="3108166"/>
            <a:ext cx="2914033" cy="3712729"/>
          </a:xfrm>
          <a:custGeom>
            <a:avLst/>
            <a:gdLst/>
            <a:ahLst/>
            <a:cxnLst/>
            <a:rect l="l" t="t" r="r" b="b"/>
            <a:pathLst>
              <a:path w="19202" h="24465" extrusionOk="0">
                <a:moveTo>
                  <a:pt x="9264" y="1"/>
                </a:moveTo>
                <a:lnTo>
                  <a:pt x="9264" y="25"/>
                </a:lnTo>
                <a:cubicBezTo>
                  <a:pt x="2234" y="369"/>
                  <a:pt x="430" y="6074"/>
                  <a:pt x="222" y="8994"/>
                </a:cubicBezTo>
                <a:cubicBezTo>
                  <a:pt x="1" y="12012"/>
                  <a:pt x="1571" y="14367"/>
                  <a:pt x="2872" y="16711"/>
                </a:cubicBezTo>
                <a:cubicBezTo>
                  <a:pt x="4185" y="19066"/>
                  <a:pt x="4663" y="22219"/>
                  <a:pt x="4859" y="23360"/>
                </a:cubicBezTo>
                <a:cubicBezTo>
                  <a:pt x="5055" y="24432"/>
                  <a:pt x="5966" y="24465"/>
                  <a:pt x="6075" y="24465"/>
                </a:cubicBezTo>
                <a:cubicBezTo>
                  <a:pt x="6082" y="24465"/>
                  <a:pt x="6086" y="24464"/>
                  <a:pt x="6086" y="24464"/>
                </a:cubicBezTo>
                <a:lnTo>
                  <a:pt x="13116" y="24464"/>
                </a:lnTo>
                <a:cubicBezTo>
                  <a:pt x="13742" y="24464"/>
                  <a:pt x="14269" y="23986"/>
                  <a:pt x="14343" y="23360"/>
                </a:cubicBezTo>
                <a:cubicBezTo>
                  <a:pt x="14552" y="22219"/>
                  <a:pt x="15018" y="19066"/>
                  <a:pt x="16331" y="16711"/>
                </a:cubicBezTo>
                <a:cubicBezTo>
                  <a:pt x="17631" y="14367"/>
                  <a:pt x="19201" y="12012"/>
                  <a:pt x="18993" y="8994"/>
                </a:cubicBezTo>
                <a:cubicBezTo>
                  <a:pt x="18772" y="6074"/>
                  <a:pt x="16968" y="369"/>
                  <a:pt x="9939" y="25"/>
                </a:cubicBezTo>
                <a:lnTo>
                  <a:pt x="993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6" name="Google Shape;246;p26"/>
          <p:cNvSpPr/>
          <p:nvPr/>
        </p:nvSpPr>
        <p:spPr>
          <a:xfrm>
            <a:off x="8796188" y="5107844"/>
            <a:ext cx="908720" cy="1837774"/>
          </a:xfrm>
          <a:custGeom>
            <a:avLst/>
            <a:gdLst/>
            <a:ahLst/>
            <a:cxnLst/>
            <a:rect l="l" t="t" r="r" b="b"/>
            <a:pathLst>
              <a:path w="5988" h="12110" fill="none" extrusionOk="0">
                <a:moveTo>
                  <a:pt x="479" y="11570"/>
                </a:moveTo>
                <a:cubicBezTo>
                  <a:pt x="1277" y="9042"/>
                  <a:pt x="1681" y="6392"/>
                  <a:pt x="1645" y="3742"/>
                </a:cubicBezTo>
                <a:cubicBezTo>
                  <a:pt x="1632" y="2699"/>
                  <a:pt x="1547" y="1632"/>
                  <a:pt x="1142" y="675"/>
                </a:cubicBezTo>
                <a:cubicBezTo>
                  <a:pt x="1056" y="503"/>
                  <a:pt x="933" y="307"/>
                  <a:pt x="749" y="319"/>
                </a:cubicBezTo>
                <a:cubicBezTo>
                  <a:pt x="553" y="332"/>
                  <a:pt x="479" y="503"/>
                  <a:pt x="418" y="663"/>
                </a:cubicBezTo>
                <a:cubicBezTo>
                  <a:pt x="1" y="1914"/>
                  <a:pt x="835" y="3239"/>
                  <a:pt x="2160" y="3386"/>
                </a:cubicBezTo>
                <a:cubicBezTo>
                  <a:pt x="2319" y="3411"/>
                  <a:pt x="2479" y="3399"/>
                  <a:pt x="2638" y="3350"/>
                </a:cubicBezTo>
                <a:cubicBezTo>
                  <a:pt x="2957" y="3227"/>
                  <a:pt x="3154" y="2908"/>
                  <a:pt x="3276" y="2577"/>
                </a:cubicBezTo>
                <a:cubicBezTo>
                  <a:pt x="3534" y="1877"/>
                  <a:pt x="3583" y="1117"/>
                  <a:pt x="3411" y="393"/>
                </a:cubicBezTo>
                <a:cubicBezTo>
                  <a:pt x="3362" y="209"/>
                  <a:pt x="3252" y="0"/>
                  <a:pt x="3068" y="13"/>
                </a:cubicBezTo>
                <a:cubicBezTo>
                  <a:pt x="2945" y="25"/>
                  <a:pt x="2847" y="148"/>
                  <a:pt x="2798" y="258"/>
                </a:cubicBezTo>
                <a:cubicBezTo>
                  <a:pt x="2479" y="884"/>
                  <a:pt x="2516" y="1644"/>
                  <a:pt x="2712" y="2307"/>
                </a:cubicBezTo>
                <a:cubicBezTo>
                  <a:pt x="2786" y="2601"/>
                  <a:pt x="2933" y="2883"/>
                  <a:pt x="3141" y="3117"/>
                </a:cubicBezTo>
                <a:cubicBezTo>
                  <a:pt x="3681" y="3632"/>
                  <a:pt x="4626" y="3497"/>
                  <a:pt x="5166" y="2982"/>
                </a:cubicBezTo>
                <a:cubicBezTo>
                  <a:pt x="5706" y="2466"/>
                  <a:pt x="5914" y="1681"/>
                  <a:pt x="5963" y="933"/>
                </a:cubicBezTo>
                <a:cubicBezTo>
                  <a:pt x="5988" y="577"/>
                  <a:pt x="5890" y="111"/>
                  <a:pt x="5534" y="49"/>
                </a:cubicBezTo>
                <a:cubicBezTo>
                  <a:pt x="5178" y="0"/>
                  <a:pt x="4957" y="454"/>
                  <a:pt x="4871" y="822"/>
                </a:cubicBezTo>
                <a:cubicBezTo>
                  <a:pt x="4160" y="3963"/>
                  <a:pt x="4000" y="7202"/>
                  <a:pt x="4417" y="10404"/>
                </a:cubicBezTo>
                <a:cubicBezTo>
                  <a:pt x="4491" y="11005"/>
                  <a:pt x="4601" y="11631"/>
                  <a:pt x="4969" y="12109"/>
                </a:cubicBezTo>
              </a:path>
            </a:pathLst>
          </a:custGeom>
          <a:noFill/>
          <a:ln w="28575" cap="flat" cmpd="sng">
            <a:solidFill>
              <a:srgbClr val="FFFFFF"/>
            </a:solidFill>
            <a:prstDash val="solid"/>
            <a:miter lim="12268"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7" name="Google Shape;247;p26"/>
          <p:cNvSpPr/>
          <p:nvPr/>
        </p:nvSpPr>
        <p:spPr>
          <a:xfrm>
            <a:off x="8094315" y="3260375"/>
            <a:ext cx="1091131" cy="816755"/>
          </a:xfrm>
          <a:custGeom>
            <a:avLst/>
            <a:gdLst/>
            <a:ahLst/>
            <a:cxnLst/>
            <a:rect l="l" t="t" r="r" b="b"/>
            <a:pathLst>
              <a:path w="7190" h="5382" extrusionOk="0">
                <a:moveTo>
                  <a:pt x="5690" y="1"/>
                </a:moveTo>
                <a:cubicBezTo>
                  <a:pt x="4995" y="1"/>
                  <a:pt x="4260" y="370"/>
                  <a:pt x="3656" y="629"/>
                </a:cubicBezTo>
                <a:cubicBezTo>
                  <a:pt x="2503" y="1120"/>
                  <a:pt x="1595" y="1893"/>
                  <a:pt x="798" y="2850"/>
                </a:cubicBezTo>
                <a:cubicBezTo>
                  <a:pt x="516" y="3145"/>
                  <a:pt x="295" y="3500"/>
                  <a:pt x="148" y="3881"/>
                </a:cubicBezTo>
                <a:cubicBezTo>
                  <a:pt x="0" y="4261"/>
                  <a:pt x="62" y="4690"/>
                  <a:pt x="295" y="5034"/>
                </a:cubicBezTo>
                <a:cubicBezTo>
                  <a:pt x="496" y="5276"/>
                  <a:pt x="800" y="5381"/>
                  <a:pt x="1117" y="5381"/>
                </a:cubicBezTo>
                <a:cubicBezTo>
                  <a:pt x="1379" y="5381"/>
                  <a:pt x="1650" y="5309"/>
                  <a:pt x="1877" y="5181"/>
                </a:cubicBezTo>
                <a:cubicBezTo>
                  <a:pt x="2381" y="4911"/>
                  <a:pt x="2736" y="4445"/>
                  <a:pt x="3117" y="4016"/>
                </a:cubicBezTo>
                <a:cubicBezTo>
                  <a:pt x="3718" y="3329"/>
                  <a:pt x="4429" y="2715"/>
                  <a:pt x="5288" y="2445"/>
                </a:cubicBezTo>
                <a:cubicBezTo>
                  <a:pt x="5607" y="2335"/>
                  <a:pt x="5951" y="2286"/>
                  <a:pt x="6270" y="2151"/>
                </a:cubicBezTo>
                <a:cubicBezTo>
                  <a:pt x="6601" y="2040"/>
                  <a:pt x="6871" y="1807"/>
                  <a:pt x="7018" y="1501"/>
                </a:cubicBezTo>
                <a:cubicBezTo>
                  <a:pt x="7190" y="1071"/>
                  <a:pt x="6981" y="556"/>
                  <a:pt x="6613" y="286"/>
                </a:cubicBezTo>
                <a:cubicBezTo>
                  <a:pt x="6326" y="80"/>
                  <a:pt x="6012" y="1"/>
                  <a:pt x="56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8" name="Google Shape;248;p26"/>
          <p:cNvSpPr/>
          <p:nvPr/>
        </p:nvSpPr>
        <p:spPr>
          <a:xfrm>
            <a:off x="7785186" y="4307185"/>
            <a:ext cx="530846" cy="506564"/>
          </a:xfrm>
          <a:custGeom>
            <a:avLst/>
            <a:gdLst/>
            <a:ahLst/>
            <a:cxnLst/>
            <a:rect l="l" t="t" r="r" b="b"/>
            <a:pathLst>
              <a:path w="3498" h="3338" extrusionOk="0">
                <a:moveTo>
                  <a:pt x="1375" y="1"/>
                </a:moveTo>
                <a:cubicBezTo>
                  <a:pt x="1080" y="1"/>
                  <a:pt x="786" y="197"/>
                  <a:pt x="786" y="590"/>
                </a:cubicBezTo>
                <a:lnTo>
                  <a:pt x="1" y="590"/>
                </a:lnTo>
                <a:lnTo>
                  <a:pt x="1" y="3338"/>
                </a:lnTo>
                <a:lnTo>
                  <a:pt x="786" y="3338"/>
                </a:lnTo>
                <a:cubicBezTo>
                  <a:pt x="786" y="2945"/>
                  <a:pt x="1080" y="2749"/>
                  <a:pt x="1375" y="2749"/>
                </a:cubicBezTo>
                <a:cubicBezTo>
                  <a:pt x="1669" y="2749"/>
                  <a:pt x="1964" y="2945"/>
                  <a:pt x="1964" y="3338"/>
                </a:cubicBezTo>
                <a:lnTo>
                  <a:pt x="2749" y="3338"/>
                </a:lnTo>
                <a:lnTo>
                  <a:pt x="2749" y="2553"/>
                </a:lnTo>
                <a:cubicBezTo>
                  <a:pt x="3497" y="2516"/>
                  <a:pt x="3497" y="1412"/>
                  <a:pt x="2749" y="1375"/>
                </a:cubicBezTo>
                <a:lnTo>
                  <a:pt x="2749" y="590"/>
                </a:lnTo>
                <a:lnTo>
                  <a:pt x="1964" y="590"/>
                </a:lnTo>
                <a:cubicBezTo>
                  <a:pt x="1964" y="197"/>
                  <a:pt x="1669" y="1"/>
                  <a:pt x="137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9" name="Google Shape;249;p26"/>
          <p:cNvSpPr/>
          <p:nvPr/>
        </p:nvSpPr>
        <p:spPr>
          <a:xfrm>
            <a:off x="10041651" y="4243902"/>
            <a:ext cx="655740" cy="417179"/>
          </a:xfrm>
          <a:custGeom>
            <a:avLst/>
            <a:gdLst/>
            <a:ahLst/>
            <a:cxnLst/>
            <a:rect l="l" t="t" r="r" b="b"/>
            <a:pathLst>
              <a:path w="4321" h="2749" extrusionOk="0">
                <a:moveTo>
                  <a:pt x="811" y="1"/>
                </a:moveTo>
                <a:lnTo>
                  <a:pt x="811" y="786"/>
                </a:lnTo>
                <a:cubicBezTo>
                  <a:pt x="795" y="785"/>
                  <a:pt x="780" y="784"/>
                  <a:pt x="765" y="784"/>
                </a:cubicBezTo>
                <a:cubicBezTo>
                  <a:pt x="1" y="784"/>
                  <a:pt x="5" y="1964"/>
                  <a:pt x="776" y="1964"/>
                </a:cubicBezTo>
                <a:cubicBezTo>
                  <a:pt x="788" y="1964"/>
                  <a:pt x="799" y="1964"/>
                  <a:pt x="811" y="1964"/>
                </a:cubicBezTo>
                <a:lnTo>
                  <a:pt x="811" y="2749"/>
                </a:lnTo>
                <a:lnTo>
                  <a:pt x="1609" y="2749"/>
                </a:lnTo>
                <a:cubicBezTo>
                  <a:pt x="1609" y="2356"/>
                  <a:pt x="1903" y="2160"/>
                  <a:pt x="2198" y="2160"/>
                </a:cubicBezTo>
                <a:cubicBezTo>
                  <a:pt x="2492" y="2160"/>
                  <a:pt x="2786" y="2356"/>
                  <a:pt x="2786" y="2749"/>
                </a:cubicBezTo>
                <a:lnTo>
                  <a:pt x="3559" y="2749"/>
                </a:lnTo>
                <a:lnTo>
                  <a:pt x="3559" y="1939"/>
                </a:lnTo>
                <a:cubicBezTo>
                  <a:pt x="3608" y="1951"/>
                  <a:pt x="3657" y="1964"/>
                  <a:pt x="3707" y="1964"/>
                </a:cubicBezTo>
                <a:cubicBezTo>
                  <a:pt x="3714" y="1964"/>
                  <a:pt x="3721" y="1964"/>
                  <a:pt x="3728" y="1964"/>
                </a:cubicBezTo>
                <a:cubicBezTo>
                  <a:pt x="4050" y="1964"/>
                  <a:pt x="4320" y="1699"/>
                  <a:pt x="4320" y="1375"/>
                </a:cubicBezTo>
                <a:cubicBezTo>
                  <a:pt x="4320" y="1046"/>
                  <a:pt x="4061" y="784"/>
                  <a:pt x="3748" y="784"/>
                </a:cubicBezTo>
                <a:cubicBezTo>
                  <a:pt x="3735" y="784"/>
                  <a:pt x="3721" y="785"/>
                  <a:pt x="3707" y="786"/>
                </a:cubicBezTo>
                <a:cubicBezTo>
                  <a:pt x="3657" y="786"/>
                  <a:pt x="3608" y="798"/>
                  <a:pt x="3559" y="810"/>
                </a:cubicBezTo>
                <a:lnTo>
                  <a:pt x="3559" y="1"/>
                </a:lnTo>
                <a:lnTo>
                  <a:pt x="2774" y="1"/>
                </a:lnTo>
                <a:cubicBezTo>
                  <a:pt x="2774" y="393"/>
                  <a:pt x="2480" y="590"/>
                  <a:pt x="2185" y="590"/>
                </a:cubicBezTo>
                <a:cubicBezTo>
                  <a:pt x="1891" y="590"/>
                  <a:pt x="1596" y="393"/>
                  <a:pt x="159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50" name="Google Shape;250;p26"/>
          <p:cNvSpPr/>
          <p:nvPr/>
        </p:nvSpPr>
        <p:spPr>
          <a:xfrm>
            <a:off x="8323315" y="5837635"/>
            <a:ext cx="417179" cy="506564"/>
          </a:xfrm>
          <a:custGeom>
            <a:avLst/>
            <a:gdLst/>
            <a:ahLst/>
            <a:cxnLst/>
            <a:rect l="l" t="t" r="r" b="b"/>
            <a:pathLst>
              <a:path w="2749" h="3338" extrusionOk="0">
                <a:moveTo>
                  <a:pt x="1375" y="1"/>
                </a:moveTo>
                <a:cubicBezTo>
                  <a:pt x="1080" y="1"/>
                  <a:pt x="786" y="197"/>
                  <a:pt x="786" y="590"/>
                </a:cubicBezTo>
                <a:lnTo>
                  <a:pt x="0" y="590"/>
                </a:lnTo>
                <a:lnTo>
                  <a:pt x="0" y="3338"/>
                </a:lnTo>
                <a:lnTo>
                  <a:pt x="786" y="3338"/>
                </a:lnTo>
                <a:cubicBezTo>
                  <a:pt x="786" y="2945"/>
                  <a:pt x="1080" y="2749"/>
                  <a:pt x="1375" y="2749"/>
                </a:cubicBezTo>
                <a:cubicBezTo>
                  <a:pt x="1669" y="2749"/>
                  <a:pt x="1963" y="2945"/>
                  <a:pt x="1963" y="3338"/>
                </a:cubicBezTo>
                <a:lnTo>
                  <a:pt x="2749" y="3338"/>
                </a:lnTo>
                <a:lnTo>
                  <a:pt x="2749" y="590"/>
                </a:lnTo>
                <a:lnTo>
                  <a:pt x="1963" y="590"/>
                </a:lnTo>
                <a:cubicBezTo>
                  <a:pt x="1963" y="197"/>
                  <a:pt x="1669" y="1"/>
                  <a:pt x="137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51" name="Google Shape;251;p26"/>
          <p:cNvSpPr/>
          <p:nvPr/>
        </p:nvSpPr>
        <p:spPr>
          <a:xfrm>
            <a:off x="9673186" y="5664482"/>
            <a:ext cx="510207" cy="506564"/>
          </a:xfrm>
          <a:custGeom>
            <a:avLst/>
            <a:gdLst/>
            <a:ahLst/>
            <a:cxnLst/>
            <a:rect l="l" t="t" r="r" b="b"/>
            <a:pathLst>
              <a:path w="3362" h="3338" extrusionOk="0">
                <a:moveTo>
                  <a:pt x="1374" y="1"/>
                </a:moveTo>
                <a:cubicBezTo>
                  <a:pt x="1080" y="1"/>
                  <a:pt x="785" y="197"/>
                  <a:pt x="785" y="590"/>
                </a:cubicBezTo>
                <a:lnTo>
                  <a:pt x="0" y="590"/>
                </a:lnTo>
                <a:lnTo>
                  <a:pt x="0" y="1375"/>
                </a:lnTo>
                <a:cubicBezTo>
                  <a:pt x="749" y="1412"/>
                  <a:pt x="749" y="2516"/>
                  <a:pt x="0" y="2553"/>
                </a:cubicBezTo>
                <a:lnTo>
                  <a:pt x="0" y="3338"/>
                </a:lnTo>
                <a:lnTo>
                  <a:pt x="785" y="3338"/>
                </a:lnTo>
                <a:cubicBezTo>
                  <a:pt x="785" y="2945"/>
                  <a:pt x="1080" y="2749"/>
                  <a:pt x="1374" y="2749"/>
                </a:cubicBezTo>
                <a:cubicBezTo>
                  <a:pt x="1669" y="2749"/>
                  <a:pt x="1963" y="2945"/>
                  <a:pt x="1963" y="3338"/>
                </a:cubicBezTo>
                <a:lnTo>
                  <a:pt x="2748" y="3338"/>
                </a:lnTo>
                <a:lnTo>
                  <a:pt x="2748" y="2553"/>
                </a:lnTo>
                <a:cubicBezTo>
                  <a:pt x="2756" y="2553"/>
                  <a:pt x="2763" y="2553"/>
                  <a:pt x="2770" y="2553"/>
                </a:cubicBezTo>
                <a:cubicBezTo>
                  <a:pt x="3092" y="2553"/>
                  <a:pt x="3362" y="2288"/>
                  <a:pt x="3362" y="1964"/>
                </a:cubicBezTo>
                <a:cubicBezTo>
                  <a:pt x="3362" y="1635"/>
                  <a:pt x="3103" y="1373"/>
                  <a:pt x="2790" y="1373"/>
                </a:cubicBezTo>
                <a:cubicBezTo>
                  <a:pt x="2776" y="1373"/>
                  <a:pt x="2762" y="1374"/>
                  <a:pt x="2748" y="1375"/>
                </a:cubicBezTo>
                <a:lnTo>
                  <a:pt x="2736" y="1375"/>
                </a:lnTo>
                <a:lnTo>
                  <a:pt x="2736" y="590"/>
                </a:lnTo>
                <a:lnTo>
                  <a:pt x="1963" y="590"/>
                </a:lnTo>
                <a:cubicBezTo>
                  <a:pt x="1963" y="197"/>
                  <a:pt x="1669" y="1"/>
                  <a:pt x="137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53" name="Google Shape;253;p26"/>
          <p:cNvSpPr txBox="1"/>
          <p:nvPr/>
        </p:nvSpPr>
        <p:spPr>
          <a:xfrm flipH="1">
            <a:off x="1146085" y="5274082"/>
            <a:ext cx="3634912" cy="11271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VAZIFALARI</a:t>
            </a:r>
          </a:p>
        </p:txBody>
      </p:sp>
      <p:sp>
        <p:nvSpPr>
          <p:cNvPr id="255" name="Google Shape;255;p26"/>
          <p:cNvSpPr txBox="1"/>
          <p:nvPr/>
        </p:nvSpPr>
        <p:spPr>
          <a:xfrm flipH="1">
            <a:off x="1392944" y="2978832"/>
            <a:ext cx="3610268" cy="11271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MAQSADI</a:t>
            </a:r>
          </a:p>
        </p:txBody>
      </p:sp>
      <p:sp>
        <p:nvSpPr>
          <p:cNvPr id="258" name="Google Shape;258;p26"/>
          <p:cNvSpPr txBox="1"/>
          <p:nvPr/>
        </p:nvSpPr>
        <p:spPr>
          <a:xfrm flipH="1">
            <a:off x="13658781" y="5625928"/>
            <a:ext cx="4181578" cy="1127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TARKIBIY QISMLARI </a:t>
            </a:r>
          </a:p>
        </p:txBody>
      </p:sp>
      <p:sp>
        <p:nvSpPr>
          <p:cNvPr id="261" name="Google Shape;261;p26"/>
          <p:cNvSpPr txBox="1"/>
          <p:nvPr/>
        </p:nvSpPr>
        <p:spPr>
          <a:xfrm flipH="1">
            <a:off x="13490166" y="3151831"/>
            <a:ext cx="3707263" cy="1127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ASOSIY PRINSIPLARI</a:t>
            </a:r>
          </a:p>
        </p:txBody>
      </p:sp>
      <p:sp>
        <p:nvSpPr>
          <p:cNvPr id="263" name="Google Shape;263;p26"/>
          <p:cNvSpPr/>
          <p:nvPr/>
        </p:nvSpPr>
        <p:spPr>
          <a:xfrm flipH="1">
            <a:off x="1452420" y="8586891"/>
            <a:ext cx="1644891" cy="617802"/>
          </a:xfrm>
          <a:custGeom>
            <a:avLst/>
            <a:gdLst/>
            <a:ahLst/>
            <a:cxnLst/>
            <a:rect l="l" t="t" r="r" b="b"/>
            <a:pathLst>
              <a:path w="10839" h="4071" extrusionOk="0">
                <a:moveTo>
                  <a:pt x="4240" y="0"/>
                </a:moveTo>
                <a:cubicBezTo>
                  <a:pt x="3967" y="0"/>
                  <a:pt x="3699" y="65"/>
                  <a:pt x="3465" y="210"/>
                </a:cubicBezTo>
                <a:cubicBezTo>
                  <a:pt x="2706" y="700"/>
                  <a:pt x="2594" y="1776"/>
                  <a:pt x="2655" y="2683"/>
                </a:cubicBezTo>
                <a:lnTo>
                  <a:pt x="2655" y="2683"/>
                </a:lnTo>
                <a:cubicBezTo>
                  <a:pt x="2642" y="2509"/>
                  <a:pt x="2529" y="2442"/>
                  <a:pt x="2374" y="2442"/>
                </a:cubicBezTo>
                <a:cubicBezTo>
                  <a:pt x="2001" y="2442"/>
                  <a:pt x="1383" y="2825"/>
                  <a:pt x="1306" y="3032"/>
                </a:cubicBezTo>
                <a:cubicBezTo>
                  <a:pt x="1175" y="2937"/>
                  <a:pt x="1013" y="2895"/>
                  <a:pt x="854" y="2895"/>
                </a:cubicBezTo>
                <a:cubicBezTo>
                  <a:pt x="416" y="2895"/>
                  <a:pt x="0" y="3217"/>
                  <a:pt x="324" y="3658"/>
                </a:cubicBezTo>
                <a:cubicBezTo>
                  <a:pt x="598" y="4019"/>
                  <a:pt x="1341" y="4070"/>
                  <a:pt x="1938" y="4070"/>
                </a:cubicBezTo>
                <a:cubicBezTo>
                  <a:pt x="2171" y="4070"/>
                  <a:pt x="2381" y="4062"/>
                  <a:pt x="2533" y="4062"/>
                </a:cubicBezTo>
                <a:cubicBezTo>
                  <a:pt x="4827" y="4050"/>
                  <a:pt x="7133" y="4001"/>
                  <a:pt x="9440" y="3940"/>
                </a:cubicBezTo>
                <a:cubicBezTo>
                  <a:pt x="9612" y="3940"/>
                  <a:pt x="9771" y="3915"/>
                  <a:pt x="9931" y="3854"/>
                </a:cubicBezTo>
                <a:cubicBezTo>
                  <a:pt x="10053" y="3805"/>
                  <a:pt x="10152" y="3731"/>
                  <a:pt x="10237" y="3633"/>
                </a:cubicBezTo>
                <a:cubicBezTo>
                  <a:pt x="10839" y="2983"/>
                  <a:pt x="10618" y="1780"/>
                  <a:pt x="9833" y="1400"/>
                </a:cubicBezTo>
                <a:cubicBezTo>
                  <a:pt x="9656" y="1312"/>
                  <a:pt x="9465" y="1271"/>
                  <a:pt x="9271" y="1271"/>
                </a:cubicBezTo>
                <a:cubicBezTo>
                  <a:pt x="8604" y="1271"/>
                  <a:pt x="7920" y="1755"/>
                  <a:pt x="7796" y="2431"/>
                </a:cubicBezTo>
                <a:cubicBezTo>
                  <a:pt x="7715" y="2086"/>
                  <a:pt x="7422" y="1902"/>
                  <a:pt x="7130" y="1902"/>
                </a:cubicBezTo>
                <a:cubicBezTo>
                  <a:pt x="6891" y="1902"/>
                  <a:pt x="6654" y="2024"/>
                  <a:pt x="6532" y="2283"/>
                </a:cubicBezTo>
                <a:cubicBezTo>
                  <a:pt x="6348" y="1596"/>
                  <a:pt x="6029" y="897"/>
                  <a:pt x="5477" y="443"/>
                </a:cubicBezTo>
                <a:cubicBezTo>
                  <a:pt x="5136" y="170"/>
                  <a:pt x="4682" y="0"/>
                  <a:pt x="424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71" y="-37745"/>
            <a:ext cx="17996952" cy="14448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7530" y="77483"/>
            <a:ext cx="2359356" cy="9205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13267" y="179837"/>
            <a:ext cx="3322608" cy="92057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13859" y="1681482"/>
            <a:ext cx="4922517" cy="10657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7 E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823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758950" y="2962275"/>
            <a:ext cx="8534400" cy="580322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32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standartlarining</a:t>
            </a:r>
            <a:r>
              <a:rPr lang="en-US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maqsadi</a:t>
            </a:r>
            <a:r>
              <a:rPr lang="en-US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7E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modeli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fanga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kompetensiyalarni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shakllantirish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chuqurlashtirishga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qiluvchi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samarali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metodlarni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6" cstate="print"/>
          <a:stretch>
            <a:fillRect/>
          </a:stretch>
        </p:blipFill>
        <p:spPr>
          <a:xfrm>
            <a:off x="10826750" y="2809875"/>
            <a:ext cx="5562600" cy="534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5" name="Google Shape;1325;p40"/>
          <p:cNvGrpSpPr/>
          <p:nvPr/>
        </p:nvGrpSpPr>
        <p:grpSpPr>
          <a:xfrm>
            <a:off x="4044950" y="2359506"/>
            <a:ext cx="8436820" cy="1879179"/>
            <a:chOff x="2017063" y="1005290"/>
            <a:chExt cx="4286881" cy="954840"/>
          </a:xfrm>
        </p:grpSpPr>
        <p:cxnSp>
          <p:nvCxnSpPr>
            <p:cNvPr id="1326" name="Google Shape;1326;p40"/>
            <p:cNvCxnSpPr>
              <a:stCxn id="1327" idx="1"/>
            </p:cNvCxnSpPr>
            <p:nvPr/>
          </p:nvCxnSpPr>
          <p:spPr>
            <a:xfrm rot="10800000">
              <a:off x="2446225" y="1608838"/>
              <a:ext cx="21405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28" name="Google Shape;1328;p40"/>
            <p:cNvSpPr/>
            <p:nvPr/>
          </p:nvSpPr>
          <p:spPr>
            <a:xfrm>
              <a:off x="2017063" y="1837786"/>
              <a:ext cx="653979" cy="122344"/>
            </a:xfrm>
            <a:custGeom>
              <a:avLst/>
              <a:gdLst/>
              <a:ahLst/>
              <a:cxnLst/>
              <a:rect l="l" t="t" r="r" b="b"/>
              <a:pathLst>
                <a:path w="26230" h="4907" extrusionOk="0">
                  <a:moveTo>
                    <a:pt x="14240" y="1"/>
                  </a:moveTo>
                  <a:lnTo>
                    <a:pt x="0" y="3454"/>
                  </a:lnTo>
                  <a:lnTo>
                    <a:pt x="17657" y="4906"/>
                  </a:lnTo>
                  <a:lnTo>
                    <a:pt x="26230" y="1144"/>
                  </a:lnTo>
                  <a:lnTo>
                    <a:pt x="14240" y="1"/>
                  </a:lnTo>
                  <a:close/>
                </a:path>
              </a:pathLst>
            </a:custGeom>
            <a:solidFill>
              <a:srgbClr val="FBB831">
                <a:alpha val="586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27" name="Google Shape;1327;p40"/>
            <p:cNvSpPr/>
            <p:nvPr/>
          </p:nvSpPr>
          <p:spPr>
            <a:xfrm>
              <a:off x="2708932" y="1005290"/>
              <a:ext cx="3595012" cy="624467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7Ening tarkibiy qismlari</a:t>
              </a:r>
              <a:endParaRPr sz="2800" b="1" dirty="0"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  <p:sp>
          <p:nvSpPr>
            <p:cNvPr id="1329" name="Google Shape;1329;p40"/>
            <p:cNvSpPr/>
            <p:nvPr/>
          </p:nvSpPr>
          <p:spPr>
            <a:xfrm>
              <a:off x="2017063" y="1300471"/>
              <a:ext cx="653979" cy="565818"/>
            </a:xfrm>
            <a:custGeom>
              <a:avLst/>
              <a:gdLst/>
              <a:ahLst/>
              <a:cxnLst/>
              <a:rect l="l" t="t" r="r" b="b"/>
              <a:pathLst>
                <a:path w="26230" h="22694" extrusionOk="0">
                  <a:moveTo>
                    <a:pt x="13109" y="0"/>
                  </a:moveTo>
                  <a:lnTo>
                    <a:pt x="0" y="22694"/>
                  </a:lnTo>
                  <a:lnTo>
                    <a:pt x="26230" y="22694"/>
                  </a:lnTo>
                  <a:lnTo>
                    <a:pt x="1313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331" name="Google Shape;1331;p40"/>
          <p:cNvGrpSpPr/>
          <p:nvPr/>
        </p:nvGrpSpPr>
        <p:grpSpPr>
          <a:xfrm>
            <a:off x="3326724" y="4125633"/>
            <a:ext cx="11310025" cy="1272533"/>
            <a:chOff x="1690361" y="1923881"/>
            <a:chExt cx="5537327" cy="646594"/>
          </a:xfrm>
        </p:grpSpPr>
        <p:cxnSp>
          <p:nvCxnSpPr>
            <p:cNvPr id="1332" name="Google Shape;1332;p40"/>
            <p:cNvCxnSpPr>
              <a:stCxn id="1333" idx="1"/>
            </p:cNvCxnSpPr>
            <p:nvPr/>
          </p:nvCxnSpPr>
          <p:spPr>
            <a:xfrm rot="10800000">
              <a:off x="2756425" y="2227275"/>
              <a:ext cx="18303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34" name="Google Shape;1334;p40"/>
            <p:cNvSpPr/>
            <p:nvPr/>
          </p:nvSpPr>
          <p:spPr>
            <a:xfrm>
              <a:off x="1690361" y="2446062"/>
              <a:ext cx="1307361" cy="124413"/>
            </a:xfrm>
            <a:custGeom>
              <a:avLst/>
              <a:gdLst/>
              <a:ahLst/>
              <a:cxnLst/>
              <a:rect l="l" t="t" r="r" b="b"/>
              <a:pathLst>
                <a:path w="52436" h="4990" extrusionOk="0">
                  <a:moveTo>
                    <a:pt x="24837" y="1"/>
                  </a:moveTo>
                  <a:lnTo>
                    <a:pt x="0" y="3930"/>
                  </a:lnTo>
                  <a:lnTo>
                    <a:pt x="40744" y="4989"/>
                  </a:lnTo>
                  <a:lnTo>
                    <a:pt x="52436" y="1751"/>
                  </a:lnTo>
                  <a:lnTo>
                    <a:pt x="24837" y="1"/>
                  </a:lnTo>
                  <a:close/>
                </a:path>
              </a:pathLst>
            </a:custGeom>
            <a:solidFill>
              <a:srgbClr val="FB8569">
                <a:alpha val="5843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33" name="Google Shape;1333;p40"/>
            <p:cNvSpPr/>
            <p:nvPr/>
          </p:nvSpPr>
          <p:spPr>
            <a:xfrm>
              <a:off x="4481151" y="2054925"/>
              <a:ext cx="2746537" cy="3447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7E </a:t>
              </a:r>
              <a:r>
                <a:rPr lang="en-US" sz="2800" b="1" dirty="0" err="1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modelining</a:t>
              </a:r>
              <a:r>
                <a:rPr lang="en-US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bosqichlari</a:t>
              </a:r>
              <a:endParaRPr sz="2800" b="1" dirty="0"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  <p:sp>
          <p:nvSpPr>
            <p:cNvPr id="1335" name="Google Shape;1335;p40"/>
            <p:cNvSpPr/>
            <p:nvPr/>
          </p:nvSpPr>
          <p:spPr>
            <a:xfrm>
              <a:off x="1690361" y="1923881"/>
              <a:ext cx="1307361" cy="565818"/>
            </a:xfrm>
            <a:custGeom>
              <a:avLst/>
              <a:gdLst/>
              <a:ahLst/>
              <a:cxnLst/>
              <a:rect l="l" t="t" r="r" b="b"/>
              <a:pathLst>
                <a:path w="52436" h="22694" extrusionOk="0">
                  <a:moveTo>
                    <a:pt x="13097" y="1"/>
                  </a:moveTo>
                  <a:lnTo>
                    <a:pt x="0" y="22694"/>
                  </a:lnTo>
                  <a:lnTo>
                    <a:pt x="52436" y="22694"/>
                  </a:lnTo>
                  <a:lnTo>
                    <a:pt x="3932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337" name="Google Shape;1337;p40"/>
          <p:cNvGrpSpPr/>
          <p:nvPr/>
        </p:nvGrpSpPr>
        <p:grpSpPr>
          <a:xfrm>
            <a:off x="2683760" y="5346111"/>
            <a:ext cx="11952990" cy="1349618"/>
            <a:chOff x="1363660" y="2544025"/>
            <a:chExt cx="5967272" cy="685762"/>
          </a:xfrm>
        </p:grpSpPr>
        <p:cxnSp>
          <p:nvCxnSpPr>
            <p:cNvPr id="1338" name="Google Shape;1338;p40"/>
            <p:cNvCxnSpPr>
              <a:stCxn id="1339" idx="1"/>
            </p:cNvCxnSpPr>
            <p:nvPr/>
          </p:nvCxnSpPr>
          <p:spPr>
            <a:xfrm rot="10800000">
              <a:off x="2953225" y="2845713"/>
              <a:ext cx="16335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40" name="Google Shape;1340;p40"/>
            <p:cNvSpPr/>
            <p:nvPr/>
          </p:nvSpPr>
          <p:spPr>
            <a:xfrm>
              <a:off x="1363660" y="3040674"/>
              <a:ext cx="1960742" cy="189113"/>
            </a:xfrm>
            <a:custGeom>
              <a:avLst/>
              <a:gdLst/>
              <a:ahLst/>
              <a:cxnLst/>
              <a:rect l="l" t="t" r="r" b="b"/>
              <a:pathLst>
                <a:path w="78642" h="7585" extrusionOk="0">
                  <a:moveTo>
                    <a:pt x="34160" y="1"/>
                  </a:moveTo>
                  <a:lnTo>
                    <a:pt x="1" y="5251"/>
                  </a:lnTo>
                  <a:lnTo>
                    <a:pt x="62270" y="7585"/>
                  </a:lnTo>
                  <a:lnTo>
                    <a:pt x="78641" y="2775"/>
                  </a:lnTo>
                  <a:lnTo>
                    <a:pt x="34160" y="1"/>
                  </a:lnTo>
                  <a:close/>
                </a:path>
              </a:pathLst>
            </a:custGeom>
            <a:solidFill>
              <a:srgbClr val="FB569C">
                <a:alpha val="5843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39" name="Google Shape;1339;p40"/>
            <p:cNvSpPr/>
            <p:nvPr/>
          </p:nvSpPr>
          <p:spPr>
            <a:xfrm>
              <a:off x="4530351" y="2673363"/>
              <a:ext cx="2800581" cy="3447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800" b="1" dirty="0" err="1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Fanga</a:t>
              </a:r>
              <a:r>
                <a:rPr lang="en-US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oid</a:t>
              </a:r>
              <a:r>
                <a:rPr lang="en-US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kompetensiyalar</a:t>
              </a:r>
              <a:endParaRPr sz="2800" b="1" dirty="0"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  <p:sp>
          <p:nvSpPr>
            <p:cNvPr id="1341" name="Google Shape;1341;p40"/>
            <p:cNvSpPr/>
            <p:nvPr/>
          </p:nvSpPr>
          <p:spPr>
            <a:xfrm>
              <a:off x="1363660" y="2544025"/>
              <a:ext cx="1960742" cy="565818"/>
            </a:xfrm>
            <a:custGeom>
              <a:avLst/>
              <a:gdLst/>
              <a:ahLst/>
              <a:cxnLst/>
              <a:rect l="l" t="t" r="r" b="b"/>
              <a:pathLst>
                <a:path w="78642" h="22694" extrusionOk="0">
                  <a:moveTo>
                    <a:pt x="13109" y="1"/>
                  </a:moveTo>
                  <a:lnTo>
                    <a:pt x="1" y="22694"/>
                  </a:lnTo>
                  <a:lnTo>
                    <a:pt x="78641" y="22694"/>
                  </a:lnTo>
                  <a:lnTo>
                    <a:pt x="6554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343" name="Google Shape;1343;p40"/>
          <p:cNvGrpSpPr/>
          <p:nvPr/>
        </p:nvGrpSpPr>
        <p:grpSpPr>
          <a:xfrm>
            <a:off x="2040792" y="6581212"/>
            <a:ext cx="12595956" cy="1303498"/>
            <a:chOff x="1036958" y="3171599"/>
            <a:chExt cx="6400204" cy="662328"/>
          </a:xfrm>
        </p:grpSpPr>
        <p:cxnSp>
          <p:nvCxnSpPr>
            <p:cNvPr id="1344" name="Google Shape;1344;p40"/>
            <p:cNvCxnSpPr>
              <a:stCxn id="1345" idx="1"/>
            </p:cNvCxnSpPr>
            <p:nvPr/>
          </p:nvCxnSpPr>
          <p:spPr>
            <a:xfrm rot="10800000">
              <a:off x="3248425" y="3464150"/>
              <a:ext cx="13383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46" name="Google Shape;1346;p40"/>
            <p:cNvSpPr/>
            <p:nvPr/>
          </p:nvSpPr>
          <p:spPr>
            <a:xfrm>
              <a:off x="1036958" y="3716345"/>
              <a:ext cx="2614123" cy="117582"/>
            </a:xfrm>
            <a:custGeom>
              <a:avLst/>
              <a:gdLst/>
              <a:ahLst/>
              <a:cxnLst/>
              <a:rect l="l" t="t" r="r" b="b"/>
              <a:pathLst>
                <a:path w="104848" h="4716" extrusionOk="0">
                  <a:moveTo>
                    <a:pt x="34672" y="0"/>
                  </a:moveTo>
                  <a:lnTo>
                    <a:pt x="1" y="3334"/>
                  </a:lnTo>
                  <a:lnTo>
                    <a:pt x="83964" y="4715"/>
                  </a:lnTo>
                  <a:lnTo>
                    <a:pt x="104847" y="846"/>
                  </a:lnTo>
                  <a:lnTo>
                    <a:pt x="34672" y="0"/>
                  </a:lnTo>
                  <a:close/>
                </a:path>
              </a:pathLst>
            </a:custGeom>
            <a:solidFill>
              <a:srgbClr val="E850E0">
                <a:alpha val="5804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45" name="Google Shape;1345;p40"/>
            <p:cNvSpPr/>
            <p:nvPr/>
          </p:nvSpPr>
          <p:spPr>
            <a:xfrm>
              <a:off x="4586725" y="3291800"/>
              <a:ext cx="2850437" cy="34470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800" b="1" dirty="0" err="1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Zamonaviy</a:t>
              </a:r>
              <a:r>
                <a:rPr lang="en-US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o‘quv</a:t>
              </a:r>
              <a:r>
                <a:rPr lang="en-US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texnologiyalar</a:t>
              </a:r>
              <a:endParaRPr sz="2800" b="1" dirty="0"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  <p:sp>
          <p:nvSpPr>
            <p:cNvPr id="1347" name="Google Shape;1347;p40"/>
            <p:cNvSpPr/>
            <p:nvPr/>
          </p:nvSpPr>
          <p:spPr>
            <a:xfrm>
              <a:off x="1036958" y="3171599"/>
              <a:ext cx="2614123" cy="565818"/>
            </a:xfrm>
            <a:custGeom>
              <a:avLst/>
              <a:gdLst/>
              <a:ahLst/>
              <a:cxnLst/>
              <a:rect l="l" t="t" r="r" b="b"/>
              <a:pathLst>
                <a:path w="104848" h="22694" extrusionOk="0">
                  <a:moveTo>
                    <a:pt x="13098" y="0"/>
                  </a:moveTo>
                  <a:lnTo>
                    <a:pt x="1" y="22694"/>
                  </a:lnTo>
                  <a:lnTo>
                    <a:pt x="104847" y="22694"/>
                  </a:lnTo>
                  <a:lnTo>
                    <a:pt x="9173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349" name="Google Shape;1349;p40"/>
          <p:cNvGrpSpPr/>
          <p:nvPr/>
        </p:nvGrpSpPr>
        <p:grpSpPr>
          <a:xfrm>
            <a:off x="1397873" y="7816902"/>
            <a:ext cx="13238876" cy="1113561"/>
            <a:chOff x="710281" y="3799473"/>
            <a:chExt cx="6726881" cy="565818"/>
          </a:xfrm>
        </p:grpSpPr>
        <p:cxnSp>
          <p:nvCxnSpPr>
            <p:cNvPr id="1350" name="Google Shape;1350;p40"/>
            <p:cNvCxnSpPr>
              <a:stCxn id="1351" idx="1"/>
            </p:cNvCxnSpPr>
            <p:nvPr/>
          </p:nvCxnSpPr>
          <p:spPr>
            <a:xfrm rot="10800000">
              <a:off x="3642325" y="4082588"/>
              <a:ext cx="9444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51" name="Google Shape;1351;p40"/>
            <p:cNvSpPr/>
            <p:nvPr/>
          </p:nvSpPr>
          <p:spPr>
            <a:xfrm>
              <a:off x="4586725" y="3910239"/>
              <a:ext cx="2850437" cy="344700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800" b="1" dirty="0" err="1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Natijalarni</a:t>
              </a:r>
              <a:r>
                <a:rPr lang="en-US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baholash</a:t>
              </a:r>
              <a:r>
                <a:rPr lang="en-US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tizimi</a:t>
              </a:r>
              <a:r>
                <a:rPr lang="en-US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:</a:t>
              </a:r>
              <a:endParaRPr sz="2800" b="1" dirty="0"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  <p:sp>
          <p:nvSpPr>
            <p:cNvPr id="1352" name="Google Shape;1352;p40"/>
            <p:cNvSpPr/>
            <p:nvPr/>
          </p:nvSpPr>
          <p:spPr>
            <a:xfrm>
              <a:off x="710281" y="3799473"/>
              <a:ext cx="3267454" cy="565818"/>
            </a:xfrm>
            <a:custGeom>
              <a:avLst/>
              <a:gdLst/>
              <a:ahLst/>
              <a:cxnLst/>
              <a:rect l="l" t="t" r="r" b="b"/>
              <a:pathLst>
                <a:path w="131052" h="22694" extrusionOk="0">
                  <a:moveTo>
                    <a:pt x="13109" y="0"/>
                  </a:moveTo>
                  <a:lnTo>
                    <a:pt x="0" y="22693"/>
                  </a:lnTo>
                  <a:lnTo>
                    <a:pt x="131052" y="22693"/>
                  </a:lnTo>
                  <a:lnTo>
                    <a:pt x="11795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54" y="0"/>
            <a:ext cx="17996952" cy="14448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950" y="226743"/>
            <a:ext cx="2359356" cy="9205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95455" y="259617"/>
            <a:ext cx="3322608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766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23"/>
          <p:cNvSpPr txBox="1">
            <a:spLocks noGrp="1"/>
          </p:cNvSpPr>
          <p:nvPr>
            <p:ph type="title"/>
          </p:nvPr>
        </p:nvSpPr>
        <p:spPr>
          <a:xfrm>
            <a:off x="4308809" y="1896932"/>
            <a:ext cx="9062235" cy="898614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7E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Modelining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asosiy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bosqichlari</a:t>
            </a:r>
            <a:br>
              <a:rPr lang="en-US" sz="4000" b="1" dirty="0">
                <a:solidFill>
                  <a:srgbClr val="002060"/>
                </a:solidFill>
              </a:rPr>
            </a:br>
            <a:endParaRPr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3" name="Google Shape;493;p23"/>
          <p:cNvSpPr/>
          <p:nvPr/>
        </p:nvSpPr>
        <p:spPr>
          <a:xfrm>
            <a:off x="1298435" y="2262246"/>
            <a:ext cx="3901474" cy="1790276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800" b="1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O'quvchini</a:t>
            </a:r>
            <a:r>
              <a:rPr lang="en-US" sz="2800" b="1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faollashtirish</a:t>
            </a:r>
            <a:r>
              <a:rPr lang="en-US" sz="2800" b="1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mavzuga</a:t>
            </a:r>
            <a:r>
              <a:rPr lang="en-US" sz="2800" b="1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qiziqish</a:t>
            </a:r>
            <a:r>
              <a:rPr lang="en-US" sz="2800" b="1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uyg'otish</a:t>
            </a:r>
            <a:r>
              <a:rPr lang="en"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496" name="Google Shape;496;p23"/>
          <p:cNvSpPr/>
          <p:nvPr/>
        </p:nvSpPr>
        <p:spPr>
          <a:xfrm>
            <a:off x="1320378" y="4598696"/>
            <a:ext cx="3901474" cy="1189683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 err="1">
                <a:solidFill>
                  <a:srgbClr val="15213F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Tushuntirish</a:t>
            </a:r>
            <a:r>
              <a:rPr lang="en-US" sz="2800" b="1" dirty="0">
                <a:solidFill>
                  <a:srgbClr val="15213F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(Explain)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499" name="Google Shape;499;p23"/>
          <p:cNvSpPr/>
          <p:nvPr/>
        </p:nvSpPr>
        <p:spPr>
          <a:xfrm>
            <a:off x="692151" y="6367253"/>
            <a:ext cx="4507758" cy="1590685"/>
          </a:xfrm>
          <a:prstGeom prst="roundRect">
            <a:avLst>
              <a:gd name="adj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2800" b="1" dirty="0" err="1">
                <a:solidFill>
                  <a:srgbClr val="15213F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Baholash</a:t>
            </a:r>
            <a:r>
              <a:rPr lang="en-US" sz="2800" b="1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502" name="Google Shape;502;p23"/>
          <p:cNvSpPr/>
          <p:nvPr/>
        </p:nvSpPr>
        <p:spPr>
          <a:xfrm flipH="1">
            <a:off x="11436350" y="2262245"/>
            <a:ext cx="5614961" cy="1701880"/>
          </a:xfrm>
          <a:prstGeom prst="roundRect">
            <a:avLst>
              <a:gd name="adj" fmla="val 5000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 err="1">
                <a:solidFill>
                  <a:srgbClr val="15213F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Tadqiq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505" name="Google Shape;505;p23"/>
          <p:cNvSpPr/>
          <p:nvPr/>
        </p:nvSpPr>
        <p:spPr>
          <a:xfrm flipH="1">
            <a:off x="12759537" y="4181475"/>
            <a:ext cx="4925208" cy="1737372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2800" b="1" dirty="0" err="1">
                <a:solidFill>
                  <a:srgbClr val="15213F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Elaboratsiya</a:t>
            </a:r>
            <a:r>
              <a:rPr lang="en"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508" name="Google Shape;508;p23"/>
          <p:cNvSpPr/>
          <p:nvPr/>
        </p:nvSpPr>
        <p:spPr>
          <a:xfrm flipH="1">
            <a:off x="12785322" y="6165636"/>
            <a:ext cx="4899421" cy="2094079"/>
          </a:xfrm>
          <a:prstGeom prst="roundRect">
            <a:avLst>
              <a:gd name="adj" fmla="val 500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Bilimlarni</a:t>
            </a:r>
            <a:r>
              <a:rPr lang="en-US" sz="2800" b="1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kengaytirish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grpSp>
        <p:nvGrpSpPr>
          <p:cNvPr id="510" name="Google Shape;510;p23"/>
          <p:cNvGrpSpPr/>
          <p:nvPr/>
        </p:nvGrpSpPr>
        <p:grpSpPr>
          <a:xfrm>
            <a:off x="5750131" y="3483636"/>
            <a:ext cx="6552464" cy="5714417"/>
            <a:chOff x="3112725" y="1300532"/>
            <a:chExt cx="2918516" cy="2903585"/>
          </a:xfrm>
        </p:grpSpPr>
        <p:sp>
          <p:nvSpPr>
            <p:cNvPr id="511" name="Google Shape;511;p23"/>
            <p:cNvSpPr/>
            <p:nvPr/>
          </p:nvSpPr>
          <p:spPr>
            <a:xfrm>
              <a:off x="4798326" y="1391932"/>
              <a:ext cx="1232914" cy="2744083"/>
            </a:xfrm>
            <a:custGeom>
              <a:avLst/>
              <a:gdLst/>
              <a:ahLst/>
              <a:cxnLst/>
              <a:rect l="l" t="t" r="r" b="b"/>
              <a:pathLst>
                <a:path w="33183" h="73855" extrusionOk="0">
                  <a:moveTo>
                    <a:pt x="3692" y="1"/>
                  </a:moveTo>
                  <a:cubicBezTo>
                    <a:pt x="3393" y="1"/>
                    <a:pt x="3098" y="99"/>
                    <a:pt x="2850" y="302"/>
                  </a:cubicBezTo>
                  <a:lnTo>
                    <a:pt x="1009" y="1354"/>
                  </a:lnTo>
                  <a:cubicBezTo>
                    <a:pt x="395" y="1529"/>
                    <a:pt x="1" y="2231"/>
                    <a:pt x="1" y="3283"/>
                  </a:cubicBezTo>
                  <a:lnTo>
                    <a:pt x="1" y="54041"/>
                  </a:lnTo>
                  <a:cubicBezTo>
                    <a:pt x="1" y="55663"/>
                    <a:pt x="1053" y="57636"/>
                    <a:pt x="2280" y="58337"/>
                  </a:cubicBezTo>
                  <a:lnTo>
                    <a:pt x="28668" y="73591"/>
                  </a:lnTo>
                  <a:cubicBezTo>
                    <a:pt x="28909" y="73766"/>
                    <a:pt x="29205" y="73854"/>
                    <a:pt x="29501" y="73854"/>
                  </a:cubicBezTo>
                  <a:cubicBezTo>
                    <a:pt x="29797" y="73854"/>
                    <a:pt x="30093" y="73766"/>
                    <a:pt x="30334" y="73591"/>
                  </a:cubicBezTo>
                  <a:lnTo>
                    <a:pt x="32350" y="72408"/>
                  </a:lnTo>
                  <a:cubicBezTo>
                    <a:pt x="32876" y="72145"/>
                    <a:pt x="33183" y="71487"/>
                    <a:pt x="33183" y="70567"/>
                  </a:cubicBezTo>
                  <a:lnTo>
                    <a:pt x="33183" y="19808"/>
                  </a:lnTo>
                  <a:cubicBezTo>
                    <a:pt x="33139" y="18186"/>
                    <a:pt x="32175" y="16214"/>
                    <a:pt x="30904" y="15512"/>
                  </a:cubicBezTo>
                  <a:lnTo>
                    <a:pt x="4516" y="258"/>
                  </a:lnTo>
                  <a:cubicBezTo>
                    <a:pt x="4261" y="88"/>
                    <a:pt x="3974" y="1"/>
                    <a:pt x="3692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2" name="Google Shape;512;p23"/>
            <p:cNvSpPr/>
            <p:nvPr/>
          </p:nvSpPr>
          <p:spPr>
            <a:xfrm>
              <a:off x="4799961" y="1440605"/>
              <a:ext cx="1148238" cy="2695409"/>
            </a:xfrm>
            <a:custGeom>
              <a:avLst/>
              <a:gdLst/>
              <a:ahLst/>
              <a:cxnLst/>
              <a:rect l="l" t="t" r="r" b="b"/>
              <a:pathLst>
                <a:path w="30904" h="72545" extrusionOk="0">
                  <a:moveTo>
                    <a:pt x="1356" y="0"/>
                  </a:moveTo>
                  <a:cubicBezTo>
                    <a:pt x="562" y="0"/>
                    <a:pt x="1" y="730"/>
                    <a:pt x="1" y="1973"/>
                  </a:cubicBezTo>
                  <a:lnTo>
                    <a:pt x="1" y="52731"/>
                  </a:lnTo>
                  <a:cubicBezTo>
                    <a:pt x="1" y="54353"/>
                    <a:pt x="1009" y="56326"/>
                    <a:pt x="2236" y="57027"/>
                  </a:cubicBezTo>
                  <a:lnTo>
                    <a:pt x="28668" y="72281"/>
                  </a:lnTo>
                  <a:cubicBezTo>
                    <a:pt x="28980" y="72459"/>
                    <a:pt x="29278" y="72544"/>
                    <a:pt x="29548" y="72544"/>
                  </a:cubicBezTo>
                  <a:cubicBezTo>
                    <a:pt x="30343" y="72544"/>
                    <a:pt x="30903" y="71814"/>
                    <a:pt x="30903" y="70572"/>
                  </a:cubicBezTo>
                  <a:lnTo>
                    <a:pt x="30903" y="19813"/>
                  </a:lnTo>
                  <a:cubicBezTo>
                    <a:pt x="30903" y="18147"/>
                    <a:pt x="29895" y="16219"/>
                    <a:pt x="28668" y="15517"/>
                  </a:cubicBezTo>
                  <a:lnTo>
                    <a:pt x="2236" y="263"/>
                  </a:lnTo>
                  <a:cubicBezTo>
                    <a:pt x="1924" y="85"/>
                    <a:pt x="1627" y="0"/>
                    <a:pt x="1356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3" name="Google Shape;513;p23"/>
            <p:cNvSpPr/>
            <p:nvPr/>
          </p:nvSpPr>
          <p:spPr>
            <a:xfrm>
              <a:off x="4861861" y="1544676"/>
              <a:ext cx="1022803" cy="2208753"/>
            </a:xfrm>
            <a:custGeom>
              <a:avLst/>
              <a:gdLst/>
              <a:ahLst/>
              <a:cxnLst/>
              <a:rect l="l" t="t" r="r" b="b"/>
              <a:pathLst>
                <a:path w="27528" h="59447" extrusionOk="0">
                  <a:moveTo>
                    <a:pt x="628" y="0"/>
                  </a:moveTo>
                  <a:cubicBezTo>
                    <a:pt x="262" y="0"/>
                    <a:pt x="0" y="344"/>
                    <a:pt x="0" y="925"/>
                  </a:cubicBezTo>
                  <a:lnTo>
                    <a:pt x="0" y="42654"/>
                  </a:lnTo>
                  <a:cubicBezTo>
                    <a:pt x="44" y="43443"/>
                    <a:pt x="439" y="44188"/>
                    <a:pt x="1052" y="44627"/>
                  </a:cubicBezTo>
                  <a:lnTo>
                    <a:pt x="26476" y="59311"/>
                  </a:lnTo>
                  <a:cubicBezTo>
                    <a:pt x="26626" y="59403"/>
                    <a:pt x="26769" y="59447"/>
                    <a:pt x="26900" y="59447"/>
                  </a:cubicBezTo>
                  <a:cubicBezTo>
                    <a:pt x="27266" y="59447"/>
                    <a:pt x="27528" y="59103"/>
                    <a:pt x="27528" y="58522"/>
                  </a:cubicBezTo>
                  <a:lnTo>
                    <a:pt x="27528" y="16793"/>
                  </a:lnTo>
                  <a:cubicBezTo>
                    <a:pt x="27528" y="16004"/>
                    <a:pt x="27133" y="15259"/>
                    <a:pt x="26476" y="14820"/>
                  </a:cubicBezTo>
                  <a:lnTo>
                    <a:pt x="1052" y="136"/>
                  </a:lnTo>
                  <a:cubicBezTo>
                    <a:pt x="903" y="44"/>
                    <a:pt x="759" y="0"/>
                    <a:pt x="6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4" name="Google Shape;514;p23"/>
            <p:cNvSpPr/>
            <p:nvPr/>
          </p:nvSpPr>
          <p:spPr>
            <a:xfrm>
              <a:off x="5265771" y="3518709"/>
              <a:ext cx="215016" cy="278514"/>
            </a:xfrm>
            <a:custGeom>
              <a:avLst/>
              <a:gdLst/>
              <a:ahLst/>
              <a:cxnLst/>
              <a:rect l="l" t="t" r="r" b="b"/>
              <a:pathLst>
                <a:path w="5787" h="7496" extrusionOk="0">
                  <a:moveTo>
                    <a:pt x="1609" y="0"/>
                  </a:moveTo>
                  <a:cubicBezTo>
                    <a:pt x="662" y="0"/>
                    <a:pt x="0" y="755"/>
                    <a:pt x="0" y="2060"/>
                  </a:cubicBezTo>
                  <a:cubicBezTo>
                    <a:pt x="132" y="4121"/>
                    <a:pt x="1184" y="5962"/>
                    <a:pt x="2893" y="7101"/>
                  </a:cubicBezTo>
                  <a:cubicBezTo>
                    <a:pt x="3365" y="7369"/>
                    <a:pt x="3807" y="7496"/>
                    <a:pt x="4196" y="7496"/>
                  </a:cubicBezTo>
                  <a:cubicBezTo>
                    <a:pt x="5147" y="7496"/>
                    <a:pt x="5786" y="6741"/>
                    <a:pt x="5786" y="5436"/>
                  </a:cubicBezTo>
                  <a:cubicBezTo>
                    <a:pt x="5698" y="3375"/>
                    <a:pt x="4603" y="1534"/>
                    <a:pt x="2893" y="395"/>
                  </a:cubicBezTo>
                  <a:cubicBezTo>
                    <a:pt x="2434" y="127"/>
                    <a:pt x="1998" y="0"/>
                    <a:pt x="1609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5" name="Google Shape;515;p23"/>
            <p:cNvSpPr/>
            <p:nvPr/>
          </p:nvSpPr>
          <p:spPr>
            <a:xfrm>
              <a:off x="5291816" y="3525211"/>
              <a:ext cx="164522" cy="270377"/>
            </a:xfrm>
            <a:custGeom>
              <a:avLst/>
              <a:gdLst/>
              <a:ahLst/>
              <a:cxnLst/>
              <a:rect l="l" t="t" r="r" b="b"/>
              <a:pathLst>
                <a:path w="4428" h="7277" extrusionOk="0">
                  <a:moveTo>
                    <a:pt x="351" y="1"/>
                  </a:moveTo>
                  <a:cubicBezTo>
                    <a:pt x="220" y="44"/>
                    <a:pt x="88" y="132"/>
                    <a:pt x="0" y="220"/>
                  </a:cubicBezTo>
                  <a:lnTo>
                    <a:pt x="1841" y="3420"/>
                  </a:lnTo>
                  <a:lnTo>
                    <a:pt x="0" y="4515"/>
                  </a:lnTo>
                  <a:cubicBezTo>
                    <a:pt x="88" y="4735"/>
                    <a:pt x="220" y="4954"/>
                    <a:pt x="351" y="5173"/>
                  </a:cubicBezTo>
                  <a:lnTo>
                    <a:pt x="2192" y="4077"/>
                  </a:lnTo>
                  <a:lnTo>
                    <a:pt x="4033" y="7277"/>
                  </a:lnTo>
                  <a:cubicBezTo>
                    <a:pt x="4165" y="7233"/>
                    <a:pt x="4296" y="7145"/>
                    <a:pt x="4428" y="7058"/>
                  </a:cubicBezTo>
                  <a:lnTo>
                    <a:pt x="2587" y="3858"/>
                  </a:lnTo>
                  <a:lnTo>
                    <a:pt x="4428" y="2762"/>
                  </a:lnTo>
                  <a:cubicBezTo>
                    <a:pt x="4296" y="2543"/>
                    <a:pt x="4165" y="2324"/>
                    <a:pt x="4033" y="2105"/>
                  </a:cubicBezTo>
                  <a:lnTo>
                    <a:pt x="2192" y="3200"/>
                  </a:lnTo>
                  <a:lnTo>
                    <a:pt x="351" y="1"/>
                  </a:lnTo>
                  <a:close/>
                </a:path>
              </a:pathLst>
            </a:custGeom>
            <a:solidFill>
              <a:srgbClr val="16202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6" name="Google Shape;516;p23"/>
            <p:cNvSpPr/>
            <p:nvPr/>
          </p:nvSpPr>
          <p:spPr>
            <a:xfrm>
              <a:off x="5308090" y="3573995"/>
              <a:ext cx="131975" cy="170319"/>
            </a:xfrm>
            <a:custGeom>
              <a:avLst/>
              <a:gdLst/>
              <a:ahLst/>
              <a:cxnLst/>
              <a:rect l="l" t="t" r="r" b="b"/>
              <a:pathLst>
                <a:path w="3552" h="4584" extrusionOk="0">
                  <a:moveTo>
                    <a:pt x="990" y="1"/>
                  </a:moveTo>
                  <a:cubicBezTo>
                    <a:pt x="406" y="1"/>
                    <a:pt x="1" y="457"/>
                    <a:pt x="1" y="1274"/>
                  </a:cubicBezTo>
                  <a:cubicBezTo>
                    <a:pt x="45" y="2501"/>
                    <a:pt x="702" y="3641"/>
                    <a:pt x="1754" y="4342"/>
                  </a:cubicBezTo>
                  <a:cubicBezTo>
                    <a:pt x="2045" y="4506"/>
                    <a:pt x="2317" y="4583"/>
                    <a:pt x="2557" y="4583"/>
                  </a:cubicBezTo>
                  <a:cubicBezTo>
                    <a:pt x="3151" y="4583"/>
                    <a:pt x="3551" y="4114"/>
                    <a:pt x="3551" y="3334"/>
                  </a:cubicBezTo>
                  <a:cubicBezTo>
                    <a:pt x="3464" y="2063"/>
                    <a:pt x="2806" y="923"/>
                    <a:pt x="1754" y="222"/>
                  </a:cubicBezTo>
                  <a:cubicBezTo>
                    <a:pt x="1481" y="73"/>
                    <a:pt x="1221" y="1"/>
                    <a:pt x="990" y="1"/>
                  </a:cubicBezTo>
                  <a:close/>
                </a:path>
              </a:pathLst>
            </a:custGeom>
            <a:solidFill>
              <a:srgbClr val="16202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7" name="Google Shape;517;p23"/>
            <p:cNvSpPr/>
            <p:nvPr/>
          </p:nvSpPr>
          <p:spPr>
            <a:xfrm>
              <a:off x="5314629" y="3590380"/>
              <a:ext cx="117298" cy="136953"/>
            </a:xfrm>
            <a:custGeom>
              <a:avLst/>
              <a:gdLst/>
              <a:ahLst/>
              <a:cxnLst/>
              <a:rect l="l" t="t" r="r" b="b"/>
              <a:pathLst>
                <a:path w="3157" h="3686" extrusionOk="0">
                  <a:moveTo>
                    <a:pt x="934" y="0"/>
                  </a:moveTo>
                  <a:cubicBezTo>
                    <a:pt x="803" y="0"/>
                    <a:pt x="680" y="28"/>
                    <a:pt x="570" y="88"/>
                  </a:cubicBezTo>
                  <a:cubicBezTo>
                    <a:pt x="0" y="438"/>
                    <a:pt x="0" y="1446"/>
                    <a:pt x="570" y="2411"/>
                  </a:cubicBezTo>
                  <a:cubicBezTo>
                    <a:pt x="1025" y="3216"/>
                    <a:pt x="1704" y="3686"/>
                    <a:pt x="2227" y="3686"/>
                  </a:cubicBezTo>
                  <a:cubicBezTo>
                    <a:pt x="2359" y="3686"/>
                    <a:pt x="2480" y="3656"/>
                    <a:pt x="2586" y="3594"/>
                  </a:cubicBezTo>
                  <a:cubicBezTo>
                    <a:pt x="3156" y="3287"/>
                    <a:pt x="3156" y="2235"/>
                    <a:pt x="2586" y="1271"/>
                  </a:cubicBezTo>
                  <a:cubicBezTo>
                    <a:pt x="2162" y="493"/>
                    <a:pt x="1480" y="0"/>
                    <a:pt x="93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8" name="Google Shape;518;p23"/>
            <p:cNvSpPr/>
            <p:nvPr/>
          </p:nvSpPr>
          <p:spPr>
            <a:xfrm>
              <a:off x="4861861" y="3336056"/>
              <a:ext cx="316003" cy="238312"/>
            </a:xfrm>
            <a:custGeom>
              <a:avLst/>
              <a:gdLst/>
              <a:ahLst/>
              <a:cxnLst/>
              <a:rect l="l" t="t" r="r" b="b"/>
              <a:pathLst>
                <a:path w="8505" h="6414" extrusionOk="0">
                  <a:moveTo>
                    <a:pt x="547" y="1"/>
                  </a:moveTo>
                  <a:cubicBezTo>
                    <a:pt x="227" y="1"/>
                    <a:pt x="0" y="298"/>
                    <a:pt x="0" y="796"/>
                  </a:cubicBezTo>
                  <a:cubicBezTo>
                    <a:pt x="44" y="1410"/>
                    <a:pt x="351" y="2023"/>
                    <a:pt x="877" y="2418"/>
                  </a:cubicBezTo>
                  <a:lnTo>
                    <a:pt x="7627" y="6319"/>
                  </a:lnTo>
                  <a:cubicBezTo>
                    <a:pt x="7745" y="6383"/>
                    <a:pt x="7858" y="6414"/>
                    <a:pt x="7961" y="6414"/>
                  </a:cubicBezTo>
                  <a:cubicBezTo>
                    <a:pt x="8279" y="6414"/>
                    <a:pt x="8504" y="6125"/>
                    <a:pt x="8504" y="5661"/>
                  </a:cubicBezTo>
                  <a:cubicBezTo>
                    <a:pt x="8504" y="5004"/>
                    <a:pt x="8153" y="4390"/>
                    <a:pt x="7627" y="3996"/>
                  </a:cubicBezTo>
                  <a:lnTo>
                    <a:pt x="877" y="95"/>
                  </a:lnTo>
                  <a:cubicBezTo>
                    <a:pt x="760" y="31"/>
                    <a:pt x="649" y="1"/>
                    <a:pt x="547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9" name="Google Shape;519;p23"/>
            <p:cNvSpPr/>
            <p:nvPr/>
          </p:nvSpPr>
          <p:spPr>
            <a:xfrm>
              <a:off x="4993761" y="3435631"/>
              <a:ext cx="39124" cy="48339"/>
            </a:xfrm>
            <a:custGeom>
              <a:avLst/>
              <a:gdLst/>
              <a:ahLst/>
              <a:cxnLst/>
              <a:rect l="l" t="t" r="r" b="b"/>
              <a:pathLst>
                <a:path w="1053" h="1301" extrusionOk="0">
                  <a:moveTo>
                    <a:pt x="965" y="1"/>
                  </a:moveTo>
                  <a:lnTo>
                    <a:pt x="89" y="88"/>
                  </a:lnTo>
                  <a:cubicBezTo>
                    <a:pt x="45" y="88"/>
                    <a:pt x="1" y="132"/>
                    <a:pt x="45" y="176"/>
                  </a:cubicBezTo>
                  <a:lnTo>
                    <a:pt x="921" y="1272"/>
                  </a:lnTo>
                  <a:cubicBezTo>
                    <a:pt x="940" y="1290"/>
                    <a:pt x="965" y="1301"/>
                    <a:pt x="989" y="1301"/>
                  </a:cubicBezTo>
                  <a:cubicBezTo>
                    <a:pt x="1023" y="1301"/>
                    <a:pt x="1053" y="1279"/>
                    <a:pt x="1053" y="1228"/>
                  </a:cubicBezTo>
                  <a:lnTo>
                    <a:pt x="1053" y="88"/>
                  </a:lnTo>
                  <a:cubicBezTo>
                    <a:pt x="1053" y="45"/>
                    <a:pt x="1009" y="1"/>
                    <a:pt x="9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0" name="Google Shape;520;p23"/>
            <p:cNvSpPr/>
            <p:nvPr/>
          </p:nvSpPr>
          <p:spPr>
            <a:xfrm>
              <a:off x="5568694" y="3744833"/>
              <a:ext cx="315966" cy="237643"/>
            </a:xfrm>
            <a:custGeom>
              <a:avLst/>
              <a:gdLst/>
              <a:ahLst/>
              <a:cxnLst/>
              <a:rect l="l" t="t" r="r" b="b"/>
              <a:pathLst>
                <a:path w="8504" h="6396" extrusionOk="0">
                  <a:moveTo>
                    <a:pt x="543" y="0"/>
                  </a:moveTo>
                  <a:cubicBezTo>
                    <a:pt x="225" y="0"/>
                    <a:pt x="0" y="289"/>
                    <a:pt x="0" y="752"/>
                  </a:cubicBezTo>
                  <a:cubicBezTo>
                    <a:pt x="44" y="1410"/>
                    <a:pt x="351" y="2023"/>
                    <a:pt x="877" y="2418"/>
                  </a:cubicBezTo>
                  <a:lnTo>
                    <a:pt x="7627" y="6275"/>
                  </a:lnTo>
                  <a:cubicBezTo>
                    <a:pt x="7756" y="6357"/>
                    <a:pt x="7879" y="6396"/>
                    <a:pt x="7990" y="6396"/>
                  </a:cubicBezTo>
                  <a:cubicBezTo>
                    <a:pt x="8292" y="6396"/>
                    <a:pt x="8504" y="6111"/>
                    <a:pt x="8504" y="5662"/>
                  </a:cubicBezTo>
                  <a:cubicBezTo>
                    <a:pt x="8504" y="5004"/>
                    <a:pt x="8153" y="4390"/>
                    <a:pt x="7627" y="3996"/>
                  </a:cubicBezTo>
                  <a:lnTo>
                    <a:pt x="877" y="95"/>
                  </a:lnTo>
                  <a:cubicBezTo>
                    <a:pt x="759" y="30"/>
                    <a:pt x="646" y="0"/>
                    <a:pt x="543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1" name="Google Shape;521;p23"/>
            <p:cNvSpPr/>
            <p:nvPr/>
          </p:nvSpPr>
          <p:spPr>
            <a:xfrm>
              <a:off x="5715270" y="3833967"/>
              <a:ext cx="37489" cy="47967"/>
            </a:xfrm>
            <a:custGeom>
              <a:avLst/>
              <a:gdLst/>
              <a:ahLst/>
              <a:cxnLst/>
              <a:rect l="l" t="t" r="r" b="b"/>
              <a:pathLst>
                <a:path w="1009" h="1291" extrusionOk="0">
                  <a:moveTo>
                    <a:pt x="85" y="1"/>
                  </a:moveTo>
                  <a:cubicBezTo>
                    <a:pt x="44" y="1"/>
                    <a:pt x="0" y="32"/>
                    <a:pt x="0" y="63"/>
                  </a:cubicBezTo>
                  <a:lnTo>
                    <a:pt x="0" y="1246"/>
                  </a:lnTo>
                  <a:cubicBezTo>
                    <a:pt x="0" y="1290"/>
                    <a:pt x="0" y="1290"/>
                    <a:pt x="44" y="1290"/>
                  </a:cubicBezTo>
                  <a:lnTo>
                    <a:pt x="921" y="1246"/>
                  </a:lnTo>
                  <a:cubicBezTo>
                    <a:pt x="1008" y="1202"/>
                    <a:pt x="1008" y="1159"/>
                    <a:pt x="1008" y="1115"/>
                  </a:cubicBezTo>
                  <a:lnTo>
                    <a:pt x="132" y="19"/>
                  </a:lnTo>
                  <a:cubicBezTo>
                    <a:pt x="119" y="6"/>
                    <a:pt x="102" y="1"/>
                    <a:pt x="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2" name="Google Shape;522;p23"/>
            <p:cNvSpPr/>
            <p:nvPr/>
          </p:nvSpPr>
          <p:spPr>
            <a:xfrm>
              <a:off x="4951441" y="1726065"/>
              <a:ext cx="843641" cy="590319"/>
            </a:xfrm>
            <a:custGeom>
              <a:avLst/>
              <a:gdLst/>
              <a:ahLst/>
              <a:cxnLst/>
              <a:rect l="l" t="t" r="r" b="b"/>
              <a:pathLst>
                <a:path w="22706" h="15888" extrusionOk="0">
                  <a:moveTo>
                    <a:pt x="826" y="0"/>
                  </a:moveTo>
                  <a:cubicBezTo>
                    <a:pt x="342" y="0"/>
                    <a:pt x="0" y="452"/>
                    <a:pt x="0" y="1172"/>
                  </a:cubicBezTo>
                  <a:lnTo>
                    <a:pt x="0" y="1566"/>
                  </a:lnTo>
                  <a:cubicBezTo>
                    <a:pt x="44" y="2618"/>
                    <a:pt x="526" y="3582"/>
                    <a:pt x="1359" y="4196"/>
                  </a:cubicBezTo>
                  <a:lnTo>
                    <a:pt x="21347" y="15724"/>
                  </a:lnTo>
                  <a:cubicBezTo>
                    <a:pt x="21536" y="15835"/>
                    <a:pt x="21716" y="15887"/>
                    <a:pt x="21880" y="15887"/>
                  </a:cubicBezTo>
                  <a:cubicBezTo>
                    <a:pt x="22364" y="15887"/>
                    <a:pt x="22706" y="15436"/>
                    <a:pt x="22706" y="14716"/>
                  </a:cubicBezTo>
                  <a:lnTo>
                    <a:pt x="22706" y="14321"/>
                  </a:lnTo>
                  <a:cubicBezTo>
                    <a:pt x="22706" y="13269"/>
                    <a:pt x="22180" y="12305"/>
                    <a:pt x="21347" y="11691"/>
                  </a:cubicBezTo>
                  <a:lnTo>
                    <a:pt x="1359" y="163"/>
                  </a:lnTo>
                  <a:cubicBezTo>
                    <a:pt x="1170" y="52"/>
                    <a:pt x="990" y="0"/>
                    <a:pt x="826" y="0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3" name="Google Shape;523;p23"/>
            <p:cNvSpPr/>
            <p:nvPr/>
          </p:nvSpPr>
          <p:spPr>
            <a:xfrm>
              <a:off x="4966080" y="1968872"/>
              <a:ext cx="814363" cy="493195"/>
            </a:xfrm>
            <a:custGeom>
              <a:avLst/>
              <a:gdLst/>
              <a:ahLst/>
              <a:cxnLst/>
              <a:rect l="l" t="t" r="r" b="b"/>
              <a:pathLst>
                <a:path w="21918" h="13274" extrusionOk="0">
                  <a:moveTo>
                    <a:pt x="241" y="1"/>
                  </a:moveTo>
                  <a:cubicBezTo>
                    <a:pt x="109" y="1"/>
                    <a:pt x="1" y="119"/>
                    <a:pt x="1" y="291"/>
                  </a:cubicBezTo>
                  <a:cubicBezTo>
                    <a:pt x="1" y="554"/>
                    <a:pt x="132" y="817"/>
                    <a:pt x="351" y="992"/>
                  </a:cubicBezTo>
                  <a:lnTo>
                    <a:pt x="21567" y="13222"/>
                  </a:lnTo>
                  <a:cubicBezTo>
                    <a:pt x="21626" y="13257"/>
                    <a:pt x="21678" y="13273"/>
                    <a:pt x="21723" y="13273"/>
                  </a:cubicBezTo>
                  <a:cubicBezTo>
                    <a:pt x="21847" y="13273"/>
                    <a:pt x="21918" y="13151"/>
                    <a:pt x="21918" y="12959"/>
                  </a:cubicBezTo>
                  <a:cubicBezTo>
                    <a:pt x="21918" y="12696"/>
                    <a:pt x="21786" y="12433"/>
                    <a:pt x="21567" y="12301"/>
                  </a:cubicBezTo>
                  <a:lnTo>
                    <a:pt x="351" y="28"/>
                  </a:lnTo>
                  <a:cubicBezTo>
                    <a:pt x="314" y="9"/>
                    <a:pt x="277" y="1"/>
                    <a:pt x="241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4" name="Google Shape;524;p23"/>
            <p:cNvSpPr/>
            <p:nvPr/>
          </p:nvSpPr>
          <p:spPr>
            <a:xfrm>
              <a:off x="5010072" y="2094269"/>
              <a:ext cx="728015" cy="443631"/>
            </a:xfrm>
            <a:custGeom>
              <a:avLst/>
              <a:gdLst/>
              <a:ahLst/>
              <a:cxnLst/>
              <a:rect l="l" t="t" r="r" b="b"/>
              <a:pathLst>
                <a:path w="19594" h="11940" extrusionOk="0">
                  <a:moveTo>
                    <a:pt x="223" y="1"/>
                  </a:moveTo>
                  <a:cubicBezTo>
                    <a:pt x="82" y="1"/>
                    <a:pt x="0" y="119"/>
                    <a:pt x="0" y="291"/>
                  </a:cubicBezTo>
                  <a:cubicBezTo>
                    <a:pt x="0" y="554"/>
                    <a:pt x="132" y="817"/>
                    <a:pt x="351" y="993"/>
                  </a:cubicBezTo>
                  <a:lnTo>
                    <a:pt x="19243" y="11907"/>
                  </a:lnTo>
                  <a:cubicBezTo>
                    <a:pt x="19287" y="11929"/>
                    <a:pt x="19331" y="11940"/>
                    <a:pt x="19372" y="11940"/>
                  </a:cubicBezTo>
                  <a:cubicBezTo>
                    <a:pt x="19495" y="11940"/>
                    <a:pt x="19594" y="11841"/>
                    <a:pt x="19594" y="11644"/>
                  </a:cubicBezTo>
                  <a:cubicBezTo>
                    <a:pt x="19594" y="11381"/>
                    <a:pt x="19462" y="11118"/>
                    <a:pt x="19243" y="10943"/>
                  </a:cubicBezTo>
                  <a:lnTo>
                    <a:pt x="351" y="28"/>
                  </a:lnTo>
                  <a:cubicBezTo>
                    <a:pt x="304" y="9"/>
                    <a:pt x="261" y="1"/>
                    <a:pt x="223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5" name="Google Shape;525;p23"/>
            <p:cNvSpPr/>
            <p:nvPr/>
          </p:nvSpPr>
          <p:spPr>
            <a:xfrm>
              <a:off x="4966080" y="2170808"/>
              <a:ext cx="814363" cy="492490"/>
            </a:xfrm>
            <a:custGeom>
              <a:avLst/>
              <a:gdLst/>
              <a:ahLst/>
              <a:cxnLst/>
              <a:rect l="l" t="t" r="r" b="b"/>
              <a:pathLst>
                <a:path w="21918" h="13255" extrusionOk="0">
                  <a:moveTo>
                    <a:pt x="241" y="1"/>
                  </a:moveTo>
                  <a:cubicBezTo>
                    <a:pt x="109" y="1"/>
                    <a:pt x="1" y="119"/>
                    <a:pt x="1" y="291"/>
                  </a:cubicBezTo>
                  <a:cubicBezTo>
                    <a:pt x="1" y="554"/>
                    <a:pt x="132" y="817"/>
                    <a:pt x="351" y="993"/>
                  </a:cubicBezTo>
                  <a:lnTo>
                    <a:pt x="21567" y="13222"/>
                  </a:lnTo>
                  <a:cubicBezTo>
                    <a:pt x="21622" y="13244"/>
                    <a:pt x="21671" y="13255"/>
                    <a:pt x="21714" y="13255"/>
                  </a:cubicBezTo>
                  <a:cubicBezTo>
                    <a:pt x="21844" y="13255"/>
                    <a:pt x="21918" y="13156"/>
                    <a:pt x="21918" y="12959"/>
                  </a:cubicBezTo>
                  <a:cubicBezTo>
                    <a:pt x="21918" y="12696"/>
                    <a:pt x="21786" y="12433"/>
                    <a:pt x="21567" y="12302"/>
                  </a:cubicBezTo>
                  <a:lnTo>
                    <a:pt x="351" y="28"/>
                  </a:lnTo>
                  <a:cubicBezTo>
                    <a:pt x="314" y="10"/>
                    <a:pt x="277" y="1"/>
                    <a:pt x="241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6" name="Google Shape;526;p23"/>
            <p:cNvSpPr/>
            <p:nvPr/>
          </p:nvSpPr>
          <p:spPr>
            <a:xfrm>
              <a:off x="5034482" y="2311625"/>
              <a:ext cx="677559" cy="413572"/>
            </a:xfrm>
            <a:custGeom>
              <a:avLst/>
              <a:gdLst/>
              <a:ahLst/>
              <a:cxnLst/>
              <a:rect l="l" t="t" r="r" b="b"/>
              <a:pathLst>
                <a:path w="18236" h="11131" extrusionOk="0">
                  <a:moveTo>
                    <a:pt x="214" y="0"/>
                  </a:moveTo>
                  <a:cubicBezTo>
                    <a:pt x="95" y="0"/>
                    <a:pt x="1" y="122"/>
                    <a:pt x="1" y="315"/>
                  </a:cubicBezTo>
                  <a:cubicBezTo>
                    <a:pt x="1" y="578"/>
                    <a:pt x="132" y="797"/>
                    <a:pt x="351" y="972"/>
                  </a:cubicBezTo>
                  <a:lnTo>
                    <a:pt x="17885" y="11098"/>
                  </a:lnTo>
                  <a:cubicBezTo>
                    <a:pt x="17929" y="11120"/>
                    <a:pt x="17972" y="11131"/>
                    <a:pt x="18014" y="11131"/>
                  </a:cubicBezTo>
                  <a:cubicBezTo>
                    <a:pt x="18137" y="11131"/>
                    <a:pt x="18235" y="11032"/>
                    <a:pt x="18235" y="10835"/>
                  </a:cubicBezTo>
                  <a:cubicBezTo>
                    <a:pt x="18235" y="10528"/>
                    <a:pt x="18104" y="10309"/>
                    <a:pt x="17885" y="10133"/>
                  </a:cubicBezTo>
                  <a:lnTo>
                    <a:pt x="351" y="52"/>
                  </a:lnTo>
                  <a:cubicBezTo>
                    <a:pt x="304" y="17"/>
                    <a:pt x="258" y="0"/>
                    <a:pt x="214" y="0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7" name="Google Shape;527;p23"/>
            <p:cNvSpPr/>
            <p:nvPr/>
          </p:nvSpPr>
          <p:spPr>
            <a:xfrm>
              <a:off x="4966080" y="2372558"/>
              <a:ext cx="814363" cy="492712"/>
            </a:xfrm>
            <a:custGeom>
              <a:avLst/>
              <a:gdLst/>
              <a:ahLst/>
              <a:cxnLst/>
              <a:rect l="l" t="t" r="r" b="b"/>
              <a:pathLst>
                <a:path w="21918" h="13261" extrusionOk="0">
                  <a:moveTo>
                    <a:pt x="223" y="1"/>
                  </a:moveTo>
                  <a:cubicBezTo>
                    <a:pt x="99" y="1"/>
                    <a:pt x="1" y="99"/>
                    <a:pt x="1" y="297"/>
                  </a:cubicBezTo>
                  <a:cubicBezTo>
                    <a:pt x="1" y="560"/>
                    <a:pt x="132" y="823"/>
                    <a:pt x="351" y="954"/>
                  </a:cubicBezTo>
                  <a:lnTo>
                    <a:pt x="21567" y="13227"/>
                  </a:lnTo>
                  <a:cubicBezTo>
                    <a:pt x="21622" y="13249"/>
                    <a:pt x="21671" y="13260"/>
                    <a:pt x="21714" y="13260"/>
                  </a:cubicBezTo>
                  <a:cubicBezTo>
                    <a:pt x="21844" y="13260"/>
                    <a:pt x="21918" y="13162"/>
                    <a:pt x="21918" y="12964"/>
                  </a:cubicBezTo>
                  <a:cubicBezTo>
                    <a:pt x="21918" y="12701"/>
                    <a:pt x="21786" y="12438"/>
                    <a:pt x="21567" y="12263"/>
                  </a:cubicBezTo>
                  <a:lnTo>
                    <a:pt x="351" y="34"/>
                  </a:lnTo>
                  <a:cubicBezTo>
                    <a:pt x="308" y="12"/>
                    <a:pt x="264" y="1"/>
                    <a:pt x="223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8" name="Google Shape;528;p23"/>
            <p:cNvSpPr/>
            <p:nvPr/>
          </p:nvSpPr>
          <p:spPr>
            <a:xfrm>
              <a:off x="5010072" y="2497956"/>
              <a:ext cx="728015" cy="443631"/>
            </a:xfrm>
            <a:custGeom>
              <a:avLst/>
              <a:gdLst/>
              <a:ahLst/>
              <a:cxnLst/>
              <a:rect l="l" t="t" r="r" b="b"/>
              <a:pathLst>
                <a:path w="19594" h="11940" extrusionOk="0">
                  <a:moveTo>
                    <a:pt x="204" y="1"/>
                  </a:moveTo>
                  <a:cubicBezTo>
                    <a:pt x="74" y="1"/>
                    <a:pt x="0" y="100"/>
                    <a:pt x="0" y="297"/>
                  </a:cubicBezTo>
                  <a:cubicBezTo>
                    <a:pt x="0" y="560"/>
                    <a:pt x="132" y="823"/>
                    <a:pt x="351" y="998"/>
                  </a:cubicBezTo>
                  <a:lnTo>
                    <a:pt x="19243" y="11913"/>
                  </a:lnTo>
                  <a:cubicBezTo>
                    <a:pt x="19281" y="11931"/>
                    <a:pt x="19318" y="11940"/>
                    <a:pt x="19354" y="11940"/>
                  </a:cubicBezTo>
                  <a:cubicBezTo>
                    <a:pt x="19485" y="11940"/>
                    <a:pt x="19594" y="11822"/>
                    <a:pt x="19594" y="11650"/>
                  </a:cubicBezTo>
                  <a:cubicBezTo>
                    <a:pt x="19594" y="11343"/>
                    <a:pt x="19462" y="11124"/>
                    <a:pt x="19243" y="10948"/>
                  </a:cubicBezTo>
                  <a:lnTo>
                    <a:pt x="351" y="34"/>
                  </a:lnTo>
                  <a:cubicBezTo>
                    <a:pt x="296" y="12"/>
                    <a:pt x="247" y="1"/>
                    <a:pt x="204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9" name="Google Shape;529;p23"/>
            <p:cNvSpPr/>
            <p:nvPr/>
          </p:nvSpPr>
          <p:spPr>
            <a:xfrm>
              <a:off x="4966080" y="2573826"/>
              <a:ext cx="814363" cy="493195"/>
            </a:xfrm>
            <a:custGeom>
              <a:avLst/>
              <a:gdLst/>
              <a:ahLst/>
              <a:cxnLst/>
              <a:rect l="l" t="t" r="r" b="b"/>
              <a:pathLst>
                <a:path w="21918" h="13274" extrusionOk="0">
                  <a:moveTo>
                    <a:pt x="214" y="0"/>
                  </a:moveTo>
                  <a:cubicBezTo>
                    <a:pt x="95" y="0"/>
                    <a:pt x="1" y="122"/>
                    <a:pt x="1" y="315"/>
                  </a:cubicBezTo>
                  <a:cubicBezTo>
                    <a:pt x="1" y="578"/>
                    <a:pt x="132" y="841"/>
                    <a:pt x="351" y="972"/>
                  </a:cubicBezTo>
                  <a:lnTo>
                    <a:pt x="21567" y="13246"/>
                  </a:lnTo>
                  <a:cubicBezTo>
                    <a:pt x="21614" y="13264"/>
                    <a:pt x="21657" y="13273"/>
                    <a:pt x="21695" y="13273"/>
                  </a:cubicBezTo>
                  <a:cubicBezTo>
                    <a:pt x="21836" y="13273"/>
                    <a:pt x="21918" y="13155"/>
                    <a:pt x="21918" y="12983"/>
                  </a:cubicBezTo>
                  <a:cubicBezTo>
                    <a:pt x="21918" y="12676"/>
                    <a:pt x="21786" y="12457"/>
                    <a:pt x="21567" y="12281"/>
                  </a:cubicBezTo>
                  <a:lnTo>
                    <a:pt x="351" y="52"/>
                  </a:lnTo>
                  <a:cubicBezTo>
                    <a:pt x="304" y="17"/>
                    <a:pt x="258" y="0"/>
                    <a:pt x="214" y="0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0" name="Google Shape;530;p23"/>
            <p:cNvSpPr/>
            <p:nvPr/>
          </p:nvSpPr>
          <p:spPr>
            <a:xfrm>
              <a:off x="5034482" y="2714568"/>
              <a:ext cx="677559" cy="413609"/>
            </a:xfrm>
            <a:custGeom>
              <a:avLst/>
              <a:gdLst/>
              <a:ahLst/>
              <a:cxnLst/>
              <a:rect l="l" t="t" r="r" b="b"/>
              <a:pathLst>
                <a:path w="18236" h="11132" extrusionOk="0">
                  <a:moveTo>
                    <a:pt x="223" y="1"/>
                  </a:moveTo>
                  <a:cubicBezTo>
                    <a:pt x="99" y="1"/>
                    <a:pt x="1" y="99"/>
                    <a:pt x="1" y="297"/>
                  </a:cubicBezTo>
                  <a:cubicBezTo>
                    <a:pt x="1" y="560"/>
                    <a:pt x="132" y="823"/>
                    <a:pt x="351" y="998"/>
                  </a:cubicBezTo>
                  <a:lnTo>
                    <a:pt x="17885" y="11080"/>
                  </a:lnTo>
                  <a:cubicBezTo>
                    <a:pt x="17932" y="11115"/>
                    <a:pt x="17979" y="11131"/>
                    <a:pt x="18022" y="11131"/>
                  </a:cubicBezTo>
                  <a:cubicBezTo>
                    <a:pt x="18142" y="11131"/>
                    <a:pt x="18235" y="11009"/>
                    <a:pt x="18235" y="10817"/>
                  </a:cubicBezTo>
                  <a:cubicBezTo>
                    <a:pt x="18235" y="10554"/>
                    <a:pt x="18104" y="10291"/>
                    <a:pt x="17885" y="10159"/>
                  </a:cubicBezTo>
                  <a:lnTo>
                    <a:pt x="351" y="34"/>
                  </a:lnTo>
                  <a:cubicBezTo>
                    <a:pt x="308" y="12"/>
                    <a:pt x="264" y="1"/>
                    <a:pt x="223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1" name="Google Shape;531;p23"/>
            <p:cNvSpPr/>
            <p:nvPr/>
          </p:nvSpPr>
          <p:spPr>
            <a:xfrm>
              <a:off x="4966080" y="2775762"/>
              <a:ext cx="814363" cy="493195"/>
            </a:xfrm>
            <a:custGeom>
              <a:avLst/>
              <a:gdLst/>
              <a:ahLst/>
              <a:cxnLst/>
              <a:rect l="l" t="t" r="r" b="b"/>
              <a:pathLst>
                <a:path w="21918" h="13274" extrusionOk="0">
                  <a:moveTo>
                    <a:pt x="214" y="1"/>
                  </a:moveTo>
                  <a:cubicBezTo>
                    <a:pt x="95" y="1"/>
                    <a:pt x="1" y="123"/>
                    <a:pt x="1" y="315"/>
                  </a:cubicBezTo>
                  <a:cubicBezTo>
                    <a:pt x="1" y="578"/>
                    <a:pt x="132" y="841"/>
                    <a:pt x="351" y="973"/>
                  </a:cubicBezTo>
                  <a:lnTo>
                    <a:pt x="21567" y="13246"/>
                  </a:lnTo>
                  <a:cubicBezTo>
                    <a:pt x="21613" y="13264"/>
                    <a:pt x="21655" y="13273"/>
                    <a:pt x="21692" y="13273"/>
                  </a:cubicBezTo>
                  <a:cubicBezTo>
                    <a:pt x="21835" y="13273"/>
                    <a:pt x="21918" y="13147"/>
                    <a:pt x="21918" y="12939"/>
                  </a:cubicBezTo>
                  <a:cubicBezTo>
                    <a:pt x="21918" y="12676"/>
                    <a:pt x="21786" y="12457"/>
                    <a:pt x="21567" y="12282"/>
                  </a:cubicBezTo>
                  <a:lnTo>
                    <a:pt x="351" y="52"/>
                  </a:lnTo>
                  <a:cubicBezTo>
                    <a:pt x="304" y="17"/>
                    <a:pt x="258" y="1"/>
                    <a:pt x="214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2" name="Google Shape;532;p23"/>
            <p:cNvSpPr/>
            <p:nvPr/>
          </p:nvSpPr>
          <p:spPr>
            <a:xfrm>
              <a:off x="5010072" y="2901159"/>
              <a:ext cx="728015" cy="443594"/>
            </a:xfrm>
            <a:custGeom>
              <a:avLst/>
              <a:gdLst/>
              <a:ahLst/>
              <a:cxnLst/>
              <a:rect l="l" t="t" r="r" b="b"/>
              <a:pathLst>
                <a:path w="19594" h="11939" extrusionOk="0">
                  <a:moveTo>
                    <a:pt x="195" y="1"/>
                  </a:moveTo>
                  <a:cubicBezTo>
                    <a:pt x="71" y="1"/>
                    <a:pt x="0" y="123"/>
                    <a:pt x="0" y="315"/>
                  </a:cubicBezTo>
                  <a:cubicBezTo>
                    <a:pt x="0" y="578"/>
                    <a:pt x="132" y="841"/>
                    <a:pt x="351" y="973"/>
                  </a:cubicBezTo>
                  <a:lnTo>
                    <a:pt x="19243" y="11887"/>
                  </a:lnTo>
                  <a:cubicBezTo>
                    <a:pt x="19290" y="11923"/>
                    <a:pt x="19337" y="11939"/>
                    <a:pt x="19381" y="11939"/>
                  </a:cubicBezTo>
                  <a:cubicBezTo>
                    <a:pt x="19500" y="11939"/>
                    <a:pt x="19594" y="11817"/>
                    <a:pt x="19594" y="11624"/>
                  </a:cubicBezTo>
                  <a:cubicBezTo>
                    <a:pt x="19594" y="11361"/>
                    <a:pt x="19462" y="11098"/>
                    <a:pt x="19243" y="10967"/>
                  </a:cubicBezTo>
                  <a:lnTo>
                    <a:pt x="351" y="52"/>
                  </a:lnTo>
                  <a:cubicBezTo>
                    <a:pt x="292" y="17"/>
                    <a:pt x="240" y="1"/>
                    <a:pt x="195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3" name="Google Shape;533;p23"/>
            <p:cNvSpPr/>
            <p:nvPr/>
          </p:nvSpPr>
          <p:spPr>
            <a:xfrm>
              <a:off x="4966080" y="2977698"/>
              <a:ext cx="814363" cy="492490"/>
            </a:xfrm>
            <a:custGeom>
              <a:avLst/>
              <a:gdLst/>
              <a:ahLst/>
              <a:cxnLst/>
              <a:rect l="l" t="t" r="r" b="b"/>
              <a:pathLst>
                <a:path w="21918" h="13255" extrusionOk="0">
                  <a:moveTo>
                    <a:pt x="214" y="1"/>
                  </a:moveTo>
                  <a:cubicBezTo>
                    <a:pt x="95" y="1"/>
                    <a:pt x="1" y="123"/>
                    <a:pt x="1" y="316"/>
                  </a:cubicBezTo>
                  <a:cubicBezTo>
                    <a:pt x="1" y="579"/>
                    <a:pt x="132" y="798"/>
                    <a:pt x="351" y="973"/>
                  </a:cubicBezTo>
                  <a:lnTo>
                    <a:pt x="21567" y="13202"/>
                  </a:lnTo>
                  <a:cubicBezTo>
                    <a:pt x="21626" y="13238"/>
                    <a:pt x="21678" y="13254"/>
                    <a:pt x="21723" y="13254"/>
                  </a:cubicBezTo>
                  <a:cubicBezTo>
                    <a:pt x="21847" y="13254"/>
                    <a:pt x="21918" y="13132"/>
                    <a:pt x="21918" y="12939"/>
                  </a:cubicBezTo>
                  <a:cubicBezTo>
                    <a:pt x="21918" y="12676"/>
                    <a:pt x="21786" y="12457"/>
                    <a:pt x="21567" y="12282"/>
                  </a:cubicBezTo>
                  <a:lnTo>
                    <a:pt x="351" y="53"/>
                  </a:lnTo>
                  <a:cubicBezTo>
                    <a:pt x="304" y="17"/>
                    <a:pt x="258" y="1"/>
                    <a:pt x="214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4" name="Google Shape;534;p23"/>
            <p:cNvSpPr/>
            <p:nvPr/>
          </p:nvSpPr>
          <p:spPr>
            <a:xfrm>
              <a:off x="5034482" y="3117772"/>
              <a:ext cx="677559" cy="414278"/>
            </a:xfrm>
            <a:custGeom>
              <a:avLst/>
              <a:gdLst/>
              <a:ahLst/>
              <a:cxnLst/>
              <a:rect l="l" t="t" r="r" b="b"/>
              <a:pathLst>
                <a:path w="18236" h="11150" extrusionOk="0">
                  <a:moveTo>
                    <a:pt x="214" y="1"/>
                  </a:moveTo>
                  <a:cubicBezTo>
                    <a:pt x="95" y="1"/>
                    <a:pt x="1" y="123"/>
                    <a:pt x="1" y="315"/>
                  </a:cubicBezTo>
                  <a:cubicBezTo>
                    <a:pt x="1" y="578"/>
                    <a:pt x="132" y="841"/>
                    <a:pt x="351" y="973"/>
                  </a:cubicBezTo>
                  <a:lnTo>
                    <a:pt x="17885" y="11098"/>
                  </a:lnTo>
                  <a:cubicBezTo>
                    <a:pt x="17932" y="11133"/>
                    <a:pt x="17979" y="11150"/>
                    <a:pt x="18022" y="11150"/>
                  </a:cubicBezTo>
                  <a:cubicBezTo>
                    <a:pt x="18142" y="11150"/>
                    <a:pt x="18235" y="11028"/>
                    <a:pt x="18235" y="10835"/>
                  </a:cubicBezTo>
                  <a:cubicBezTo>
                    <a:pt x="18235" y="10572"/>
                    <a:pt x="18104" y="10309"/>
                    <a:pt x="17885" y="10178"/>
                  </a:cubicBezTo>
                  <a:lnTo>
                    <a:pt x="351" y="52"/>
                  </a:lnTo>
                  <a:cubicBezTo>
                    <a:pt x="304" y="17"/>
                    <a:pt x="258" y="1"/>
                    <a:pt x="214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5" name="Google Shape;535;p23"/>
            <p:cNvSpPr/>
            <p:nvPr/>
          </p:nvSpPr>
          <p:spPr>
            <a:xfrm>
              <a:off x="3256031" y="1300532"/>
              <a:ext cx="1128695" cy="653111"/>
            </a:xfrm>
            <a:custGeom>
              <a:avLst/>
              <a:gdLst/>
              <a:ahLst/>
              <a:cxnLst/>
              <a:rect l="l" t="t" r="r" b="b"/>
              <a:pathLst>
                <a:path w="30378" h="17578" extrusionOk="0">
                  <a:moveTo>
                    <a:pt x="28449" y="1"/>
                  </a:moveTo>
                  <a:lnTo>
                    <a:pt x="1" y="16438"/>
                  </a:lnTo>
                  <a:lnTo>
                    <a:pt x="1929" y="17578"/>
                  </a:lnTo>
                  <a:lnTo>
                    <a:pt x="30377" y="1140"/>
                  </a:lnTo>
                  <a:lnTo>
                    <a:pt x="28449" y="1"/>
                  </a:ln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6" name="Google Shape;536;p23"/>
            <p:cNvSpPr/>
            <p:nvPr/>
          </p:nvSpPr>
          <p:spPr>
            <a:xfrm>
              <a:off x="3327703" y="1342888"/>
              <a:ext cx="1057023" cy="2653053"/>
            </a:xfrm>
            <a:custGeom>
              <a:avLst/>
              <a:gdLst/>
              <a:ahLst/>
              <a:cxnLst/>
              <a:rect l="l" t="t" r="r" b="b"/>
              <a:pathLst>
                <a:path w="28449" h="71405" extrusionOk="0">
                  <a:moveTo>
                    <a:pt x="28448" y="0"/>
                  </a:moveTo>
                  <a:lnTo>
                    <a:pt x="0" y="16438"/>
                  </a:lnTo>
                  <a:lnTo>
                    <a:pt x="0" y="71404"/>
                  </a:lnTo>
                  <a:lnTo>
                    <a:pt x="28448" y="54967"/>
                  </a:lnTo>
                  <a:lnTo>
                    <a:pt x="2844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7" name="Google Shape;537;p23"/>
            <p:cNvSpPr/>
            <p:nvPr/>
          </p:nvSpPr>
          <p:spPr>
            <a:xfrm>
              <a:off x="3205538" y="1911282"/>
              <a:ext cx="122203" cy="70037"/>
            </a:xfrm>
            <a:custGeom>
              <a:avLst/>
              <a:gdLst/>
              <a:ahLst/>
              <a:cxnLst/>
              <a:rect l="l" t="t" r="r" b="b"/>
              <a:pathLst>
                <a:path w="3289" h="1885" extrusionOk="0">
                  <a:moveTo>
                    <a:pt x="1360" y="0"/>
                  </a:moveTo>
                  <a:lnTo>
                    <a:pt x="1" y="789"/>
                  </a:lnTo>
                  <a:lnTo>
                    <a:pt x="1930" y="1885"/>
                  </a:lnTo>
                  <a:lnTo>
                    <a:pt x="3288" y="1140"/>
                  </a:lnTo>
                  <a:lnTo>
                    <a:pt x="1360" y="0"/>
                  </a:ln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8" name="Google Shape;538;p23"/>
            <p:cNvSpPr/>
            <p:nvPr/>
          </p:nvSpPr>
          <p:spPr>
            <a:xfrm>
              <a:off x="3277209" y="1953601"/>
              <a:ext cx="50531" cy="2070017"/>
            </a:xfrm>
            <a:custGeom>
              <a:avLst/>
              <a:gdLst/>
              <a:ahLst/>
              <a:cxnLst/>
              <a:rect l="l" t="t" r="r" b="b"/>
              <a:pathLst>
                <a:path w="1360" h="55713" extrusionOk="0">
                  <a:moveTo>
                    <a:pt x="1359" y="1"/>
                  </a:moveTo>
                  <a:lnTo>
                    <a:pt x="1" y="746"/>
                  </a:lnTo>
                  <a:lnTo>
                    <a:pt x="1" y="55713"/>
                  </a:lnTo>
                  <a:lnTo>
                    <a:pt x="1359" y="54967"/>
                  </a:lnTo>
                  <a:lnTo>
                    <a:pt x="135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9" name="Google Shape;539;p23"/>
            <p:cNvSpPr/>
            <p:nvPr/>
          </p:nvSpPr>
          <p:spPr>
            <a:xfrm>
              <a:off x="3205538" y="1981281"/>
              <a:ext cx="71709" cy="2084693"/>
            </a:xfrm>
            <a:custGeom>
              <a:avLst/>
              <a:gdLst/>
              <a:ahLst/>
              <a:cxnLst/>
              <a:rect l="l" t="t" r="r" b="b"/>
              <a:pathLst>
                <a:path w="1930" h="56108" extrusionOk="0">
                  <a:moveTo>
                    <a:pt x="1930" y="1"/>
                  </a:moveTo>
                  <a:lnTo>
                    <a:pt x="1" y="1097"/>
                  </a:lnTo>
                  <a:lnTo>
                    <a:pt x="1" y="56107"/>
                  </a:lnTo>
                  <a:lnTo>
                    <a:pt x="1930" y="54968"/>
                  </a:lnTo>
                  <a:lnTo>
                    <a:pt x="1930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0" name="Google Shape;540;p23"/>
            <p:cNvSpPr/>
            <p:nvPr/>
          </p:nvSpPr>
          <p:spPr>
            <a:xfrm>
              <a:off x="3133903" y="1940597"/>
              <a:ext cx="143344" cy="81444"/>
            </a:xfrm>
            <a:custGeom>
              <a:avLst/>
              <a:gdLst/>
              <a:ahLst/>
              <a:cxnLst/>
              <a:rect l="l" t="t" r="r" b="b"/>
              <a:pathLst>
                <a:path w="3858" h="2192" extrusionOk="0">
                  <a:moveTo>
                    <a:pt x="1929" y="0"/>
                  </a:moveTo>
                  <a:lnTo>
                    <a:pt x="0" y="1096"/>
                  </a:lnTo>
                  <a:lnTo>
                    <a:pt x="1929" y="2192"/>
                  </a:lnTo>
                  <a:lnTo>
                    <a:pt x="3858" y="1096"/>
                  </a:lnTo>
                  <a:lnTo>
                    <a:pt x="1929" y="0"/>
                  </a:ln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1" name="Google Shape;541;p23"/>
            <p:cNvSpPr/>
            <p:nvPr/>
          </p:nvSpPr>
          <p:spPr>
            <a:xfrm>
              <a:off x="3115995" y="1445472"/>
              <a:ext cx="1416943" cy="809459"/>
            </a:xfrm>
            <a:custGeom>
              <a:avLst/>
              <a:gdLst/>
              <a:ahLst/>
              <a:cxnLst/>
              <a:rect l="l" t="t" r="r" b="b"/>
              <a:pathLst>
                <a:path w="38136" h="21786" extrusionOk="0">
                  <a:moveTo>
                    <a:pt x="33182" y="1"/>
                  </a:moveTo>
                  <a:lnTo>
                    <a:pt x="2411" y="17797"/>
                  </a:lnTo>
                  <a:cubicBezTo>
                    <a:pt x="2411" y="17797"/>
                    <a:pt x="0" y="21786"/>
                    <a:pt x="8065" y="21786"/>
                  </a:cubicBezTo>
                  <a:lnTo>
                    <a:pt x="38135" y="3464"/>
                  </a:lnTo>
                  <a:cubicBezTo>
                    <a:pt x="34146" y="2543"/>
                    <a:pt x="33182" y="1"/>
                    <a:pt x="3318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2" name="Google Shape;542;p23"/>
            <p:cNvSpPr/>
            <p:nvPr/>
          </p:nvSpPr>
          <p:spPr>
            <a:xfrm>
              <a:off x="3343976" y="1427564"/>
              <a:ext cx="1250823" cy="721513"/>
            </a:xfrm>
            <a:custGeom>
              <a:avLst/>
              <a:gdLst/>
              <a:ahLst/>
              <a:cxnLst/>
              <a:rect l="l" t="t" r="r" b="b"/>
              <a:pathLst>
                <a:path w="33665" h="19419" extrusionOk="0">
                  <a:moveTo>
                    <a:pt x="31736" y="1"/>
                  </a:moveTo>
                  <a:lnTo>
                    <a:pt x="1" y="18279"/>
                  </a:lnTo>
                  <a:lnTo>
                    <a:pt x="1929" y="19419"/>
                  </a:lnTo>
                  <a:lnTo>
                    <a:pt x="33665" y="1096"/>
                  </a:lnTo>
                  <a:lnTo>
                    <a:pt x="31736" y="1"/>
                  </a:ln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3" name="Google Shape;543;p23"/>
            <p:cNvSpPr/>
            <p:nvPr/>
          </p:nvSpPr>
          <p:spPr>
            <a:xfrm>
              <a:off x="3487320" y="1468286"/>
              <a:ext cx="1107479" cy="2682368"/>
            </a:xfrm>
            <a:custGeom>
              <a:avLst/>
              <a:gdLst/>
              <a:ahLst/>
              <a:cxnLst/>
              <a:rect l="l" t="t" r="r" b="b"/>
              <a:pathLst>
                <a:path w="29807" h="72194" extrusionOk="0">
                  <a:moveTo>
                    <a:pt x="29807" y="0"/>
                  </a:moveTo>
                  <a:lnTo>
                    <a:pt x="0" y="17183"/>
                  </a:lnTo>
                  <a:lnTo>
                    <a:pt x="0" y="72194"/>
                  </a:lnTo>
                  <a:lnTo>
                    <a:pt x="29807" y="54967"/>
                  </a:lnTo>
                  <a:lnTo>
                    <a:pt x="2980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4" name="Google Shape;544;p23"/>
            <p:cNvSpPr/>
            <p:nvPr/>
          </p:nvSpPr>
          <p:spPr>
            <a:xfrm>
              <a:off x="3642032" y="1927556"/>
              <a:ext cx="846911" cy="723148"/>
            </a:xfrm>
            <a:custGeom>
              <a:avLst/>
              <a:gdLst/>
              <a:ahLst/>
              <a:cxnLst/>
              <a:rect l="l" t="t" r="r" b="b"/>
              <a:pathLst>
                <a:path w="22794" h="19463" extrusionOk="0">
                  <a:moveTo>
                    <a:pt x="22794" y="0"/>
                  </a:moveTo>
                  <a:lnTo>
                    <a:pt x="0" y="13150"/>
                  </a:lnTo>
                  <a:lnTo>
                    <a:pt x="0" y="19462"/>
                  </a:lnTo>
                  <a:lnTo>
                    <a:pt x="22794" y="6312"/>
                  </a:lnTo>
                  <a:lnTo>
                    <a:pt x="2279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5" name="Google Shape;545;p23"/>
            <p:cNvSpPr/>
            <p:nvPr/>
          </p:nvSpPr>
          <p:spPr>
            <a:xfrm>
              <a:off x="3857010" y="2487515"/>
              <a:ext cx="418588" cy="266067"/>
            </a:xfrm>
            <a:custGeom>
              <a:avLst/>
              <a:gdLst/>
              <a:ahLst/>
              <a:cxnLst/>
              <a:rect l="l" t="t" r="r" b="b"/>
              <a:pathLst>
                <a:path w="11266" h="7161" extrusionOk="0">
                  <a:moveTo>
                    <a:pt x="11071" y="0"/>
                  </a:moveTo>
                  <a:cubicBezTo>
                    <a:pt x="11026" y="0"/>
                    <a:pt x="10973" y="17"/>
                    <a:pt x="10915" y="52"/>
                  </a:cubicBezTo>
                  <a:lnTo>
                    <a:pt x="351" y="6188"/>
                  </a:lnTo>
                  <a:cubicBezTo>
                    <a:pt x="132" y="6320"/>
                    <a:pt x="0" y="6583"/>
                    <a:pt x="0" y="6846"/>
                  </a:cubicBezTo>
                  <a:cubicBezTo>
                    <a:pt x="0" y="7038"/>
                    <a:pt x="71" y="7160"/>
                    <a:pt x="194" y="7160"/>
                  </a:cubicBezTo>
                  <a:cubicBezTo>
                    <a:pt x="240" y="7160"/>
                    <a:pt x="292" y="7144"/>
                    <a:pt x="351" y="7109"/>
                  </a:cubicBezTo>
                  <a:lnTo>
                    <a:pt x="10915" y="972"/>
                  </a:lnTo>
                  <a:cubicBezTo>
                    <a:pt x="11134" y="841"/>
                    <a:pt x="11265" y="578"/>
                    <a:pt x="11265" y="315"/>
                  </a:cubicBezTo>
                  <a:cubicBezTo>
                    <a:pt x="11265" y="122"/>
                    <a:pt x="11195" y="0"/>
                    <a:pt x="1107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6" name="Google Shape;546;p23"/>
            <p:cNvSpPr/>
            <p:nvPr/>
          </p:nvSpPr>
          <p:spPr>
            <a:xfrm>
              <a:off x="3977503" y="2708995"/>
              <a:ext cx="177564" cy="126030"/>
            </a:xfrm>
            <a:custGeom>
              <a:avLst/>
              <a:gdLst/>
              <a:ahLst/>
              <a:cxnLst/>
              <a:rect l="l" t="t" r="r" b="b"/>
              <a:pathLst>
                <a:path w="4779" h="3392" extrusionOk="0">
                  <a:moveTo>
                    <a:pt x="4566" y="0"/>
                  </a:moveTo>
                  <a:cubicBezTo>
                    <a:pt x="4522" y="0"/>
                    <a:pt x="4475" y="17"/>
                    <a:pt x="4428" y="52"/>
                  </a:cubicBezTo>
                  <a:lnTo>
                    <a:pt x="352" y="2419"/>
                  </a:lnTo>
                  <a:cubicBezTo>
                    <a:pt x="132" y="2551"/>
                    <a:pt x="1" y="2814"/>
                    <a:pt x="1" y="3077"/>
                  </a:cubicBezTo>
                  <a:cubicBezTo>
                    <a:pt x="1" y="3269"/>
                    <a:pt x="71" y="3391"/>
                    <a:pt x="195" y="3391"/>
                  </a:cubicBezTo>
                  <a:cubicBezTo>
                    <a:pt x="240" y="3391"/>
                    <a:pt x="293" y="3375"/>
                    <a:pt x="352" y="3340"/>
                  </a:cubicBezTo>
                  <a:lnTo>
                    <a:pt x="4428" y="973"/>
                  </a:lnTo>
                  <a:cubicBezTo>
                    <a:pt x="4647" y="841"/>
                    <a:pt x="4779" y="578"/>
                    <a:pt x="4779" y="315"/>
                  </a:cubicBezTo>
                  <a:cubicBezTo>
                    <a:pt x="4779" y="123"/>
                    <a:pt x="4685" y="0"/>
                    <a:pt x="456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7" name="Google Shape;547;p23"/>
            <p:cNvSpPr/>
            <p:nvPr/>
          </p:nvSpPr>
          <p:spPr>
            <a:xfrm>
              <a:off x="3415648" y="2106716"/>
              <a:ext cx="71709" cy="2084656"/>
            </a:xfrm>
            <a:custGeom>
              <a:avLst/>
              <a:gdLst/>
              <a:ahLst/>
              <a:cxnLst/>
              <a:rect l="l" t="t" r="r" b="b"/>
              <a:pathLst>
                <a:path w="1930" h="56107" extrusionOk="0">
                  <a:moveTo>
                    <a:pt x="1929" y="0"/>
                  </a:moveTo>
                  <a:lnTo>
                    <a:pt x="0" y="1140"/>
                  </a:lnTo>
                  <a:lnTo>
                    <a:pt x="0" y="56106"/>
                  </a:lnTo>
                  <a:lnTo>
                    <a:pt x="1929" y="55011"/>
                  </a:lnTo>
                  <a:lnTo>
                    <a:pt x="192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8" name="Google Shape;548;p23"/>
            <p:cNvSpPr/>
            <p:nvPr/>
          </p:nvSpPr>
          <p:spPr>
            <a:xfrm>
              <a:off x="3112725" y="1981281"/>
              <a:ext cx="304597" cy="2222835"/>
            </a:xfrm>
            <a:custGeom>
              <a:avLst/>
              <a:gdLst/>
              <a:ahLst/>
              <a:cxnLst/>
              <a:rect l="l" t="t" r="r" b="b"/>
              <a:pathLst>
                <a:path w="8198" h="59826" extrusionOk="0">
                  <a:moveTo>
                    <a:pt x="614" y="1"/>
                  </a:moveTo>
                  <a:lnTo>
                    <a:pt x="351" y="1009"/>
                  </a:lnTo>
                  <a:lnTo>
                    <a:pt x="570" y="54968"/>
                  </a:lnTo>
                  <a:cubicBezTo>
                    <a:pt x="570" y="54968"/>
                    <a:pt x="0" y="57335"/>
                    <a:pt x="3156" y="58956"/>
                  </a:cubicBezTo>
                  <a:cubicBezTo>
                    <a:pt x="4509" y="59633"/>
                    <a:pt x="5620" y="59826"/>
                    <a:pt x="6448" y="59826"/>
                  </a:cubicBezTo>
                  <a:cubicBezTo>
                    <a:pt x="7552" y="59826"/>
                    <a:pt x="8153" y="59482"/>
                    <a:pt x="8153" y="59482"/>
                  </a:cubicBezTo>
                  <a:lnTo>
                    <a:pt x="8197" y="4472"/>
                  </a:lnTo>
                  <a:lnTo>
                    <a:pt x="6269" y="3376"/>
                  </a:lnTo>
                  <a:cubicBezTo>
                    <a:pt x="5482" y="3666"/>
                    <a:pt x="4856" y="3786"/>
                    <a:pt x="4359" y="3786"/>
                  </a:cubicBezTo>
                  <a:cubicBezTo>
                    <a:pt x="2005" y="3786"/>
                    <a:pt x="2543" y="1097"/>
                    <a:pt x="2543" y="1097"/>
                  </a:cubicBezTo>
                  <a:lnTo>
                    <a:pt x="61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9" name="Google Shape;549;p23"/>
            <p:cNvSpPr/>
            <p:nvPr/>
          </p:nvSpPr>
          <p:spPr>
            <a:xfrm>
              <a:off x="3125766" y="1981281"/>
              <a:ext cx="289920" cy="188079"/>
            </a:xfrm>
            <a:custGeom>
              <a:avLst/>
              <a:gdLst/>
              <a:ahLst/>
              <a:cxnLst/>
              <a:rect l="l" t="t" r="r" b="b"/>
              <a:pathLst>
                <a:path w="7803" h="5062" extrusionOk="0">
                  <a:moveTo>
                    <a:pt x="219" y="1"/>
                  </a:moveTo>
                  <a:cubicBezTo>
                    <a:pt x="88" y="308"/>
                    <a:pt x="0" y="658"/>
                    <a:pt x="0" y="1009"/>
                  </a:cubicBezTo>
                  <a:cubicBezTo>
                    <a:pt x="0" y="2061"/>
                    <a:pt x="88" y="3420"/>
                    <a:pt x="2762" y="4516"/>
                  </a:cubicBezTo>
                  <a:cubicBezTo>
                    <a:pt x="3784" y="4925"/>
                    <a:pt x="4685" y="5061"/>
                    <a:pt x="5432" y="5061"/>
                  </a:cubicBezTo>
                  <a:cubicBezTo>
                    <a:pt x="6926" y="5061"/>
                    <a:pt x="7802" y="4516"/>
                    <a:pt x="7802" y="4516"/>
                  </a:cubicBezTo>
                  <a:lnTo>
                    <a:pt x="5874" y="3420"/>
                  </a:lnTo>
                  <a:cubicBezTo>
                    <a:pt x="5444" y="3571"/>
                    <a:pt x="5062" y="3636"/>
                    <a:pt x="4722" y="3636"/>
                  </a:cubicBezTo>
                  <a:cubicBezTo>
                    <a:pt x="2604" y="3636"/>
                    <a:pt x="2148" y="1097"/>
                    <a:pt x="2148" y="1097"/>
                  </a:cubicBezTo>
                  <a:lnTo>
                    <a:pt x="219" y="1"/>
                  </a:ln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8286" y="-40727"/>
            <a:ext cx="17996952" cy="144487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1177" y="119068"/>
            <a:ext cx="2359356" cy="92057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84769" y="181363"/>
            <a:ext cx="3322608" cy="920576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2150" y="8160829"/>
            <a:ext cx="4522512" cy="1393280"/>
          </a:xfrm>
          <a:prstGeom prst="rect">
            <a:avLst/>
          </a:prstGeom>
        </p:spPr>
      </p:pic>
      <p:sp>
        <p:nvSpPr>
          <p:cNvPr id="31" name="Прямоугольник 30"/>
          <p:cNvSpPr/>
          <p:nvPr/>
        </p:nvSpPr>
        <p:spPr>
          <a:xfrm>
            <a:off x="1681516" y="8341391"/>
            <a:ext cx="2477444" cy="8566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2800" b="1" dirty="0" err="1">
                <a:solidFill>
                  <a:srgbClr val="15213F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Aloqa</a:t>
            </a:r>
            <a:r>
              <a:rPr lang="en-US" sz="2800" b="1" dirty="0">
                <a:solidFill>
                  <a:srgbClr val="15213F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15213F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o‘rnatish</a:t>
            </a:r>
            <a:r>
              <a:rPr lang="en-US" sz="2800" b="1" dirty="0">
                <a:solidFill>
                  <a:srgbClr val="15213F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ea typeface="Roboto" panose="020B060402020202020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638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1" name="Google Shape;3421;p36"/>
          <p:cNvSpPr/>
          <p:nvPr/>
        </p:nvSpPr>
        <p:spPr>
          <a:xfrm>
            <a:off x="8861481" y="5719715"/>
            <a:ext cx="3151880" cy="3618443"/>
          </a:xfrm>
          <a:custGeom>
            <a:avLst/>
            <a:gdLst/>
            <a:ahLst/>
            <a:cxnLst/>
            <a:rect l="l" t="t" r="r" b="b"/>
            <a:pathLst>
              <a:path w="51558" h="55471" extrusionOk="0">
                <a:moveTo>
                  <a:pt x="5036" y="0"/>
                </a:moveTo>
                <a:lnTo>
                  <a:pt x="0" y="52571"/>
                </a:lnTo>
                <a:lnTo>
                  <a:pt x="29389" y="55389"/>
                </a:lnTo>
                <a:cubicBezTo>
                  <a:pt x="29952" y="55444"/>
                  <a:pt x="30512" y="55471"/>
                  <a:pt x="31066" y="55471"/>
                </a:cubicBezTo>
                <a:cubicBezTo>
                  <a:pt x="39805" y="55471"/>
                  <a:pt x="47305" y="48807"/>
                  <a:pt x="48169" y="39903"/>
                </a:cubicBezTo>
                <a:lnTo>
                  <a:pt x="51558" y="4466"/>
                </a:lnTo>
                <a:lnTo>
                  <a:pt x="5036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22" name="Google Shape;3422;p36"/>
          <p:cNvSpPr/>
          <p:nvPr/>
        </p:nvSpPr>
        <p:spPr>
          <a:xfrm>
            <a:off x="10698815" y="8423892"/>
            <a:ext cx="1097760" cy="918326"/>
          </a:xfrm>
          <a:custGeom>
            <a:avLst/>
            <a:gdLst/>
            <a:ahLst/>
            <a:cxnLst/>
            <a:rect l="l" t="t" r="r" b="b"/>
            <a:pathLst>
              <a:path w="17957" h="14078" extrusionOk="0">
                <a:moveTo>
                  <a:pt x="17957" y="1"/>
                </a:moveTo>
                <a:cubicBezTo>
                  <a:pt x="17404" y="2100"/>
                  <a:pt x="16219" y="2775"/>
                  <a:pt x="14924" y="2775"/>
                </a:cubicBezTo>
                <a:cubicBezTo>
                  <a:pt x="12584" y="2775"/>
                  <a:pt x="9881" y="571"/>
                  <a:pt x="9881" y="571"/>
                </a:cubicBezTo>
                <a:lnTo>
                  <a:pt x="9881" y="571"/>
                </a:lnTo>
                <a:cubicBezTo>
                  <a:pt x="12415" y="13523"/>
                  <a:pt x="0" y="13998"/>
                  <a:pt x="0" y="13998"/>
                </a:cubicBezTo>
                <a:cubicBezTo>
                  <a:pt x="544" y="14051"/>
                  <a:pt x="1084" y="14077"/>
                  <a:pt x="1620" y="14077"/>
                </a:cubicBezTo>
                <a:cubicBezTo>
                  <a:pt x="9746" y="14077"/>
                  <a:pt x="16709" y="8112"/>
                  <a:pt x="17957" y="1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23" name="Google Shape;3423;p36"/>
          <p:cNvSpPr/>
          <p:nvPr/>
        </p:nvSpPr>
        <p:spPr>
          <a:xfrm>
            <a:off x="6011578" y="5653571"/>
            <a:ext cx="3161601" cy="3782564"/>
          </a:xfrm>
          <a:custGeom>
            <a:avLst/>
            <a:gdLst/>
            <a:ahLst/>
            <a:cxnLst/>
            <a:rect l="l" t="t" r="r" b="b"/>
            <a:pathLst>
              <a:path w="51717" h="57987" extrusionOk="0">
                <a:moveTo>
                  <a:pt x="46396" y="1"/>
                </a:moveTo>
                <a:lnTo>
                  <a:pt x="0" y="5511"/>
                </a:lnTo>
                <a:lnTo>
                  <a:pt x="6239" y="57987"/>
                </a:lnTo>
                <a:lnTo>
                  <a:pt x="35533" y="54503"/>
                </a:lnTo>
                <a:cubicBezTo>
                  <a:pt x="44971" y="53363"/>
                  <a:pt x="51716" y="44812"/>
                  <a:pt x="50608" y="35375"/>
                </a:cubicBezTo>
                <a:lnTo>
                  <a:pt x="46396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24" name="Google Shape;3424;p36"/>
          <p:cNvSpPr/>
          <p:nvPr/>
        </p:nvSpPr>
        <p:spPr>
          <a:xfrm>
            <a:off x="8224520" y="8062369"/>
            <a:ext cx="925427" cy="1140374"/>
          </a:xfrm>
          <a:custGeom>
            <a:avLst/>
            <a:gdLst/>
            <a:ahLst/>
            <a:cxnLst/>
            <a:rect l="l" t="t" r="r" b="b"/>
            <a:pathLst>
              <a:path w="15138" h="17482" extrusionOk="0">
                <a:moveTo>
                  <a:pt x="14600" y="1"/>
                </a:moveTo>
                <a:lnTo>
                  <a:pt x="14600" y="1"/>
                </a:lnTo>
                <a:cubicBezTo>
                  <a:pt x="14474" y="2691"/>
                  <a:pt x="12934" y="3441"/>
                  <a:pt x="11257" y="3441"/>
                </a:cubicBezTo>
                <a:cubicBezTo>
                  <a:pt x="9143" y="3441"/>
                  <a:pt x="6809" y="2249"/>
                  <a:pt x="6809" y="2249"/>
                </a:cubicBezTo>
                <a:lnTo>
                  <a:pt x="6809" y="2249"/>
                </a:lnTo>
                <a:cubicBezTo>
                  <a:pt x="12066" y="14378"/>
                  <a:pt x="0" y="17482"/>
                  <a:pt x="0" y="17482"/>
                </a:cubicBezTo>
                <a:cubicBezTo>
                  <a:pt x="8773" y="16437"/>
                  <a:pt x="15138" y="8710"/>
                  <a:pt x="14600" y="1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25" name="Google Shape;3425;p36"/>
          <p:cNvSpPr/>
          <p:nvPr/>
        </p:nvSpPr>
        <p:spPr>
          <a:xfrm>
            <a:off x="5982540" y="2530009"/>
            <a:ext cx="2921533" cy="3483218"/>
          </a:xfrm>
          <a:custGeom>
            <a:avLst/>
            <a:gdLst/>
            <a:ahLst/>
            <a:cxnLst/>
            <a:rect l="l" t="t" r="r" b="b"/>
            <a:pathLst>
              <a:path w="47790" h="53398" extrusionOk="0">
                <a:moveTo>
                  <a:pt x="1045" y="0"/>
                </a:moveTo>
                <a:lnTo>
                  <a:pt x="0" y="52793"/>
                </a:lnTo>
                <a:lnTo>
                  <a:pt x="29516" y="53394"/>
                </a:lnTo>
                <a:cubicBezTo>
                  <a:pt x="29633" y="53397"/>
                  <a:pt x="29749" y="53398"/>
                  <a:pt x="29866" y="53398"/>
                </a:cubicBezTo>
                <a:cubicBezTo>
                  <a:pt x="39209" y="53398"/>
                  <a:pt x="46873" y="45899"/>
                  <a:pt x="47061" y="36515"/>
                </a:cubicBezTo>
                <a:lnTo>
                  <a:pt x="47789" y="919"/>
                </a:lnTo>
                <a:lnTo>
                  <a:pt x="1045" y="0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26" name="Google Shape;3426;p36"/>
          <p:cNvSpPr/>
          <p:nvPr/>
        </p:nvSpPr>
        <p:spPr>
          <a:xfrm>
            <a:off x="7827637" y="5015263"/>
            <a:ext cx="1029964" cy="998103"/>
          </a:xfrm>
          <a:custGeom>
            <a:avLst/>
            <a:gdLst/>
            <a:ahLst/>
            <a:cxnLst/>
            <a:rect l="l" t="t" r="r" b="b"/>
            <a:pathLst>
              <a:path w="16848" h="15301" extrusionOk="0">
                <a:moveTo>
                  <a:pt x="16848" y="0"/>
                </a:moveTo>
                <a:cubicBezTo>
                  <a:pt x="16435" y="2284"/>
                  <a:pt x="15159" y="2988"/>
                  <a:pt x="13744" y="2988"/>
                </a:cubicBezTo>
                <a:cubicBezTo>
                  <a:pt x="11470" y="2988"/>
                  <a:pt x="8836" y="1172"/>
                  <a:pt x="8836" y="1172"/>
                </a:cubicBezTo>
                <a:lnTo>
                  <a:pt x="8836" y="1172"/>
                </a:lnTo>
                <a:cubicBezTo>
                  <a:pt x="12383" y="13871"/>
                  <a:pt x="0" y="15296"/>
                  <a:pt x="0" y="15296"/>
                </a:cubicBezTo>
                <a:cubicBezTo>
                  <a:pt x="121" y="15299"/>
                  <a:pt x="242" y="15300"/>
                  <a:pt x="362" y="15300"/>
                </a:cubicBezTo>
                <a:cubicBezTo>
                  <a:pt x="9037" y="15300"/>
                  <a:pt x="16223" y="8590"/>
                  <a:pt x="16848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2" name="Google Shape;3427;p36"/>
          <p:cNvGrpSpPr/>
          <p:nvPr/>
        </p:nvGrpSpPr>
        <p:grpSpPr>
          <a:xfrm>
            <a:off x="6919689" y="6766582"/>
            <a:ext cx="1313709" cy="1401784"/>
            <a:chOff x="3516003" y="3222182"/>
            <a:chExt cx="667516" cy="667516"/>
          </a:xfrm>
        </p:grpSpPr>
        <p:sp>
          <p:nvSpPr>
            <p:cNvPr id="3428" name="Google Shape;3428;p36"/>
            <p:cNvSpPr/>
            <p:nvPr/>
          </p:nvSpPr>
          <p:spPr>
            <a:xfrm>
              <a:off x="3516003" y="3222182"/>
              <a:ext cx="667516" cy="667516"/>
            </a:xfrm>
            <a:custGeom>
              <a:avLst/>
              <a:gdLst/>
              <a:ahLst/>
              <a:cxnLst/>
              <a:rect l="l" t="t" r="r" b="b"/>
              <a:pathLst>
                <a:path w="19984" h="19984" extrusionOk="0">
                  <a:moveTo>
                    <a:pt x="18559" y="950"/>
                  </a:moveTo>
                  <a:cubicBezTo>
                    <a:pt x="18844" y="950"/>
                    <a:pt x="19034" y="1172"/>
                    <a:pt x="19034" y="1425"/>
                  </a:cubicBezTo>
                  <a:lnTo>
                    <a:pt x="19034" y="18558"/>
                  </a:lnTo>
                  <a:cubicBezTo>
                    <a:pt x="19034" y="18812"/>
                    <a:pt x="18844" y="19033"/>
                    <a:pt x="18559" y="19033"/>
                  </a:cubicBezTo>
                  <a:lnTo>
                    <a:pt x="1426" y="19033"/>
                  </a:lnTo>
                  <a:cubicBezTo>
                    <a:pt x="1172" y="19033"/>
                    <a:pt x="951" y="18812"/>
                    <a:pt x="951" y="18558"/>
                  </a:cubicBezTo>
                  <a:lnTo>
                    <a:pt x="951" y="1425"/>
                  </a:lnTo>
                  <a:cubicBezTo>
                    <a:pt x="951" y="1172"/>
                    <a:pt x="1172" y="950"/>
                    <a:pt x="1426" y="950"/>
                  </a:cubicBezTo>
                  <a:close/>
                  <a:moveTo>
                    <a:pt x="1426" y="0"/>
                  </a:moveTo>
                  <a:cubicBezTo>
                    <a:pt x="634" y="0"/>
                    <a:pt x="1" y="634"/>
                    <a:pt x="1" y="1425"/>
                  </a:cubicBezTo>
                  <a:lnTo>
                    <a:pt x="1" y="18558"/>
                  </a:lnTo>
                  <a:cubicBezTo>
                    <a:pt x="1" y="19350"/>
                    <a:pt x="634" y="19983"/>
                    <a:pt x="1426" y="19983"/>
                  </a:cubicBezTo>
                  <a:lnTo>
                    <a:pt x="18559" y="19983"/>
                  </a:lnTo>
                  <a:cubicBezTo>
                    <a:pt x="19350" y="19983"/>
                    <a:pt x="19984" y="19350"/>
                    <a:pt x="19984" y="18558"/>
                  </a:cubicBezTo>
                  <a:lnTo>
                    <a:pt x="19984" y="1425"/>
                  </a:lnTo>
                  <a:cubicBezTo>
                    <a:pt x="19984" y="634"/>
                    <a:pt x="19350" y="0"/>
                    <a:pt x="185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29" name="Google Shape;3429;p36"/>
            <p:cNvSpPr/>
            <p:nvPr/>
          </p:nvSpPr>
          <p:spPr>
            <a:xfrm>
              <a:off x="3691602" y="3339460"/>
              <a:ext cx="316322" cy="337766"/>
            </a:xfrm>
            <a:custGeom>
              <a:avLst/>
              <a:gdLst/>
              <a:ahLst/>
              <a:cxnLst/>
              <a:rect l="l" t="t" r="r" b="b"/>
              <a:pathLst>
                <a:path w="9470" h="10112" extrusionOk="0">
                  <a:moveTo>
                    <a:pt x="1430" y="947"/>
                  </a:moveTo>
                  <a:cubicBezTo>
                    <a:pt x="1513" y="947"/>
                    <a:pt x="1600" y="970"/>
                    <a:pt x="1679" y="1018"/>
                  </a:cubicBezTo>
                  <a:lnTo>
                    <a:pt x="8266" y="4628"/>
                  </a:lnTo>
                  <a:cubicBezTo>
                    <a:pt x="8425" y="4723"/>
                    <a:pt x="8520" y="4882"/>
                    <a:pt x="8520" y="5040"/>
                  </a:cubicBezTo>
                  <a:cubicBezTo>
                    <a:pt x="8520" y="5230"/>
                    <a:pt x="8425" y="5388"/>
                    <a:pt x="8266" y="5452"/>
                  </a:cubicBezTo>
                  <a:lnTo>
                    <a:pt x="1679" y="9094"/>
                  </a:lnTo>
                  <a:cubicBezTo>
                    <a:pt x="1608" y="9136"/>
                    <a:pt x="1536" y="9153"/>
                    <a:pt x="1465" y="9153"/>
                  </a:cubicBezTo>
                  <a:cubicBezTo>
                    <a:pt x="1378" y="9153"/>
                    <a:pt x="1291" y="9128"/>
                    <a:pt x="1204" y="9094"/>
                  </a:cubicBezTo>
                  <a:cubicBezTo>
                    <a:pt x="1046" y="8998"/>
                    <a:pt x="982" y="8840"/>
                    <a:pt x="982" y="8682"/>
                  </a:cubicBezTo>
                  <a:lnTo>
                    <a:pt x="982" y="1430"/>
                  </a:lnTo>
                  <a:lnTo>
                    <a:pt x="951" y="1430"/>
                  </a:lnTo>
                  <a:cubicBezTo>
                    <a:pt x="951" y="1271"/>
                    <a:pt x="1046" y="1113"/>
                    <a:pt x="1204" y="1018"/>
                  </a:cubicBezTo>
                  <a:cubicBezTo>
                    <a:pt x="1267" y="970"/>
                    <a:pt x="1347" y="947"/>
                    <a:pt x="1430" y="947"/>
                  </a:cubicBezTo>
                  <a:close/>
                  <a:moveTo>
                    <a:pt x="1438" y="0"/>
                  </a:moveTo>
                  <a:cubicBezTo>
                    <a:pt x="1188" y="0"/>
                    <a:pt x="942" y="64"/>
                    <a:pt x="729" y="195"/>
                  </a:cubicBezTo>
                  <a:cubicBezTo>
                    <a:pt x="286" y="448"/>
                    <a:pt x="1" y="923"/>
                    <a:pt x="1" y="1430"/>
                  </a:cubicBezTo>
                  <a:lnTo>
                    <a:pt x="1" y="8682"/>
                  </a:lnTo>
                  <a:cubicBezTo>
                    <a:pt x="1" y="9189"/>
                    <a:pt x="286" y="9664"/>
                    <a:pt x="729" y="9917"/>
                  </a:cubicBezTo>
                  <a:cubicBezTo>
                    <a:pt x="942" y="10048"/>
                    <a:pt x="1188" y="10111"/>
                    <a:pt x="1438" y="10111"/>
                  </a:cubicBezTo>
                  <a:cubicBezTo>
                    <a:pt x="1672" y="10111"/>
                    <a:pt x="1908" y="10056"/>
                    <a:pt x="2122" y="9949"/>
                  </a:cubicBezTo>
                  <a:lnTo>
                    <a:pt x="8741" y="6307"/>
                  </a:lnTo>
                  <a:cubicBezTo>
                    <a:pt x="9185" y="6053"/>
                    <a:pt x="9470" y="5578"/>
                    <a:pt x="9470" y="5040"/>
                  </a:cubicBezTo>
                  <a:cubicBezTo>
                    <a:pt x="9470" y="4533"/>
                    <a:pt x="9185" y="4058"/>
                    <a:pt x="8741" y="3805"/>
                  </a:cubicBezTo>
                  <a:lnTo>
                    <a:pt x="2122" y="163"/>
                  </a:lnTo>
                  <a:cubicBezTo>
                    <a:pt x="1908" y="56"/>
                    <a:pt x="1672" y="0"/>
                    <a:pt x="143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30" name="Google Shape;3430;p36"/>
            <p:cNvSpPr/>
            <p:nvPr/>
          </p:nvSpPr>
          <p:spPr>
            <a:xfrm>
              <a:off x="3595335" y="3746875"/>
              <a:ext cx="508854" cy="63498"/>
            </a:xfrm>
            <a:custGeom>
              <a:avLst/>
              <a:gdLst/>
              <a:ahLst/>
              <a:cxnLst/>
              <a:rect l="l" t="t" r="r" b="b"/>
              <a:pathLst>
                <a:path w="15234" h="1901" extrusionOk="0">
                  <a:moveTo>
                    <a:pt x="10483" y="0"/>
                  </a:moveTo>
                  <a:cubicBezTo>
                    <a:pt x="10230" y="0"/>
                    <a:pt x="10008" y="222"/>
                    <a:pt x="10008" y="475"/>
                  </a:cubicBezTo>
                  <a:lnTo>
                    <a:pt x="476" y="475"/>
                  </a:lnTo>
                  <a:cubicBezTo>
                    <a:pt x="222" y="475"/>
                    <a:pt x="1" y="697"/>
                    <a:pt x="1" y="950"/>
                  </a:cubicBezTo>
                  <a:cubicBezTo>
                    <a:pt x="1" y="1203"/>
                    <a:pt x="222" y="1425"/>
                    <a:pt x="476" y="1425"/>
                  </a:cubicBezTo>
                  <a:lnTo>
                    <a:pt x="10008" y="1425"/>
                  </a:lnTo>
                  <a:cubicBezTo>
                    <a:pt x="10008" y="1679"/>
                    <a:pt x="10230" y="1900"/>
                    <a:pt x="10483" y="1900"/>
                  </a:cubicBezTo>
                  <a:cubicBezTo>
                    <a:pt x="10737" y="1900"/>
                    <a:pt x="10958" y="1679"/>
                    <a:pt x="10958" y="1425"/>
                  </a:cubicBezTo>
                  <a:lnTo>
                    <a:pt x="14759" y="1425"/>
                  </a:lnTo>
                  <a:cubicBezTo>
                    <a:pt x="15012" y="1425"/>
                    <a:pt x="15234" y="1203"/>
                    <a:pt x="15234" y="950"/>
                  </a:cubicBezTo>
                  <a:cubicBezTo>
                    <a:pt x="15234" y="697"/>
                    <a:pt x="15012" y="475"/>
                    <a:pt x="14759" y="475"/>
                  </a:cubicBezTo>
                  <a:lnTo>
                    <a:pt x="10958" y="475"/>
                  </a:lnTo>
                  <a:cubicBezTo>
                    <a:pt x="10958" y="222"/>
                    <a:pt x="10737" y="0"/>
                    <a:pt x="1048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" name="Google Shape;3431;p36"/>
          <p:cNvGrpSpPr/>
          <p:nvPr/>
        </p:nvGrpSpPr>
        <p:grpSpPr>
          <a:xfrm>
            <a:off x="6842030" y="3321669"/>
            <a:ext cx="1202565" cy="1536196"/>
            <a:chOff x="3476543" y="1581747"/>
            <a:chExt cx="611042" cy="731522"/>
          </a:xfrm>
        </p:grpSpPr>
        <p:sp>
          <p:nvSpPr>
            <p:cNvPr id="3432" name="Google Shape;3432;p36"/>
            <p:cNvSpPr/>
            <p:nvPr/>
          </p:nvSpPr>
          <p:spPr>
            <a:xfrm>
              <a:off x="3476543" y="1581747"/>
              <a:ext cx="611042" cy="731522"/>
            </a:xfrm>
            <a:custGeom>
              <a:avLst/>
              <a:gdLst/>
              <a:ahLst/>
              <a:cxnLst/>
              <a:rect l="l" t="t" r="r" b="b"/>
              <a:pathLst>
                <a:path w="20998" h="25020" extrusionOk="0">
                  <a:moveTo>
                    <a:pt x="7981" y="983"/>
                  </a:moveTo>
                  <a:lnTo>
                    <a:pt x="7981" y="3484"/>
                  </a:lnTo>
                  <a:lnTo>
                    <a:pt x="6810" y="2598"/>
                  </a:lnTo>
                  <a:cubicBezTo>
                    <a:pt x="6715" y="2534"/>
                    <a:pt x="6604" y="2503"/>
                    <a:pt x="6497" y="2503"/>
                  </a:cubicBezTo>
                  <a:cubicBezTo>
                    <a:pt x="6390" y="2503"/>
                    <a:pt x="6287" y="2534"/>
                    <a:pt x="6208" y="2598"/>
                  </a:cubicBezTo>
                  <a:lnTo>
                    <a:pt x="5004" y="3484"/>
                  </a:lnTo>
                  <a:lnTo>
                    <a:pt x="5004" y="983"/>
                  </a:lnTo>
                  <a:close/>
                  <a:moveTo>
                    <a:pt x="19509" y="1014"/>
                  </a:moveTo>
                  <a:cubicBezTo>
                    <a:pt x="19794" y="1014"/>
                    <a:pt x="20016" y="1236"/>
                    <a:pt x="20016" y="1489"/>
                  </a:cubicBezTo>
                  <a:lnTo>
                    <a:pt x="20016" y="23499"/>
                  </a:lnTo>
                  <a:cubicBezTo>
                    <a:pt x="20016" y="23784"/>
                    <a:pt x="19794" y="24006"/>
                    <a:pt x="19509" y="24006"/>
                  </a:cubicBezTo>
                  <a:lnTo>
                    <a:pt x="1489" y="24006"/>
                  </a:lnTo>
                  <a:cubicBezTo>
                    <a:pt x="1204" y="24006"/>
                    <a:pt x="982" y="23784"/>
                    <a:pt x="982" y="23499"/>
                  </a:cubicBezTo>
                  <a:lnTo>
                    <a:pt x="982" y="1489"/>
                  </a:lnTo>
                  <a:cubicBezTo>
                    <a:pt x="982" y="1236"/>
                    <a:pt x="1236" y="1014"/>
                    <a:pt x="1489" y="1014"/>
                  </a:cubicBezTo>
                  <a:lnTo>
                    <a:pt x="3991" y="1014"/>
                  </a:lnTo>
                  <a:lnTo>
                    <a:pt x="3991" y="4498"/>
                  </a:lnTo>
                  <a:cubicBezTo>
                    <a:pt x="3991" y="4688"/>
                    <a:pt x="4118" y="4878"/>
                    <a:pt x="4276" y="4941"/>
                  </a:cubicBezTo>
                  <a:cubicBezTo>
                    <a:pt x="4342" y="4981"/>
                    <a:pt x="4420" y="4999"/>
                    <a:pt x="4497" y="4999"/>
                  </a:cubicBezTo>
                  <a:cubicBezTo>
                    <a:pt x="4603" y="4999"/>
                    <a:pt x="4709" y="4965"/>
                    <a:pt x="4783" y="4910"/>
                  </a:cubicBezTo>
                  <a:lnTo>
                    <a:pt x="6493" y="3611"/>
                  </a:lnTo>
                  <a:lnTo>
                    <a:pt x="8203" y="4910"/>
                  </a:lnTo>
                  <a:cubicBezTo>
                    <a:pt x="8295" y="4965"/>
                    <a:pt x="8398" y="4999"/>
                    <a:pt x="8499" y="4999"/>
                  </a:cubicBezTo>
                  <a:cubicBezTo>
                    <a:pt x="8571" y="4999"/>
                    <a:pt x="8643" y="4981"/>
                    <a:pt x="8710" y="4941"/>
                  </a:cubicBezTo>
                  <a:cubicBezTo>
                    <a:pt x="8900" y="4878"/>
                    <a:pt x="8995" y="4688"/>
                    <a:pt x="8995" y="4498"/>
                  </a:cubicBezTo>
                  <a:lnTo>
                    <a:pt x="8995" y="1014"/>
                  </a:lnTo>
                  <a:close/>
                  <a:moveTo>
                    <a:pt x="1489" y="1"/>
                  </a:moveTo>
                  <a:cubicBezTo>
                    <a:pt x="666" y="1"/>
                    <a:pt x="1" y="666"/>
                    <a:pt x="1" y="1489"/>
                  </a:cubicBezTo>
                  <a:lnTo>
                    <a:pt x="1" y="23499"/>
                  </a:lnTo>
                  <a:cubicBezTo>
                    <a:pt x="1" y="24323"/>
                    <a:pt x="666" y="25019"/>
                    <a:pt x="1489" y="25019"/>
                  </a:cubicBezTo>
                  <a:lnTo>
                    <a:pt x="19509" y="25019"/>
                  </a:lnTo>
                  <a:cubicBezTo>
                    <a:pt x="20332" y="25019"/>
                    <a:pt x="20997" y="24323"/>
                    <a:pt x="20997" y="23499"/>
                  </a:cubicBezTo>
                  <a:lnTo>
                    <a:pt x="20997" y="1489"/>
                  </a:lnTo>
                  <a:cubicBezTo>
                    <a:pt x="20997" y="666"/>
                    <a:pt x="20332" y="1"/>
                    <a:pt x="1950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33" name="Google Shape;3433;p36"/>
            <p:cNvSpPr/>
            <p:nvPr/>
          </p:nvSpPr>
          <p:spPr>
            <a:xfrm>
              <a:off x="3592683" y="1756767"/>
              <a:ext cx="378766" cy="190775"/>
            </a:xfrm>
            <a:custGeom>
              <a:avLst/>
              <a:gdLst/>
              <a:ahLst/>
              <a:cxnLst/>
              <a:rect l="l" t="t" r="r" b="b"/>
              <a:pathLst>
                <a:path w="13016" h="6525" extrusionOk="0">
                  <a:moveTo>
                    <a:pt x="12003" y="1014"/>
                  </a:moveTo>
                  <a:lnTo>
                    <a:pt x="12003" y="5511"/>
                  </a:lnTo>
                  <a:lnTo>
                    <a:pt x="1013" y="5511"/>
                  </a:lnTo>
                  <a:lnTo>
                    <a:pt x="1013" y="1014"/>
                  </a:lnTo>
                  <a:close/>
                  <a:moveTo>
                    <a:pt x="507" y="0"/>
                  </a:moveTo>
                  <a:cubicBezTo>
                    <a:pt x="222" y="0"/>
                    <a:pt x="0" y="222"/>
                    <a:pt x="0" y="507"/>
                  </a:cubicBezTo>
                  <a:lnTo>
                    <a:pt x="0" y="6017"/>
                  </a:lnTo>
                  <a:cubicBezTo>
                    <a:pt x="0" y="6302"/>
                    <a:pt x="222" y="6524"/>
                    <a:pt x="507" y="6524"/>
                  </a:cubicBezTo>
                  <a:lnTo>
                    <a:pt x="12509" y="6524"/>
                  </a:lnTo>
                  <a:cubicBezTo>
                    <a:pt x="12794" y="6524"/>
                    <a:pt x="13016" y="6271"/>
                    <a:pt x="13016" y="6017"/>
                  </a:cubicBezTo>
                  <a:lnTo>
                    <a:pt x="13016" y="507"/>
                  </a:lnTo>
                  <a:cubicBezTo>
                    <a:pt x="13016" y="222"/>
                    <a:pt x="12794" y="0"/>
                    <a:pt x="125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34" name="Google Shape;3434;p36"/>
            <p:cNvSpPr/>
            <p:nvPr/>
          </p:nvSpPr>
          <p:spPr>
            <a:xfrm>
              <a:off x="3650739" y="2020643"/>
              <a:ext cx="262657" cy="28740"/>
            </a:xfrm>
            <a:custGeom>
              <a:avLst/>
              <a:gdLst/>
              <a:ahLst/>
              <a:cxnLst/>
              <a:rect l="l" t="t" r="r" b="b"/>
              <a:pathLst>
                <a:path w="9026" h="983" extrusionOk="0">
                  <a:moveTo>
                    <a:pt x="507" y="1"/>
                  </a:moveTo>
                  <a:cubicBezTo>
                    <a:pt x="222" y="1"/>
                    <a:pt x="0" y="223"/>
                    <a:pt x="0" y="508"/>
                  </a:cubicBezTo>
                  <a:cubicBezTo>
                    <a:pt x="0" y="761"/>
                    <a:pt x="254" y="983"/>
                    <a:pt x="507" y="983"/>
                  </a:cubicBezTo>
                  <a:lnTo>
                    <a:pt x="8519" y="983"/>
                  </a:lnTo>
                  <a:cubicBezTo>
                    <a:pt x="8804" y="983"/>
                    <a:pt x="9026" y="761"/>
                    <a:pt x="9026" y="508"/>
                  </a:cubicBezTo>
                  <a:cubicBezTo>
                    <a:pt x="9026" y="223"/>
                    <a:pt x="8804" y="1"/>
                    <a:pt x="85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35" name="Google Shape;3435;p36"/>
            <p:cNvSpPr/>
            <p:nvPr/>
          </p:nvSpPr>
          <p:spPr>
            <a:xfrm>
              <a:off x="3592683" y="2108621"/>
              <a:ext cx="378766" cy="28740"/>
            </a:xfrm>
            <a:custGeom>
              <a:avLst/>
              <a:gdLst/>
              <a:ahLst/>
              <a:cxnLst/>
              <a:rect l="l" t="t" r="r" b="b"/>
              <a:pathLst>
                <a:path w="13016" h="983" extrusionOk="0">
                  <a:moveTo>
                    <a:pt x="507" y="0"/>
                  </a:moveTo>
                  <a:cubicBezTo>
                    <a:pt x="222" y="0"/>
                    <a:pt x="0" y="222"/>
                    <a:pt x="0" y="476"/>
                  </a:cubicBezTo>
                  <a:cubicBezTo>
                    <a:pt x="0" y="761"/>
                    <a:pt x="222" y="982"/>
                    <a:pt x="507" y="982"/>
                  </a:cubicBezTo>
                  <a:lnTo>
                    <a:pt x="12509" y="982"/>
                  </a:lnTo>
                  <a:cubicBezTo>
                    <a:pt x="12794" y="982"/>
                    <a:pt x="13016" y="761"/>
                    <a:pt x="13016" y="476"/>
                  </a:cubicBezTo>
                  <a:cubicBezTo>
                    <a:pt x="13016" y="222"/>
                    <a:pt x="12794" y="0"/>
                    <a:pt x="125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440" name="Google Shape;3440;p36"/>
          <p:cNvSpPr/>
          <p:nvPr/>
        </p:nvSpPr>
        <p:spPr>
          <a:xfrm>
            <a:off x="9804286" y="6766557"/>
            <a:ext cx="1069717" cy="1401784"/>
          </a:xfrm>
          <a:custGeom>
            <a:avLst/>
            <a:gdLst/>
            <a:ahLst/>
            <a:cxnLst/>
            <a:rect l="l" t="t" r="r" b="b"/>
            <a:pathLst>
              <a:path w="16184" h="19984" extrusionOk="0">
                <a:moveTo>
                  <a:pt x="12384" y="950"/>
                </a:moveTo>
                <a:lnTo>
                  <a:pt x="12384" y="4339"/>
                </a:lnTo>
                <a:lnTo>
                  <a:pt x="11687" y="3896"/>
                </a:lnTo>
                <a:cubicBezTo>
                  <a:pt x="11608" y="3832"/>
                  <a:pt x="11513" y="3801"/>
                  <a:pt x="11418" y="3801"/>
                </a:cubicBezTo>
                <a:cubicBezTo>
                  <a:pt x="11323" y="3801"/>
                  <a:pt x="11228" y="3832"/>
                  <a:pt x="11148" y="3896"/>
                </a:cubicBezTo>
                <a:lnTo>
                  <a:pt x="10483" y="4339"/>
                </a:lnTo>
                <a:lnTo>
                  <a:pt x="10483" y="950"/>
                </a:lnTo>
                <a:close/>
                <a:moveTo>
                  <a:pt x="2376" y="6651"/>
                </a:moveTo>
                <a:lnTo>
                  <a:pt x="2376" y="13333"/>
                </a:lnTo>
                <a:lnTo>
                  <a:pt x="951" y="13333"/>
                </a:lnTo>
                <a:lnTo>
                  <a:pt x="951" y="6651"/>
                </a:lnTo>
                <a:close/>
                <a:moveTo>
                  <a:pt x="14759" y="950"/>
                </a:moveTo>
                <a:cubicBezTo>
                  <a:pt x="15012" y="950"/>
                  <a:pt x="15234" y="1172"/>
                  <a:pt x="15234" y="1425"/>
                </a:cubicBezTo>
                <a:lnTo>
                  <a:pt x="15234" y="18558"/>
                </a:lnTo>
                <a:cubicBezTo>
                  <a:pt x="15234" y="18812"/>
                  <a:pt x="15012" y="19033"/>
                  <a:pt x="14759" y="19033"/>
                </a:cubicBezTo>
                <a:lnTo>
                  <a:pt x="1426" y="19033"/>
                </a:lnTo>
                <a:cubicBezTo>
                  <a:pt x="1173" y="19033"/>
                  <a:pt x="951" y="18812"/>
                  <a:pt x="951" y="18558"/>
                </a:cubicBezTo>
                <a:lnTo>
                  <a:pt x="951" y="14283"/>
                </a:lnTo>
                <a:lnTo>
                  <a:pt x="2376" y="14283"/>
                </a:lnTo>
                <a:lnTo>
                  <a:pt x="2376" y="17608"/>
                </a:lnTo>
                <a:cubicBezTo>
                  <a:pt x="2376" y="17862"/>
                  <a:pt x="2598" y="18083"/>
                  <a:pt x="2851" y="18083"/>
                </a:cubicBezTo>
                <a:cubicBezTo>
                  <a:pt x="3105" y="18083"/>
                  <a:pt x="3326" y="17862"/>
                  <a:pt x="3326" y="17608"/>
                </a:cubicBezTo>
                <a:lnTo>
                  <a:pt x="3326" y="2375"/>
                </a:lnTo>
                <a:cubicBezTo>
                  <a:pt x="3326" y="2122"/>
                  <a:pt x="3105" y="1900"/>
                  <a:pt x="2851" y="1900"/>
                </a:cubicBezTo>
                <a:cubicBezTo>
                  <a:pt x="2598" y="1900"/>
                  <a:pt x="2376" y="2122"/>
                  <a:pt x="2376" y="2375"/>
                </a:cubicBezTo>
                <a:lnTo>
                  <a:pt x="2376" y="5701"/>
                </a:lnTo>
                <a:lnTo>
                  <a:pt x="951" y="5701"/>
                </a:lnTo>
                <a:lnTo>
                  <a:pt x="951" y="1425"/>
                </a:lnTo>
                <a:cubicBezTo>
                  <a:pt x="951" y="1172"/>
                  <a:pt x="1173" y="950"/>
                  <a:pt x="1426" y="950"/>
                </a:cubicBezTo>
                <a:lnTo>
                  <a:pt x="9533" y="950"/>
                </a:lnTo>
                <a:lnTo>
                  <a:pt x="9533" y="5226"/>
                </a:lnTo>
                <a:cubicBezTo>
                  <a:pt x="9533" y="5416"/>
                  <a:pt x="9628" y="5574"/>
                  <a:pt x="9755" y="5669"/>
                </a:cubicBezTo>
                <a:cubicBezTo>
                  <a:pt x="9826" y="5697"/>
                  <a:pt x="9904" y="5713"/>
                  <a:pt x="9982" y="5713"/>
                </a:cubicBezTo>
                <a:cubicBezTo>
                  <a:pt x="10078" y="5713"/>
                  <a:pt x="10175" y="5690"/>
                  <a:pt x="10262" y="5637"/>
                </a:cubicBezTo>
                <a:lnTo>
                  <a:pt x="11433" y="4846"/>
                </a:lnTo>
                <a:lnTo>
                  <a:pt x="12574" y="5637"/>
                </a:lnTo>
                <a:cubicBezTo>
                  <a:pt x="12661" y="5690"/>
                  <a:pt x="12758" y="5713"/>
                  <a:pt x="12853" y="5713"/>
                </a:cubicBezTo>
                <a:cubicBezTo>
                  <a:pt x="12932" y="5713"/>
                  <a:pt x="13009" y="5697"/>
                  <a:pt x="13080" y="5669"/>
                </a:cubicBezTo>
                <a:cubicBezTo>
                  <a:pt x="13239" y="5574"/>
                  <a:pt x="13334" y="5416"/>
                  <a:pt x="13334" y="5226"/>
                </a:cubicBezTo>
                <a:lnTo>
                  <a:pt x="13334" y="950"/>
                </a:lnTo>
                <a:close/>
                <a:moveTo>
                  <a:pt x="1426" y="0"/>
                </a:moveTo>
                <a:cubicBezTo>
                  <a:pt x="634" y="0"/>
                  <a:pt x="1" y="634"/>
                  <a:pt x="1" y="1425"/>
                </a:cubicBezTo>
                <a:lnTo>
                  <a:pt x="1" y="18558"/>
                </a:lnTo>
                <a:cubicBezTo>
                  <a:pt x="1" y="19350"/>
                  <a:pt x="634" y="19983"/>
                  <a:pt x="1426" y="19983"/>
                </a:cubicBezTo>
                <a:lnTo>
                  <a:pt x="14759" y="19983"/>
                </a:lnTo>
                <a:cubicBezTo>
                  <a:pt x="15550" y="19983"/>
                  <a:pt x="16184" y="19350"/>
                  <a:pt x="16184" y="18558"/>
                </a:cubicBezTo>
                <a:lnTo>
                  <a:pt x="16184" y="1425"/>
                </a:lnTo>
                <a:cubicBezTo>
                  <a:pt x="16184" y="634"/>
                  <a:pt x="15550" y="0"/>
                  <a:pt x="1475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41" name="Google Shape;3441;p36"/>
          <p:cNvSpPr txBox="1"/>
          <p:nvPr/>
        </p:nvSpPr>
        <p:spPr>
          <a:xfrm>
            <a:off x="1060439" y="6766584"/>
            <a:ext cx="3611579" cy="547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Amaliyot</a:t>
            </a:r>
            <a:endParaRPr sz="3000" dirty="0"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3442" name="Google Shape;3442;p36"/>
          <p:cNvSpPr txBox="1"/>
          <p:nvPr/>
        </p:nvSpPr>
        <p:spPr>
          <a:xfrm>
            <a:off x="1060438" y="7314074"/>
            <a:ext cx="5292660" cy="2810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ona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tili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mavzusiga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hikoya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she'riy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misolni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eting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"Bu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qissada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nimalar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sodir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?"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"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She'rning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tuzilishi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?"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savollar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berib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berishga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undang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44" name="Google Shape;3444;p36"/>
          <p:cNvSpPr txBox="1"/>
          <p:nvPr/>
        </p:nvSpPr>
        <p:spPr>
          <a:xfrm>
            <a:off x="1060437" y="2531225"/>
            <a:ext cx="4610997" cy="2620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e'tiborini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qiziqishini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uyg‘otish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faol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ishtirok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etishi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savollar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real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hayotdagi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holatlar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motivatsiya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bosqichda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oldingi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tajribalari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kutilgan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natijalar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tanishtiriladi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47" name="Google Shape;3447;p36"/>
          <p:cNvSpPr txBox="1"/>
          <p:nvPr/>
        </p:nvSpPr>
        <p:spPr>
          <a:xfrm>
            <a:off x="13279750" y="5469776"/>
            <a:ext cx="3611579" cy="15711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Misol</a:t>
            </a:r>
            <a:endParaRPr sz="3000" dirty="0"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3448" name="Google Shape;3448;p36"/>
          <p:cNvSpPr txBox="1"/>
          <p:nvPr/>
        </p:nvSpPr>
        <p:spPr>
          <a:xfrm>
            <a:off x="12814374" y="7314075"/>
            <a:ext cx="4076955" cy="1318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tanlangan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she'rdan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hikoyadan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qismni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so‘ng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ulardan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parchadagi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g‘oya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aniqlashlarini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so‘rang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49" name="Google Shape;3449;p36"/>
          <p:cNvSpPr txBox="1"/>
          <p:nvPr/>
        </p:nvSpPr>
        <p:spPr>
          <a:xfrm>
            <a:off x="1397812" y="960120"/>
            <a:ext cx="15200277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1. Engage (</a:t>
            </a:r>
            <a:r>
              <a:rPr lang="en-US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5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4" name="Google Shape;3454;p37"/>
          <p:cNvSpPr/>
          <p:nvPr/>
        </p:nvSpPr>
        <p:spPr>
          <a:xfrm>
            <a:off x="1760518" y="1809697"/>
            <a:ext cx="1168982" cy="5617128"/>
          </a:xfrm>
          <a:custGeom>
            <a:avLst/>
            <a:gdLst/>
            <a:ahLst/>
            <a:cxnLst/>
            <a:rect l="l" t="t" r="r" b="b"/>
            <a:pathLst>
              <a:path w="17926" h="80725" extrusionOk="0">
                <a:moveTo>
                  <a:pt x="2376" y="1"/>
                </a:moveTo>
                <a:cubicBezTo>
                  <a:pt x="1078" y="1"/>
                  <a:pt x="1" y="1046"/>
                  <a:pt x="1" y="2344"/>
                </a:cubicBezTo>
                <a:lnTo>
                  <a:pt x="1" y="78350"/>
                </a:lnTo>
                <a:cubicBezTo>
                  <a:pt x="1" y="79680"/>
                  <a:pt x="1078" y="80725"/>
                  <a:pt x="2376" y="80725"/>
                </a:cubicBezTo>
                <a:lnTo>
                  <a:pt x="15582" y="80725"/>
                </a:lnTo>
                <a:cubicBezTo>
                  <a:pt x="16880" y="80725"/>
                  <a:pt x="17926" y="79680"/>
                  <a:pt x="17926" y="78381"/>
                </a:cubicBezTo>
                <a:lnTo>
                  <a:pt x="17926" y="2344"/>
                </a:lnTo>
                <a:cubicBezTo>
                  <a:pt x="17926" y="1046"/>
                  <a:pt x="16880" y="1"/>
                  <a:pt x="15582" y="1"/>
                </a:cubicBez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55" name="Google Shape;3455;p37"/>
          <p:cNvSpPr/>
          <p:nvPr/>
        </p:nvSpPr>
        <p:spPr>
          <a:xfrm>
            <a:off x="572597" y="7906307"/>
            <a:ext cx="3110695" cy="2538635"/>
          </a:xfrm>
          <a:custGeom>
            <a:avLst/>
            <a:gdLst/>
            <a:ahLst/>
            <a:cxnLst/>
            <a:rect l="l" t="t" r="r" b="b"/>
            <a:pathLst>
              <a:path w="41012" h="29137" extrusionOk="0">
                <a:moveTo>
                  <a:pt x="20300" y="1"/>
                </a:moveTo>
                <a:lnTo>
                  <a:pt x="18717" y="2756"/>
                </a:lnTo>
                <a:lnTo>
                  <a:pt x="2090" y="2756"/>
                </a:lnTo>
                <a:cubicBezTo>
                  <a:pt x="919" y="2756"/>
                  <a:pt x="0" y="3706"/>
                  <a:pt x="0" y="4846"/>
                </a:cubicBezTo>
                <a:lnTo>
                  <a:pt x="0" y="27078"/>
                </a:lnTo>
                <a:cubicBezTo>
                  <a:pt x="0" y="28218"/>
                  <a:pt x="919" y="29136"/>
                  <a:pt x="2090" y="29136"/>
                </a:cubicBezTo>
                <a:lnTo>
                  <a:pt x="38922" y="29136"/>
                </a:lnTo>
                <a:cubicBezTo>
                  <a:pt x="40062" y="29136"/>
                  <a:pt x="40980" y="28218"/>
                  <a:pt x="40980" y="27078"/>
                </a:cubicBezTo>
                <a:lnTo>
                  <a:pt x="40980" y="4846"/>
                </a:lnTo>
                <a:cubicBezTo>
                  <a:pt x="41012" y="3706"/>
                  <a:pt x="40062" y="2756"/>
                  <a:pt x="38922" y="2756"/>
                </a:cubicBezTo>
                <a:lnTo>
                  <a:pt x="21884" y="2756"/>
                </a:lnTo>
                <a:lnTo>
                  <a:pt x="20300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56" name="Google Shape;3456;p37"/>
          <p:cNvSpPr/>
          <p:nvPr/>
        </p:nvSpPr>
        <p:spPr>
          <a:xfrm>
            <a:off x="14312612" y="7906307"/>
            <a:ext cx="3683289" cy="2027453"/>
          </a:xfrm>
          <a:custGeom>
            <a:avLst/>
            <a:gdLst/>
            <a:ahLst/>
            <a:cxnLst/>
            <a:rect l="l" t="t" r="r" b="b"/>
            <a:pathLst>
              <a:path w="41012" h="29137" extrusionOk="0">
                <a:moveTo>
                  <a:pt x="20300" y="1"/>
                </a:moveTo>
                <a:lnTo>
                  <a:pt x="18717" y="2756"/>
                </a:lnTo>
                <a:lnTo>
                  <a:pt x="2091" y="2756"/>
                </a:lnTo>
                <a:cubicBezTo>
                  <a:pt x="919" y="2756"/>
                  <a:pt x="0" y="3706"/>
                  <a:pt x="0" y="4846"/>
                </a:cubicBezTo>
                <a:lnTo>
                  <a:pt x="0" y="27078"/>
                </a:lnTo>
                <a:cubicBezTo>
                  <a:pt x="0" y="28218"/>
                  <a:pt x="919" y="29136"/>
                  <a:pt x="2091" y="29136"/>
                </a:cubicBezTo>
                <a:lnTo>
                  <a:pt x="38922" y="29136"/>
                </a:lnTo>
                <a:cubicBezTo>
                  <a:pt x="40062" y="29136"/>
                  <a:pt x="40980" y="28218"/>
                  <a:pt x="40980" y="27078"/>
                </a:cubicBezTo>
                <a:lnTo>
                  <a:pt x="40980" y="4846"/>
                </a:lnTo>
                <a:cubicBezTo>
                  <a:pt x="41012" y="3706"/>
                  <a:pt x="40062" y="2756"/>
                  <a:pt x="38922" y="2756"/>
                </a:cubicBezTo>
                <a:lnTo>
                  <a:pt x="21884" y="2756"/>
                </a:lnTo>
                <a:lnTo>
                  <a:pt x="20300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57" name="Google Shape;3457;p37"/>
          <p:cNvSpPr/>
          <p:nvPr/>
        </p:nvSpPr>
        <p:spPr>
          <a:xfrm>
            <a:off x="10279477" y="7906307"/>
            <a:ext cx="3899112" cy="2895043"/>
          </a:xfrm>
          <a:custGeom>
            <a:avLst/>
            <a:gdLst/>
            <a:ahLst/>
            <a:cxnLst/>
            <a:rect l="l" t="t" r="r" b="b"/>
            <a:pathLst>
              <a:path w="40981" h="29137" extrusionOk="0">
                <a:moveTo>
                  <a:pt x="20300" y="1"/>
                </a:moveTo>
                <a:lnTo>
                  <a:pt x="18685" y="2756"/>
                </a:lnTo>
                <a:lnTo>
                  <a:pt x="2059" y="2756"/>
                </a:lnTo>
                <a:cubicBezTo>
                  <a:pt x="919" y="2756"/>
                  <a:pt x="0" y="3706"/>
                  <a:pt x="0" y="4846"/>
                </a:cubicBezTo>
                <a:lnTo>
                  <a:pt x="0" y="27078"/>
                </a:lnTo>
                <a:cubicBezTo>
                  <a:pt x="0" y="28218"/>
                  <a:pt x="919" y="29136"/>
                  <a:pt x="2059" y="29136"/>
                </a:cubicBezTo>
                <a:lnTo>
                  <a:pt x="38890" y="29136"/>
                </a:lnTo>
                <a:cubicBezTo>
                  <a:pt x="40062" y="29136"/>
                  <a:pt x="40980" y="28218"/>
                  <a:pt x="40980" y="27078"/>
                </a:cubicBezTo>
                <a:lnTo>
                  <a:pt x="40980" y="4846"/>
                </a:lnTo>
                <a:cubicBezTo>
                  <a:pt x="40980" y="3706"/>
                  <a:pt x="40062" y="2756"/>
                  <a:pt x="38922" y="2756"/>
                </a:cubicBezTo>
                <a:lnTo>
                  <a:pt x="21884" y="2756"/>
                </a:lnTo>
                <a:lnTo>
                  <a:pt x="20300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58" name="Google Shape;3458;p37"/>
          <p:cNvSpPr/>
          <p:nvPr/>
        </p:nvSpPr>
        <p:spPr>
          <a:xfrm>
            <a:off x="7660724" y="7906307"/>
            <a:ext cx="2674456" cy="2027453"/>
          </a:xfrm>
          <a:custGeom>
            <a:avLst/>
            <a:gdLst/>
            <a:ahLst/>
            <a:cxnLst/>
            <a:rect l="l" t="t" r="r" b="b"/>
            <a:pathLst>
              <a:path w="41012" h="29137" extrusionOk="0">
                <a:moveTo>
                  <a:pt x="20300" y="1"/>
                </a:moveTo>
                <a:lnTo>
                  <a:pt x="18717" y="2756"/>
                </a:lnTo>
                <a:lnTo>
                  <a:pt x="2091" y="2756"/>
                </a:lnTo>
                <a:cubicBezTo>
                  <a:pt x="919" y="2756"/>
                  <a:pt x="0" y="3706"/>
                  <a:pt x="0" y="4846"/>
                </a:cubicBezTo>
                <a:lnTo>
                  <a:pt x="0" y="27078"/>
                </a:lnTo>
                <a:cubicBezTo>
                  <a:pt x="0" y="28218"/>
                  <a:pt x="919" y="29136"/>
                  <a:pt x="2091" y="29136"/>
                </a:cubicBezTo>
                <a:lnTo>
                  <a:pt x="38922" y="29136"/>
                </a:lnTo>
                <a:cubicBezTo>
                  <a:pt x="40062" y="29136"/>
                  <a:pt x="40980" y="28218"/>
                  <a:pt x="40980" y="27078"/>
                </a:cubicBezTo>
                <a:lnTo>
                  <a:pt x="40980" y="4846"/>
                </a:lnTo>
                <a:cubicBezTo>
                  <a:pt x="41012" y="3706"/>
                  <a:pt x="40062" y="2756"/>
                  <a:pt x="38922" y="2756"/>
                </a:cubicBezTo>
                <a:lnTo>
                  <a:pt x="21884" y="2756"/>
                </a:lnTo>
                <a:lnTo>
                  <a:pt x="20300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59" name="Google Shape;3459;p37"/>
          <p:cNvSpPr/>
          <p:nvPr/>
        </p:nvSpPr>
        <p:spPr>
          <a:xfrm>
            <a:off x="4144512" y="7906306"/>
            <a:ext cx="2863680" cy="2509540"/>
          </a:xfrm>
          <a:custGeom>
            <a:avLst/>
            <a:gdLst/>
            <a:ahLst/>
            <a:cxnLst/>
            <a:rect l="l" t="t" r="r" b="b"/>
            <a:pathLst>
              <a:path w="41012" h="29137" extrusionOk="0">
                <a:moveTo>
                  <a:pt x="20300" y="1"/>
                </a:moveTo>
                <a:lnTo>
                  <a:pt x="18717" y="2756"/>
                </a:lnTo>
                <a:lnTo>
                  <a:pt x="2091" y="2756"/>
                </a:lnTo>
                <a:cubicBezTo>
                  <a:pt x="951" y="2756"/>
                  <a:pt x="1" y="3706"/>
                  <a:pt x="1" y="4846"/>
                </a:cubicBezTo>
                <a:lnTo>
                  <a:pt x="1" y="27078"/>
                </a:lnTo>
                <a:cubicBezTo>
                  <a:pt x="1" y="28218"/>
                  <a:pt x="951" y="29136"/>
                  <a:pt x="2091" y="29136"/>
                </a:cubicBezTo>
                <a:lnTo>
                  <a:pt x="38922" y="29136"/>
                </a:lnTo>
                <a:cubicBezTo>
                  <a:pt x="40094" y="29136"/>
                  <a:pt x="41012" y="28218"/>
                  <a:pt x="41012" y="27078"/>
                </a:cubicBezTo>
                <a:lnTo>
                  <a:pt x="41012" y="4846"/>
                </a:lnTo>
                <a:cubicBezTo>
                  <a:pt x="41012" y="3706"/>
                  <a:pt x="40094" y="2756"/>
                  <a:pt x="38953" y="2756"/>
                </a:cubicBezTo>
                <a:lnTo>
                  <a:pt x="21916" y="2756"/>
                </a:lnTo>
                <a:lnTo>
                  <a:pt x="20300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60" name="Google Shape;3460;p37"/>
          <p:cNvSpPr/>
          <p:nvPr/>
        </p:nvSpPr>
        <p:spPr>
          <a:xfrm>
            <a:off x="1934045" y="7025888"/>
            <a:ext cx="821992" cy="797357"/>
          </a:xfrm>
          <a:custGeom>
            <a:avLst/>
            <a:gdLst/>
            <a:ahLst/>
            <a:cxnLst/>
            <a:rect l="l" t="t" r="r" b="b"/>
            <a:pathLst>
              <a:path w="12605" h="11459" extrusionOk="0">
                <a:moveTo>
                  <a:pt x="6297" y="0"/>
                </a:moveTo>
                <a:cubicBezTo>
                  <a:pt x="3691" y="0"/>
                  <a:pt x="1352" y="1771"/>
                  <a:pt x="728" y="4399"/>
                </a:cubicBezTo>
                <a:cubicBezTo>
                  <a:pt x="0" y="7503"/>
                  <a:pt x="1900" y="10575"/>
                  <a:pt x="4972" y="11303"/>
                </a:cubicBezTo>
                <a:cubicBezTo>
                  <a:pt x="5420" y="11408"/>
                  <a:pt x="5866" y="11458"/>
                  <a:pt x="6306" y="11458"/>
                </a:cubicBezTo>
                <a:cubicBezTo>
                  <a:pt x="8913" y="11458"/>
                  <a:pt x="11253" y="9684"/>
                  <a:pt x="11876" y="7028"/>
                </a:cubicBezTo>
                <a:cubicBezTo>
                  <a:pt x="12604" y="3956"/>
                  <a:pt x="10704" y="884"/>
                  <a:pt x="7632" y="156"/>
                </a:cubicBezTo>
                <a:cubicBezTo>
                  <a:pt x="7184" y="50"/>
                  <a:pt x="6737" y="0"/>
                  <a:pt x="6297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2" name="Google Shape;3461;p37"/>
          <p:cNvGrpSpPr/>
          <p:nvPr/>
        </p:nvGrpSpPr>
        <p:grpSpPr>
          <a:xfrm>
            <a:off x="2101311" y="4091031"/>
            <a:ext cx="489475" cy="2718765"/>
            <a:chOff x="1067709" y="2092825"/>
            <a:chExt cx="248710" cy="1294650"/>
          </a:xfrm>
        </p:grpSpPr>
        <p:sp>
          <p:nvSpPr>
            <p:cNvPr id="3462" name="Google Shape;3462;p37"/>
            <p:cNvSpPr/>
            <p:nvPr/>
          </p:nvSpPr>
          <p:spPr>
            <a:xfrm>
              <a:off x="1067709" y="2169167"/>
              <a:ext cx="247684" cy="1218308"/>
            </a:xfrm>
            <a:custGeom>
              <a:avLst/>
              <a:gdLst/>
              <a:ahLst/>
              <a:cxnLst/>
              <a:rect l="l" t="t" r="r" b="b"/>
              <a:pathLst>
                <a:path w="7475" h="36768" extrusionOk="0">
                  <a:moveTo>
                    <a:pt x="2565" y="0"/>
                  </a:moveTo>
                  <a:lnTo>
                    <a:pt x="0" y="7347"/>
                  </a:lnTo>
                  <a:lnTo>
                    <a:pt x="0" y="26760"/>
                  </a:lnTo>
                  <a:lnTo>
                    <a:pt x="0" y="30656"/>
                  </a:lnTo>
                  <a:lnTo>
                    <a:pt x="0" y="33696"/>
                  </a:lnTo>
                  <a:cubicBezTo>
                    <a:pt x="0" y="35374"/>
                    <a:pt x="1394" y="36768"/>
                    <a:pt x="3104" y="36768"/>
                  </a:cubicBezTo>
                  <a:lnTo>
                    <a:pt x="4402" y="36768"/>
                  </a:lnTo>
                  <a:cubicBezTo>
                    <a:pt x="6112" y="36768"/>
                    <a:pt x="7474" y="35374"/>
                    <a:pt x="7474" y="33664"/>
                  </a:cubicBezTo>
                  <a:lnTo>
                    <a:pt x="7474" y="30656"/>
                  </a:lnTo>
                  <a:lnTo>
                    <a:pt x="7474" y="26760"/>
                  </a:lnTo>
                  <a:lnTo>
                    <a:pt x="7474" y="7347"/>
                  </a:lnTo>
                  <a:lnTo>
                    <a:pt x="4909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63" name="Google Shape;3463;p37"/>
            <p:cNvSpPr/>
            <p:nvPr/>
          </p:nvSpPr>
          <p:spPr>
            <a:xfrm>
              <a:off x="1067709" y="3184908"/>
              <a:ext cx="247684" cy="202554"/>
            </a:xfrm>
            <a:custGeom>
              <a:avLst/>
              <a:gdLst/>
              <a:ahLst/>
              <a:cxnLst/>
              <a:rect l="l" t="t" r="r" b="b"/>
              <a:pathLst>
                <a:path w="7475" h="6113" extrusionOk="0">
                  <a:moveTo>
                    <a:pt x="0" y="1"/>
                  </a:moveTo>
                  <a:lnTo>
                    <a:pt x="0" y="3009"/>
                  </a:lnTo>
                  <a:cubicBezTo>
                    <a:pt x="0" y="4719"/>
                    <a:pt x="1394" y="6113"/>
                    <a:pt x="3104" y="6113"/>
                  </a:cubicBezTo>
                  <a:lnTo>
                    <a:pt x="4402" y="6113"/>
                  </a:lnTo>
                  <a:cubicBezTo>
                    <a:pt x="6112" y="6113"/>
                    <a:pt x="7474" y="4719"/>
                    <a:pt x="7474" y="3009"/>
                  </a:cubicBezTo>
                  <a:lnTo>
                    <a:pt x="7474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64" name="Google Shape;3464;p37"/>
            <p:cNvSpPr/>
            <p:nvPr/>
          </p:nvSpPr>
          <p:spPr>
            <a:xfrm>
              <a:off x="1281758" y="3056876"/>
              <a:ext cx="34659" cy="128067"/>
            </a:xfrm>
            <a:custGeom>
              <a:avLst/>
              <a:gdLst/>
              <a:ahLst/>
              <a:cxnLst/>
              <a:rect l="l" t="t" r="r" b="b"/>
              <a:pathLst>
                <a:path w="1046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014" y="3865"/>
                  </a:lnTo>
                  <a:lnTo>
                    <a:pt x="1046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65" name="Google Shape;3465;p37"/>
            <p:cNvSpPr/>
            <p:nvPr/>
          </p:nvSpPr>
          <p:spPr>
            <a:xfrm>
              <a:off x="1164230" y="3056876"/>
              <a:ext cx="58815" cy="128067"/>
            </a:xfrm>
            <a:custGeom>
              <a:avLst/>
              <a:gdLst/>
              <a:ahLst/>
              <a:cxnLst/>
              <a:rect l="l" t="t" r="r" b="b"/>
              <a:pathLst>
                <a:path w="1775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774" y="3865"/>
                  </a:lnTo>
                  <a:lnTo>
                    <a:pt x="177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66" name="Google Shape;3466;p37"/>
            <p:cNvSpPr/>
            <p:nvPr/>
          </p:nvSpPr>
          <p:spPr>
            <a:xfrm>
              <a:off x="1067709" y="3056876"/>
              <a:ext cx="36747" cy="128067"/>
            </a:xfrm>
            <a:custGeom>
              <a:avLst/>
              <a:gdLst/>
              <a:ahLst/>
              <a:cxnLst/>
              <a:rect l="l" t="t" r="r" b="b"/>
              <a:pathLst>
                <a:path w="1109" h="3865" extrusionOk="0">
                  <a:moveTo>
                    <a:pt x="0" y="1"/>
                  </a:moveTo>
                  <a:lnTo>
                    <a:pt x="0" y="3865"/>
                  </a:lnTo>
                  <a:lnTo>
                    <a:pt x="1109" y="3865"/>
                  </a:lnTo>
                  <a:lnTo>
                    <a:pt x="1109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67" name="Google Shape;3467;p37"/>
            <p:cNvSpPr/>
            <p:nvPr/>
          </p:nvSpPr>
          <p:spPr>
            <a:xfrm>
              <a:off x="1104422" y="3056876"/>
              <a:ext cx="59842" cy="128067"/>
            </a:xfrm>
            <a:custGeom>
              <a:avLst/>
              <a:gdLst/>
              <a:ahLst/>
              <a:cxnLst/>
              <a:rect l="l" t="t" r="r" b="b"/>
              <a:pathLst>
                <a:path w="1806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806" y="3865"/>
                  </a:lnTo>
                  <a:lnTo>
                    <a:pt x="1806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68" name="Google Shape;3468;p37"/>
            <p:cNvSpPr/>
            <p:nvPr/>
          </p:nvSpPr>
          <p:spPr>
            <a:xfrm>
              <a:off x="1223011" y="3056876"/>
              <a:ext cx="58781" cy="128067"/>
            </a:xfrm>
            <a:custGeom>
              <a:avLst/>
              <a:gdLst/>
              <a:ahLst/>
              <a:cxnLst/>
              <a:rect l="l" t="t" r="r" b="b"/>
              <a:pathLst>
                <a:path w="1774" h="3865" extrusionOk="0">
                  <a:moveTo>
                    <a:pt x="0" y="1"/>
                  </a:moveTo>
                  <a:lnTo>
                    <a:pt x="0" y="3865"/>
                  </a:lnTo>
                  <a:lnTo>
                    <a:pt x="1774" y="3865"/>
                  </a:lnTo>
                  <a:lnTo>
                    <a:pt x="1774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69" name="Google Shape;3469;p37"/>
            <p:cNvSpPr/>
            <p:nvPr/>
          </p:nvSpPr>
          <p:spPr>
            <a:xfrm>
              <a:off x="1191533" y="2412607"/>
              <a:ext cx="124886" cy="644310"/>
            </a:xfrm>
            <a:custGeom>
              <a:avLst/>
              <a:gdLst/>
              <a:ahLst/>
              <a:cxnLst/>
              <a:rect l="l" t="t" r="r" b="b"/>
              <a:pathLst>
                <a:path w="3769" h="19445" extrusionOk="0">
                  <a:moveTo>
                    <a:pt x="0" y="0"/>
                  </a:moveTo>
                  <a:lnTo>
                    <a:pt x="0" y="19445"/>
                  </a:lnTo>
                  <a:lnTo>
                    <a:pt x="3769" y="19445"/>
                  </a:lnTo>
                  <a:lnTo>
                    <a:pt x="3769" y="0"/>
                  </a:lnTo>
                  <a:close/>
                </a:path>
              </a:pathLst>
            </a:custGeom>
            <a:solidFill>
              <a:srgbClr val="FF9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70" name="Google Shape;3470;p37"/>
            <p:cNvSpPr/>
            <p:nvPr/>
          </p:nvSpPr>
          <p:spPr>
            <a:xfrm>
              <a:off x="1191533" y="2412607"/>
              <a:ext cx="124886" cy="644310"/>
            </a:xfrm>
            <a:custGeom>
              <a:avLst/>
              <a:gdLst/>
              <a:ahLst/>
              <a:cxnLst/>
              <a:rect l="l" t="t" r="r" b="b"/>
              <a:pathLst>
                <a:path w="3769" h="19445" extrusionOk="0">
                  <a:moveTo>
                    <a:pt x="0" y="0"/>
                  </a:moveTo>
                  <a:lnTo>
                    <a:pt x="0" y="19445"/>
                  </a:lnTo>
                  <a:lnTo>
                    <a:pt x="3769" y="19445"/>
                  </a:lnTo>
                  <a:lnTo>
                    <a:pt x="3769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71" name="Google Shape;3471;p37"/>
            <p:cNvSpPr/>
            <p:nvPr/>
          </p:nvSpPr>
          <p:spPr>
            <a:xfrm>
              <a:off x="1067709" y="2412607"/>
              <a:ext cx="123859" cy="644310"/>
            </a:xfrm>
            <a:custGeom>
              <a:avLst/>
              <a:gdLst/>
              <a:ahLst/>
              <a:cxnLst/>
              <a:rect l="l" t="t" r="r" b="b"/>
              <a:pathLst>
                <a:path w="3738" h="19445" extrusionOk="0">
                  <a:moveTo>
                    <a:pt x="0" y="0"/>
                  </a:moveTo>
                  <a:lnTo>
                    <a:pt x="0" y="19445"/>
                  </a:lnTo>
                  <a:lnTo>
                    <a:pt x="3737" y="19445"/>
                  </a:lnTo>
                  <a:lnTo>
                    <a:pt x="3737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72" name="Google Shape;3472;p37"/>
            <p:cNvSpPr/>
            <p:nvPr/>
          </p:nvSpPr>
          <p:spPr>
            <a:xfrm>
              <a:off x="1152699" y="2092825"/>
              <a:ext cx="77668" cy="76376"/>
            </a:xfrm>
            <a:custGeom>
              <a:avLst/>
              <a:gdLst/>
              <a:ahLst/>
              <a:cxnLst/>
              <a:rect l="l" t="t" r="r" b="b"/>
              <a:pathLst>
                <a:path w="2344" h="2305" extrusionOk="0">
                  <a:moveTo>
                    <a:pt x="1188" y="0"/>
                  </a:moveTo>
                  <a:cubicBezTo>
                    <a:pt x="998" y="0"/>
                    <a:pt x="808" y="103"/>
                    <a:pt x="729" y="309"/>
                  </a:cubicBezTo>
                  <a:lnTo>
                    <a:pt x="0" y="2304"/>
                  </a:lnTo>
                  <a:lnTo>
                    <a:pt x="2344" y="2304"/>
                  </a:lnTo>
                  <a:lnTo>
                    <a:pt x="1647" y="309"/>
                  </a:lnTo>
                  <a:cubicBezTo>
                    <a:pt x="1568" y="103"/>
                    <a:pt x="1378" y="0"/>
                    <a:pt x="1188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473" name="Google Shape;3473;p37"/>
          <p:cNvSpPr/>
          <p:nvPr/>
        </p:nvSpPr>
        <p:spPr>
          <a:xfrm>
            <a:off x="5122655" y="1809697"/>
            <a:ext cx="1168917" cy="5617128"/>
          </a:xfrm>
          <a:custGeom>
            <a:avLst/>
            <a:gdLst/>
            <a:ahLst/>
            <a:cxnLst/>
            <a:rect l="l" t="t" r="r" b="b"/>
            <a:pathLst>
              <a:path w="17925" h="80725" extrusionOk="0">
                <a:moveTo>
                  <a:pt x="2375" y="1"/>
                </a:moveTo>
                <a:cubicBezTo>
                  <a:pt x="1077" y="1"/>
                  <a:pt x="0" y="1046"/>
                  <a:pt x="0" y="2344"/>
                </a:cubicBezTo>
                <a:lnTo>
                  <a:pt x="0" y="78350"/>
                </a:lnTo>
                <a:cubicBezTo>
                  <a:pt x="0" y="79680"/>
                  <a:pt x="1077" y="80725"/>
                  <a:pt x="2375" y="80725"/>
                </a:cubicBezTo>
                <a:lnTo>
                  <a:pt x="15581" y="80725"/>
                </a:lnTo>
                <a:cubicBezTo>
                  <a:pt x="16880" y="80725"/>
                  <a:pt x="17925" y="79680"/>
                  <a:pt x="17925" y="78381"/>
                </a:cubicBezTo>
                <a:lnTo>
                  <a:pt x="17925" y="2344"/>
                </a:lnTo>
                <a:cubicBezTo>
                  <a:pt x="17925" y="1046"/>
                  <a:pt x="16880" y="1"/>
                  <a:pt x="15581" y="1"/>
                </a:cubicBez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74" name="Google Shape;3474;p37"/>
          <p:cNvSpPr/>
          <p:nvPr/>
        </p:nvSpPr>
        <p:spPr>
          <a:xfrm>
            <a:off x="5283725" y="7024217"/>
            <a:ext cx="848858" cy="798470"/>
          </a:xfrm>
          <a:custGeom>
            <a:avLst/>
            <a:gdLst/>
            <a:ahLst/>
            <a:cxnLst/>
            <a:rect l="l" t="t" r="r" b="b"/>
            <a:pathLst>
              <a:path w="13017" h="11475" extrusionOk="0">
                <a:moveTo>
                  <a:pt x="6510" y="1"/>
                </a:moveTo>
                <a:cubicBezTo>
                  <a:pt x="5785" y="1"/>
                  <a:pt x="5049" y="140"/>
                  <a:pt x="4339" y="433"/>
                </a:cubicBezTo>
                <a:cubicBezTo>
                  <a:pt x="1394" y="1636"/>
                  <a:pt x="0" y="4993"/>
                  <a:pt x="1204" y="7907"/>
                </a:cubicBezTo>
                <a:cubicBezTo>
                  <a:pt x="2090" y="10134"/>
                  <a:pt x="4226" y="11474"/>
                  <a:pt x="6489" y="11474"/>
                </a:cubicBezTo>
                <a:cubicBezTo>
                  <a:pt x="7218" y="11474"/>
                  <a:pt x="7960" y="11335"/>
                  <a:pt x="8678" y="11042"/>
                </a:cubicBezTo>
                <a:cubicBezTo>
                  <a:pt x="11591" y="9839"/>
                  <a:pt x="13016" y="6513"/>
                  <a:pt x="11813" y="3568"/>
                </a:cubicBezTo>
                <a:cubicBezTo>
                  <a:pt x="10903" y="1340"/>
                  <a:pt x="8760" y="1"/>
                  <a:pt x="6510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3" name="Google Shape;3475;p37"/>
          <p:cNvGrpSpPr/>
          <p:nvPr/>
        </p:nvGrpSpPr>
        <p:grpSpPr>
          <a:xfrm>
            <a:off x="5463381" y="3061905"/>
            <a:ext cx="489542" cy="3747904"/>
            <a:chOff x="2776030" y="1602765"/>
            <a:chExt cx="248744" cy="1784716"/>
          </a:xfrm>
        </p:grpSpPr>
        <p:sp>
          <p:nvSpPr>
            <p:cNvPr id="3476" name="Google Shape;3476;p37"/>
            <p:cNvSpPr/>
            <p:nvPr/>
          </p:nvSpPr>
          <p:spPr>
            <a:xfrm>
              <a:off x="2776030" y="1679107"/>
              <a:ext cx="248744" cy="1708374"/>
            </a:xfrm>
            <a:custGeom>
              <a:avLst/>
              <a:gdLst/>
              <a:ahLst/>
              <a:cxnLst/>
              <a:rect l="l" t="t" r="r" b="b"/>
              <a:pathLst>
                <a:path w="7507" h="51558" extrusionOk="0">
                  <a:moveTo>
                    <a:pt x="2566" y="1"/>
                  </a:moveTo>
                  <a:lnTo>
                    <a:pt x="0" y="7348"/>
                  </a:lnTo>
                  <a:lnTo>
                    <a:pt x="0" y="41550"/>
                  </a:lnTo>
                  <a:lnTo>
                    <a:pt x="0" y="45446"/>
                  </a:lnTo>
                  <a:lnTo>
                    <a:pt x="0" y="48454"/>
                  </a:lnTo>
                  <a:cubicBezTo>
                    <a:pt x="0" y="50164"/>
                    <a:pt x="1394" y="51558"/>
                    <a:pt x="3104" y="51558"/>
                  </a:cubicBezTo>
                  <a:lnTo>
                    <a:pt x="4402" y="51558"/>
                  </a:lnTo>
                  <a:cubicBezTo>
                    <a:pt x="6113" y="51558"/>
                    <a:pt x="7474" y="50164"/>
                    <a:pt x="7474" y="48454"/>
                  </a:cubicBezTo>
                  <a:lnTo>
                    <a:pt x="7474" y="45446"/>
                  </a:lnTo>
                  <a:lnTo>
                    <a:pt x="7506" y="41550"/>
                  </a:lnTo>
                  <a:lnTo>
                    <a:pt x="7506" y="7348"/>
                  </a:lnTo>
                  <a:lnTo>
                    <a:pt x="4909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77" name="Google Shape;3477;p37"/>
            <p:cNvSpPr/>
            <p:nvPr/>
          </p:nvSpPr>
          <p:spPr>
            <a:xfrm>
              <a:off x="2776030" y="3184908"/>
              <a:ext cx="247684" cy="202554"/>
            </a:xfrm>
            <a:custGeom>
              <a:avLst/>
              <a:gdLst/>
              <a:ahLst/>
              <a:cxnLst/>
              <a:rect l="l" t="t" r="r" b="b"/>
              <a:pathLst>
                <a:path w="7475" h="6113" extrusionOk="0">
                  <a:moveTo>
                    <a:pt x="0" y="1"/>
                  </a:moveTo>
                  <a:lnTo>
                    <a:pt x="0" y="3009"/>
                  </a:lnTo>
                  <a:cubicBezTo>
                    <a:pt x="0" y="4719"/>
                    <a:pt x="1394" y="6113"/>
                    <a:pt x="3104" y="6113"/>
                  </a:cubicBezTo>
                  <a:lnTo>
                    <a:pt x="4402" y="6113"/>
                  </a:lnTo>
                  <a:cubicBezTo>
                    <a:pt x="6113" y="6113"/>
                    <a:pt x="7474" y="4719"/>
                    <a:pt x="7474" y="3009"/>
                  </a:cubicBezTo>
                  <a:lnTo>
                    <a:pt x="7474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78" name="Google Shape;3478;p37"/>
            <p:cNvSpPr/>
            <p:nvPr/>
          </p:nvSpPr>
          <p:spPr>
            <a:xfrm>
              <a:off x="2990079" y="3056876"/>
              <a:ext cx="34692" cy="128067"/>
            </a:xfrm>
            <a:custGeom>
              <a:avLst/>
              <a:gdLst/>
              <a:ahLst/>
              <a:cxnLst/>
              <a:rect l="l" t="t" r="r" b="b"/>
              <a:pathLst>
                <a:path w="1047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014" y="3865"/>
                  </a:lnTo>
                  <a:lnTo>
                    <a:pt x="1046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79" name="Google Shape;3479;p37"/>
            <p:cNvSpPr/>
            <p:nvPr/>
          </p:nvSpPr>
          <p:spPr>
            <a:xfrm>
              <a:off x="2872584" y="3056876"/>
              <a:ext cx="58781" cy="128067"/>
            </a:xfrm>
            <a:custGeom>
              <a:avLst/>
              <a:gdLst/>
              <a:ahLst/>
              <a:cxnLst/>
              <a:rect l="l" t="t" r="r" b="b"/>
              <a:pathLst>
                <a:path w="1774" h="3865" extrusionOk="0">
                  <a:moveTo>
                    <a:pt x="0" y="1"/>
                  </a:moveTo>
                  <a:lnTo>
                    <a:pt x="0" y="3865"/>
                  </a:lnTo>
                  <a:lnTo>
                    <a:pt x="1774" y="3865"/>
                  </a:lnTo>
                  <a:lnTo>
                    <a:pt x="177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80" name="Google Shape;3480;p37"/>
            <p:cNvSpPr/>
            <p:nvPr/>
          </p:nvSpPr>
          <p:spPr>
            <a:xfrm>
              <a:off x="2776030" y="3056876"/>
              <a:ext cx="36747" cy="128067"/>
            </a:xfrm>
            <a:custGeom>
              <a:avLst/>
              <a:gdLst/>
              <a:ahLst/>
              <a:cxnLst/>
              <a:rect l="l" t="t" r="r" b="b"/>
              <a:pathLst>
                <a:path w="1109" h="3865" extrusionOk="0">
                  <a:moveTo>
                    <a:pt x="0" y="1"/>
                  </a:moveTo>
                  <a:lnTo>
                    <a:pt x="0" y="3865"/>
                  </a:lnTo>
                  <a:lnTo>
                    <a:pt x="1109" y="3865"/>
                  </a:lnTo>
                  <a:lnTo>
                    <a:pt x="1109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81" name="Google Shape;3481;p37"/>
            <p:cNvSpPr/>
            <p:nvPr/>
          </p:nvSpPr>
          <p:spPr>
            <a:xfrm>
              <a:off x="2812743" y="3056876"/>
              <a:ext cx="58815" cy="128067"/>
            </a:xfrm>
            <a:custGeom>
              <a:avLst/>
              <a:gdLst/>
              <a:ahLst/>
              <a:cxnLst/>
              <a:rect l="l" t="t" r="r" b="b"/>
              <a:pathLst>
                <a:path w="1775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774" y="3865"/>
                  </a:lnTo>
                  <a:lnTo>
                    <a:pt x="1774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82" name="Google Shape;3482;p37"/>
            <p:cNvSpPr/>
            <p:nvPr/>
          </p:nvSpPr>
          <p:spPr>
            <a:xfrm>
              <a:off x="2931332" y="3056876"/>
              <a:ext cx="58781" cy="128067"/>
            </a:xfrm>
            <a:custGeom>
              <a:avLst/>
              <a:gdLst/>
              <a:ahLst/>
              <a:cxnLst/>
              <a:rect l="l" t="t" r="r" b="b"/>
              <a:pathLst>
                <a:path w="1774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774" y="3865"/>
                  </a:lnTo>
                  <a:lnTo>
                    <a:pt x="1774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83" name="Google Shape;3483;p37"/>
            <p:cNvSpPr/>
            <p:nvPr/>
          </p:nvSpPr>
          <p:spPr>
            <a:xfrm>
              <a:off x="2899854" y="1922547"/>
              <a:ext cx="124919" cy="1134377"/>
            </a:xfrm>
            <a:custGeom>
              <a:avLst/>
              <a:gdLst/>
              <a:ahLst/>
              <a:cxnLst/>
              <a:rect l="l" t="t" r="r" b="b"/>
              <a:pathLst>
                <a:path w="3770" h="34235" extrusionOk="0">
                  <a:moveTo>
                    <a:pt x="0" y="1"/>
                  </a:moveTo>
                  <a:lnTo>
                    <a:pt x="0" y="34235"/>
                  </a:lnTo>
                  <a:lnTo>
                    <a:pt x="3769" y="34235"/>
                  </a:lnTo>
                  <a:lnTo>
                    <a:pt x="3769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84" name="Google Shape;3484;p37"/>
            <p:cNvSpPr/>
            <p:nvPr/>
          </p:nvSpPr>
          <p:spPr>
            <a:xfrm>
              <a:off x="2776030" y="1922547"/>
              <a:ext cx="123859" cy="1134377"/>
            </a:xfrm>
            <a:custGeom>
              <a:avLst/>
              <a:gdLst/>
              <a:ahLst/>
              <a:cxnLst/>
              <a:rect l="l" t="t" r="r" b="b"/>
              <a:pathLst>
                <a:path w="3738" h="34235" extrusionOk="0">
                  <a:moveTo>
                    <a:pt x="0" y="1"/>
                  </a:moveTo>
                  <a:lnTo>
                    <a:pt x="0" y="34235"/>
                  </a:lnTo>
                  <a:lnTo>
                    <a:pt x="3737" y="34235"/>
                  </a:lnTo>
                  <a:lnTo>
                    <a:pt x="3737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85" name="Google Shape;3485;p37"/>
            <p:cNvSpPr/>
            <p:nvPr/>
          </p:nvSpPr>
          <p:spPr>
            <a:xfrm>
              <a:off x="2861020" y="1602765"/>
              <a:ext cx="77702" cy="76376"/>
            </a:xfrm>
            <a:custGeom>
              <a:avLst/>
              <a:gdLst/>
              <a:ahLst/>
              <a:cxnLst/>
              <a:rect l="l" t="t" r="r" b="b"/>
              <a:pathLst>
                <a:path w="2345" h="2305" extrusionOk="0">
                  <a:moveTo>
                    <a:pt x="1188" y="1"/>
                  </a:moveTo>
                  <a:cubicBezTo>
                    <a:pt x="998" y="1"/>
                    <a:pt x="808" y="104"/>
                    <a:pt x="729" y="310"/>
                  </a:cubicBezTo>
                  <a:lnTo>
                    <a:pt x="1" y="2305"/>
                  </a:lnTo>
                  <a:lnTo>
                    <a:pt x="2344" y="2305"/>
                  </a:lnTo>
                  <a:lnTo>
                    <a:pt x="1647" y="310"/>
                  </a:lnTo>
                  <a:cubicBezTo>
                    <a:pt x="1568" y="104"/>
                    <a:pt x="1378" y="1"/>
                    <a:pt x="118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486" name="Google Shape;3486;p37"/>
          <p:cNvSpPr/>
          <p:nvPr/>
        </p:nvSpPr>
        <p:spPr>
          <a:xfrm>
            <a:off x="8437188" y="1809697"/>
            <a:ext cx="1168982" cy="5617128"/>
          </a:xfrm>
          <a:custGeom>
            <a:avLst/>
            <a:gdLst/>
            <a:ahLst/>
            <a:cxnLst/>
            <a:rect l="l" t="t" r="r" b="b"/>
            <a:pathLst>
              <a:path w="17926" h="80725" extrusionOk="0">
                <a:moveTo>
                  <a:pt x="2376" y="1"/>
                </a:moveTo>
                <a:cubicBezTo>
                  <a:pt x="1046" y="1"/>
                  <a:pt x="1" y="1046"/>
                  <a:pt x="1" y="2344"/>
                </a:cubicBezTo>
                <a:lnTo>
                  <a:pt x="1" y="78350"/>
                </a:lnTo>
                <a:cubicBezTo>
                  <a:pt x="1" y="79680"/>
                  <a:pt x="1046" y="80725"/>
                  <a:pt x="2376" y="80725"/>
                </a:cubicBezTo>
                <a:lnTo>
                  <a:pt x="15582" y="80725"/>
                </a:lnTo>
                <a:cubicBezTo>
                  <a:pt x="16881" y="80725"/>
                  <a:pt x="17926" y="79680"/>
                  <a:pt x="17926" y="78381"/>
                </a:cubicBezTo>
                <a:lnTo>
                  <a:pt x="17926" y="2344"/>
                </a:lnTo>
                <a:cubicBezTo>
                  <a:pt x="17926" y="1046"/>
                  <a:pt x="16881" y="1"/>
                  <a:pt x="15582" y="1"/>
                </a:cubicBez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87" name="Google Shape;3487;p37"/>
          <p:cNvSpPr/>
          <p:nvPr/>
        </p:nvSpPr>
        <p:spPr>
          <a:xfrm>
            <a:off x="8608626" y="7023660"/>
            <a:ext cx="824078" cy="799583"/>
          </a:xfrm>
          <a:custGeom>
            <a:avLst/>
            <a:gdLst/>
            <a:ahLst/>
            <a:cxnLst/>
            <a:rect l="l" t="t" r="r" b="b"/>
            <a:pathLst>
              <a:path w="12637" h="11491" extrusionOk="0">
                <a:moveTo>
                  <a:pt x="6311" y="0"/>
                </a:moveTo>
                <a:cubicBezTo>
                  <a:pt x="3723" y="0"/>
                  <a:pt x="1379" y="1775"/>
                  <a:pt x="729" y="4431"/>
                </a:cubicBezTo>
                <a:cubicBezTo>
                  <a:pt x="0" y="7503"/>
                  <a:pt x="1901" y="10607"/>
                  <a:pt x="5004" y="11335"/>
                </a:cubicBezTo>
                <a:cubicBezTo>
                  <a:pt x="5448" y="11440"/>
                  <a:pt x="5892" y="11490"/>
                  <a:pt x="6329" y="11490"/>
                </a:cubicBezTo>
                <a:cubicBezTo>
                  <a:pt x="8922" y="11490"/>
                  <a:pt x="11285" y="9720"/>
                  <a:pt x="11908" y="7091"/>
                </a:cubicBezTo>
                <a:cubicBezTo>
                  <a:pt x="12636" y="3988"/>
                  <a:pt x="10736" y="916"/>
                  <a:pt x="7633" y="156"/>
                </a:cubicBezTo>
                <a:cubicBezTo>
                  <a:pt x="7190" y="51"/>
                  <a:pt x="6747" y="0"/>
                  <a:pt x="6311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88" name="Google Shape;3488;p37"/>
          <p:cNvSpPr/>
          <p:nvPr/>
        </p:nvSpPr>
        <p:spPr>
          <a:xfrm>
            <a:off x="11734254" y="1872283"/>
            <a:ext cx="1168982" cy="4978478"/>
          </a:xfrm>
          <a:custGeom>
            <a:avLst/>
            <a:gdLst/>
            <a:ahLst/>
            <a:cxnLst/>
            <a:rect l="l" t="t" r="r" b="b"/>
            <a:pathLst>
              <a:path w="17926" h="80725" extrusionOk="0">
                <a:moveTo>
                  <a:pt x="2344" y="1"/>
                </a:moveTo>
                <a:cubicBezTo>
                  <a:pt x="1046" y="1"/>
                  <a:pt x="1" y="1046"/>
                  <a:pt x="1" y="2344"/>
                </a:cubicBezTo>
                <a:lnTo>
                  <a:pt x="1" y="78350"/>
                </a:lnTo>
                <a:cubicBezTo>
                  <a:pt x="1" y="79680"/>
                  <a:pt x="1046" y="80725"/>
                  <a:pt x="2344" y="80725"/>
                </a:cubicBezTo>
                <a:lnTo>
                  <a:pt x="15550" y="80725"/>
                </a:lnTo>
                <a:cubicBezTo>
                  <a:pt x="16849" y="80725"/>
                  <a:pt x="17925" y="79680"/>
                  <a:pt x="17925" y="78381"/>
                </a:cubicBezTo>
                <a:lnTo>
                  <a:pt x="17925" y="2344"/>
                </a:lnTo>
                <a:cubicBezTo>
                  <a:pt x="17925" y="1046"/>
                  <a:pt x="16849" y="1"/>
                  <a:pt x="15550" y="1"/>
                </a:cubicBez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489" name="Google Shape;3489;p37"/>
          <p:cNvSpPr/>
          <p:nvPr/>
        </p:nvSpPr>
        <p:spPr>
          <a:xfrm>
            <a:off x="11950278" y="6624811"/>
            <a:ext cx="819904" cy="797219"/>
          </a:xfrm>
          <a:custGeom>
            <a:avLst/>
            <a:gdLst/>
            <a:ahLst/>
            <a:cxnLst/>
            <a:rect l="l" t="t" r="r" b="b"/>
            <a:pathLst>
              <a:path w="12573" h="11457" extrusionOk="0">
                <a:moveTo>
                  <a:pt x="6286" y="0"/>
                </a:moveTo>
                <a:cubicBezTo>
                  <a:pt x="4814" y="0"/>
                  <a:pt x="3341" y="562"/>
                  <a:pt x="2217" y="1687"/>
                </a:cubicBezTo>
                <a:cubicBezTo>
                  <a:pt x="0" y="3903"/>
                  <a:pt x="0" y="7545"/>
                  <a:pt x="2217" y="9794"/>
                </a:cubicBezTo>
                <a:cubicBezTo>
                  <a:pt x="3341" y="10902"/>
                  <a:pt x="4814" y="11456"/>
                  <a:pt x="6286" y="11456"/>
                </a:cubicBezTo>
                <a:cubicBezTo>
                  <a:pt x="7759" y="11456"/>
                  <a:pt x="9232" y="10902"/>
                  <a:pt x="10356" y="9794"/>
                </a:cubicBezTo>
                <a:cubicBezTo>
                  <a:pt x="12573" y="7545"/>
                  <a:pt x="12573" y="3903"/>
                  <a:pt x="10356" y="1687"/>
                </a:cubicBezTo>
                <a:cubicBezTo>
                  <a:pt x="9232" y="562"/>
                  <a:pt x="7759" y="0"/>
                  <a:pt x="6286" y="0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4" name="Google Shape;3490;p37"/>
          <p:cNvGrpSpPr/>
          <p:nvPr/>
        </p:nvGrpSpPr>
        <p:grpSpPr>
          <a:xfrm>
            <a:off x="12090490" y="3703178"/>
            <a:ext cx="489542" cy="3106622"/>
            <a:chOff x="6143368" y="1908133"/>
            <a:chExt cx="248744" cy="1479344"/>
          </a:xfrm>
        </p:grpSpPr>
        <p:sp>
          <p:nvSpPr>
            <p:cNvPr id="3491" name="Google Shape;3491;p37"/>
            <p:cNvSpPr/>
            <p:nvPr/>
          </p:nvSpPr>
          <p:spPr>
            <a:xfrm>
              <a:off x="6143368" y="1984475"/>
              <a:ext cx="248744" cy="1403002"/>
            </a:xfrm>
            <a:custGeom>
              <a:avLst/>
              <a:gdLst/>
              <a:ahLst/>
              <a:cxnLst/>
              <a:rect l="l" t="t" r="r" b="b"/>
              <a:pathLst>
                <a:path w="7507" h="42342" extrusionOk="0">
                  <a:moveTo>
                    <a:pt x="2566" y="0"/>
                  </a:moveTo>
                  <a:lnTo>
                    <a:pt x="1" y="7316"/>
                  </a:lnTo>
                  <a:lnTo>
                    <a:pt x="1" y="32334"/>
                  </a:lnTo>
                  <a:lnTo>
                    <a:pt x="1" y="36230"/>
                  </a:lnTo>
                  <a:lnTo>
                    <a:pt x="1" y="39238"/>
                  </a:lnTo>
                  <a:cubicBezTo>
                    <a:pt x="1" y="40948"/>
                    <a:pt x="1394" y="42342"/>
                    <a:pt x="3104" y="42342"/>
                  </a:cubicBezTo>
                  <a:lnTo>
                    <a:pt x="4403" y="42342"/>
                  </a:lnTo>
                  <a:cubicBezTo>
                    <a:pt x="6113" y="42342"/>
                    <a:pt x="7506" y="40948"/>
                    <a:pt x="7506" y="39238"/>
                  </a:cubicBezTo>
                  <a:lnTo>
                    <a:pt x="7506" y="36230"/>
                  </a:lnTo>
                  <a:lnTo>
                    <a:pt x="7506" y="32334"/>
                  </a:lnTo>
                  <a:lnTo>
                    <a:pt x="7506" y="7316"/>
                  </a:lnTo>
                  <a:lnTo>
                    <a:pt x="4941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92" name="Google Shape;3492;p37"/>
            <p:cNvSpPr/>
            <p:nvPr/>
          </p:nvSpPr>
          <p:spPr>
            <a:xfrm>
              <a:off x="6144428" y="3184908"/>
              <a:ext cx="247684" cy="202554"/>
            </a:xfrm>
            <a:custGeom>
              <a:avLst/>
              <a:gdLst/>
              <a:ahLst/>
              <a:cxnLst/>
              <a:rect l="l" t="t" r="r" b="b"/>
              <a:pathLst>
                <a:path w="7475" h="6113" extrusionOk="0">
                  <a:moveTo>
                    <a:pt x="0" y="1"/>
                  </a:moveTo>
                  <a:lnTo>
                    <a:pt x="0" y="3009"/>
                  </a:lnTo>
                  <a:cubicBezTo>
                    <a:pt x="0" y="4719"/>
                    <a:pt x="1362" y="6113"/>
                    <a:pt x="3072" y="6113"/>
                  </a:cubicBezTo>
                  <a:lnTo>
                    <a:pt x="4371" y="6113"/>
                  </a:lnTo>
                  <a:cubicBezTo>
                    <a:pt x="6081" y="6113"/>
                    <a:pt x="7474" y="4719"/>
                    <a:pt x="7474" y="3009"/>
                  </a:cubicBezTo>
                  <a:lnTo>
                    <a:pt x="7474" y="1"/>
                  </a:ln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93" name="Google Shape;3493;p37"/>
            <p:cNvSpPr/>
            <p:nvPr/>
          </p:nvSpPr>
          <p:spPr>
            <a:xfrm>
              <a:off x="6358478" y="3056876"/>
              <a:ext cx="33632" cy="128067"/>
            </a:xfrm>
            <a:custGeom>
              <a:avLst/>
              <a:gdLst/>
              <a:ahLst/>
              <a:cxnLst/>
              <a:rect l="l" t="t" r="r" b="b"/>
              <a:pathLst>
                <a:path w="1015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014" y="3865"/>
                  </a:lnTo>
                  <a:lnTo>
                    <a:pt x="101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94" name="Google Shape;3494;p37"/>
            <p:cNvSpPr/>
            <p:nvPr/>
          </p:nvSpPr>
          <p:spPr>
            <a:xfrm>
              <a:off x="6239922" y="3056876"/>
              <a:ext cx="58781" cy="128067"/>
            </a:xfrm>
            <a:custGeom>
              <a:avLst/>
              <a:gdLst/>
              <a:ahLst/>
              <a:cxnLst/>
              <a:rect l="l" t="t" r="r" b="b"/>
              <a:pathLst>
                <a:path w="1774" h="3865" extrusionOk="0">
                  <a:moveTo>
                    <a:pt x="0" y="1"/>
                  </a:moveTo>
                  <a:lnTo>
                    <a:pt x="0" y="3865"/>
                  </a:lnTo>
                  <a:lnTo>
                    <a:pt x="1774" y="3865"/>
                  </a:lnTo>
                  <a:lnTo>
                    <a:pt x="177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95" name="Google Shape;3495;p37"/>
            <p:cNvSpPr/>
            <p:nvPr/>
          </p:nvSpPr>
          <p:spPr>
            <a:xfrm>
              <a:off x="6143368" y="3056876"/>
              <a:ext cx="36747" cy="128067"/>
            </a:xfrm>
            <a:custGeom>
              <a:avLst/>
              <a:gdLst/>
              <a:ahLst/>
              <a:cxnLst/>
              <a:rect l="l" t="t" r="r" b="b"/>
              <a:pathLst>
                <a:path w="1109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109" y="3865"/>
                  </a:lnTo>
                  <a:lnTo>
                    <a:pt x="1109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96" name="Google Shape;3496;p37"/>
            <p:cNvSpPr/>
            <p:nvPr/>
          </p:nvSpPr>
          <p:spPr>
            <a:xfrm>
              <a:off x="6180081" y="3056876"/>
              <a:ext cx="59875" cy="128067"/>
            </a:xfrm>
            <a:custGeom>
              <a:avLst/>
              <a:gdLst/>
              <a:ahLst/>
              <a:cxnLst/>
              <a:rect l="l" t="t" r="r" b="b"/>
              <a:pathLst>
                <a:path w="1807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806" y="3865"/>
                  </a:lnTo>
                  <a:lnTo>
                    <a:pt x="1806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97" name="Google Shape;3497;p37"/>
            <p:cNvSpPr/>
            <p:nvPr/>
          </p:nvSpPr>
          <p:spPr>
            <a:xfrm>
              <a:off x="6298670" y="3056876"/>
              <a:ext cx="59842" cy="128067"/>
            </a:xfrm>
            <a:custGeom>
              <a:avLst/>
              <a:gdLst/>
              <a:ahLst/>
              <a:cxnLst/>
              <a:rect l="l" t="t" r="r" b="b"/>
              <a:pathLst>
                <a:path w="1806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806" y="3865"/>
                  </a:lnTo>
                  <a:lnTo>
                    <a:pt x="1806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98" name="Google Shape;3498;p37"/>
            <p:cNvSpPr/>
            <p:nvPr/>
          </p:nvSpPr>
          <p:spPr>
            <a:xfrm>
              <a:off x="6268252" y="2227915"/>
              <a:ext cx="123859" cy="829005"/>
            </a:xfrm>
            <a:custGeom>
              <a:avLst/>
              <a:gdLst/>
              <a:ahLst/>
              <a:cxnLst/>
              <a:rect l="l" t="t" r="r" b="b"/>
              <a:pathLst>
                <a:path w="3738" h="25019" extrusionOk="0">
                  <a:moveTo>
                    <a:pt x="0" y="0"/>
                  </a:moveTo>
                  <a:lnTo>
                    <a:pt x="0" y="25019"/>
                  </a:lnTo>
                  <a:lnTo>
                    <a:pt x="3737" y="25019"/>
                  </a:lnTo>
                  <a:lnTo>
                    <a:pt x="3737" y="0"/>
                  </a:lnTo>
                  <a:close/>
                </a:path>
              </a:pathLst>
            </a:custGeom>
            <a:solidFill>
              <a:srgbClr val="9635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99" name="Google Shape;3499;p37"/>
            <p:cNvSpPr/>
            <p:nvPr/>
          </p:nvSpPr>
          <p:spPr>
            <a:xfrm>
              <a:off x="6268252" y="2227915"/>
              <a:ext cx="123859" cy="829005"/>
            </a:xfrm>
            <a:custGeom>
              <a:avLst/>
              <a:gdLst/>
              <a:ahLst/>
              <a:cxnLst/>
              <a:rect l="l" t="t" r="r" b="b"/>
              <a:pathLst>
                <a:path w="3738" h="25019" extrusionOk="0">
                  <a:moveTo>
                    <a:pt x="0" y="0"/>
                  </a:moveTo>
                  <a:lnTo>
                    <a:pt x="0" y="25019"/>
                  </a:lnTo>
                  <a:lnTo>
                    <a:pt x="3737" y="25019"/>
                  </a:lnTo>
                  <a:lnTo>
                    <a:pt x="3737" y="0"/>
                  </a:ln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00" name="Google Shape;3500;p37"/>
            <p:cNvSpPr/>
            <p:nvPr/>
          </p:nvSpPr>
          <p:spPr>
            <a:xfrm>
              <a:off x="6143368" y="2227915"/>
              <a:ext cx="124919" cy="829005"/>
            </a:xfrm>
            <a:custGeom>
              <a:avLst/>
              <a:gdLst/>
              <a:ahLst/>
              <a:cxnLst/>
              <a:rect l="l" t="t" r="r" b="b"/>
              <a:pathLst>
                <a:path w="3770" h="25019" extrusionOk="0">
                  <a:moveTo>
                    <a:pt x="1" y="0"/>
                  </a:moveTo>
                  <a:lnTo>
                    <a:pt x="1" y="25019"/>
                  </a:lnTo>
                  <a:lnTo>
                    <a:pt x="3769" y="25019"/>
                  </a:lnTo>
                  <a:lnTo>
                    <a:pt x="3769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01" name="Google Shape;3501;p37"/>
            <p:cNvSpPr/>
            <p:nvPr/>
          </p:nvSpPr>
          <p:spPr>
            <a:xfrm>
              <a:off x="6229418" y="1908133"/>
              <a:ext cx="77668" cy="76376"/>
            </a:xfrm>
            <a:custGeom>
              <a:avLst/>
              <a:gdLst/>
              <a:ahLst/>
              <a:cxnLst/>
              <a:rect l="l" t="t" r="r" b="b"/>
              <a:pathLst>
                <a:path w="2344" h="2305" extrusionOk="0">
                  <a:moveTo>
                    <a:pt x="1160" y="0"/>
                  </a:moveTo>
                  <a:cubicBezTo>
                    <a:pt x="974" y="0"/>
                    <a:pt x="792" y="103"/>
                    <a:pt x="729" y="309"/>
                  </a:cubicBezTo>
                  <a:lnTo>
                    <a:pt x="0" y="2304"/>
                  </a:lnTo>
                  <a:lnTo>
                    <a:pt x="2344" y="2304"/>
                  </a:lnTo>
                  <a:lnTo>
                    <a:pt x="1616" y="309"/>
                  </a:lnTo>
                  <a:cubicBezTo>
                    <a:pt x="1536" y="103"/>
                    <a:pt x="1346" y="0"/>
                    <a:pt x="1160" y="0"/>
                  </a:cubicBez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502" name="Google Shape;3502;p37"/>
          <p:cNvSpPr/>
          <p:nvPr/>
        </p:nvSpPr>
        <p:spPr>
          <a:xfrm>
            <a:off x="15064296" y="1809697"/>
            <a:ext cx="1168982" cy="5617128"/>
          </a:xfrm>
          <a:custGeom>
            <a:avLst/>
            <a:gdLst/>
            <a:ahLst/>
            <a:cxnLst/>
            <a:rect l="l" t="t" r="r" b="b"/>
            <a:pathLst>
              <a:path w="17926" h="80725" extrusionOk="0">
                <a:moveTo>
                  <a:pt x="2376" y="1"/>
                </a:moveTo>
                <a:cubicBezTo>
                  <a:pt x="1078" y="1"/>
                  <a:pt x="1" y="1046"/>
                  <a:pt x="1" y="2344"/>
                </a:cubicBezTo>
                <a:lnTo>
                  <a:pt x="1" y="78350"/>
                </a:lnTo>
                <a:cubicBezTo>
                  <a:pt x="1" y="79680"/>
                  <a:pt x="1078" y="80725"/>
                  <a:pt x="2376" y="80725"/>
                </a:cubicBezTo>
                <a:lnTo>
                  <a:pt x="15582" y="80725"/>
                </a:lnTo>
                <a:cubicBezTo>
                  <a:pt x="16881" y="80725"/>
                  <a:pt x="17926" y="79680"/>
                  <a:pt x="17926" y="78381"/>
                </a:cubicBezTo>
                <a:lnTo>
                  <a:pt x="17926" y="2344"/>
                </a:lnTo>
                <a:cubicBezTo>
                  <a:pt x="17926" y="1046"/>
                  <a:pt x="16881" y="1"/>
                  <a:pt x="15582" y="1"/>
                </a:cubicBez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03" name="Google Shape;3503;p37"/>
          <p:cNvSpPr/>
          <p:nvPr/>
        </p:nvSpPr>
        <p:spPr>
          <a:xfrm>
            <a:off x="15237823" y="7025122"/>
            <a:ext cx="821992" cy="797219"/>
          </a:xfrm>
          <a:custGeom>
            <a:avLst/>
            <a:gdLst/>
            <a:ahLst/>
            <a:cxnLst/>
            <a:rect l="l" t="t" r="r" b="b"/>
            <a:pathLst>
              <a:path w="12605" h="11457" extrusionOk="0">
                <a:moveTo>
                  <a:pt x="6314" y="0"/>
                </a:moveTo>
                <a:cubicBezTo>
                  <a:pt x="4846" y="0"/>
                  <a:pt x="3373" y="562"/>
                  <a:pt x="2249" y="1687"/>
                </a:cubicBezTo>
                <a:cubicBezTo>
                  <a:pt x="0" y="3903"/>
                  <a:pt x="0" y="7545"/>
                  <a:pt x="2249" y="9794"/>
                </a:cubicBezTo>
                <a:cubicBezTo>
                  <a:pt x="3373" y="10902"/>
                  <a:pt x="4846" y="11456"/>
                  <a:pt x="6314" y="11456"/>
                </a:cubicBezTo>
                <a:cubicBezTo>
                  <a:pt x="7783" y="11456"/>
                  <a:pt x="9248" y="10902"/>
                  <a:pt x="10356" y="9794"/>
                </a:cubicBezTo>
                <a:cubicBezTo>
                  <a:pt x="12604" y="7545"/>
                  <a:pt x="12604" y="3903"/>
                  <a:pt x="10356" y="1687"/>
                </a:cubicBezTo>
                <a:cubicBezTo>
                  <a:pt x="9248" y="562"/>
                  <a:pt x="7783" y="0"/>
                  <a:pt x="6314" y="0"/>
                </a:cubicBez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5" name="Google Shape;3504;p37"/>
          <p:cNvGrpSpPr/>
          <p:nvPr/>
        </p:nvGrpSpPr>
        <p:grpSpPr>
          <a:xfrm>
            <a:off x="15405088" y="4589035"/>
            <a:ext cx="489477" cy="2220756"/>
            <a:chOff x="7827567" y="2329969"/>
            <a:chExt cx="248711" cy="1057503"/>
          </a:xfrm>
        </p:grpSpPr>
        <p:sp>
          <p:nvSpPr>
            <p:cNvPr id="3505" name="Google Shape;3505;p37"/>
            <p:cNvSpPr/>
            <p:nvPr/>
          </p:nvSpPr>
          <p:spPr>
            <a:xfrm>
              <a:off x="7827567" y="2406312"/>
              <a:ext cx="248711" cy="981160"/>
            </a:xfrm>
            <a:custGeom>
              <a:avLst/>
              <a:gdLst/>
              <a:ahLst/>
              <a:cxnLst/>
              <a:rect l="l" t="t" r="r" b="b"/>
              <a:pathLst>
                <a:path w="7506" h="29611" extrusionOk="0">
                  <a:moveTo>
                    <a:pt x="2566" y="0"/>
                  </a:moveTo>
                  <a:lnTo>
                    <a:pt x="0" y="7316"/>
                  </a:lnTo>
                  <a:lnTo>
                    <a:pt x="0" y="19603"/>
                  </a:lnTo>
                  <a:lnTo>
                    <a:pt x="0" y="23499"/>
                  </a:lnTo>
                  <a:lnTo>
                    <a:pt x="0" y="26507"/>
                  </a:lnTo>
                  <a:cubicBezTo>
                    <a:pt x="0" y="28217"/>
                    <a:pt x="1394" y="29611"/>
                    <a:pt x="3104" y="29611"/>
                  </a:cubicBezTo>
                  <a:lnTo>
                    <a:pt x="4402" y="29611"/>
                  </a:lnTo>
                  <a:cubicBezTo>
                    <a:pt x="6113" y="29611"/>
                    <a:pt x="7474" y="28217"/>
                    <a:pt x="7474" y="26507"/>
                  </a:cubicBezTo>
                  <a:lnTo>
                    <a:pt x="7474" y="23499"/>
                  </a:lnTo>
                  <a:lnTo>
                    <a:pt x="7506" y="19603"/>
                  </a:lnTo>
                  <a:lnTo>
                    <a:pt x="7506" y="7316"/>
                  </a:lnTo>
                  <a:lnTo>
                    <a:pt x="4909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06" name="Google Shape;3506;p37"/>
            <p:cNvSpPr/>
            <p:nvPr/>
          </p:nvSpPr>
          <p:spPr>
            <a:xfrm>
              <a:off x="7827567" y="3184908"/>
              <a:ext cx="247684" cy="202554"/>
            </a:xfrm>
            <a:custGeom>
              <a:avLst/>
              <a:gdLst/>
              <a:ahLst/>
              <a:cxnLst/>
              <a:rect l="l" t="t" r="r" b="b"/>
              <a:pathLst>
                <a:path w="7475" h="6113" extrusionOk="0">
                  <a:moveTo>
                    <a:pt x="0" y="1"/>
                  </a:moveTo>
                  <a:lnTo>
                    <a:pt x="0" y="3009"/>
                  </a:lnTo>
                  <a:cubicBezTo>
                    <a:pt x="0" y="4719"/>
                    <a:pt x="1394" y="6113"/>
                    <a:pt x="3104" y="6113"/>
                  </a:cubicBezTo>
                  <a:lnTo>
                    <a:pt x="4402" y="6113"/>
                  </a:lnTo>
                  <a:cubicBezTo>
                    <a:pt x="6113" y="6113"/>
                    <a:pt x="7474" y="4719"/>
                    <a:pt x="7474" y="3009"/>
                  </a:cubicBezTo>
                  <a:lnTo>
                    <a:pt x="7474" y="1"/>
                  </a:ln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07" name="Google Shape;3507;p37"/>
            <p:cNvSpPr/>
            <p:nvPr/>
          </p:nvSpPr>
          <p:spPr>
            <a:xfrm>
              <a:off x="8041617" y="3056876"/>
              <a:ext cx="34659" cy="128067"/>
            </a:xfrm>
            <a:custGeom>
              <a:avLst/>
              <a:gdLst/>
              <a:ahLst/>
              <a:cxnLst/>
              <a:rect l="l" t="t" r="r" b="b"/>
              <a:pathLst>
                <a:path w="1046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014" y="3865"/>
                  </a:lnTo>
                  <a:lnTo>
                    <a:pt x="1046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08" name="Google Shape;3508;p37"/>
            <p:cNvSpPr/>
            <p:nvPr/>
          </p:nvSpPr>
          <p:spPr>
            <a:xfrm>
              <a:off x="7924088" y="3056876"/>
              <a:ext cx="58815" cy="128067"/>
            </a:xfrm>
            <a:custGeom>
              <a:avLst/>
              <a:gdLst/>
              <a:ahLst/>
              <a:cxnLst/>
              <a:rect l="l" t="t" r="r" b="b"/>
              <a:pathLst>
                <a:path w="1775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774" y="3865"/>
                  </a:lnTo>
                  <a:lnTo>
                    <a:pt x="177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09" name="Google Shape;3509;p37"/>
            <p:cNvSpPr/>
            <p:nvPr/>
          </p:nvSpPr>
          <p:spPr>
            <a:xfrm>
              <a:off x="7827567" y="3056876"/>
              <a:ext cx="36747" cy="128067"/>
            </a:xfrm>
            <a:custGeom>
              <a:avLst/>
              <a:gdLst/>
              <a:ahLst/>
              <a:cxnLst/>
              <a:rect l="l" t="t" r="r" b="b"/>
              <a:pathLst>
                <a:path w="1109" h="3865" extrusionOk="0">
                  <a:moveTo>
                    <a:pt x="0" y="1"/>
                  </a:moveTo>
                  <a:lnTo>
                    <a:pt x="0" y="3865"/>
                  </a:lnTo>
                  <a:lnTo>
                    <a:pt x="1109" y="3865"/>
                  </a:lnTo>
                  <a:lnTo>
                    <a:pt x="1109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10" name="Google Shape;3510;p37"/>
            <p:cNvSpPr/>
            <p:nvPr/>
          </p:nvSpPr>
          <p:spPr>
            <a:xfrm>
              <a:off x="7864280" y="3056876"/>
              <a:ext cx="59842" cy="128067"/>
            </a:xfrm>
            <a:custGeom>
              <a:avLst/>
              <a:gdLst/>
              <a:ahLst/>
              <a:cxnLst/>
              <a:rect l="l" t="t" r="r" b="b"/>
              <a:pathLst>
                <a:path w="1806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806" y="3865"/>
                  </a:lnTo>
                  <a:lnTo>
                    <a:pt x="1806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11" name="Google Shape;3511;p37"/>
            <p:cNvSpPr/>
            <p:nvPr/>
          </p:nvSpPr>
          <p:spPr>
            <a:xfrm>
              <a:off x="7982869" y="3056876"/>
              <a:ext cx="58781" cy="128067"/>
            </a:xfrm>
            <a:custGeom>
              <a:avLst/>
              <a:gdLst/>
              <a:ahLst/>
              <a:cxnLst/>
              <a:rect l="l" t="t" r="r" b="b"/>
              <a:pathLst>
                <a:path w="1774" h="3865" extrusionOk="0">
                  <a:moveTo>
                    <a:pt x="0" y="1"/>
                  </a:moveTo>
                  <a:lnTo>
                    <a:pt x="0" y="3865"/>
                  </a:lnTo>
                  <a:lnTo>
                    <a:pt x="1774" y="3865"/>
                  </a:lnTo>
                  <a:lnTo>
                    <a:pt x="1774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12" name="Google Shape;3512;p37"/>
            <p:cNvSpPr/>
            <p:nvPr/>
          </p:nvSpPr>
          <p:spPr>
            <a:xfrm>
              <a:off x="7951391" y="2648691"/>
              <a:ext cx="124886" cy="408223"/>
            </a:xfrm>
            <a:custGeom>
              <a:avLst/>
              <a:gdLst/>
              <a:ahLst/>
              <a:cxnLst/>
              <a:rect l="l" t="t" r="r" b="b"/>
              <a:pathLst>
                <a:path w="3769" h="12320" extrusionOk="0">
                  <a:moveTo>
                    <a:pt x="0" y="1"/>
                  </a:moveTo>
                  <a:lnTo>
                    <a:pt x="0" y="12320"/>
                  </a:lnTo>
                  <a:lnTo>
                    <a:pt x="3769" y="12320"/>
                  </a:lnTo>
                  <a:lnTo>
                    <a:pt x="3769" y="1"/>
                  </a:ln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13" name="Google Shape;3513;p37"/>
            <p:cNvSpPr/>
            <p:nvPr/>
          </p:nvSpPr>
          <p:spPr>
            <a:xfrm>
              <a:off x="7827567" y="2648691"/>
              <a:ext cx="123859" cy="408223"/>
            </a:xfrm>
            <a:custGeom>
              <a:avLst/>
              <a:gdLst/>
              <a:ahLst/>
              <a:cxnLst/>
              <a:rect l="l" t="t" r="r" b="b"/>
              <a:pathLst>
                <a:path w="3738" h="12320" extrusionOk="0">
                  <a:moveTo>
                    <a:pt x="0" y="1"/>
                  </a:moveTo>
                  <a:lnTo>
                    <a:pt x="0" y="12320"/>
                  </a:lnTo>
                  <a:lnTo>
                    <a:pt x="3737" y="12320"/>
                  </a:lnTo>
                  <a:lnTo>
                    <a:pt x="3737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14" name="Google Shape;3514;p37"/>
            <p:cNvSpPr/>
            <p:nvPr/>
          </p:nvSpPr>
          <p:spPr>
            <a:xfrm>
              <a:off x="7912557" y="2329969"/>
              <a:ext cx="78729" cy="76376"/>
            </a:xfrm>
            <a:custGeom>
              <a:avLst/>
              <a:gdLst/>
              <a:ahLst/>
              <a:cxnLst/>
              <a:rect l="l" t="t" r="r" b="b"/>
              <a:pathLst>
                <a:path w="2376" h="2305" extrusionOk="0">
                  <a:moveTo>
                    <a:pt x="1188" y="0"/>
                  </a:moveTo>
                  <a:cubicBezTo>
                    <a:pt x="998" y="0"/>
                    <a:pt x="808" y="103"/>
                    <a:pt x="729" y="309"/>
                  </a:cubicBezTo>
                  <a:lnTo>
                    <a:pt x="1" y="2304"/>
                  </a:lnTo>
                  <a:lnTo>
                    <a:pt x="2376" y="2304"/>
                  </a:lnTo>
                  <a:lnTo>
                    <a:pt x="1647" y="309"/>
                  </a:lnTo>
                  <a:cubicBezTo>
                    <a:pt x="1568" y="103"/>
                    <a:pt x="1378" y="0"/>
                    <a:pt x="1188" y="0"/>
                  </a:cubicBez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515" name="Google Shape;3515;p37"/>
          <p:cNvSpPr/>
          <p:nvPr/>
        </p:nvSpPr>
        <p:spPr>
          <a:xfrm>
            <a:off x="8767676" y="7557847"/>
            <a:ext cx="505975" cy="100340"/>
          </a:xfrm>
          <a:custGeom>
            <a:avLst/>
            <a:gdLst/>
            <a:ahLst/>
            <a:cxnLst/>
            <a:rect l="l" t="t" r="r" b="b"/>
            <a:pathLst>
              <a:path w="7759" h="1442" extrusionOk="0">
                <a:moveTo>
                  <a:pt x="1884" y="0"/>
                </a:moveTo>
                <a:cubicBezTo>
                  <a:pt x="1251" y="0"/>
                  <a:pt x="618" y="79"/>
                  <a:pt x="0" y="238"/>
                </a:cubicBezTo>
                <a:lnTo>
                  <a:pt x="0" y="871"/>
                </a:lnTo>
                <a:lnTo>
                  <a:pt x="3104" y="871"/>
                </a:lnTo>
                <a:cubicBezTo>
                  <a:pt x="3199" y="1188"/>
                  <a:pt x="3515" y="1441"/>
                  <a:pt x="3864" y="1441"/>
                </a:cubicBezTo>
                <a:lnTo>
                  <a:pt x="3895" y="1441"/>
                </a:lnTo>
                <a:cubicBezTo>
                  <a:pt x="4275" y="1441"/>
                  <a:pt x="4560" y="1188"/>
                  <a:pt x="4687" y="871"/>
                </a:cubicBezTo>
                <a:lnTo>
                  <a:pt x="7759" y="871"/>
                </a:lnTo>
                <a:lnTo>
                  <a:pt x="7759" y="238"/>
                </a:lnTo>
                <a:cubicBezTo>
                  <a:pt x="7157" y="79"/>
                  <a:pt x="6532" y="0"/>
                  <a:pt x="5902" y="0"/>
                </a:cubicBezTo>
                <a:cubicBezTo>
                  <a:pt x="5273" y="0"/>
                  <a:pt x="4640" y="79"/>
                  <a:pt x="4022" y="238"/>
                </a:cubicBezTo>
                <a:lnTo>
                  <a:pt x="3895" y="269"/>
                </a:lnTo>
                <a:lnTo>
                  <a:pt x="3769" y="238"/>
                </a:lnTo>
                <a:cubicBezTo>
                  <a:pt x="3151" y="79"/>
                  <a:pt x="2518" y="0"/>
                  <a:pt x="188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16" name="Google Shape;3516;p37"/>
          <p:cNvSpPr/>
          <p:nvPr/>
        </p:nvSpPr>
        <p:spPr>
          <a:xfrm>
            <a:off x="9036084" y="7193164"/>
            <a:ext cx="55887" cy="185161"/>
          </a:xfrm>
          <a:custGeom>
            <a:avLst/>
            <a:gdLst/>
            <a:ahLst/>
            <a:cxnLst/>
            <a:rect l="l" t="t" r="r" b="b"/>
            <a:pathLst>
              <a:path w="857" h="2661" extrusionOk="0">
                <a:moveTo>
                  <a:pt x="856" y="0"/>
                </a:moveTo>
                <a:cubicBezTo>
                  <a:pt x="571" y="32"/>
                  <a:pt x="286" y="95"/>
                  <a:pt x="1" y="158"/>
                </a:cubicBezTo>
                <a:lnTo>
                  <a:pt x="1" y="2660"/>
                </a:lnTo>
                <a:lnTo>
                  <a:pt x="413" y="2312"/>
                </a:lnTo>
                <a:lnTo>
                  <a:pt x="856" y="2660"/>
                </a:lnTo>
                <a:lnTo>
                  <a:pt x="8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17" name="Google Shape;3517;p37"/>
          <p:cNvSpPr/>
          <p:nvPr/>
        </p:nvSpPr>
        <p:spPr>
          <a:xfrm>
            <a:off x="9036084" y="7189337"/>
            <a:ext cx="237566" cy="352023"/>
          </a:xfrm>
          <a:custGeom>
            <a:avLst/>
            <a:gdLst/>
            <a:ahLst/>
            <a:cxnLst/>
            <a:rect l="l" t="t" r="r" b="b"/>
            <a:pathLst>
              <a:path w="3643" h="5059" extrusionOk="0">
                <a:moveTo>
                  <a:pt x="1875" y="0"/>
                </a:moveTo>
                <a:cubicBezTo>
                  <a:pt x="1684" y="0"/>
                  <a:pt x="1492" y="8"/>
                  <a:pt x="1299" y="23"/>
                </a:cubicBezTo>
                <a:lnTo>
                  <a:pt x="1299" y="3665"/>
                </a:lnTo>
                <a:lnTo>
                  <a:pt x="413" y="2969"/>
                </a:lnTo>
                <a:lnTo>
                  <a:pt x="1" y="3285"/>
                </a:lnTo>
                <a:lnTo>
                  <a:pt x="1" y="5059"/>
                </a:lnTo>
                <a:cubicBezTo>
                  <a:pt x="603" y="4916"/>
                  <a:pt x="1220" y="4845"/>
                  <a:pt x="1834" y="4845"/>
                </a:cubicBezTo>
                <a:cubicBezTo>
                  <a:pt x="2447" y="4845"/>
                  <a:pt x="3057" y="4916"/>
                  <a:pt x="3643" y="5059"/>
                </a:cubicBezTo>
                <a:lnTo>
                  <a:pt x="3643" y="245"/>
                </a:lnTo>
                <a:cubicBezTo>
                  <a:pt x="3067" y="77"/>
                  <a:pt x="2473" y="0"/>
                  <a:pt x="187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18" name="Google Shape;3518;p37"/>
          <p:cNvSpPr/>
          <p:nvPr/>
        </p:nvSpPr>
        <p:spPr>
          <a:xfrm>
            <a:off x="8767676" y="7189825"/>
            <a:ext cx="239587" cy="351536"/>
          </a:xfrm>
          <a:custGeom>
            <a:avLst/>
            <a:gdLst/>
            <a:ahLst/>
            <a:cxnLst/>
            <a:rect l="l" t="t" r="r" b="b"/>
            <a:pathLst>
              <a:path w="3674" h="5052" extrusionOk="0">
                <a:moveTo>
                  <a:pt x="1837" y="1"/>
                </a:moveTo>
                <a:cubicBezTo>
                  <a:pt x="1219" y="1"/>
                  <a:pt x="602" y="80"/>
                  <a:pt x="0" y="238"/>
                </a:cubicBezTo>
                <a:lnTo>
                  <a:pt x="0" y="5052"/>
                </a:lnTo>
                <a:cubicBezTo>
                  <a:pt x="602" y="4893"/>
                  <a:pt x="1235" y="4830"/>
                  <a:pt x="1837" y="4830"/>
                </a:cubicBezTo>
                <a:cubicBezTo>
                  <a:pt x="2439" y="4830"/>
                  <a:pt x="3072" y="4893"/>
                  <a:pt x="3674" y="5052"/>
                </a:cubicBezTo>
                <a:lnTo>
                  <a:pt x="3674" y="238"/>
                </a:lnTo>
                <a:cubicBezTo>
                  <a:pt x="3072" y="80"/>
                  <a:pt x="2454" y="1"/>
                  <a:pt x="18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19" name="Google Shape;3519;p37"/>
          <p:cNvSpPr/>
          <p:nvPr/>
        </p:nvSpPr>
        <p:spPr>
          <a:xfrm>
            <a:off x="2179759" y="7532518"/>
            <a:ext cx="31040" cy="35278"/>
          </a:xfrm>
          <a:custGeom>
            <a:avLst/>
            <a:gdLst/>
            <a:ahLst/>
            <a:cxnLst/>
            <a:rect l="l" t="t" r="r" b="b"/>
            <a:pathLst>
              <a:path w="476" h="507" extrusionOk="0">
                <a:moveTo>
                  <a:pt x="254" y="0"/>
                </a:moveTo>
                <a:cubicBezTo>
                  <a:pt x="96" y="0"/>
                  <a:pt x="1" y="127"/>
                  <a:pt x="1" y="253"/>
                </a:cubicBezTo>
                <a:cubicBezTo>
                  <a:pt x="1" y="380"/>
                  <a:pt x="96" y="507"/>
                  <a:pt x="254" y="507"/>
                </a:cubicBezTo>
                <a:cubicBezTo>
                  <a:pt x="381" y="507"/>
                  <a:pt x="476" y="380"/>
                  <a:pt x="476" y="253"/>
                </a:cubicBezTo>
                <a:cubicBezTo>
                  <a:pt x="476" y="127"/>
                  <a:pt x="381" y="0"/>
                  <a:pt x="2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20" name="Google Shape;3520;p37"/>
          <p:cNvSpPr/>
          <p:nvPr/>
        </p:nvSpPr>
        <p:spPr>
          <a:xfrm>
            <a:off x="2179759" y="7287866"/>
            <a:ext cx="31040" cy="35349"/>
          </a:xfrm>
          <a:custGeom>
            <a:avLst/>
            <a:gdLst/>
            <a:ahLst/>
            <a:cxnLst/>
            <a:rect l="l" t="t" r="r" b="b"/>
            <a:pathLst>
              <a:path w="476" h="508" extrusionOk="0">
                <a:moveTo>
                  <a:pt x="254" y="1"/>
                </a:moveTo>
                <a:cubicBezTo>
                  <a:pt x="96" y="1"/>
                  <a:pt x="1" y="127"/>
                  <a:pt x="1" y="254"/>
                </a:cubicBezTo>
                <a:cubicBezTo>
                  <a:pt x="1" y="381"/>
                  <a:pt x="96" y="507"/>
                  <a:pt x="254" y="507"/>
                </a:cubicBezTo>
                <a:cubicBezTo>
                  <a:pt x="381" y="507"/>
                  <a:pt x="476" y="381"/>
                  <a:pt x="476" y="254"/>
                </a:cubicBezTo>
                <a:cubicBezTo>
                  <a:pt x="476" y="127"/>
                  <a:pt x="381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21" name="Google Shape;3521;p37"/>
          <p:cNvSpPr/>
          <p:nvPr/>
        </p:nvSpPr>
        <p:spPr>
          <a:xfrm>
            <a:off x="2179759" y="7411305"/>
            <a:ext cx="31040" cy="33121"/>
          </a:xfrm>
          <a:custGeom>
            <a:avLst/>
            <a:gdLst/>
            <a:ahLst/>
            <a:cxnLst/>
            <a:rect l="l" t="t" r="r" b="b"/>
            <a:pathLst>
              <a:path w="476" h="476" extrusionOk="0">
                <a:moveTo>
                  <a:pt x="254" y="0"/>
                </a:moveTo>
                <a:cubicBezTo>
                  <a:pt x="96" y="0"/>
                  <a:pt x="1" y="95"/>
                  <a:pt x="1" y="254"/>
                </a:cubicBezTo>
                <a:cubicBezTo>
                  <a:pt x="1" y="380"/>
                  <a:pt x="96" y="475"/>
                  <a:pt x="254" y="475"/>
                </a:cubicBezTo>
                <a:cubicBezTo>
                  <a:pt x="381" y="475"/>
                  <a:pt x="476" y="380"/>
                  <a:pt x="476" y="254"/>
                </a:cubicBezTo>
                <a:cubicBezTo>
                  <a:pt x="476" y="95"/>
                  <a:pt x="381" y="0"/>
                  <a:pt x="2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22" name="Google Shape;3522;p37"/>
          <p:cNvSpPr/>
          <p:nvPr/>
        </p:nvSpPr>
        <p:spPr>
          <a:xfrm>
            <a:off x="2117810" y="7199776"/>
            <a:ext cx="157029" cy="458415"/>
          </a:xfrm>
          <a:custGeom>
            <a:avLst/>
            <a:gdLst/>
            <a:ahLst/>
            <a:cxnLst/>
            <a:rect l="l" t="t" r="r" b="b"/>
            <a:pathLst>
              <a:path w="2408" h="6588" extrusionOk="0">
                <a:moveTo>
                  <a:pt x="1204" y="855"/>
                </a:moveTo>
                <a:cubicBezTo>
                  <a:pt x="1552" y="855"/>
                  <a:pt x="1869" y="1140"/>
                  <a:pt x="1869" y="1520"/>
                </a:cubicBezTo>
                <a:cubicBezTo>
                  <a:pt x="1869" y="1900"/>
                  <a:pt x="1552" y="2185"/>
                  <a:pt x="1204" y="2185"/>
                </a:cubicBezTo>
                <a:cubicBezTo>
                  <a:pt x="824" y="2185"/>
                  <a:pt x="539" y="1900"/>
                  <a:pt x="539" y="1520"/>
                </a:cubicBezTo>
                <a:cubicBezTo>
                  <a:pt x="539" y="1140"/>
                  <a:pt x="824" y="855"/>
                  <a:pt x="1204" y="855"/>
                </a:cubicBezTo>
                <a:close/>
                <a:moveTo>
                  <a:pt x="1204" y="2597"/>
                </a:moveTo>
                <a:cubicBezTo>
                  <a:pt x="1552" y="2597"/>
                  <a:pt x="1869" y="2914"/>
                  <a:pt x="1869" y="3294"/>
                </a:cubicBezTo>
                <a:cubicBezTo>
                  <a:pt x="1869" y="3642"/>
                  <a:pt x="1552" y="3959"/>
                  <a:pt x="1204" y="3959"/>
                </a:cubicBezTo>
                <a:cubicBezTo>
                  <a:pt x="824" y="3959"/>
                  <a:pt x="539" y="3642"/>
                  <a:pt x="539" y="3294"/>
                </a:cubicBezTo>
                <a:cubicBezTo>
                  <a:pt x="539" y="2914"/>
                  <a:pt x="824" y="2597"/>
                  <a:pt x="1204" y="2597"/>
                </a:cubicBezTo>
                <a:close/>
                <a:moveTo>
                  <a:pt x="1204" y="4370"/>
                </a:moveTo>
                <a:cubicBezTo>
                  <a:pt x="1552" y="4370"/>
                  <a:pt x="1869" y="4655"/>
                  <a:pt x="1869" y="5035"/>
                </a:cubicBezTo>
                <a:cubicBezTo>
                  <a:pt x="1869" y="5415"/>
                  <a:pt x="1552" y="5700"/>
                  <a:pt x="1204" y="5700"/>
                </a:cubicBezTo>
                <a:cubicBezTo>
                  <a:pt x="824" y="5700"/>
                  <a:pt x="539" y="5415"/>
                  <a:pt x="539" y="5035"/>
                </a:cubicBezTo>
                <a:cubicBezTo>
                  <a:pt x="539" y="4687"/>
                  <a:pt x="824" y="4370"/>
                  <a:pt x="1204" y="4370"/>
                </a:cubicBezTo>
                <a:close/>
                <a:moveTo>
                  <a:pt x="1" y="0"/>
                </a:moveTo>
                <a:lnTo>
                  <a:pt x="1" y="6587"/>
                </a:lnTo>
                <a:lnTo>
                  <a:pt x="2407" y="6587"/>
                </a:lnTo>
                <a:lnTo>
                  <a:pt x="240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23" name="Google Shape;3523;p37"/>
          <p:cNvSpPr/>
          <p:nvPr/>
        </p:nvSpPr>
        <p:spPr>
          <a:xfrm>
            <a:off x="2363588" y="7532518"/>
            <a:ext cx="31040" cy="35278"/>
          </a:xfrm>
          <a:custGeom>
            <a:avLst/>
            <a:gdLst/>
            <a:ahLst/>
            <a:cxnLst/>
            <a:rect l="l" t="t" r="r" b="b"/>
            <a:pathLst>
              <a:path w="476" h="507" extrusionOk="0">
                <a:moveTo>
                  <a:pt x="222" y="0"/>
                </a:moveTo>
                <a:cubicBezTo>
                  <a:pt x="95" y="0"/>
                  <a:pt x="0" y="127"/>
                  <a:pt x="0" y="253"/>
                </a:cubicBezTo>
                <a:cubicBezTo>
                  <a:pt x="0" y="380"/>
                  <a:pt x="95" y="507"/>
                  <a:pt x="222" y="507"/>
                </a:cubicBezTo>
                <a:cubicBezTo>
                  <a:pt x="380" y="507"/>
                  <a:pt x="475" y="380"/>
                  <a:pt x="475" y="253"/>
                </a:cubicBezTo>
                <a:cubicBezTo>
                  <a:pt x="475" y="127"/>
                  <a:pt x="380" y="0"/>
                  <a:pt x="22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24" name="Google Shape;3524;p37"/>
          <p:cNvSpPr/>
          <p:nvPr/>
        </p:nvSpPr>
        <p:spPr>
          <a:xfrm>
            <a:off x="2363588" y="7287866"/>
            <a:ext cx="31040" cy="35349"/>
          </a:xfrm>
          <a:custGeom>
            <a:avLst/>
            <a:gdLst/>
            <a:ahLst/>
            <a:cxnLst/>
            <a:rect l="l" t="t" r="r" b="b"/>
            <a:pathLst>
              <a:path w="476" h="508" extrusionOk="0">
                <a:moveTo>
                  <a:pt x="222" y="1"/>
                </a:moveTo>
                <a:cubicBezTo>
                  <a:pt x="95" y="1"/>
                  <a:pt x="0" y="127"/>
                  <a:pt x="0" y="254"/>
                </a:cubicBezTo>
                <a:cubicBezTo>
                  <a:pt x="0" y="381"/>
                  <a:pt x="95" y="507"/>
                  <a:pt x="222" y="507"/>
                </a:cubicBezTo>
                <a:cubicBezTo>
                  <a:pt x="380" y="507"/>
                  <a:pt x="475" y="381"/>
                  <a:pt x="475" y="254"/>
                </a:cubicBezTo>
                <a:cubicBezTo>
                  <a:pt x="475" y="127"/>
                  <a:pt x="380" y="1"/>
                  <a:pt x="22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25" name="Google Shape;3525;p37"/>
          <p:cNvSpPr/>
          <p:nvPr/>
        </p:nvSpPr>
        <p:spPr>
          <a:xfrm>
            <a:off x="2363588" y="7411305"/>
            <a:ext cx="31040" cy="33121"/>
          </a:xfrm>
          <a:custGeom>
            <a:avLst/>
            <a:gdLst/>
            <a:ahLst/>
            <a:cxnLst/>
            <a:rect l="l" t="t" r="r" b="b"/>
            <a:pathLst>
              <a:path w="476" h="476" extrusionOk="0">
                <a:moveTo>
                  <a:pt x="222" y="0"/>
                </a:moveTo>
                <a:cubicBezTo>
                  <a:pt x="95" y="0"/>
                  <a:pt x="0" y="95"/>
                  <a:pt x="0" y="254"/>
                </a:cubicBezTo>
                <a:cubicBezTo>
                  <a:pt x="0" y="380"/>
                  <a:pt x="95" y="475"/>
                  <a:pt x="222" y="475"/>
                </a:cubicBezTo>
                <a:cubicBezTo>
                  <a:pt x="380" y="475"/>
                  <a:pt x="475" y="380"/>
                  <a:pt x="475" y="254"/>
                </a:cubicBezTo>
                <a:cubicBezTo>
                  <a:pt x="475" y="95"/>
                  <a:pt x="380" y="0"/>
                  <a:pt x="22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26" name="Google Shape;3526;p37"/>
          <p:cNvSpPr/>
          <p:nvPr/>
        </p:nvSpPr>
        <p:spPr>
          <a:xfrm>
            <a:off x="2301637" y="7199776"/>
            <a:ext cx="156964" cy="458415"/>
          </a:xfrm>
          <a:custGeom>
            <a:avLst/>
            <a:gdLst/>
            <a:ahLst/>
            <a:cxnLst/>
            <a:rect l="l" t="t" r="r" b="b"/>
            <a:pathLst>
              <a:path w="2407" h="6588" extrusionOk="0">
                <a:moveTo>
                  <a:pt x="1172" y="855"/>
                </a:moveTo>
                <a:cubicBezTo>
                  <a:pt x="1552" y="855"/>
                  <a:pt x="1837" y="1140"/>
                  <a:pt x="1837" y="1520"/>
                </a:cubicBezTo>
                <a:cubicBezTo>
                  <a:pt x="1837" y="1900"/>
                  <a:pt x="1552" y="2185"/>
                  <a:pt x="1172" y="2185"/>
                </a:cubicBezTo>
                <a:cubicBezTo>
                  <a:pt x="824" y="2185"/>
                  <a:pt x="507" y="1900"/>
                  <a:pt x="507" y="1520"/>
                </a:cubicBezTo>
                <a:cubicBezTo>
                  <a:pt x="507" y="1140"/>
                  <a:pt x="824" y="855"/>
                  <a:pt x="1172" y="855"/>
                </a:cubicBezTo>
                <a:close/>
                <a:moveTo>
                  <a:pt x="1172" y="2597"/>
                </a:moveTo>
                <a:cubicBezTo>
                  <a:pt x="1552" y="2597"/>
                  <a:pt x="1837" y="2914"/>
                  <a:pt x="1837" y="3294"/>
                </a:cubicBezTo>
                <a:cubicBezTo>
                  <a:pt x="1837" y="3642"/>
                  <a:pt x="1552" y="3959"/>
                  <a:pt x="1172" y="3959"/>
                </a:cubicBezTo>
                <a:cubicBezTo>
                  <a:pt x="824" y="3959"/>
                  <a:pt x="507" y="3642"/>
                  <a:pt x="507" y="3294"/>
                </a:cubicBezTo>
                <a:cubicBezTo>
                  <a:pt x="507" y="2914"/>
                  <a:pt x="824" y="2597"/>
                  <a:pt x="1172" y="2597"/>
                </a:cubicBezTo>
                <a:close/>
                <a:moveTo>
                  <a:pt x="1172" y="4370"/>
                </a:moveTo>
                <a:cubicBezTo>
                  <a:pt x="1552" y="4370"/>
                  <a:pt x="1837" y="4687"/>
                  <a:pt x="1837" y="5035"/>
                </a:cubicBezTo>
                <a:cubicBezTo>
                  <a:pt x="1837" y="5415"/>
                  <a:pt x="1552" y="5700"/>
                  <a:pt x="1172" y="5700"/>
                </a:cubicBezTo>
                <a:cubicBezTo>
                  <a:pt x="824" y="5700"/>
                  <a:pt x="507" y="5415"/>
                  <a:pt x="507" y="5035"/>
                </a:cubicBezTo>
                <a:cubicBezTo>
                  <a:pt x="507" y="4655"/>
                  <a:pt x="824" y="4370"/>
                  <a:pt x="1172" y="4370"/>
                </a:cubicBezTo>
                <a:close/>
                <a:moveTo>
                  <a:pt x="0" y="0"/>
                </a:moveTo>
                <a:lnTo>
                  <a:pt x="0" y="6587"/>
                </a:lnTo>
                <a:lnTo>
                  <a:pt x="2407" y="6587"/>
                </a:lnTo>
                <a:lnTo>
                  <a:pt x="240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27" name="Google Shape;3527;p37"/>
          <p:cNvSpPr/>
          <p:nvPr/>
        </p:nvSpPr>
        <p:spPr>
          <a:xfrm>
            <a:off x="2510182" y="7325371"/>
            <a:ext cx="57908" cy="330590"/>
          </a:xfrm>
          <a:custGeom>
            <a:avLst/>
            <a:gdLst/>
            <a:ahLst/>
            <a:cxnLst/>
            <a:rect l="l" t="t" r="r" b="b"/>
            <a:pathLst>
              <a:path w="888" h="4751" extrusionOk="0">
                <a:moveTo>
                  <a:pt x="887" y="0"/>
                </a:moveTo>
                <a:cubicBezTo>
                  <a:pt x="729" y="95"/>
                  <a:pt x="571" y="127"/>
                  <a:pt x="412" y="127"/>
                </a:cubicBezTo>
                <a:lnTo>
                  <a:pt x="286" y="127"/>
                </a:lnTo>
                <a:cubicBezTo>
                  <a:pt x="191" y="95"/>
                  <a:pt x="96" y="63"/>
                  <a:pt x="1" y="32"/>
                </a:cubicBezTo>
                <a:lnTo>
                  <a:pt x="1" y="4750"/>
                </a:lnTo>
                <a:lnTo>
                  <a:pt x="887" y="4750"/>
                </a:lnTo>
                <a:lnTo>
                  <a:pt x="88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28" name="Google Shape;3528;p37"/>
          <p:cNvSpPr/>
          <p:nvPr/>
        </p:nvSpPr>
        <p:spPr>
          <a:xfrm>
            <a:off x="2499878" y="7188710"/>
            <a:ext cx="74406" cy="115508"/>
          </a:xfrm>
          <a:custGeom>
            <a:avLst/>
            <a:gdLst/>
            <a:ahLst/>
            <a:cxnLst/>
            <a:rect l="l" t="t" r="r" b="b"/>
            <a:pathLst>
              <a:path w="1141" h="1660" extrusionOk="0">
                <a:moveTo>
                  <a:pt x="444" y="1"/>
                </a:moveTo>
                <a:cubicBezTo>
                  <a:pt x="0" y="412"/>
                  <a:pt x="0" y="919"/>
                  <a:pt x="32" y="1172"/>
                </a:cubicBezTo>
                <a:cubicBezTo>
                  <a:pt x="32" y="1172"/>
                  <a:pt x="64" y="1267"/>
                  <a:pt x="64" y="1299"/>
                </a:cubicBezTo>
                <a:cubicBezTo>
                  <a:pt x="127" y="1489"/>
                  <a:pt x="317" y="1616"/>
                  <a:pt x="507" y="1647"/>
                </a:cubicBezTo>
                <a:cubicBezTo>
                  <a:pt x="539" y="1655"/>
                  <a:pt x="572" y="1659"/>
                  <a:pt x="607" y="1659"/>
                </a:cubicBezTo>
                <a:cubicBezTo>
                  <a:pt x="709" y="1659"/>
                  <a:pt x="816" y="1624"/>
                  <a:pt x="887" y="1552"/>
                </a:cubicBezTo>
                <a:cubicBezTo>
                  <a:pt x="1014" y="1457"/>
                  <a:pt x="1109" y="1331"/>
                  <a:pt x="1109" y="1172"/>
                </a:cubicBezTo>
                <a:cubicBezTo>
                  <a:pt x="1140" y="1014"/>
                  <a:pt x="1140" y="887"/>
                  <a:pt x="982" y="729"/>
                </a:cubicBezTo>
                <a:cubicBezTo>
                  <a:pt x="887" y="602"/>
                  <a:pt x="792" y="507"/>
                  <a:pt x="729" y="381"/>
                </a:cubicBezTo>
                <a:cubicBezTo>
                  <a:pt x="602" y="222"/>
                  <a:pt x="507" y="96"/>
                  <a:pt x="44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29" name="Google Shape;3529;p37"/>
          <p:cNvSpPr/>
          <p:nvPr/>
        </p:nvSpPr>
        <p:spPr>
          <a:xfrm>
            <a:off x="12519914" y="6759317"/>
            <a:ext cx="144874" cy="423917"/>
          </a:xfrm>
          <a:custGeom>
            <a:avLst/>
            <a:gdLst/>
            <a:ahLst/>
            <a:cxnLst/>
            <a:rect l="l" t="t" r="r" b="b"/>
            <a:pathLst>
              <a:path w="2123" h="2851" extrusionOk="0">
                <a:moveTo>
                  <a:pt x="0" y="1"/>
                </a:moveTo>
                <a:cubicBezTo>
                  <a:pt x="32" y="1109"/>
                  <a:pt x="317" y="2122"/>
                  <a:pt x="760" y="2851"/>
                </a:cubicBezTo>
                <a:cubicBezTo>
                  <a:pt x="792" y="2819"/>
                  <a:pt x="855" y="2787"/>
                  <a:pt x="887" y="2724"/>
                </a:cubicBezTo>
                <a:cubicBezTo>
                  <a:pt x="1647" y="1996"/>
                  <a:pt x="2059" y="1014"/>
                  <a:pt x="212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30" name="Google Shape;3530;p37"/>
          <p:cNvSpPr/>
          <p:nvPr/>
        </p:nvSpPr>
        <p:spPr>
          <a:xfrm>
            <a:off x="12059515" y="7442131"/>
            <a:ext cx="134271" cy="198383"/>
          </a:xfrm>
          <a:custGeom>
            <a:avLst/>
            <a:gdLst/>
            <a:ahLst/>
            <a:cxnLst/>
            <a:rect l="l" t="t" r="r" b="b"/>
            <a:pathLst>
              <a:path w="2059" h="2851" extrusionOk="0">
                <a:moveTo>
                  <a:pt x="0" y="1"/>
                </a:moveTo>
                <a:cubicBezTo>
                  <a:pt x="64" y="1014"/>
                  <a:pt x="507" y="1996"/>
                  <a:pt x="1236" y="2724"/>
                </a:cubicBezTo>
                <a:cubicBezTo>
                  <a:pt x="1267" y="2756"/>
                  <a:pt x="1299" y="2787"/>
                  <a:pt x="1331" y="2851"/>
                </a:cubicBezTo>
                <a:cubicBezTo>
                  <a:pt x="1774" y="2091"/>
                  <a:pt x="2027" y="1077"/>
                  <a:pt x="205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31" name="Google Shape;3531;p37"/>
          <p:cNvSpPr/>
          <p:nvPr/>
        </p:nvSpPr>
        <p:spPr>
          <a:xfrm>
            <a:off x="12346052" y="6813501"/>
            <a:ext cx="151354" cy="593424"/>
          </a:xfrm>
          <a:custGeom>
            <a:avLst/>
            <a:gdLst/>
            <a:ahLst/>
            <a:cxnLst/>
            <a:rect l="l" t="t" r="r" b="b"/>
            <a:pathLst>
              <a:path w="2218" h="3991" extrusionOk="0">
                <a:moveTo>
                  <a:pt x="1" y="1"/>
                </a:moveTo>
                <a:lnTo>
                  <a:pt x="1" y="3991"/>
                </a:lnTo>
                <a:lnTo>
                  <a:pt x="1362" y="3991"/>
                </a:lnTo>
                <a:cubicBezTo>
                  <a:pt x="1394" y="2756"/>
                  <a:pt x="1679" y="1616"/>
                  <a:pt x="2217" y="792"/>
                </a:cubicBezTo>
                <a:cubicBezTo>
                  <a:pt x="1552" y="317"/>
                  <a:pt x="792" y="64"/>
                  <a:pt x="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32" name="Google Shape;3532;p37"/>
          <p:cNvSpPr/>
          <p:nvPr/>
        </p:nvSpPr>
        <p:spPr>
          <a:xfrm>
            <a:off x="12059515" y="7208542"/>
            <a:ext cx="134271" cy="198383"/>
          </a:xfrm>
          <a:custGeom>
            <a:avLst/>
            <a:gdLst/>
            <a:ahLst/>
            <a:cxnLst/>
            <a:rect l="l" t="t" r="r" b="b"/>
            <a:pathLst>
              <a:path w="2059" h="2851" extrusionOk="0">
                <a:moveTo>
                  <a:pt x="1331" y="1"/>
                </a:moveTo>
                <a:cubicBezTo>
                  <a:pt x="1299" y="32"/>
                  <a:pt x="1267" y="64"/>
                  <a:pt x="1236" y="96"/>
                </a:cubicBezTo>
                <a:cubicBezTo>
                  <a:pt x="507" y="856"/>
                  <a:pt x="64" y="1806"/>
                  <a:pt x="0" y="2851"/>
                </a:cubicBezTo>
                <a:lnTo>
                  <a:pt x="2059" y="2851"/>
                </a:lnTo>
                <a:cubicBezTo>
                  <a:pt x="2027" y="1742"/>
                  <a:pt x="1774" y="729"/>
                  <a:pt x="133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33" name="Google Shape;3533;p37"/>
          <p:cNvSpPr/>
          <p:nvPr/>
        </p:nvSpPr>
        <p:spPr>
          <a:xfrm>
            <a:off x="12454334" y="6768827"/>
            <a:ext cx="144874" cy="428527"/>
          </a:xfrm>
          <a:custGeom>
            <a:avLst/>
            <a:gdLst/>
            <a:ahLst/>
            <a:cxnLst/>
            <a:rect l="l" t="t" r="r" b="b"/>
            <a:pathLst>
              <a:path w="2123" h="2882" extrusionOk="0">
                <a:moveTo>
                  <a:pt x="760" y="0"/>
                </a:moveTo>
                <a:cubicBezTo>
                  <a:pt x="317" y="760"/>
                  <a:pt x="32" y="1773"/>
                  <a:pt x="0" y="2882"/>
                </a:cubicBezTo>
                <a:lnTo>
                  <a:pt x="2122" y="2882"/>
                </a:lnTo>
                <a:cubicBezTo>
                  <a:pt x="2059" y="1837"/>
                  <a:pt x="1647" y="887"/>
                  <a:pt x="887" y="127"/>
                </a:cubicBezTo>
                <a:cubicBezTo>
                  <a:pt x="855" y="95"/>
                  <a:pt x="792" y="32"/>
                  <a:pt x="76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34" name="Google Shape;3534;p37"/>
          <p:cNvSpPr/>
          <p:nvPr/>
        </p:nvSpPr>
        <p:spPr>
          <a:xfrm>
            <a:off x="12346052" y="7128867"/>
            <a:ext cx="151354" cy="588817"/>
          </a:xfrm>
          <a:custGeom>
            <a:avLst/>
            <a:gdLst/>
            <a:ahLst/>
            <a:cxnLst/>
            <a:rect l="l" t="t" r="r" b="b"/>
            <a:pathLst>
              <a:path w="2218" h="3960" extrusionOk="0">
                <a:moveTo>
                  <a:pt x="1" y="1"/>
                </a:moveTo>
                <a:lnTo>
                  <a:pt x="1" y="3959"/>
                </a:lnTo>
                <a:cubicBezTo>
                  <a:pt x="792" y="3928"/>
                  <a:pt x="1552" y="3643"/>
                  <a:pt x="2217" y="3167"/>
                </a:cubicBezTo>
                <a:cubicBezTo>
                  <a:pt x="1679" y="2344"/>
                  <a:pt x="1394" y="1204"/>
                  <a:pt x="136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35" name="Google Shape;3535;p37"/>
          <p:cNvSpPr/>
          <p:nvPr/>
        </p:nvSpPr>
        <p:spPr>
          <a:xfrm>
            <a:off x="12238310" y="6768827"/>
            <a:ext cx="146661" cy="277708"/>
          </a:xfrm>
          <a:custGeom>
            <a:avLst/>
            <a:gdLst/>
            <a:ahLst/>
            <a:cxnLst/>
            <a:rect l="l" t="t" r="r" b="b"/>
            <a:pathLst>
              <a:path w="2249" h="3991" extrusionOk="0">
                <a:moveTo>
                  <a:pt x="2249" y="1"/>
                </a:moveTo>
                <a:cubicBezTo>
                  <a:pt x="1425" y="64"/>
                  <a:pt x="634" y="349"/>
                  <a:pt x="0" y="824"/>
                </a:cubicBezTo>
                <a:cubicBezTo>
                  <a:pt x="507" y="1647"/>
                  <a:pt x="792" y="2756"/>
                  <a:pt x="824" y="3991"/>
                </a:cubicBezTo>
                <a:lnTo>
                  <a:pt x="2249" y="3991"/>
                </a:lnTo>
                <a:lnTo>
                  <a:pt x="2249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36" name="Google Shape;3536;p37"/>
          <p:cNvSpPr/>
          <p:nvPr/>
        </p:nvSpPr>
        <p:spPr>
          <a:xfrm>
            <a:off x="12166302" y="6552803"/>
            <a:ext cx="153471" cy="588817"/>
          </a:xfrm>
          <a:custGeom>
            <a:avLst/>
            <a:gdLst/>
            <a:ahLst/>
            <a:cxnLst/>
            <a:rect l="l" t="t" r="r" b="b"/>
            <a:pathLst>
              <a:path w="2249" h="3960" extrusionOk="0">
                <a:moveTo>
                  <a:pt x="824" y="1"/>
                </a:moveTo>
                <a:cubicBezTo>
                  <a:pt x="792" y="1204"/>
                  <a:pt x="507" y="2344"/>
                  <a:pt x="0" y="3167"/>
                </a:cubicBezTo>
                <a:cubicBezTo>
                  <a:pt x="665" y="3643"/>
                  <a:pt x="1425" y="3928"/>
                  <a:pt x="2249" y="3959"/>
                </a:cubicBezTo>
                <a:lnTo>
                  <a:pt x="2249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37" name="Google Shape;3537;p37"/>
          <p:cNvSpPr/>
          <p:nvPr/>
        </p:nvSpPr>
        <p:spPr>
          <a:xfrm>
            <a:off x="15493904" y="7248205"/>
            <a:ext cx="311907" cy="383544"/>
          </a:xfrm>
          <a:custGeom>
            <a:avLst/>
            <a:gdLst/>
            <a:ahLst/>
            <a:cxnLst/>
            <a:rect l="l" t="t" r="r" b="b"/>
            <a:pathLst>
              <a:path w="4783" h="5512" extrusionOk="0">
                <a:moveTo>
                  <a:pt x="0" y="1"/>
                </a:moveTo>
                <a:lnTo>
                  <a:pt x="0" y="5511"/>
                </a:lnTo>
                <a:lnTo>
                  <a:pt x="444" y="5511"/>
                </a:lnTo>
                <a:lnTo>
                  <a:pt x="444" y="444"/>
                </a:lnTo>
                <a:lnTo>
                  <a:pt x="1077" y="444"/>
                </a:lnTo>
                <a:lnTo>
                  <a:pt x="1077" y="1014"/>
                </a:lnTo>
                <a:lnTo>
                  <a:pt x="3674" y="1014"/>
                </a:lnTo>
                <a:lnTo>
                  <a:pt x="3674" y="444"/>
                </a:lnTo>
                <a:lnTo>
                  <a:pt x="4307" y="444"/>
                </a:lnTo>
                <a:lnTo>
                  <a:pt x="4307" y="5511"/>
                </a:lnTo>
                <a:lnTo>
                  <a:pt x="4782" y="5511"/>
                </a:lnTo>
                <a:lnTo>
                  <a:pt x="478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38" name="Google Shape;3538;p37"/>
          <p:cNvSpPr/>
          <p:nvPr/>
        </p:nvSpPr>
        <p:spPr>
          <a:xfrm>
            <a:off x="15564071" y="7349587"/>
            <a:ext cx="169420" cy="255719"/>
          </a:xfrm>
          <a:custGeom>
            <a:avLst/>
            <a:gdLst/>
            <a:ahLst/>
            <a:cxnLst/>
            <a:rect l="l" t="t" r="r" b="b"/>
            <a:pathLst>
              <a:path w="2598" h="3675" extrusionOk="0">
                <a:moveTo>
                  <a:pt x="1648" y="444"/>
                </a:moveTo>
                <a:cubicBezTo>
                  <a:pt x="1774" y="444"/>
                  <a:pt x="1869" y="571"/>
                  <a:pt x="1869" y="666"/>
                </a:cubicBezTo>
                <a:cubicBezTo>
                  <a:pt x="1869" y="792"/>
                  <a:pt x="1743" y="919"/>
                  <a:pt x="1648" y="919"/>
                </a:cubicBezTo>
                <a:cubicBezTo>
                  <a:pt x="1489" y="919"/>
                  <a:pt x="1394" y="792"/>
                  <a:pt x="1394" y="666"/>
                </a:cubicBezTo>
                <a:cubicBezTo>
                  <a:pt x="1394" y="571"/>
                  <a:pt x="1521" y="444"/>
                  <a:pt x="1648" y="444"/>
                </a:cubicBezTo>
                <a:close/>
                <a:moveTo>
                  <a:pt x="983" y="1362"/>
                </a:moveTo>
                <a:cubicBezTo>
                  <a:pt x="1109" y="1362"/>
                  <a:pt x="1204" y="1457"/>
                  <a:pt x="1204" y="1584"/>
                </a:cubicBezTo>
                <a:cubicBezTo>
                  <a:pt x="1204" y="1711"/>
                  <a:pt x="1109" y="1806"/>
                  <a:pt x="983" y="1806"/>
                </a:cubicBezTo>
                <a:cubicBezTo>
                  <a:pt x="856" y="1806"/>
                  <a:pt x="761" y="1711"/>
                  <a:pt x="761" y="1584"/>
                </a:cubicBezTo>
                <a:cubicBezTo>
                  <a:pt x="729" y="1457"/>
                  <a:pt x="856" y="1362"/>
                  <a:pt x="983" y="1362"/>
                </a:cubicBezTo>
                <a:close/>
                <a:moveTo>
                  <a:pt x="1553" y="2154"/>
                </a:moveTo>
                <a:cubicBezTo>
                  <a:pt x="1679" y="2154"/>
                  <a:pt x="1774" y="2281"/>
                  <a:pt x="1774" y="2376"/>
                </a:cubicBezTo>
                <a:cubicBezTo>
                  <a:pt x="1774" y="2502"/>
                  <a:pt x="1679" y="2629"/>
                  <a:pt x="1553" y="2629"/>
                </a:cubicBezTo>
                <a:cubicBezTo>
                  <a:pt x="1426" y="2629"/>
                  <a:pt x="1331" y="2502"/>
                  <a:pt x="1299" y="2376"/>
                </a:cubicBezTo>
                <a:cubicBezTo>
                  <a:pt x="1299" y="2281"/>
                  <a:pt x="1426" y="2154"/>
                  <a:pt x="1553" y="2154"/>
                </a:cubicBezTo>
                <a:close/>
                <a:moveTo>
                  <a:pt x="1" y="0"/>
                </a:moveTo>
                <a:lnTo>
                  <a:pt x="1" y="2376"/>
                </a:lnTo>
                <a:cubicBezTo>
                  <a:pt x="1" y="3072"/>
                  <a:pt x="603" y="3674"/>
                  <a:pt x="1299" y="3674"/>
                </a:cubicBezTo>
                <a:cubicBezTo>
                  <a:pt x="2028" y="3674"/>
                  <a:pt x="2598" y="3072"/>
                  <a:pt x="2598" y="2376"/>
                </a:cubicBezTo>
                <a:lnTo>
                  <a:pt x="25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39" name="Google Shape;3539;p37"/>
          <p:cNvSpPr/>
          <p:nvPr/>
        </p:nvSpPr>
        <p:spPr>
          <a:xfrm>
            <a:off x="15533096" y="7151276"/>
            <a:ext cx="233457" cy="63947"/>
          </a:xfrm>
          <a:custGeom>
            <a:avLst/>
            <a:gdLst/>
            <a:ahLst/>
            <a:cxnLst/>
            <a:rect l="l" t="t" r="r" b="b"/>
            <a:pathLst>
              <a:path w="3580" h="919" extrusionOk="0">
                <a:moveTo>
                  <a:pt x="1" y="0"/>
                </a:moveTo>
                <a:lnTo>
                  <a:pt x="1" y="444"/>
                </a:lnTo>
                <a:lnTo>
                  <a:pt x="476" y="444"/>
                </a:lnTo>
                <a:lnTo>
                  <a:pt x="476" y="919"/>
                </a:lnTo>
                <a:lnTo>
                  <a:pt x="3073" y="919"/>
                </a:lnTo>
                <a:lnTo>
                  <a:pt x="3073" y="444"/>
                </a:lnTo>
                <a:lnTo>
                  <a:pt x="3579" y="444"/>
                </a:lnTo>
                <a:lnTo>
                  <a:pt x="357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40" name="Google Shape;3540;p37"/>
          <p:cNvSpPr/>
          <p:nvPr/>
        </p:nvSpPr>
        <p:spPr>
          <a:xfrm>
            <a:off x="15464952" y="7664725"/>
            <a:ext cx="367662" cy="33121"/>
          </a:xfrm>
          <a:custGeom>
            <a:avLst/>
            <a:gdLst/>
            <a:ahLst/>
            <a:cxnLst/>
            <a:rect l="l" t="t" r="r" b="b"/>
            <a:pathLst>
              <a:path w="5638" h="476" extrusionOk="0">
                <a:moveTo>
                  <a:pt x="1" y="0"/>
                </a:moveTo>
                <a:lnTo>
                  <a:pt x="1" y="475"/>
                </a:lnTo>
                <a:lnTo>
                  <a:pt x="5638" y="475"/>
                </a:lnTo>
                <a:lnTo>
                  <a:pt x="563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41" name="Google Shape;3541;p37"/>
          <p:cNvSpPr/>
          <p:nvPr/>
        </p:nvSpPr>
        <p:spPr>
          <a:xfrm>
            <a:off x="5612063" y="7316534"/>
            <a:ext cx="190093" cy="103610"/>
          </a:xfrm>
          <a:custGeom>
            <a:avLst/>
            <a:gdLst/>
            <a:ahLst/>
            <a:cxnLst/>
            <a:rect l="l" t="t" r="r" b="b"/>
            <a:pathLst>
              <a:path w="2915" h="1489" extrusionOk="0">
                <a:moveTo>
                  <a:pt x="571" y="0"/>
                </a:moveTo>
                <a:lnTo>
                  <a:pt x="1" y="1489"/>
                </a:lnTo>
                <a:lnTo>
                  <a:pt x="1141" y="1489"/>
                </a:lnTo>
                <a:lnTo>
                  <a:pt x="1457" y="666"/>
                </a:lnTo>
                <a:lnTo>
                  <a:pt x="1774" y="1489"/>
                </a:lnTo>
                <a:lnTo>
                  <a:pt x="2914" y="1489"/>
                </a:lnTo>
                <a:lnTo>
                  <a:pt x="2344" y="32"/>
                </a:lnTo>
                <a:cubicBezTo>
                  <a:pt x="2154" y="317"/>
                  <a:pt x="1837" y="475"/>
                  <a:pt x="1457" y="475"/>
                </a:cubicBezTo>
                <a:cubicBezTo>
                  <a:pt x="1077" y="475"/>
                  <a:pt x="761" y="285"/>
                  <a:pt x="57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42" name="Google Shape;3542;p37"/>
          <p:cNvSpPr/>
          <p:nvPr/>
        </p:nvSpPr>
        <p:spPr>
          <a:xfrm>
            <a:off x="5692598" y="7171106"/>
            <a:ext cx="29019" cy="35349"/>
          </a:xfrm>
          <a:custGeom>
            <a:avLst/>
            <a:gdLst/>
            <a:ahLst/>
            <a:cxnLst/>
            <a:rect l="l" t="t" r="r" b="b"/>
            <a:pathLst>
              <a:path w="445" h="508" extrusionOk="0">
                <a:moveTo>
                  <a:pt x="1" y="0"/>
                </a:moveTo>
                <a:lnTo>
                  <a:pt x="1" y="507"/>
                </a:lnTo>
                <a:cubicBezTo>
                  <a:pt x="96" y="475"/>
                  <a:pt x="159" y="475"/>
                  <a:pt x="222" y="475"/>
                </a:cubicBezTo>
                <a:cubicBezTo>
                  <a:pt x="286" y="475"/>
                  <a:pt x="381" y="475"/>
                  <a:pt x="444" y="507"/>
                </a:cubicBezTo>
                <a:lnTo>
                  <a:pt x="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43" name="Google Shape;3543;p37"/>
          <p:cNvSpPr/>
          <p:nvPr/>
        </p:nvSpPr>
        <p:spPr>
          <a:xfrm>
            <a:off x="5665796" y="7234984"/>
            <a:ext cx="82623" cy="86006"/>
          </a:xfrm>
          <a:custGeom>
            <a:avLst/>
            <a:gdLst/>
            <a:ahLst/>
            <a:cxnLst/>
            <a:rect l="l" t="t" r="r" b="b"/>
            <a:pathLst>
              <a:path w="1267" h="1236" extrusionOk="0">
                <a:moveTo>
                  <a:pt x="633" y="1"/>
                </a:moveTo>
                <a:cubicBezTo>
                  <a:pt x="285" y="1"/>
                  <a:pt x="0" y="286"/>
                  <a:pt x="0" y="602"/>
                </a:cubicBezTo>
                <a:cubicBezTo>
                  <a:pt x="0" y="951"/>
                  <a:pt x="285" y="1236"/>
                  <a:pt x="633" y="1236"/>
                </a:cubicBezTo>
                <a:cubicBezTo>
                  <a:pt x="982" y="1236"/>
                  <a:pt x="1267" y="951"/>
                  <a:pt x="1267" y="602"/>
                </a:cubicBezTo>
                <a:cubicBezTo>
                  <a:pt x="1267" y="286"/>
                  <a:pt x="982" y="1"/>
                  <a:pt x="63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44" name="Google Shape;3544;p37"/>
          <p:cNvSpPr/>
          <p:nvPr/>
        </p:nvSpPr>
        <p:spPr>
          <a:xfrm>
            <a:off x="5541830" y="7448740"/>
            <a:ext cx="330492" cy="229278"/>
          </a:xfrm>
          <a:custGeom>
            <a:avLst/>
            <a:gdLst/>
            <a:ahLst/>
            <a:cxnLst/>
            <a:rect l="l" t="t" r="r" b="b"/>
            <a:pathLst>
              <a:path w="5068" h="3295" extrusionOk="0">
                <a:moveTo>
                  <a:pt x="96" y="1"/>
                </a:moveTo>
                <a:lnTo>
                  <a:pt x="96" y="412"/>
                </a:lnTo>
                <a:lnTo>
                  <a:pt x="729" y="412"/>
                </a:lnTo>
                <a:lnTo>
                  <a:pt x="33" y="2249"/>
                </a:lnTo>
                <a:lnTo>
                  <a:pt x="318" y="2376"/>
                </a:lnTo>
                <a:lnTo>
                  <a:pt x="1" y="3136"/>
                </a:lnTo>
                <a:lnTo>
                  <a:pt x="413" y="3294"/>
                </a:lnTo>
                <a:lnTo>
                  <a:pt x="698" y="2534"/>
                </a:lnTo>
                <a:lnTo>
                  <a:pt x="1014" y="2661"/>
                </a:lnTo>
                <a:lnTo>
                  <a:pt x="1901" y="444"/>
                </a:lnTo>
                <a:lnTo>
                  <a:pt x="2313" y="444"/>
                </a:lnTo>
                <a:lnTo>
                  <a:pt x="2313" y="982"/>
                </a:lnTo>
                <a:lnTo>
                  <a:pt x="2756" y="982"/>
                </a:lnTo>
                <a:lnTo>
                  <a:pt x="2756" y="444"/>
                </a:lnTo>
                <a:lnTo>
                  <a:pt x="3168" y="444"/>
                </a:lnTo>
                <a:lnTo>
                  <a:pt x="4023" y="2661"/>
                </a:lnTo>
                <a:lnTo>
                  <a:pt x="4340" y="2534"/>
                </a:lnTo>
                <a:lnTo>
                  <a:pt x="4625" y="3262"/>
                </a:lnTo>
                <a:lnTo>
                  <a:pt x="5036" y="3104"/>
                </a:lnTo>
                <a:lnTo>
                  <a:pt x="4751" y="2376"/>
                </a:lnTo>
                <a:lnTo>
                  <a:pt x="5036" y="2249"/>
                </a:lnTo>
                <a:lnTo>
                  <a:pt x="4308" y="412"/>
                </a:lnTo>
                <a:lnTo>
                  <a:pt x="5068" y="412"/>
                </a:lnTo>
                <a:lnTo>
                  <a:pt x="5068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6" name="Google Shape;3545;p37"/>
          <p:cNvGrpSpPr/>
          <p:nvPr/>
        </p:nvGrpSpPr>
        <p:grpSpPr>
          <a:xfrm>
            <a:off x="8777969" y="2390363"/>
            <a:ext cx="487466" cy="4419454"/>
            <a:chOff x="4460224" y="1282983"/>
            <a:chExt cx="247689" cy="2104502"/>
          </a:xfrm>
        </p:grpSpPr>
        <p:sp>
          <p:nvSpPr>
            <p:cNvPr id="3546" name="Google Shape;3546;p37"/>
            <p:cNvSpPr/>
            <p:nvPr/>
          </p:nvSpPr>
          <p:spPr>
            <a:xfrm>
              <a:off x="4460229" y="1360120"/>
              <a:ext cx="247684" cy="2027365"/>
            </a:xfrm>
            <a:custGeom>
              <a:avLst/>
              <a:gdLst/>
              <a:ahLst/>
              <a:cxnLst/>
              <a:rect l="l" t="t" r="r" b="b"/>
              <a:pathLst>
                <a:path w="7475" h="61185" extrusionOk="0">
                  <a:moveTo>
                    <a:pt x="2566" y="0"/>
                  </a:moveTo>
                  <a:lnTo>
                    <a:pt x="0" y="7316"/>
                  </a:lnTo>
                  <a:lnTo>
                    <a:pt x="0" y="51177"/>
                  </a:lnTo>
                  <a:lnTo>
                    <a:pt x="0" y="55073"/>
                  </a:lnTo>
                  <a:lnTo>
                    <a:pt x="0" y="58113"/>
                  </a:lnTo>
                  <a:cubicBezTo>
                    <a:pt x="0" y="59791"/>
                    <a:pt x="1394" y="61185"/>
                    <a:pt x="3072" y="61185"/>
                  </a:cubicBezTo>
                  <a:lnTo>
                    <a:pt x="4371" y="61185"/>
                  </a:lnTo>
                  <a:cubicBezTo>
                    <a:pt x="6081" y="61185"/>
                    <a:pt x="7474" y="59791"/>
                    <a:pt x="7474" y="58081"/>
                  </a:cubicBezTo>
                  <a:lnTo>
                    <a:pt x="7474" y="55073"/>
                  </a:lnTo>
                  <a:lnTo>
                    <a:pt x="7474" y="51177"/>
                  </a:lnTo>
                  <a:lnTo>
                    <a:pt x="7474" y="7316"/>
                  </a:lnTo>
                  <a:lnTo>
                    <a:pt x="4909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47" name="Google Shape;3547;p37"/>
            <p:cNvSpPr/>
            <p:nvPr/>
          </p:nvSpPr>
          <p:spPr>
            <a:xfrm>
              <a:off x="4460229" y="3184908"/>
              <a:ext cx="247684" cy="202554"/>
            </a:xfrm>
            <a:custGeom>
              <a:avLst/>
              <a:gdLst/>
              <a:ahLst/>
              <a:cxnLst/>
              <a:rect l="l" t="t" r="r" b="b"/>
              <a:pathLst>
                <a:path w="7475" h="6113" extrusionOk="0">
                  <a:moveTo>
                    <a:pt x="0" y="1"/>
                  </a:moveTo>
                  <a:lnTo>
                    <a:pt x="0" y="3009"/>
                  </a:lnTo>
                  <a:cubicBezTo>
                    <a:pt x="0" y="4719"/>
                    <a:pt x="1394" y="6113"/>
                    <a:pt x="3072" y="6113"/>
                  </a:cubicBezTo>
                  <a:lnTo>
                    <a:pt x="4371" y="6113"/>
                  </a:lnTo>
                  <a:cubicBezTo>
                    <a:pt x="6081" y="6113"/>
                    <a:pt x="7474" y="4719"/>
                    <a:pt x="7474" y="3009"/>
                  </a:cubicBezTo>
                  <a:lnTo>
                    <a:pt x="7474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48" name="Google Shape;3548;p37"/>
            <p:cNvSpPr/>
            <p:nvPr/>
          </p:nvSpPr>
          <p:spPr>
            <a:xfrm>
              <a:off x="4674279" y="3056876"/>
              <a:ext cx="33632" cy="128067"/>
            </a:xfrm>
            <a:custGeom>
              <a:avLst/>
              <a:gdLst/>
              <a:ahLst/>
              <a:cxnLst/>
              <a:rect l="l" t="t" r="r" b="b"/>
              <a:pathLst>
                <a:path w="1015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014" y="3865"/>
                  </a:lnTo>
                  <a:lnTo>
                    <a:pt x="101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49" name="Google Shape;3549;p37"/>
            <p:cNvSpPr/>
            <p:nvPr/>
          </p:nvSpPr>
          <p:spPr>
            <a:xfrm>
              <a:off x="4555723" y="3056876"/>
              <a:ext cx="59842" cy="128067"/>
            </a:xfrm>
            <a:custGeom>
              <a:avLst/>
              <a:gdLst/>
              <a:ahLst/>
              <a:cxnLst/>
              <a:rect l="l" t="t" r="r" b="b"/>
              <a:pathLst>
                <a:path w="1806" h="3865" extrusionOk="0">
                  <a:moveTo>
                    <a:pt x="0" y="1"/>
                  </a:moveTo>
                  <a:lnTo>
                    <a:pt x="0" y="3865"/>
                  </a:lnTo>
                  <a:lnTo>
                    <a:pt x="1805" y="3865"/>
                  </a:lnTo>
                  <a:lnTo>
                    <a:pt x="177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50" name="Google Shape;3550;p37"/>
            <p:cNvSpPr/>
            <p:nvPr/>
          </p:nvSpPr>
          <p:spPr>
            <a:xfrm>
              <a:off x="4460229" y="3056876"/>
              <a:ext cx="36747" cy="128067"/>
            </a:xfrm>
            <a:custGeom>
              <a:avLst/>
              <a:gdLst/>
              <a:ahLst/>
              <a:cxnLst/>
              <a:rect l="l" t="t" r="r" b="b"/>
              <a:pathLst>
                <a:path w="1109" h="3865" extrusionOk="0">
                  <a:moveTo>
                    <a:pt x="0" y="1"/>
                  </a:moveTo>
                  <a:lnTo>
                    <a:pt x="0" y="3865"/>
                  </a:lnTo>
                  <a:lnTo>
                    <a:pt x="1109" y="3865"/>
                  </a:lnTo>
                  <a:lnTo>
                    <a:pt x="1109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51" name="Google Shape;3551;p37"/>
            <p:cNvSpPr/>
            <p:nvPr/>
          </p:nvSpPr>
          <p:spPr>
            <a:xfrm>
              <a:off x="4496942" y="3056876"/>
              <a:ext cx="58815" cy="128067"/>
            </a:xfrm>
            <a:custGeom>
              <a:avLst/>
              <a:gdLst/>
              <a:ahLst/>
              <a:cxnLst/>
              <a:rect l="l" t="t" r="r" b="b"/>
              <a:pathLst>
                <a:path w="1775" h="3865" extrusionOk="0">
                  <a:moveTo>
                    <a:pt x="1" y="1"/>
                  </a:moveTo>
                  <a:lnTo>
                    <a:pt x="1" y="3865"/>
                  </a:lnTo>
                  <a:lnTo>
                    <a:pt x="1774" y="3865"/>
                  </a:lnTo>
                  <a:lnTo>
                    <a:pt x="1774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52" name="Google Shape;3552;p37"/>
            <p:cNvSpPr/>
            <p:nvPr/>
          </p:nvSpPr>
          <p:spPr>
            <a:xfrm>
              <a:off x="4614471" y="3056876"/>
              <a:ext cx="59842" cy="128067"/>
            </a:xfrm>
            <a:custGeom>
              <a:avLst/>
              <a:gdLst/>
              <a:ahLst/>
              <a:cxnLst/>
              <a:rect l="l" t="t" r="r" b="b"/>
              <a:pathLst>
                <a:path w="1806" h="3865" extrusionOk="0">
                  <a:moveTo>
                    <a:pt x="1" y="1"/>
                  </a:moveTo>
                  <a:lnTo>
                    <a:pt x="32" y="3865"/>
                  </a:lnTo>
                  <a:lnTo>
                    <a:pt x="1806" y="3865"/>
                  </a:lnTo>
                  <a:lnTo>
                    <a:pt x="1806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53" name="Google Shape;3553;p37"/>
            <p:cNvSpPr/>
            <p:nvPr/>
          </p:nvSpPr>
          <p:spPr>
            <a:xfrm>
              <a:off x="4460224" y="1602500"/>
              <a:ext cx="158473" cy="1454428"/>
            </a:xfrm>
            <a:custGeom>
              <a:avLst/>
              <a:gdLst/>
              <a:ahLst/>
              <a:cxnLst/>
              <a:rect l="l" t="t" r="r" b="b"/>
              <a:pathLst>
                <a:path w="3738" h="43894" extrusionOk="0">
                  <a:moveTo>
                    <a:pt x="0" y="1"/>
                  </a:moveTo>
                  <a:lnTo>
                    <a:pt x="0" y="43894"/>
                  </a:lnTo>
                  <a:lnTo>
                    <a:pt x="3737" y="43894"/>
                  </a:lnTo>
                  <a:lnTo>
                    <a:pt x="3737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54" name="Google Shape;3554;p37"/>
            <p:cNvSpPr/>
            <p:nvPr/>
          </p:nvSpPr>
          <p:spPr>
            <a:xfrm>
              <a:off x="4545219" y="1282983"/>
              <a:ext cx="77702" cy="77171"/>
            </a:xfrm>
            <a:custGeom>
              <a:avLst/>
              <a:gdLst/>
              <a:ahLst/>
              <a:cxnLst/>
              <a:rect l="l" t="t" r="r" b="b"/>
              <a:pathLst>
                <a:path w="2345" h="2329" extrusionOk="0">
                  <a:moveTo>
                    <a:pt x="1172" y="1"/>
                  </a:moveTo>
                  <a:cubicBezTo>
                    <a:pt x="990" y="1"/>
                    <a:pt x="808" y="112"/>
                    <a:pt x="729" y="333"/>
                  </a:cubicBezTo>
                  <a:lnTo>
                    <a:pt x="1" y="2328"/>
                  </a:lnTo>
                  <a:lnTo>
                    <a:pt x="2344" y="2328"/>
                  </a:lnTo>
                  <a:lnTo>
                    <a:pt x="1616" y="333"/>
                  </a:lnTo>
                  <a:cubicBezTo>
                    <a:pt x="1536" y="112"/>
                    <a:pt x="1354" y="1"/>
                    <a:pt x="1172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55" name="Google Shape;3555;p37"/>
            <p:cNvSpPr/>
            <p:nvPr/>
          </p:nvSpPr>
          <p:spPr>
            <a:xfrm>
              <a:off x="4584053" y="1602500"/>
              <a:ext cx="123859" cy="1454428"/>
            </a:xfrm>
            <a:custGeom>
              <a:avLst/>
              <a:gdLst/>
              <a:ahLst/>
              <a:cxnLst/>
              <a:rect l="l" t="t" r="r" b="b"/>
              <a:pathLst>
                <a:path w="3738" h="43894" extrusionOk="0">
                  <a:moveTo>
                    <a:pt x="0" y="1"/>
                  </a:moveTo>
                  <a:lnTo>
                    <a:pt x="0" y="43894"/>
                  </a:lnTo>
                  <a:lnTo>
                    <a:pt x="3737" y="43894"/>
                  </a:lnTo>
                  <a:lnTo>
                    <a:pt x="3737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556" name="Google Shape;3556;p37"/>
          <p:cNvSpPr txBox="1"/>
          <p:nvPr/>
        </p:nvSpPr>
        <p:spPr>
          <a:xfrm>
            <a:off x="428998" y="8659159"/>
            <a:ext cx="3252053" cy="12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tajribalar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o‘tkazish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ilmiy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faoliyatda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qatnashish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imkoniyatini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557" name="Google Shape;3557;p37"/>
          <p:cNvSpPr txBox="1"/>
          <p:nvPr/>
        </p:nvSpPr>
        <p:spPr>
          <a:xfrm>
            <a:off x="10510118" y="8713043"/>
            <a:ext cx="4062710" cy="1073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guruhlarga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bo‘lingan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o‘rganilayotgan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grammatika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qoidalari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nutqning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o‘ziga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xos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jihatlarini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topshiriqlar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4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558" name="Google Shape;3558;p37"/>
          <p:cNvSpPr txBox="1"/>
          <p:nvPr/>
        </p:nvSpPr>
        <p:spPr>
          <a:xfrm>
            <a:off x="7660732" y="8233757"/>
            <a:ext cx="2564213" cy="1713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bosqichda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kashf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etadilar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59" name="Google Shape;3559;p37"/>
          <p:cNvSpPr txBox="1"/>
          <p:nvPr/>
        </p:nvSpPr>
        <p:spPr>
          <a:xfrm>
            <a:off x="14312637" y="8553795"/>
            <a:ext cx="3683263" cy="1716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gap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tuzilishi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turkumlari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birgalikda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undang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4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560" name="Google Shape;3560;p37"/>
          <p:cNvSpPr txBox="1"/>
          <p:nvPr/>
        </p:nvSpPr>
        <p:spPr>
          <a:xfrm>
            <a:off x="3741366" y="8059185"/>
            <a:ext cx="4032448" cy="2538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amaliyotga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yo‘naltirish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nazariy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to‘g‘ri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tajriba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o‘tkazish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masalalarni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yechishga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undash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564" name="Google Shape;3564;p37"/>
          <p:cNvSpPr txBox="1"/>
          <p:nvPr/>
        </p:nvSpPr>
        <p:spPr>
          <a:xfrm>
            <a:off x="11086182" y="7128867"/>
            <a:ext cx="2672226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lvl="0" algn="ctr"/>
            <a:r>
              <a:rPr lang="en-US" sz="2400" b="1" dirty="0" err="1"/>
              <a:t>Amaliyot</a:t>
            </a:r>
            <a:endParaRPr sz="2400" dirty="0"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565" name="Google Shape;3565;p37"/>
          <p:cNvSpPr txBox="1"/>
          <p:nvPr/>
        </p:nvSpPr>
        <p:spPr>
          <a:xfrm>
            <a:off x="14312658" y="7699934"/>
            <a:ext cx="2672226" cy="503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lvl="0" algn="ctr"/>
            <a:r>
              <a:rPr lang="en-US" sz="2400" b="1" dirty="0" err="1"/>
              <a:t>Misol</a:t>
            </a:r>
            <a:endParaRPr sz="2400" dirty="0"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566" name="Google Shape;3566;p37"/>
          <p:cNvSpPr txBox="1"/>
          <p:nvPr/>
        </p:nvSpPr>
        <p:spPr>
          <a:xfrm>
            <a:off x="1760524" y="1886976"/>
            <a:ext cx="1169025" cy="503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dirty="0">
                <a:latin typeface="Fira Sans Medium"/>
                <a:ea typeface="Fira Sans Medium"/>
                <a:cs typeface="Fira Sans Medium"/>
                <a:sym typeface="Fira Sans Medium"/>
              </a:rPr>
              <a:t>35%</a:t>
            </a:r>
            <a:endParaRPr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567" name="Google Shape;3567;p37"/>
          <p:cNvSpPr txBox="1"/>
          <p:nvPr/>
        </p:nvSpPr>
        <p:spPr>
          <a:xfrm>
            <a:off x="5122553" y="1886976"/>
            <a:ext cx="1169025" cy="503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dirty="0">
                <a:latin typeface="Fira Sans Medium"/>
                <a:ea typeface="Fira Sans Medium"/>
                <a:cs typeface="Fira Sans Medium"/>
                <a:sym typeface="Fira Sans Medium"/>
              </a:rPr>
              <a:t>55%</a:t>
            </a:r>
            <a:endParaRPr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568" name="Google Shape;3568;p37"/>
          <p:cNvSpPr txBox="1"/>
          <p:nvPr/>
        </p:nvSpPr>
        <p:spPr>
          <a:xfrm>
            <a:off x="8412381" y="1886976"/>
            <a:ext cx="1169025" cy="503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dirty="0">
                <a:latin typeface="Fira Sans Medium"/>
                <a:ea typeface="Fira Sans Medium"/>
                <a:cs typeface="Fira Sans Medium"/>
                <a:sym typeface="Fira Sans Medium"/>
              </a:rPr>
              <a:t>76%</a:t>
            </a:r>
            <a:endParaRPr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569" name="Google Shape;3569;p37"/>
          <p:cNvSpPr txBox="1"/>
          <p:nvPr/>
        </p:nvSpPr>
        <p:spPr>
          <a:xfrm>
            <a:off x="11750695" y="1886976"/>
            <a:ext cx="1169025" cy="503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dirty="0">
                <a:latin typeface="Fira Sans Medium"/>
                <a:ea typeface="Fira Sans Medium"/>
                <a:cs typeface="Fira Sans Medium"/>
                <a:sym typeface="Fira Sans Medium"/>
              </a:rPr>
              <a:t>43%</a:t>
            </a:r>
            <a:endParaRPr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570" name="Google Shape;3570;p37"/>
          <p:cNvSpPr txBox="1"/>
          <p:nvPr/>
        </p:nvSpPr>
        <p:spPr>
          <a:xfrm>
            <a:off x="15066376" y="1886976"/>
            <a:ext cx="1169025" cy="503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dirty="0">
                <a:latin typeface="Fira Sans Medium"/>
                <a:ea typeface="Fira Sans Medium"/>
                <a:cs typeface="Fira Sans Medium"/>
                <a:sym typeface="Fira Sans Medium"/>
              </a:rPr>
              <a:t>22%</a:t>
            </a:r>
            <a:endParaRPr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571" name="Google Shape;3571;p37"/>
          <p:cNvSpPr txBox="1"/>
          <p:nvPr/>
        </p:nvSpPr>
        <p:spPr>
          <a:xfrm>
            <a:off x="1397812" y="960120"/>
            <a:ext cx="15200277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ru-RU" sz="5000" b="1" dirty="0"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  <a:r>
              <a:rPr lang="ru-RU" sz="5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Explore</a:t>
            </a:r>
            <a:r>
              <a:rPr lang="ru-RU" sz="50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Kashf</a:t>
            </a:r>
            <a:r>
              <a:rPr lang="ru-RU" sz="5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ru-RU" sz="50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5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3576;p38"/>
          <p:cNvGrpSpPr/>
          <p:nvPr/>
        </p:nvGrpSpPr>
        <p:grpSpPr>
          <a:xfrm>
            <a:off x="5178070" y="3514590"/>
            <a:ext cx="7874371" cy="5485467"/>
            <a:chOff x="2490560" y="1581866"/>
            <a:chExt cx="4282449" cy="2795812"/>
          </a:xfrm>
        </p:grpSpPr>
        <p:sp>
          <p:nvSpPr>
            <p:cNvPr id="3577" name="Google Shape;3577;p38"/>
            <p:cNvSpPr/>
            <p:nvPr/>
          </p:nvSpPr>
          <p:spPr>
            <a:xfrm>
              <a:off x="2490560" y="1998178"/>
              <a:ext cx="623304" cy="2113025"/>
            </a:xfrm>
            <a:custGeom>
              <a:avLst/>
              <a:gdLst/>
              <a:ahLst/>
              <a:cxnLst/>
              <a:rect l="l" t="t" r="r" b="b"/>
              <a:pathLst>
                <a:path w="24513" h="83100" extrusionOk="0">
                  <a:moveTo>
                    <a:pt x="20776" y="0"/>
                  </a:moveTo>
                  <a:lnTo>
                    <a:pt x="1" y="83099"/>
                  </a:lnTo>
                  <a:lnTo>
                    <a:pt x="4941" y="83099"/>
                  </a:lnTo>
                  <a:lnTo>
                    <a:pt x="24513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78" name="Google Shape;3578;p38"/>
            <p:cNvSpPr/>
            <p:nvPr/>
          </p:nvSpPr>
          <p:spPr>
            <a:xfrm>
              <a:off x="6149586" y="1998178"/>
              <a:ext cx="623304" cy="2113025"/>
            </a:xfrm>
            <a:custGeom>
              <a:avLst/>
              <a:gdLst/>
              <a:ahLst/>
              <a:cxnLst/>
              <a:rect l="l" t="t" r="r" b="b"/>
              <a:pathLst>
                <a:path w="24513" h="83100" extrusionOk="0">
                  <a:moveTo>
                    <a:pt x="0" y="0"/>
                  </a:moveTo>
                  <a:lnTo>
                    <a:pt x="19572" y="83099"/>
                  </a:lnTo>
                  <a:lnTo>
                    <a:pt x="24512" y="83099"/>
                  </a:lnTo>
                  <a:lnTo>
                    <a:pt x="3705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79" name="Google Shape;3579;p38"/>
            <p:cNvSpPr/>
            <p:nvPr/>
          </p:nvSpPr>
          <p:spPr>
            <a:xfrm>
              <a:off x="2490560" y="4043482"/>
              <a:ext cx="4282449" cy="113559"/>
            </a:xfrm>
            <a:custGeom>
              <a:avLst/>
              <a:gdLst/>
              <a:ahLst/>
              <a:cxnLst/>
              <a:rect l="l" t="t" r="r" b="b"/>
              <a:pathLst>
                <a:path w="168418" h="4466" extrusionOk="0">
                  <a:moveTo>
                    <a:pt x="84209" y="0"/>
                  </a:moveTo>
                  <a:cubicBezTo>
                    <a:pt x="82974" y="0"/>
                    <a:pt x="81739" y="64"/>
                    <a:pt x="80472" y="190"/>
                  </a:cubicBezTo>
                  <a:cubicBezTo>
                    <a:pt x="79237" y="285"/>
                    <a:pt x="78034" y="444"/>
                    <a:pt x="76798" y="665"/>
                  </a:cubicBezTo>
                  <a:cubicBezTo>
                    <a:pt x="75563" y="887"/>
                    <a:pt x="74360" y="1172"/>
                    <a:pt x="73125" y="1520"/>
                  </a:cubicBezTo>
                  <a:cubicBezTo>
                    <a:pt x="71921" y="1837"/>
                    <a:pt x="70718" y="2217"/>
                    <a:pt x="69546" y="2660"/>
                  </a:cubicBezTo>
                  <a:lnTo>
                    <a:pt x="1" y="2660"/>
                  </a:lnTo>
                  <a:lnTo>
                    <a:pt x="666" y="4466"/>
                  </a:lnTo>
                  <a:lnTo>
                    <a:pt x="70591" y="4466"/>
                  </a:lnTo>
                  <a:lnTo>
                    <a:pt x="70971" y="4339"/>
                  </a:lnTo>
                  <a:cubicBezTo>
                    <a:pt x="72048" y="3927"/>
                    <a:pt x="73156" y="3547"/>
                    <a:pt x="74233" y="3262"/>
                  </a:cubicBezTo>
                  <a:cubicBezTo>
                    <a:pt x="75342" y="2945"/>
                    <a:pt x="76450" y="2692"/>
                    <a:pt x="77558" y="2470"/>
                  </a:cubicBezTo>
                  <a:cubicBezTo>
                    <a:pt x="78667" y="2280"/>
                    <a:pt x="79775" y="2122"/>
                    <a:pt x="80884" y="2027"/>
                  </a:cubicBezTo>
                  <a:cubicBezTo>
                    <a:pt x="81992" y="1900"/>
                    <a:pt x="83101" y="1869"/>
                    <a:pt x="84209" y="1869"/>
                  </a:cubicBezTo>
                  <a:cubicBezTo>
                    <a:pt x="85317" y="1869"/>
                    <a:pt x="86426" y="1900"/>
                    <a:pt x="87534" y="2027"/>
                  </a:cubicBezTo>
                  <a:cubicBezTo>
                    <a:pt x="88643" y="2122"/>
                    <a:pt x="89751" y="2280"/>
                    <a:pt x="90859" y="2470"/>
                  </a:cubicBezTo>
                  <a:cubicBezTo>
                    <a:pt x="91968" y="2692"/>
                    <a:pt x="93045" y="2945"/>
                    <a:pt x="94153" y="3262"/>
                  </a:cubicBezTo>
                  <a:cubicBezTo>
                    <a:pt x="95261" y="3579"/>
                    <a:pt x="96338" y="3927"/>
                    <a:pt x="97447" y="4339"/>
                  </a:cubicBezTo>
                  <a:lnTo>
                    <a:pt x="97827" y="4466"/>
                  </a:lnTo>
                  <a:lnTo>
                    <a:pt x="167752" y="4466"/>
                  </a:lnTo>
                  <a:lnTo>
                    <a:pt x="168417" y="2660"/>
                  </a:lnTo>
                  <a:lnTo>
                    <a:pt x="98872" y="2660"/>
                  </a:lnTo>
                  <a:cubicBezTo>
                    <a:pt x="97700" y="2217"/>
                    <a:pt x="96497" y="1837"/>
                    <a:pt x="95261" y="1520"/>
                  </a:cubicBezTo>
                  <a:cubicBezTo>
                    <a:pt x="94058" y="1172"/>
                    <a:pt x="92855" y="887"/>
                    <a:pt x="91620" y="665"/>
                  </a:cubicBezTo>
                  <a:cubicBezTo>
                    <a:pt x="90384" y="444"/>
                    <a:pt x="89149" y="285"/>
                    <a:pt x="87914" y="190"/>
                  </a:cubicBezTo>
                  <a:cubicBezTo>
                    <a:pt x="86679" y="64"/>
                    <a:pt x="85444" y="0"/>
                    <a:pt x="84209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80" name="Google Shape;3580;p38"/>
            <p:cNvSpPr/>
            <p:nvPr/>
          </p:nvSpPr>
          <p:spPr>
            <a:xfrm>
              <a:off x="2616194" y="3698822"/>
              <a:ext cx="2015587" cy="412332"/>
            </a:xfrm>
            <a:custGeom>
              <a:avLst/>
              <a:gdLst/>
              <a:ahLst/>
              <a:cxnLst/>
              <a:rect l="l" t="t" r="r" b="b"/>
              <a:pathLst>
                <a:path w="79268" h="16216" extrusionOk="0">
                  <a:moveTo>
                    <a:pt x="17450" y="1"/>
                  </a:moveTo>
                  <a:cubicBezTo>
                    <a:pt x="16310" y="1"/>
                    <a:pt x="15170" y="33"/>
                    <a:pt x="14061" y="64"/>
                  </a:cubicBezTo>
                  <a:cubicBezTo>
                    <a:pt x="12921" y="64"/>
                    <a:pt x="11750" y="128"/>
                    <a:pt x="10609" y="191"/>
                  </a:cubicBezTo>
                  <a:cubicBezTo>
                    <a:pt x="9469" y="223"/>
                    <a:pt x="8298" y="318"/>
                    <a:pt x="7126" y="381"/>
                  </a:cubicBezTo>
                  <a:cubicBezTo>
                    <a:pt x="5986" y="476"/>
                    <a:pt x="4814" y="571"/>
                    <a:pt x="3642" y="698"/>
                  </a:cubicBezTo>
                  <a:lnTo>
                    <a:pt x="0" y="16215"/>
                  </a:lnTo>
                  <a:lnTo>
                    <a:pt x="64605" y="16215"/>
                  </a:lnTo>
                  <a:cubicBezTo>
                    <a:pt x="65777" y="15772"/>
                    <a:pt x="66980" y="15392"/>
                    <a:pt x="68215" y="15075"/>
                  </a:cubicBezTo>
                  <a:cubicBezTo>
                    <a:pt x="69419" y="14727"/>
                    <a:pt x="70622" y="14442"/>
                    <a:pt x="71857" y="14220"/>
                  </a:cubicBezTo>
                  <a:cubicBezTo>
                    <a:pt x="73093" y="13999"/>
                    <a:pt x="74328" y="13840"/>
                    <a:pt x="75563" y="13714"/>
                  </a:cubicBezTo>
                  <a:cubicBezTo>
                    <a:pt x="76798" y="13619"/>
                    <a:pt x="78033" y="13555"/>
                    <a:pt x="79268" y="13555"/>
                  </a:cubicBezTo>
                  <a:cubicBezTo>
                    <a:pt x="78983" y="13397"/>
                    <a:pt x="77336" y="12510"/>
                    <a:pt x="74454" y="11275"/>
                  </a:cubicBezTo>
                  <a:cubicBezTo>
                    <a:pt x="71572" y="10008"/>
                    <a:pt x="67424" y="8362"/>
                    <a:pt x="62135" y="6715"/>
                  </a:cubicBezTo>
                  <a:cubicBezTo>
                    <a:pt x="56751" y="5068"/>
                    <a:pt x="50227" y="3390"/>
                    <a:pt x="42722" y="2123"/>
                  </a:cubicBezTo>
                  <a:cubicBezTo>
                    <a:pt x="35153" y="856"/>
                    <a:pt x="26602" y="1"/>
                    <a:pt x="17450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81" name="Google Shape;3581;p38"/>
            <p:cNvSpPr/>
            <p:nvPr/>
          </p:nvSpPr>
          <p:spPr>
            <a:xfrm>
              <a:off x="4631690" y="1581866"/>
              <a:ext cx="1923006" cy="2461713"/>
            </a:xfrm>
            <a:custGeom>
              <a:avLst/>
              <a:gdLst/>
              <a:ahLst/>
              <a:cxnLst/>
              <a:rect l="l" t="t" r="r" b="b"/>
              <a:pathLst>
                <a:path w="75627" h="96813" extrusionOk="0">
                  <a:moveTo>
                    <a:pt x="45763" y="0"/>
                  </a:moveTo>
                  <a:cubicBezTo>
                    <a:pt x="38954" y="0"/>
                    <a:pt x="32620" y="887"/>
                    <a:pt x="26951" y="2186"/>
                  </a:cubicBezTo>
                  <a:cubicBezTo>
                    <a:pt x="21346" y="3516"/>
                    <a:pt x="16437" y="5257"/>
                    <a:pt x="12415" y="6968"/>
                  </a:cubicBezTo>
                  <a:cubicBezTo>
                    <a:pt x="8457" y="8646"/>
                    <a:pt x="5321" y="10325"/>
                    <a:pt x="3200" y="11591"/>
                  </a:cubicBezTo>
                  <a:cubicBezTo>
                    <a:pt x="1109" y="12826"/>
                    <a:pt x="1" y="13650"/>
                    <a:pt x="1" y="13650"/>
                  </a:cubicBezTo>
                  <a:lnTo>
                    <a:pt x="1" y="96812"/>
                  </a:lnTo>
                  <a:cubicBezTo>
                    <a:pt x="1" y="96812"/>
                    <a:pt x="1489" y="96021"/>
                    <a:pt x="4276" y="94817"/>
                  </a:cubicBezTo>
                  <a:cubicBezTo>
                    <a:pt x="7127" y="93582"/>
                    <a:pt x="11307" y="91904"/>
                    <a:pt x="16659" y="90225"/>
                  </a:cubicBezTo>
                  <a:cubicBezTo>
                    <a:pt x="22106" y="88515"/>
                    <a:pt x="28757" y="86805"/>
                    <a:pt x="36357" y="85475"/>
                  </a:cubicBezTo>
                  <a:cubicBezTo>
                    <a:pt x="44053" y="84145"/>
                    <a:pt x="52635" y="83258"/>
                    <a:pt x="61819" y="83258"/>
                  </a:cubicBezTo>
                  <a:cubicBezTo>
                    <a:pt x="62959" y="83258"/>
                    <a:pt x="64068" y="83258"/>
                    <a:pt x="65208" y="83290"/>
                  </a:cubicBezTo>
                  <a:cubicBezTo>
                    <a:pt x="66348" y="83321"/>
                    <a:pt x="67519" y="83385"/>
                    <a:pt x="68660" y="83416"/>
                  </a:cubicBezTo>
                  <a:cubicBezTo>
                    <a:pt x="69800" y="83480"/>
                    <a:pt x="70971" y="83575"/>
                    <a:pt x="72143" y="83638"/>
                  </a:cubicBezTo>
                  <a:cubicBezTo>
                    <a:pt x="73283" y="83733"/>
                    <a:pt x="74455" y="83828"/>
                    <a:pt x="75627" y="83955"/>
                  </a:cubicBezTo>
                  <a:lnTo>
                    <a:pt x="56024" y="697"/>
                  </a:lnTo>
                  <a:cubicBezTo>
                    <a:pt x="55137" y="570"/>
                    <a:pt x="54282" y="444"/>
                    <a:pt x="53395" y="380"/>
                  </a:cubicBezTo>
                  <a:cubicBezTo>
                    <a:pt x="52540" y="285"/>
                    <a:pt x="51685" y="222"/>
                    <a:pt x="50830" y="159"/>
                  </a:cubicBezTo>
                  <a:cubicBezTo>
                    <a:pt x="49975" y="95"/>
                    <a:pt x="49120" y="64"/>
                    <a:pt x="48265" y="32"/>
                  </a:cubicBezTo>
                  <a:cubicBezTo>
                    <a:pt x="47410" y="0"/>
                    <a:pt x="46586" y="0"/>
                    <a:pt x="4576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82" name="Google Shape;3582;p38"/>
            <p:cNvSpPr/>
            <p:nvPr/>
          </p:nvSpPr>
          <p:spPr>
            <a:xfrm>
              <a:off x="4631690" y="3698822"/>
              <a:ext cx="2015612" cy="412332"/>
            </a:xfrm>
            <a:custGeom>
              <a:avLst/>
              <a:gdLst/>
              <a:ahLst/>
              <a:cxnLst/>
              <a:rect l="l" t="t" r="r" b="b"/>
              <a:pathLst>
                <a:path w="79269" h="16216" extrusionOk="0">
                  <a:moveTo>
                    <a:pt x="61819" y="1"/>
                  </a:moveTo>
                  <a:cubicBezTo>
                    <a:pt x="52635" y="1"/>
                    <a:pt x="44053" y="888"/>
                    <a:pt x="36357" y="2218"/>
                  </a:cubicBezTo>
                  <a:cubicBezTo>
                    <a:pt x="28757" y="3548"/>
                    <a:pt x="22106" y="5258"/>
                    <a:pt x="16659" y="6968"/>
                  </a:cubicBezTo>
                  <a:cubicBezTo>
                    <a:pt x="11307" y="8647"/>
                    <a:pt x="7127" y="10325"/>
                    <a:pt x="4276" y="11528"/>
                  </a:cubicBezTo>
                  <a:cubicBezTo>
                    <a:pt x="1489" y="12764"/>
                    <a:pt x="1" y="13555"/>
                    <a:pt x="1" y="13555"/>
                  </a:cubicBezTo>
                  <a:cubicBezTo>
                    <a:pt x="1236" y="13555"/>
                    <a:pt x="2471" y="13619"/>
                    <a:pt x="3706" y="13714"/>
                  </a:cubicBezTo>
                  <a:cubicBezTo>
                    <a:pt x="4941" y="13840"/>
                    <a:pt x="6176" y="13999"/>
                    <a:pt x="7412" y="14220"/>
                  </a:cubicBezTo>
                  <a:cubicBezTo>
                    <a:pt x="8647" y="14442"/>
                    <a:pt x="9850" y="14727"/>
                    <a:pt x="11053" y="15075"/>
                  </a:cubicBezTo>
                  <a:cubicBezTo>
                    <a:pt x="12289" y="15392"/>
                    <a:pt x="13492" y="15772"/>
                    <a:pt x="14664" y="16215"/>
                  </a:cubicBezTo>
                  <a:lnTo>
                    <a:pt x="79269" y="16215"/>
                  </a:lnTo>
                  <a:lnTo>
                    <a:pt x="75627" y="698"/>
                  </a:lnTo>
                  <a:cubicBezTo>
                    <a:pt x="74455" y="603"/>
                    <a:pt x="73283" y="476"/>
                    <a:pt x="72143" y="381"/>
                  </a:cubicBezTo>
                  <a:cubicBezTo>
                    <a:pt x="70971" y="318"/>
                    <a:pt x="69800" y="223"/>
                    <a:pt x="68660" y="191"/>
                  </a:cubicBezTo>
                  <a:cubicBezTo>
                    <a:pt x="67519" y="128"/>
                    <a:pt x="66348" y="64"/>
                    <a:pt x="65208" y="64"/>
                  </a:cubicBezTo>
                  <a:cubicBezTo>
                    <a:pt x="64068" y="1"/>
                    <a:pt x="62959" y="1"/>
                    <a:pt x="61819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83" name="Google Shape;3583;p38"/>
            <p:cNvSpPr/>
            <p:nvPr/>
          </p:nvSpPr>
          <p:spPr>
            <a:xfrm>
              <a:off x="2708798" y="1581866"/>
              <a:ext cx="1922980" cy="2461713"/>
            </a:xfrm>
            <a:custGeom>
              <a:avLst/>
              <a:gdLst/>
              <a:ahLst/>
              <a:cxnLst/>
              <a:rect l="l" t="t" r="r" b="b"/>
              <a:pathLst>
                <a:path w="75626" h="96813" extrusionOk="0">
                  <a:moveTo>
                    <a:pt x="29864" y="0"/>
                  </a:moveTo>
                  <a:cubicBezTo>
                    <a:pt x="29041" y="0"/>
                    <a:pt x="28186" y="0"/>
                    <a:pt x="27362" y="32"/>
                  </a:cubicBezTo>
                  <a:cubicBezTo>
                    <a:pt x="26507" y="64"/>
                    <a:pt x="25652" y="95"/>
                    <a:pt x="24797" y="159"/>
                  </a:cubicBezTo>
                  <a:cubicBezTo>
                    <a:pt x="23942" y="190"/>
                    <a:pt x="23087" y="285"/>
                    <a:pt x="22232" y="380"/>
                  </a:cubicBezTo>
                  <a:cubicBezTo>
                    <a:pt x="21345" y="444"/>
                    <a:pt x="20490" y="570"/>
                    <a:pt x="19603" y="665"/>
                  </a:cubicBezTo>
                  <a:lnTo>
                    <a:pt x="0" y="83955"/>
                  </a:lnTo>
                  <a:cubicBezTo>
                    <a:pt x="1172" y="83828"/>
                    <a:pt x="2312" y="83733"/>
                    <a:pt x="3484" y="83638"/>
                  </a:cubicBezTo>
                  <a:cubicBezTo>
                    <a:pt x="4656" y="83575"/>
                    <a:pt x="5827" y="83480"/>
                    <a:pt x="6967" y="83448"/>
                  </a:cubicBezTo>
                  <a:cubicBezTo>
                    <a:pt x="8108" y="83385"/>
                    <a:pt x="9279" y="83321"/>
                    <a:pt x="10419" y="83321"/>
                  </a:cubicBezTo>
                  <a:cubicBezTo>
                    <a:pt x="11559" y="83290"/>
                    <a:pt x="12668" y="83258"/>
                    <a:pt x="13808" y="83258"/>
                  </a:cubicBezTo>
                  <a:cubicBezTo>
                    <a:pt x="22992" y="83258"/>
                    <a:pt x="31511" y="84113"/>
                    <a:pt x="39080" y="85380"/>
                  </a:cubicBezTo>
                  <a:cubicBezTo>
                    <a:pt x="46585" y="86647"/>
                    <a:pt x="53109" y="88325"/>
                    <a:pt x="58493" y="89972"/>
                  </a:cubicBezTo>
                  <a:cubicBezTo>
                    <a:pt x="63782" y="91619"/>
                    <a:pt x="67930" y="93265"/>
                    <a:pt x="70812" y="94532"/>
                  </a:cubicBezTo>
                  <a:cubicBezTo>
                    <a:pt x="73694" y="95767"/>
                    <a:pt x="75341" y="96654"/>
                    <a:pt x="75626" y="96812"/>
                  </a:cubicBezTo>
                  <a:lnTo>
                    <a:pt x="75626" y="13650"/>
                  </a:lnTo>
                  <a:cubicBezTo>
                    <a:pt x="75404" y="13491"/>
                    <a:pt x="74169" y="12573"/>
                    <a:pt x="72016" y="11306"/>
                  </a:cubicBezTo>
                  <a:cubicBezTo>
                    <a:pt x="69862" y="10008"/>
                    <a:pt x="66759" y="8361"/>
                    <a:pt x="62832" y="6714"/>
                  </a:cubicBezTo>
                  <a:cubicBezTo>
                    <a:pt x="58873" y="5036"/>
                    <a:pt x="54059" y="3357"/>
                    <a:pt x="48517" y="2091"/>
                  </a:cubicBezTo>
                  <a:cubicBezTo>
                    <a:pt x="42944" y="824"/>
                    <a:pt x="36641" y="0"/>
                    <a:pt x="29864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84" name="Google Shape;3584;p38"/>
            <p:cNvSpPr/>
            <p:nvPr/>
          </p:nvSpPr>
          <p:spPr>
            <a:xfrm>
              <a:off x="4957024" y="3950877"/>
              <a:ext cx="492048" cy="69265"/>
            </a:xfrm>
            <a:custGeom>
              <a:avLst/>
              <a:gdLst/>
              <a:ahLst/>
              <a:cxnLst/>
              <a:rect l="l" t="t" r="r" b="b"/>
              <a:pathLst>
                <a:path w="19351" h="2724" extrusionOk="0">
                  <a:moveTo>
                    <a:pt x="19350" y="190"/>
                  </a:moveTo>
                  <a:cubicBezTo>
                    <a:pt x="19350" y="190"/>
                    <a:pt x="16722" y="539"/>
                    <a:pt x="13396" y="950"/>
                  </a:cubicBezTo>
                  <a:cubicBezTo>
                    <a:pt x="9976" y="1394"/>
                    <a:pt x="5859" y="1932"/>
                    <a:pt x="3072" y="2280"/>
                  </a:cubicBezTo>
                  <a:cubicBezTo>
                    <a:pt x="1552" y="2502"/>
                    <a:pt x="412" y="2661"/>
                    <a:pt x="0" y="2724"/>
                  </a:cubicBezTo>
                  <a:cubicBezTo>
                    <a:pt x="222" y="2692"/>
                    <a:pt x="1362" y="2407"/>
                    <a:pt x="3041" y="2059"/>
                  </a:cubicBezTo>
                  <a:cubicBezTo>
                    <a:pt x="5732" y="1520"/>
                    <a:pt x="9754" y="760"/>
                    <a:pt x="13365" y="349"/>
                  </a:cubicBezTo>
                  <a:cubicBezTo>
                    <a:pt x="15676" y="127"/>
                    <a:pt x="17798" y="0"/>
                    <a:pt x="19350" y="190"/>
                  </a:cubicBezTo>
                  <a:close/>
                </a:path>
              </a:pathLst>
            </a:custGeom>
            <a:solidFill>
              <a:srgbClr val="6E787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85" name="Google Shape;3585;p38"/>
            <p:cNvSpPr/>
            <p:nvPr/>
          </p:nvSpPr>
          <p:spPr>
            <a:xfrm>
              <a:off x="5034322" y="3959726"/>
              <a:ext cx="263353" cy="417952"/>
            </a:xfrm>
            <a:custGeom>
              <a:avLst/>
              <a:gdLst/>
              <a:ahLst/>
              <a:cxnLst/>
              <a:rect l="l" t="t" r="r" b="b"/>
              <a:pathLst>
                <a:path w="10357" h="16437" extrusionOk="0">
                  <a:moveTo>
                    <a:pt x="10356" y="1"/>
                  </a:moveTo>
                  <a:cubicBezTo>
                    <a:pt x="6714" y="412"/>
                    <a:pt x="2692" y="1172"/>
                    <a:pt x="1" y="1711"/>
                  </a:cubicBezTo>
                  <a:lnTo>
                    <a:pt x="32" y="1932"/>
                  </a:lnTo>
                  <a:lnTo>
                    <a:pt x="444" y="16437"/>
                  </a:lnTo>
                  <a:lnTo>
                    <a:pt x="5448" y="12890"/>
                  </a:lnTo>
                  <a:lnTo>
                    <a:pt x="10356" y="15867"/>
                  </a:lnTo>
                  <a:lnTo>
                    <a:pt x="10356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586" name="Google Shape;3586;p38"/>
          <p:cNvSpPr/>
          <p:nvPr/>
        </p:nvSpPr>
        <p:spPr>
          <a:xfrm>
            <a:off x="12133602" y="7215448"/>
            <a:ext cx="4769307" cy="2608177"/>
          </a:xfrm>
          <a:custGeom>
            <a:avLst/>
            <a:gdLst/>
            <a:ahLst/>
            <a:cxnLst/>
            <a:rect l="l" t="t" r="r" b="b"/>
            <a:pathLst>
              <a:path w="61218" h="26002" extrusionOk="0">
                <a:moveTo>
                  <a:pt x="1" y="1"/>
                </a:moveTo>
                <a:lnTo>
                  <a:pt x="3959" y="26001"/>
                </a:lnTo>
                <a:lnTo>
                  <a:pt x="61217" y="26001"/>
                </a:lnTo>
                <a:lnTo>
                  <a:pt x="57227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87" name="Google Shape;3587;p38"/>
          <p:cNvSpPr/>
          <p:nvPr/>
        </p:nvSpPr>
        <p:spPr>
          <a:xfrm>
            <a:off x="15767613" y="6647652"/>
            <a:ext cx="1328471" cy="1417536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78" y="0"/>
                </a:moveTo>
                <a:cubicBezTo>
                  <a:pt x="4719" y="0"/>
                  <a:pt x="1" y="4719"/>
                  <a:pt x="1" y="10546"/>
                </a:cubicBezTo>
                <a:cubicBezTo>
                  <a:pt x="1" y="16405"/>
                  <a:pt x="4719" y="21123"/>
                  <a:pt x="10578" y="21123"/>
                </a:cubicBezTo>
                <a:cubicBezTo>
                  <a:pt x="16405" y="21123"/>
                  <a:pt x="21124" y="16405"/>
                  <a:pt x="21124" y="10546"/>
                </a:cubicBezTo>
                <a:cubicBezTo>
                  <a:pt x="21124" y="4719"/>
                  <a:pt x="16405" y="0"/>
                  <a:pt x="10578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88" name="Google Shape;3588;p38"/>
          <p:cNvSpPr/>
          <p:nvPr/>
        </p:nvSpPr>
        <p:spPr>
          <a:xfrm>
            <a:off x="15847294" y="6732677"/>
            <a:ext cx="1169173" cy="1247490"/>
          </a:xfrm>
          <a:custGeom>
            <a:avLst/>
            <a:gdLst/>
            <a:ahLst/>
            <a:cxnLst/>
            <a:rect l="l" t="t" r="r" b="b"/>
            <a:pathLst>
              <a:path w="18591" h="18590" extrusionOk="0">
                <a:moveTo>
                  <a:pt x="9311" y="317"/>
                </a:moveTo>
                <a:cubicBezTo>
                  <a:pt x="14252" y="317"/>
                  <a:pt x="18274" y="4339"/>
                  <a:pt x="18274" y="9311"/>
                </a:cubicBezTo>
                <a:cubicBezTo>
                  <a:pt x="18274" y="14251"/>
                  <a:pt x="14252" y="18273"/>
                  <a:pt x="9311" y="18273"/>
                </a:cubicBezTo>
                <a:cubicBezTo>
                  <a:pt x="4371" y="18273"/>
                  <a:pt x="349" y="14251"/>
                  <a:pt x="349" y="9311"/>
                </a:cubicBezTo>
                <a:cubicBezTo>
                  <a:pt x="349" y="4339"/>
                  <a:pt x="4371" y="317"/>
                  <a:pt x="9311" y="317"/>
                </a:cubicBezTo>
                <a:close/>
                <a:moveTo>
                  <a:pt x="9311" y="0"/>
                </a:moveTo>
                <a:cubicBezTo>
                  <a:pt x="4181" y="0"/>
                  <a:pt x="0" y="4180"/>
                  <a:pt x="0" y="9311"/>
                </a:cubicBezTo>
                <a:cubicBezTo>
                  <a:pt x="0" y="14409"/>
                  <a:pt x="4181" y="18590"/>
                  <a:pt x="9311" y="18590"/>
                </a:cubicBezTo>
                <a:cubicBezTo>
                  <a:pt x="14410" y="18590"/>
                  <a:pt x="18590" y="14409"/>
                  <a:pt x="18590" y="9311"/>
                </a:cubicBezTo>
                <a:cubicBezTo>
                  <a:pt x="18590" y="4180"/>
                  <a:pt x="14410" y="0"/>
                  <a:pt x="931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91" name="Google Shape;3591;p38"/>
          <p:cNvSpPr/>
          <p:nvPr/>
        </p:nvSpPr>
        <p:spPr>
          <a:xfrm>
            <a:off x="15456934" y="4754960"/>
            <a:ext cx="1167161" cy="1245411"/>
          </a:xfrm>
          <a:custGeom>
            <a:avLst/>
            <a:gdLst/>
            <a:ahLst/>
            <a:cxnLst/>
            <a:rect l="l" t="t" r="r" b="b"/>
            <a:pathLst>
              <a:path w="18559" h="18559" extrusionOk="0">
                <a:moveTo>
                  <a:pt x="9279" y="317"/>
                </a:moveTo>
                <a:cubicBezTo>
                  <a:pt x="14220" y="317"/>
                  <a:pt x="18242" y="4339"/>
                  <a:pt x="18242" y="9280"/>
                </a:cubicBezTo>
                <a:cubicBezTo>
                  <a:pt x="18242" y="14220"/>
                  <a:pt x="14220" y="18242"/>
                  <a:pt x="9279" y="18242"/>
                </a:cubicBezTo>
                <a:cubicBezTo>
                  <a:pt x="4339" y="18242"/>
                  <a:pt x="317" y="14220"/>
                  <a:pt x="317" y="9280"/>
                </a:cubicBezTo>
                <a:cubicBezTo>
                  <a:pt x="317" y="4339"/>
                  <a:pt x="4339" y="317"/>
                  <a:pt x="9279" y="317"/>
                </a:cubicBezTo>
                <a:close/>
                <a:moveTo>
                  <a:pt x="9279" y="1"/>
                </a:moveTo>
                <a:cubicBezTo>
                  <a:pt x="4149" y="1"/>
                  <a:pt x="0" y="4149"/>
                  <a:pt x="0" y="9280"/>
                </a:cubicBezTo>
                <a:cubicBezTo>
                  <a:pt x="0" y="14410"/>
                  <a:pt x="4181" y="18559"/>
                  <a:pt x="9279" y="18559"/>
                </a:cubicBezTo>
                <a:cubicBezTo>
                  <a:pt x="14410" y="18559"/>
                  <a:pt x="18558" y="14410"/>
                  <a:pt x="18558" y="9280"/>
                </a:cubicBezTo>
                <a:cubicBezTo>
                  <a:pt x="18558" y="4149"/>
                  <a:pt x="14410" y="1"/>
                  <a:pt x="92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92" name="Google Shape;3592;p38"/>
          <p:cNvSpPr/>
          <p:nvPr/>
        </p:nvSpPr>
        <p:spPr>
          <a:xfrm>
            <a:off x="11288339" y="2506551"/>
            <a:ext cx="4859698" cy="3457831"/>
          </a:xfrm>
          <a:custGeom>
            <a:avLst/>
            <a:gdLst/>
            <a:ahLst/>
            <a:cxnLst/>
            <a:rect l="l" t="t" r="r" b="b"/>
            <a:pathLst>
              <a:path w="61249" h="25969" extrusionOk="0">
                <a:moveTo>
                  <a:pt x="0" y="0"/>
                </a:moveTo>
                <a:lnTo>
                  <a:pt x="3991" y="25969"/>
                </a:lnTo>
                <a:lnTo>
                  <a:pt x="61248" y="25969"/>
                </a:lnTo>
                <a:lnTo>
                  <a:pt x="57258" y="0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93" name="Google Shape;3593;p38"/>
          <p:cNvSpPr/>
          <p:nvPr/>
        </p:nvSpPr>
        <p:spPr>
          <a:xfrm>
            <a:off x="15012805" y="1975202"/>
            <a:ext cx="1328471" cy="1417536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46" y="1"/>
                </a:moveTo>
                <a:cubicBezTo>
                  <a:pt x="4719" y="1"/>
                  <a:pt x="0" y="4719"/>
                  <a:pt x="0" y="10578"/>
                </a:cubicBezTo>
                <a:cubicBezTo>
                  <a:pt x="0" y="16405"/>
                  <a:pt x="4719" y="21124"/>
                  <a:pt x="10546" y="21124"/>
                </a:cubicBezTo>
                <a:cubicBezTo>
                  <a:pt x="16405" y="21124"/>
                  <a:pt x="21123" y="16405"/>
                  <a:pt x="21123" y="10578"/>
                </a:cubicBezTo>
                <a:cubicBezTo>
                  <a:pt x="21123" y="4719"/>
                  <a:pt x="16405" y="1"/>
                  <a:pt x="10546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94" name="Google Shape;3594;p38"/>
          <p:cNvSpPr/>
          <p:nvPr/>
        </p:nvSpPr>
        <p:spPr>
          <a:xfrm>
            <a:off x="15092423" y="2060227"/>
            <a:ext cx="1169173" cy="1247558"/>
          </a:xfrm>
          <a:custGeom>
            <a:avLst/>
            <a:gdLst/>
            <a:ahLst/>
            <a:cxnLst/>
            <a:rect l="l" t="t" r="r" b="b"/>
            <a:pathLst>
              <a:path w="18591" h="18591" extrusionOk="0">
                <a:moveTo>
                  <a:pt x="9280" y="349"/>
                </a:moveTo>
                <a:cubicBezTo>
                  <a:pt x="14252" y="349"/>
                  <a:pt x="18274" y="4371"/>
                  <a:pt x="18242" y="9311"/>
                </a:cubicBezTo>
                <a:cubicBezTo>
                  <a:pt x="18242" y="14252"/>
                  <a:pt x="14252" y="18274"/>
                  <a:pt x="9280" y="18274"/>
                </a:cubicBezTo>
                <a:cubicBezTo>
                  <a:pt x="4340" y="18274"/>
                  <a:pt x="318" y="14252"/>
                  <a:pt x="318" y="9311"/>
                </a:cubicBezTo>
                <a:cubicBezTo>
                  <a:pt x="318" y="4371"/>
                  <a:pt x="4340" y="349"/>
                  <a:pt x="9280" y="349"/>
                </a:cubicBezTo>
                <a:close/>
                <a:moveTo>
                  <a:pt x="9280" y="1"/>
                </a:moveTo>
                <a:cubicBezTo>
                  <a:pt x="4181" y="1"/>
                  <a:pt x="1" y="4181"/>
                  <a:pt x="1" y="9311"/>
                </a:cubicBezTo>
                <a:cubicBezTo>
                  <a:pt x="1" y="14410"/>
                  <a:pt x="4181" y="18590"/>
                  <a:pt x="9280" y="18590"/>
                </a:cubicBezTo>
                <a:cubicBezTo>
                  <a:pt x="14410" y="18590"/>
                  <a:pt x="18591" y="14410"/>
                  <a:pt x="18591" y="9311"/>
                </a:cubicBezTo>
                <a:cubicBezTo>
                  <a:pt x="18591" y="4181"/>
                  <a:pt x="14410" y="1"/>
                  <a:pt x="928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95" name="Google Shape;3595;p38"/>
          <p:cNvSpPr/>
          <p:nvPr/>
        </p:nvSpPr>
        <p:spPr>
          <a:xfrm>
            <a:off x="1341913" y="8078746"/>
            <a:ext cx="4602188" cy="1744877"/>
          </a:xfrm>
          <a:custGeom>
            <a:avLst/>
            <a:gdLst/>
            <a:ahLst/>
            <a:cxnLst/>
            <a:rect l="l" t="t" r="r" b="b"/>
            <a:pathLst>
              <a:path w="61217" h="26002" extrusionOk="0">
                <a:moveTo>
                  <a:pt x="3959" y="1"/>
                </a:moveTo>
                <a:lnTo>
                  <a:pt x="1" y="26001"/>
                </a:lnTo>
                <a:lnTo>
                  <a:pt x="57258" y="26001"/>
                </a:lnTo>
                <a:lnTo>
                  <a:pt x="61217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96" name="Google Shape;3596;p38"/>
          <p:cNvSpPr/>
          <p:nvPr/>
        </p:nvSpPr>
        <p:spPr>
          <a:xfrm>
            <a:off x="899796" y="7549612"/>
            <a:ext cx="1328471" cy="1417536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78" y="0"/>
                </a:moveTo>
                <a:cubicBezTo>
                  <a:pt x="4750" y="0"/>
                  <a:pt x="0" y="4719"/>
                  <a:pt x="0" y="10546"/>
                </a:cubicBezTo>
                <a:cubicBezTo>
                  <a:pt x="0" y="16405"/>
                  <a:pt x="4750" y="21123"/>
                  <a:pt x="10578" y="21123"/>
                </a:cubicBezTo>
                <a:cubicBezTo>
                  <a:pt x="16405" y="21123"/>
                  <a:pt x="21123" y="16405"/>
                  <a:pt x="21123" y="10546"/>
                </a:cubicBezTo>
                <a:cubicBezTo>
                  <a:pt x="21123" y="4719"/>
                  <a:pt x="16405" y="0"/>
                  <a:pt x="10578" y="0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97" name="Google Shape;3597;p38"/>
          <p:cNvSpPr/>
          <p:nvPr/>
        </p:nvSpPr>
        <p:spPr>
          <a:xfrm>
            <a:off x="981427" y="7634637"/>
            <a:ext cx="1167161" cy="1247490"/>
          </a:xfrm>
          <a:custGeom>
            <a:avLst/>
            <a:gdLst/>
            <a:ahLst/>
            <a:cxnLst/>
            <a:rect l="l" t="t" r="r" b="b"/>
            <a:pathLst>
              <a:path w="18559" h="18590" extrusionOk="0">
                <a:moveTo>
                  <a:pt x="9280" y="317"/>
                </a:moveTo>
                <a:cubicBezTo>
                  <a:pt x="14220" y="317"/>
                  <a:pt x="18242" y="4339"/>
                  <a:pt x="18242" y="9311"/>
                </a:cubicBezTo>
                <a:cubicBezTo>
                  <a:pt x="18242" y="14251"/>
                  <a:pt x="14220" y="18273"/>
                  <a:pt x="9280" y="18273"/>
                </a:cubicBezTo>
                <a:cubicBezTo>
                  <a:pt x="4339" y="18273"/>
                  <a:pt x="317" y="14251"/>
                  <a:pt x="317" y="9311"/>
                </a:cubicBezTo>
                <a:cubicBezTo>
                  <a:pt x="317" y="4339"/>
                  <a:pt x="4339" y="317"/>
                  <a:pt x="9280" y="317"/>
                </a:cubicBezTo>
                <a:close/>
                <a:moveTo>
                  <a:pt x="9280" y="0"/>
                </a:moveTo>
                <a:cubicBezTo>
                  <a:pt x="4149" y="0"/>
                  <a:pt x="1" y="4180"/>
                  <a:pt x="1" y="9311"/>
                </a:cubicBezTo>
                <a:cubicBezTo>
                  <a:pt x="1" y="14409"/>
                  <a:pt x="4149" y="18590"/>
                  <a:pt x="9280" y="18590"/>
                </a:cubicBezTo>
                <a:cubicBezTo>
                  <a:pt x="14410" y="18590"/>
                  <a:pt x="18559" y="14409"/>
                  <a:pt x="18559" y="9311"/>
                </a:cubicBezTo>
                <a:cubicBezTo>
                  <a:pt x="18559" y="4180"/>
                  <a:pt x="14410" y="0"/>
                  <a:pt x="928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98" name="Google Shape;3598;p38"/>
          <p:cNvSpPr/>
          <p:nvPr/>
        </p:nvSpPr>
        <p:spPr>
          <a:xfrm>
            <a:off x="1734287" y="5199137"/>
            <a:ext cx="4727878" cy="1742729"/>
          </a:xfrm>
          <a:custGeom>
            <a:avLst/>
            <a:gdLst/>
            <a:ahLst/>
            <a:cxnLst/>
            <a:rect l="l" t="t" r="r" b="b"/>
            <a:pathLst>
              <a:path w="61217" h="25970" extrusionOk="0">
                <a:moveTo>
                  <a:pt x="3959" y="1"/>
                </a:moveTo>
                <a:lnTo>
                  <a:pt x="0" y="25969"/>
                </a:lnTo>
                <a:lnTo>
                  <a:pt x="57226" y="25969"/>
                </a:lnTo>
                <a:lnTo>
                  <a:pt x="61217" y="1"/>
                </a:ln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599" name="Google Shape;3599;p38"/>
          <p:cNvSpPr/>
          <p:nvPr/>
        </p:nvSpPr>
        <p:spPr>
          <a:xfrm>
            <a:off x="1292106" y="4667854"/>
            <a:ext cx="1328534" cy="1417536"/>
          </a:xfrm>
          <a:custGeom>
            <a:avLst/>
            <a:gdLst/>
            <a:ahLst/>
            <a:cxnLst/>
            <a:rect l="l" t="t" r="r" b="b"/>
            <a:pathLst>
              <a:path w="21125" h="21124" extrusionOk="0">
                <a:moveTo>
                  <a:pt x="10578" y="0"/>
                </a:moveTo>
                <a:cubicBezTo>
                  <a:pt x="4720" y="0"/>
                  <a:pt x="1" y="4719"/>
                  <a:pt x="1" y="10578"/>
                </a:cubicBezTo>
                <a:cubicBezTo>
                  <a:pt x="1" y="16405"/>
                  <a:pt x="4720" y="21123"/>
                  <a:pt x="10578" y="21123"/>
                </a:cubicBezTo>
                <a:cubicBezTo>
                  <a:pt x="16405" y="21123"/>
                  <a:pt x="21124" y="16405"/>
                  <a:pt x="21124" y="10578"/>
                </a:cubicBezTo>
                <a:cubicBezTo>
                  <a:pt x="21124" y="4719"/>
                  <a:pt x="16405" y="0"/>
                  <a:pt x="10578" y="0"/>
                </a:cubicBezTo>
                <a:close/>
              </a:path>
            </a:pathLst>
          </a:custGeom>
          <a:solidFill>
            <a:srgbClr val="B7736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00" name="Google Shape;3600;p38"/>
          <p:cNvSpPr/>
          <p:nvPr/>
        </p:nvSpPr>
        <p:spPr>
          <a:xfrm>
            <a:off x="1371787" y="4754960"/>
            <a:ext cx="1169173" cy="1245411"/>
          </a:xfrm>
          <a:custGeom>
            <a:avLst/>
            <a:gdLst/>
            <a:ahLst/>
            <a:cxnLst/>
            <a:rect l="l" t="t" r="r" b="b"/>
            <a:pathLst>
              <a:path w="18591" h="18559" extrusionOk="0">
                <a:moveTo>
                  <a:pt x="9311" y="317"/>
                </a:moveTo>
                <a:cubicBezTo>
                  <a:pt x="14252" y="317"/>
                  <a:pt x="18274" y="4339"/>
                  <a:pt x="18274" y="9280"/>
                </a:cubicBezTo>
                <a:cubicBezTo>
                  <a:pt x="18274" y="14220"/>
                  <a:pt x="14252" y="18242"/>
                  <a:pt x="9311" y="18242"/>
                </a:cubicBezTo>
                <a:cubicBezTo>
                  <a:pt x="4339" y="18242"/>
                  <a:pt x="317" y="14220"/>
                  <a:pt x="317" y="9280"/>
                </a:cubicBezTo>
                <a:cubicBezTo>
                  <a:pt x="317" y="4339"/>
                  <a:pt x="4339" y="317"/>
                  <a:pt x="9311" y="317"/>
                </a:cubicBezTo>
                <a:close/>
                <a:moveTo>
                  <a:pt x="9311" y="1"/>
                </a:moveTo>
                <a:cubicBezTo>
                  <a:pt x="4181" y="1"/>
                  <a:pt x="1" y="4149"/>
                  <a:pt x="1" y="9280"/>
                </a:cubicBezTo>
                <a:cubicBezTo>
                  <a:pt x="1" y="14378"/>
                  <a:pt x="4181" y="18559"/>
                  <a:pt x="9311" y="18559"/>
                </a:cubicBezTo>
                <a:cubicBezTo>
                  <a:pt x="14410" y="18559"/>
                  <a:pt x="18590" y="14410"/>
                  <a:pt x="18590" y="9280"/>
                </a:cubicBezTo>
                <a:cubicBezTo>
                  <a:pt x="18590" y="4149"/>
                  <a:pt x="14410" y="1"/>
                  <a:pt x="931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01" name="Google Shape;3601;p38"/>
          <p:cNvSpPr/>
          <p:nvPr/>
        </p:nvSpPr>
        <p:spPr>
          <a:xfrm>
            <a:off x="2096783" y="2506553"/>
            <a:ext cx="4883444" cy="1742662"/>
          </a:xfrm>
          <a:custGeom>
            <a:avLst/>
            <a:gdLst/>
            <a:ahLst/>
            <a:cxnLst/>
            <a:rect l="l" t="t" r="r" b="b"/>
            <a:pathLst>
              <a:path w="61249" h="25969" extrusionOk="0">
                <a:moveTo>
                  <a:pt x="3990" y="0"/>
                </a:moveTo>
                <a:lnTo>
                  <a:pt x="0" y="25969"/>
                </a:lnTo>
                <a:lnTo>
                  <a:pt x="57258" y="25969"/>
                </a:lnTo>
                <a:lnTo>
                  <a:pt x="61248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02" name="Google Shape;3602;p38"/>
          <p:cNvSpPr/>
          <p:nvPr/>
        </p:nvSpPr>
        <p:spPr>
          <a:xfrm>
            <a:off x="1656618" y="1975202"/>
            <a:ext cx="1328471" cy="1417536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46" y="1"/>
                </a:moveTo>
                <a:cubicBezTo>
                  <a:pt x="4719" y="1"/>
                  <a:pt x="0" y="4719"/>
                  <a:pt x="0" y="10578"/>
                </a:cubicBezTo>
                <a:cubicBezTo>
                  <a:pt x="0" y="16405"/>
                  <a:pt x="4719" y="21124"/>
                  <a:pt x="10546" y="21124"/>
                </a:cubicBezTo>
                <a:cubicBezTo>
                  <a:pt x="16405" y="21124"/>
                  <a:pt x="21124" y="16405"/>
                  <a:pt x="21124" y="10578"/>
                </a:cubicBezTo>
                <a:cubicBezTo>
                  <a:pt x="21124" y="4719"/>
                  <a:pt x="16405" y="1"/>
                  <a:pt x="10546" y="1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603" name="Google Shape;3603;p38"/>
          <p:cNvSpPr/>
          <p:nvPr/>
        </p:nvSpPr>
        <p:spPr>
          <a:xfrm flipH="1">
            <a:off x="2905407" y="1970636"/>
            <a:ext cx="4578759" cy="1247558"/>
          </a:xfrm>
          <a:custGeom>
            <a:avLst/>
            <a:gdLst/>
            <a:ahLst/>
            <a:cxnLst/>
            <a:rect l="l" t="t" r="r" b="b"/>
            <a:pathLst>
              <a:path w="18590" h="18591" extrusionOk="0">
                <a:moveTo>
                  <a:pt x="9279" y="317"/>
                </a:moveTo>
                <a:cubicBezTo>
                  <a:pt x="14220" y="317"/>
                  <a:pt x="18241" y="4371"/>
                  <a:pt x="18241" y="9311"/>
                </a:cubicBezTo>
                <a:cubicBezTo>
                  <a:pt x="18241" y="14252"/>
                  <a:pt x="14220" y="18274"/>
                  <a:pt x="9279" y="18274"/>
                </a:cubicBezTo>
                <a:cubicBezTo>
                  <a:pt x="4339" y="18274"/>
                  <a:pt x="317" y="14252"/>
                  <a:pt x="317" y="9311"/>
                </a:cubicBezTo>
                <a:cubicBezTo>
                  <a:pt x="317" y="4371"/>
                  <a:pt x="4339" y="317"/>
                  <a:pt x="9279" y="317"/>
                </a:cubicBezTo>
                <a:close/>
                <a:moveTo>
                  <a:pt x="9279" y="1"/>
                </a:moveTo>
                <a:cubicBezTo>
                  <a:pt x="4149" y="1"/>
                  <a:pt x="0" y="4181"/>
                  <a:pt x="0" y="9311"/>
                </a:cubicBezTo>
                <a:cubicBezTo>
                  <a:pt x="0" y="14410"/>
                  <a:pt x="4149" y="18590"/>
                  <a:pt x="9279" y="18590"/>
                </a:cubicBezTo>
                <a:cubicBezTo>
                  <a:pt x="14410" y="18590"/>
                  <a:pt x="18590" y="14410"/>
                  <a:pt x="18590" y="9311"/>
                </a:cubicBezTo>
                <a:cubicBezTo>
                  <a:pt x="18590" y="4181"/>
                  <a:pt x="14410" y="1"/>
                  <a:pt x="92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04" name="Google Shape;3604;p38"/>
          <p:cNvSpPr/>
          <p:nvPr/>
        </p:nvSpPr>
        <p:spPr>
          <a:xfrm>
            <a:off x="15273673" y="2345027"/>
            <a:ext cx="808692" cy="677966"/>
          </a:xfrm>
          <a:custGeom>
            <a:avLst/>
            <a:gdLst/>
            <a:ahLst/>
            <a:cxnLst/>
            <a:rect l="l" t="t" r="r" b="b"/>
            <a:pathLst>
              <a:path w="12859" h="10103" extrusionOk="0">
                <a:moveTo>
                  <a:pt x="11085" y="507"/>
                </a:moveTo>
                <a:cubicBezTo>
                  <a:pt x="11497" y="507"/>
                  <a:pt x="11845" y="855"/>
                  <a:pt x="11845" y="1267"/>
                </a:cubicBezTo>
                <a:lnTo>
                  <a:pt x="11845" y="7601"/>
                </a:lnTo>
                <a:lnTo>
                  <a:pt x="11243" y="7601"/>
                </a:lnTo>
                <a:lnTo>
                  <a:pt x="11243" y="1362"/>
                </a:lnTo>
                <a:cubicBezTo>
                  <a:pt x="11243" y="1235"/>
                  <a:pt x="11117" y="1109"/>
                  <a:pt x="10990" y="1109"/>
                </a:cubicBezTo>
                <a:lnTo>
                  <a:pt x="1838" y="1109"/>
                </a:lnTo>
                <a:cubicBezTo>
                  <a:pt x="1711" y="1109"/>
                  <a:pt x="1584" y="1235"/>
                  <a:pt x="1584" y="1362"/>
                </a:cubicBezTo>
                <a:lnTo>
                  <a:pt x="1584" y="7601"/>
                </a:lnTo>
                <a:lnTo>
                  <a:pt x="982" y="7601"/>
                </a:lnTo>
                <a:lnTo>
                  <a:pt x="982" y="1267"/>
                </a:lnTo>
                <a:cubicBezTo>
                  <a:pt x="982" y="855"/>
                  <a:pt x="1331" y="507"/>
                  <a:pt x="1743" y="507"/>
                </a:cubicBezTo>
                <a:close/>
                <a:moveTo>
                  <a:pt x="10737" y="1615"/>
                </a:moveTo>
                <a:lnTo>
                  <a:pt x="10737" y="7601"/>
                </a:lnTo>
                <a:lnTo>
                  <a:pt x="7538" y="7601"/>
                </a:lnTo>
                <a:cubicBezTo>
                  <a:pt x="7411" y="7601"/>
                  <a:pt x="7285" y="7696"/>
                  <a:pt x="7285" y="7854"/>
                </a:cubicBezTo>
                <a:cubicBezTo>
                  <a:pt x="7285" y="7981"/>
                  <a:pt x="7411" y="8107"/>
                  <a:pt x="7538" y="8107"/>
                </a:cubicBezTo>
                <a:lnTo>
                  <a:pt x="12352" y="8107"/>
                </a:lnTo>
                <a:lnTo>
                  <a:pt x="12352" y="8836"/>
                </a:lnTo>
                <a:cubicBezTo>
                  <a:pt x="12352" y="9279"/>
                  <a:pt x="12003" y="9596"/>
                  <a:pt x="11592" y="9596"/>
                </a:cubicBezTo>
                <a:lnTo>
                  <a:pt x="1236" y="9596"/>
                </a:lnTo>
                <a:cubicBezTo>
                  <a:pt x="824" y="9596"/>
                  <a:pt x="476" y="9279"/>
                  <a:pt x="476" y="8836"/>
                </a:cubicBezTo>
                <a:lnTo>
                  <a:pt x="476" y="8107"/>
                </a:lnTo>
                <a:lnTo>
                  <a:pt x="5289" y="8107"/>
                </a:lnTo>
                <a:cubicBezTo>
                  <a:pt x="5416" y="8107"/>
                  <a:pt x="5543" y="7981"/>
                  <a:pt x="5543" y="7854"/>
                </a:cubicBezTo>
                <a:cubicBezTo>
                  <a:pt x="5543" y="7696"/>
                  <a:pt x="5416" y="7601"/>
                  <a:pt x="5289" y="7601"/>
                </a:cubicBezTo>
                <a:lnTo>
                  <a:pt x="2091" y="7601"/>
                </a:lnTo>
                <a:lnTo>
                  <a:pt x="2091" y="1615"/>
                </a:lnTo>
                <a:close/>
                <a:moveTo>
                  <a:pt x="1743" y="0"/>
                </a:moveTo>
                <a:cubicBezTo>
                  <a:pt x="1046" y="0"/>
                  <a:pt x="476" y="570"/>
                  <a:pt x="476" y="1267"/>
                </a:cubicBezTo>
                <a:lnTo>
                  <a:pt x="476" y="7601"/>
                </a:lnTo>
                <a:lnTo>
                  <a:pt x="254" y="7601"/>
                </a:lnTo>
                <a:cubicBezTo>
                  <a:pt x="96" y="7601"/>
                  <a:pt x="1" y="7696"/>
                  <a:pt x="1" y="7854"/>
                </a:cubicBezTo>
                <a:lnTo>
                  <a:pt x="1" y="8836"/>
                </a:lnTo>
                <a:cubicBezTo>
                  <a:pt x="1" y="9533"/>
                  <a:pt x="539" y="10103"/>
                  <a:pt x="1236" y="10103"/>
                </a:cubicBezTo>
                <a:lnTo>
                  <a:pt x="11592" y="10103"/>
                </a:lnTo>
                <a:cubicBezTo>
                  <a:pt x="12288" y="10103"/>
                  <a:pt x="12858" y="9533"/>
                  <a:pt x="12858" y="8836"/>
                </a:cubicBezTo>
                <a:lnTo>
                  <a:pt x="12858" y="7854"/>
                </a:lnTo>
                <a:cubicBezTo>
                  <a:pt x="12827" y="7696"/>
                  <a:pt x="12732" y="7601"/>
                  <a:pt x="12605" y="7601"/>
                </a:cubicBezTo>
                <a:lnTo>
                  <a:pt x="12352" y="7601"/>
                </a:lnTo>
                <a:lnTo>
                  <a:pt x="12352" y="1267"/>
                </a:lnTo>
                <a:cubicBezTo>
                  <a:pt x="12352" y="570"/>
                  <a:pt x="11782" y="0"/>
                  <a:pt x="1108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05" name="Google Shape;3605;p38"/>
          <p:cNvSpPr/>
          <p:nvPr/>
        </p:nvSpPr>
        <p:spPr>
          <a:xfrm>
            <a:off x="15598311" y="2923084"/>
            <a:ext cx="157411" cy="31943"/>
          </a:xfrm>
          <a:custGeom>
            <a:avLst/>
            <a:gdLst/>
            <a:ahLst/>
            <a:cxnLst/>
            <a:rect l="l" t="t" r="r" b="b"/>
            <a:pathLst>
              <a:path w="2503" h="476" extrusionOk="0">
                <a:moveTo>
                  <a:pt x="254" y="0"/>
                </a:moveTo>
                <a:cubicBezTo>
                  <a:pt x="127" y="0"/>
                  <a:pt x="1" y="95"/>
                  <a:pt x="1" y="222"/>
                </a:cubicBezTo>
                <a:cubicBezTo>
                  <a:pt x="1" y="380"/>
                  <a:pt x="127" y="475"/>
                  <a:pt x="254" y="475"/>
                </a:cubicBezTo>
                <a:lnTo>
                  <a:pt x="2249" y="475"/>
                </a:lnTo>
                <a:cubicBezTo>
                  <a:pt x="2376" y="475"/>
                  <a:pt x="2503" y="380"/>
                  <a:pt x="2503" y="222"/>
                </a:cubicBezTo>
                <a:cubicBezTo>
                  <a:pt x="2503" y="95"/>
                  <a:pt x="2376" y="0"/>
                  <a:pt x="224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06" name="Google Shape;3606;p38"/>
          <p:cNvSpPr/>
          <p:nvPr/>
        </p:nvSpPr>
        <p:spPr>
          <a:xfrm>
            <a:off x="15660071" y="2855037"/>
            <a:ext cx="31947" cy="34089"/>
          </a:xfrm>
          <a:custGeom>
            <a:avLst/>
            <a:gdLst/>
            <a:ahLst/>
            <a:cxnLst/>
            <a:rect l="l" t="t" r="r" b="b"/>
            <a:pathLst>
              <a:path w="508" h="508" extrusionOk="0">
                <a:moveTo>
                  <a:pt x="254" y="1"/>
                </a:moveTo>
                <a:cubicBezTo>
                  <a:pt x="191" y="1"/>
                  <a:pt x="127" y="32"/>
                  <a:pt x="96" y="64"/>
                </a:cubicBezTo>
                <a:cubicBezTo>
                  <a:pt x="32" y="127"/>
                  <a:pt x="1" y="191"/>
                  <a:pt x="1" y="254"/>
                </a:cubicBezTo>
                <a:cubicBezTo>
                  <a:pt x="1" y="317"/>
                  <a:pt x="32" y="381"/>
                  <a:pt x="96" y="412"/>
                </a:cubicBezTo>
                <a:cubicBezTo>
                  <a:pt x="127" y="476"/>
                  <a:pt x="191" y="507"/>
                  <a:pt x="254" y="507"/>
                </a:cubicBezTo>
                <a:cubicBezTo>
                  <a:pt x="317" y="507"/>
                  <a:pt x="412" y="476"/>
                  <a:pt x="444" y="412"/>
                </a:cubicBezTo>
                <a:cubicBezTo>
                  <a:pt x="507" y="381"/>
                  <a:pt x="507" y="317"/>
                  <a:pt x="507" y="254"/>
                </a:cubicBezTo>
                <a:cubicBezTo>
                  <a:pt x="507" y="191"/>
                  <a:pt x="507" y="127"/>
                  <a:pt x="444" y="64"/>
                </a:cubicBezTo>
                <a:cubicBezTo>
                  <a:pt x="412" y="32"/>
                  <a:pt x="349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07" name="Google Shape;3607;p38"/>
          <p:cNvSpPr/>
          <p:nvPr/>
        </p:nvSpPr>
        <p:spPr>
          <a:xfrm>
            <a:off x="15727802" y="2553259"/>
            <a:ext cx="131502" cy="34089"/>
          </a:xfrm>
          <a:custGeom>
            <a:avLst/>
            <a:gdLst/>
            <a:ahLst/>
            <a:cxnLst/>
            <a:rect l="l" t="t" r="r" b="b"/>
            <a:pathLst>
              <a:path w="2091" h="508" extrusionOk="0">
                <a:moveTo>
                  <a:pt x="254" y="1"/>
                </a:moveTo>
                <a:cubicBezTo>
                  <a:pt x="95" y="1"/>
                  <a:pt x="0" y="127"/>
                  <a:pt x="0" y="254"/>
                </a:cubicBezTo>
                <a:cubicBezTo>
                  <a:pt x="0" y="412"/>
                  <a:pt x="95" y="507"/>
                  <a:pt x="254" y="507"/>
                </a:cubicBezTo>
                <a:lnTo>
                  <a:pt x="1837" y="507"/>
                </a:lnTo>
                <a:cubicBezTo>
                  <a:pt x="1995" y="507"/>
                  <a:pt x="2090" y="412"/>
                  <a:pt x="2090" y="254"/>
                </a:cubicBezTo>
                <a:cubicBezTo>
                  <a:pt x="2090" y="127"/>
                  <a:pt x="1995" y="1"/>
                  <a:pt x="18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08" name="Google Shape;3608;p38"/>
          <p:cNvSpPr/>
          <p:nvPr/>
        </p:nvSpPr>
        <p:spPr>
          <a:xfrm>
            <a:off x="15777613" y="2648887"/>
            <a:ext cx="31884" cy="34089"/>
          </a:xfrm>
          <a:custGeom>
            <a:avLst/>
            <a:gdLst/>
            <a:ahLst/>
            <a:cxnLst/>
            <a:rect l="l" t="t" r="r" b="b"/>
            <a:pathLst>
              <a:path w="507" h="508" extrusionOk="0">
                <a:moveTo>
                  <a:pt x="253" y="1"/>
                </a:moveTo>
                <a:cubicBezTo>
                  <a:pt x="190" y="33"/>
                  <a:pt x="127" y="33"/>
                  <a:pt x="63" y="96"/>
                </a:cubicBezTo>
                <a:cubicBezTo>
                  <a:pt x="32" y="128"/>
                  <a:pt x="0" y="191"/>
                  <a:pt x="0" y="254"/>
                </a:cubicBezTo>
                <a:cubicBezTo>
                  <a:pt x="0" y="349"/>
                  <a:pt x="32" y="413"/>
                  <a:pt x="63" y="444"/>
                </a:cubicBezTo>
                <a:cubicBezTo>
                  <a:pt x="127" y="508"/>
                  <a:pt x="190" y="508"/>
                  <a:pt x="253" y="508"/>
                </a:cubicBezTo>
                <a:cubicBezTo>
                  <a:pt x="317" y="508"/>
                  <a:pt x="380" y="508"/>
                  <a:pt x="443" y="444"/>
                </a:cubicBezTo>
                <a:cubicBezTo>
                  <a:pt x="475" y="413"/>
                  <a:pt x="507" y="349"/>
                  <a:pt x="507" y="254"/>
                </a:cubicBezTo>
                <a:cubicBezTo>
                  <a:pt x="507" y="191"/>
                  <a:pt x="475" y="128"/>
                  <a:pt x="443" y="96"/>
                </a:cubicBezTo>
                <a:cubicBezTo>
                  <a:pt x="380" y="33"/>
                  <a:pt x="317" y="1"/>
                  <a:pt x="25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09" name="Google Shape;3609;p38"/>
          <p:cNvSpPr/>
          <p:nvPr/>
        </p:nvSpPr>
        <p:spPr>
          <a:xfrm>
            <a:off x="15777613" y="2774309"/>
            <a:ext cx="31884" cy="34089"/>
          </a:xfrm>
          <a:custGeom>
            <a:avLst/>
            <a:gdLst/>
            <a:ahLst/>
            <a:cxnLst/>
            <a:rect l="l" t="t" r="r" b="b"/>
            <a:pathLst>
              <a:path w="507" h="508" extrusionOk="0">
                <a:moveTo>
                  <a:pt x="253" y="0"/>
                </a:moveTo>
                <a:cubicBezTo>
                  <a:pt x="190" y="0"/>
                  <a:pt x="127" y="32"/>
                  <a:pt x="63" y="64"/>
                </a:cubicBezTo>
                <a:cubicBezTo>
                  <a:pt x="32" y="127"/>
                  <a:pt x="0" y="190"/>
                  <a:pt x="0" y="254"/>
                </a:cubicBezTo>
                <a:cubicBezTo>
                  <a:pt x="0" y="317"/>
                  <a:pt x="32" y="380"/>
                  <a:pt x="63" y="412"/>
                </a:cubicBezTo>
                <a:cubicBezTo>
                  <a:pt x="127" y="475"/>
                  <a:pt x="190" y="507"/>
                  <a:pt x="253" y="507"/>
                </a:cubicBezTo>
                <a:cubicBezTo>
                  <a:pt x="317" y="507"/>
                  <a:pt x="380" y="475"/>
                  <a:pt x="443" y="412"/>
                </a:cubicBezTo>
                <a:cubicBezTo>
                  <a:pt x="475" y="380"/>
                  <a:pt x="507" y="317"/>
                  <a:pt x="507" y="254"/>
                </a:cubicBezTo>
                <a:cubicBezTo>
                  <a:pt x="507" y="190"/>
                  <a:pt x="475" y="127"/>
                  <a:pt x="443" y="64"/>
                </a:cubicBezTo>
                <a:cubicBezTo>
                  <a:pt x="380" y="32"/>
                  <a:pt x="317" y="0"/>
                  <a:pt x="25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10" name="Google Shape;3610;p38"/>
          <p:cNvSpPr/>
          <p:nvPr/>
        </p:nvSpPr>
        <p:spPr>
          <a:xfrm>
            <a:off x="15727802" y="2712636"/>
            <a:ext cx="131502" cy="34089"/>
          </a:xfrm>
          <a:custGeom>
            <a:avLst/>
            <a:gdLst/>
            <a:ahLst/>
            <a:cxnLst/>
            <a:rect l="l" t="t" r="r" b="b"/>
            <a:pathLst>
              <a:path w="2091" h="508" extrusionOk="0">
                <a:moveTo>
                  <a:pt x="254" y="1"/>
                </a:moveTo>
                <a:cubicBezTo>
                  <a:pt x="95" y="1"/>
                  <a:pt x="0" y="96"/>
                  <a:pt x="0" y="254"/>
                </a:cubicBezTo>
                <a:cubicBezTo>
                  <a:pt x="0" y="381"/>
                  <a:pt x="95" y="508"/>
                  <a:pt x="254" y="508"/>
                </a:cubicBezTo>
                <a:lnTo>
                  <a:pt x="1837" y="508"/>
                </a:lnTo>
                <a:cubicBezTo>
                  <a:pt x="1995" y="508"/>
                  <a:pt x="2090" y="381"/>
                  <a:pt x="2090" y="254"/>
                </a:cubicBezTo>
                <a:cubicBezTo>
                  <a:pt x="2090" y="96"/>
                  <a:pt x="1995" y="1"/>
                  <a:pt x="18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11" name="Google Shape;3611;p38"/>
          <p:cNvSpPr/>
          <p:nvPr/>
        </p:nvSpPr>
        <p:spPr>
          <a:xfrm>
            <a:off x="15486806" y="2500177"/>
            <a:ext cx="133513" cy="142399"/>
          </a:xfrm>
          <a:custGeom>
            <a:avLst/>
            <a:gdLst/>
            <a:ahLst/>
            <a:cxnLst/>
            <a:rect l="l" t="t" r="r" b="b"/>
            <a:pathLst>
              <a:path w="2123" h="2122" extrusionOk="0">
                <a:moveTo>
                  <a:pt x="1077" y="0"/>
                </a:moveTo>
                <a:cubicBezTo>
                  <a:pt x="950" y="0"/>
                  <a:pt x="824" y="127"/>
                  <a:pt x="824" y="253"/>
                </a:cubicBezTo>
                <a:lnTo>
                  <a:pt x="824" y="792"/>
                </a:lnTo>
                <a:lnTo>
                  <a:pt x="254" y="792"/>
                </a:lnTo>
                <a:cubicBezTo>
                  <a:pt x="127" y="792"/>
                  <a:pt x="32" y="918"/>
                  <a:pt x="32" y="1045"/>
                </a:cubicBezTo>
                <a:cubicBezTo>
                  <a:pt x="0" y="1203"/>
                  <a:pt x="127" y="1298"/>
                  <a:pt x="254" y="1298"/>
                </a:cubicBezTo>
                <a:lnTo>
                  <a:pt x="824" y="1298"/>
                </a:lnTo>
                <a:lnTo>
                  <a:pt x="824" y="1869"/>
                </a:lnTo>
                <a:cubicBezTo>
                  <a:pt x="824" y="1995"/>
                  <a:pt x="950" y="2122"/>
                  <a:pt x="1077" y="2122"/>
                </a:cubicBezTo>
                <a:cubicBezTo>
                  <a:pt x="1204" y="2122"/>
                  <a:pt x="1330" y="1995"/>
                  <a:pt x="1330" y="1869"/>
                </a:cubicBezTo>
                <a:lnTo>
                  <a:pt x="1330" y="1298"/>
                </a:lnTo>
                <a:lnTo>
                  <a:pt x="1869" y="1298"/>
                </a:lnTo>
                <a:cubicBezTo>
                  <a:pt x="1995" y="1298"/>
                  <a:pt x="2122" y="1203"/>
                  <a:pt x="2122" y="1045"/>
                </a:cubicBezTo>
                <a:cubicBezTo>
                  <a:pt x="2122" y="918"/>
                  <a:pt x="1995" y="792"/>
                  <a:pt x="1869" y="792"/>
                </a:cubicBezTo>
                <a:lnTo>
                  <a:pt x="1330" y="792"/>
                </a:lnTo>
                <a:lnTo>
                  <a:pt x="1330" y="253"/>
                </a:lnTo>
                <a:cubicBezTo>
                  <a:pt x="1330" y="127"/>
                  <a:pt x="1204" y="0"/>
                  <a:pt x="10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12" name="Google Shape;3612;p38"/>
          <p:cNvSpPr/>
          <p:nvPr/>
        </p:nvSpPr>
        <p:spPr>
          <a:xfrm>
            <a:off x="15486807" y="2663783"/>
            <a:ext cx="135463" cy="142464"/>
          </a:xfrm>
          <a:custGeom>
            <a:avLst/>
            <a:gdLst/>
            <a:ahLst/>
            <a:cxnLst/>
            <a:rect l="l" t="t" r="r" b="b"/>
            <a:pathLst>
              <a:path w="2154" h="2123" extrusionOk="0">
                <a:moveTo>
                  <a:pt x="270" y="1"/>
                </a:moveTo>
                <a:cubicBezTo>
                  <a:pt x="206" y="1"/>
                  <a:pt x="143" y="32"/>
                  <a:pt x="95" y="96"/>
                </a:cubicBezTo>
                <a:cubicBezTo>
                  <a:pt x="0" y="191"/>
                  <a:pt x="0" y="349"/>
                  <a:pt x="95" y="444"/>
                </a:cubicBezTo>
                <a:lnTo>
                  <a:pt x="729" y="1077"/>
                </a:lnTo>
                <a:lnTo>
                  <a:pt x="95" y="1679"/>
                </a:lnTo>
                <a:cubicBezTo>
                  <a:pt x="0" y="1774"/>
                  <a:pt x="0" y="1932"/>
                  <a:pt x="95" y="2059"/>
                </a:cubicBezTo>
                <a:cubicBezTo>
                  <a:pt x="159" y="2091"/>
                  <a:pt x="222" y="2122"/>
                  <a:pt x="285" y="2122"/>
                </a:cubicBezTo>
                <a:cubicBezTo>
                  <a:pt x="349" y="2122"/>
                  <a:pt x="412" y="2091"/>
                  <a:pt x="475" y="2059"/>
                </a:cubicBezTo>
                <a:lnTo>
                  <a:pt x="1077" y="1426"/>
                </a:lnTo>
                <a:lnTo>
                  <a:pt x="1679" y="2027"/>
                </a:lnTo>
                <a:cubicBezTo>
                  <a:pt x="1742" y="2059"/>
                  <a:pt x="1805" y="2091"/>
                  <a:pt x="1869" y="2091"/>
                </a:cubicBezTo>
                <a:cubicBezTo>
                  <a:pt x="1932" y="2091"/>
                  <a:pt x="1995" y="2091"/>
                  <a:pt x="2059" y="2027"/>
                </a:cubicBezTo>
                <a:cubicBezTo>
                  <a:pt x="2154" y="1932"/>
                  <a:pt x="2154" y="1774"/>
                  <a:pt x="2059" y="1679"/>
                </a:cubicBezTo>
                <a:lnTo>
                  <a:pt x="1425" y="1077"/>
                </a:lnTo>
                <a:lnTo>
                  <a:pt x="2059" y="444"/>
                </a:lnTo>
                <a:cubicBezTo>
                  <a:pt x="2154" y="349"/>
                  <a:pt x="2154" y="191"/>
                  <a:pt x="2059" y="96"/>
                </a:cubicBezTo>
                <a:cubicBezTo>
                  <a:pt x="1995" y="48"/>
                  <a:pt x="1924" y="24"/>
                  <a:pt x="1857" y="24"/>
                </a:cubicBezTo>
                <a:cubicBezTo>
                  <a:pt x="1790" y="24"/>
                  <a:pt x="1726" y="48"/>
                  <a:pt x="1679" y="96"/>
                </a:cubicBezTo>
                <a:lnTo>
                  <a:pt x="1077" y="697"/>
                </a:lnTo>
                <a:lnTo>
                  <a:pt x="444" y="96"/>
                </a:lnTo>
                <a:cubicBezTo>
                  <a:pt x="396" y="32"/>
                  <a:pt x="333" y="1"/>
                  <a:pt x="27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13" name="Google Shape;3613;p38"/>
          <p:cNvSpPr/>
          <p:nvPr/>
        </p:nvSpPr>
        <p:spPr>
          <a:xfrm>
            <a:off x="16034518" y="6998284"/>
            <a:ext cx="796681" cy="716285"/>
          </a:xfrm>
          <a:custGeom>
            <a:avLst/>
            <a:gdLst/>
            <a:ahLst/>
            <a:cxnLst/>
            <a:rect l="l" t="t" r="r" b="b"/>
            <a:pathLst>
              <a:path w="12668" h="10674" extrusionOk="0">
                <a:moveTo>
                  <a:pt x="12161" y="507"/>
                </a:moveTo>
                <a:lnTo>
                  <a:pt x="12161" y="10166"/>
                </a:lnTo>
                <a:lnTo>
                  <a:pt x="507" y="10166"/>
                </a:lnTo>
                <a:lnTo>
                  <a:pt x="507" y="507"/>
                </a:lnTo>
                <a:close/>
                <a:moveTo>
                  <a:pt x="254" y="1"/>
                </a:moveTo>
                <a:cubicBezTo>
                  <a:pt x="95" y="1"/>
                  <a:pt x="0" y="127"/>
                  <a:pt x="0" y="254"/>
                </a:cubicBezTo>
                <a:lnTo>
                  <a:pt x="0" y="10420"/>
                </a:lnTo>
                <a:cubicBezTo>
                  <a:pt x="0" y="10546"/>
                  <a:pt x="95" y="10673"/>
                  <a:pt x="254" y="10673"/>
                </a:cubicBezTo>
                <a:lnTo>
                  <a:pt x="12415" y="10673"/>
                </a:lnTo>
                <a:cubicBezTo>
                  <a:pt x="12541" y="10673"/>
                  <a:pt x="12668" y="10546"/>
                  <a:pt x="12636" y="10420"/>
                </a:cubicBezTo>
                <a:lnTo>
                  <a:pt x="12636" y="254"/>
                </a:lnTo>
                <a:cubicBezTo>
                  <a:pt x="12636" y="127"/>
                  <a:pt x="12541" y="1"/>
                  <a:pt x="1241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14" name="Google Shape;3614;p38"/>
          <p:cNvSpPr/>
          <p:nvPr/>
        </p:nvSpPr>
        <p:spPr>
          <a:xfrm>
            <a:off x="16102251" y="7072705"/>
            <a:ext cx="659267" cy="567443"/>
          </a:xfrm>
          <a:custGeom>
            <a:avLst/>
            <a:gdLst/>
            <a:ahLst/>
            <a:cxnLst/>
            <a:rect l="l" t="t" r="r" b="b"/>
            <a:pathLst>
              <a:path w="10483" h="8456" extrusionOk="0">
                <a:moveTo>
                  <a:pt x="253" y="0"/>
                </a:moveTo>
                <a:cubicBezTo>
                  <a:pt x="127" y="0"/>
                  <a:pt x="0" y="95"/>
                  <a:pt x="0" y="222"/>
                </a:cubicBezTo>
                <a:lnTo>
                  <a:pt x="0" y="8234"/>
                </a:lnTo>
                <a:cubicBezTo>
                  <a:pt x="0" y="8361"/>
                  <a:pt x="127" y="8456"/>
                  <a:pt x="253" y="8456"/>
                </a:cubicBezTo>
                <a:lnTo>
                  <a:pt x="10229" y="8456"/>
                </a:lnTo>
                <a:cubicBezTo>
                  <a:pt x="10388" y="8456"/>
                  <a:pt x="10483" y="8361"/>
                  <a:pt x="10483" y="8234"/>
                </a:cubicBezTo>
                <a:lnTo>
                  <a:pt x="10483" y="222"/>
                </a:lnTo>
                <a:cubicBezTo>
                  <a:pt x="10483" y="95"/>
                  <a:pt x="10388" y="0"/>
                  <a:pt x="10229" y="0"/>
                </a:cubicBezTo>
                <a:lnTo>
                  <a:pt x="6366" y="0"/>
                </a:lnTo>
                <a:cubicBezTo>
                  <a:pt x="6239" y="0"/>
                  <a:pt x="6112" y="95"/>
                  <a:pt x="6112" y="222"/>
                </a:cubicBezTo>
                <a:cubicBezTo>
                  <a:pt x="6112" y="380"/>
                  <a:pt x="6239" y="475"/>
                  <a:pt x="6366" y="475"/>
                </a:cubicBezTo>
                <a:lnTo>
                  <a:pt x="10008" y="475"/>
                </a:lnTo>
                <a:lnTo>
                  <a:pt x="10008" y="7981"/>
                </a:lnTo>
                <a:lnTo>
                  <a:pt x="507" y="7981"/>
                </a:lnTo>
                <a:lnTo>
                  <a:pt x="507" y="475"/>
                </a:lnTo>
                <a:lnTo>
                  <a:pt x="4149" y="475"/>
                </a:lnTo>
                <a:cubicBezTo>
                  <a:pt x="4275" y="475"/>
                  <a:pt x="4370" y="380"/>
                  <a:pt x="4370" y="222"/>
                </a:cubicBezTo>
                <a:cubicBezTo>
                  <a:pt x="4370" y="95"/>
                  <a:pt x="4275" y="0"/>
                  <a:pt x="414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15" name="Google Shape;3615;p38"/>
          <p:cNvSpPr/>
          <p:nvPr/>
        </p:nvSpPr>
        <p:spPr>
          <a:xfrm>
            <a:off x="16165959" y="7144910"/>
            <a:ext cx="151438" cy="191386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2" y="2851"/>
                  <a:pt x="2407" y="2756"/>
                  <a:pt x="2407" y="2598"/>
                </a:cubicBezTo>
                <a:lnTo>
                  <a:pt x="2407" y="254"/>
                </a:lnTo>
                <a:cubicBezTo>
                  <a:pt x="2407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16" name="Google Shape;3616;p38"/>
          <p:cNvSpPr/>
          <p:nvPr/>
        </p:nvSpPr>
        <p:spPr>
          <a:xfrm>
            <a:off x="16357145" y="7144910"/>
            <a:ext cx="151438" cy="191386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3" y="2851"/>
                  <a:pt x="2408" y="2756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17" name="Google Shape;3617;p38"/>
          <p:cNvSpPr/>
          <p:nvPr/>
        </p:nvSpPr>
        <p:spPr>
          <a:xfrm>
            <a:off x="16548330" y="7144910"/>
            <a:ext cx="151438" cy="191386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3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3" y="2851"/>
                </a:cubicBezTo>
                <a:lnTo>
                  <a:pt x="2154" y="2851"/>
                </a:lnTo>
                <a:cubicBezTo>
                  <a:pt x="2281" y="2851"/>
                  <a:pt x="2408" y="2756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18" name="Google Shape;3618;p38"/>
          <p:cNvSpPr/>
          <p:nvPr/>
        </p:nvSpPr>
        <p:spPr>
          <a:xfrm>
            <a:off x="16165959" y="7376563"/>
            <a:ext cx="151438" cy="191318"/>
          </a:xfrm>
          <a:custGeom>
            <a:avLst/>
            <a:gdLst/>
            <a:ahLst/>
            <a:cxnLst/>
            <a:rect l="l" t="t" r="r" b="b"/>
            <a:pathLst>
              <a:path w="2408" h="2851" extrusionOk="0">
                <a:moveTo>
                  <a:pt x="1901" y="476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476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2" y="2851"/>
                  <a:pt x="2407" y="2724"/>
                  <a:pt x="2407" y="2598"/>
                </a:cubicBezTo>
                <a:lnTo>
                  <a:pt x="2407" y="254"/>
                </a:lnTo>
                <a:cubicBezTo>
                  <a:pt x="2407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19" name="Google Shape;3619;p38"/>
          <p:cNvSpPr/>
          <p:nvPr/>
        </p:nvSpPr>
        <p:spPr>
          <a:xfrm>
            <a:off x="16357145" y="7376563"/>
            <a:ext cx="151438" cy="191318"/>
          </a:xfrm>
          <a:custGeom>
            <a:avLst/>
            <a:gdLst/>
            <a:ahLst/>
            <a:cxnLst/>
            <a:rect l="l" t="t" r="r" b="b"/>
            <a:pathLst>
              <a:path w="2408" h="2851" extrusionOk="0">
                <a:moveTo>
                  <a:pt x="1901" y="476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476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3" y="2851"/>
                  <a:pt x="2408" y="2724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20" name="Google Shape;3620;p38"/>
          <p:cNvSpPr/>
          <p:nvPr/>
        </p:nvSpPr>
        <p:spPr>
          <a:xfrm>
            <a:off x="16548330" y="7376563"/>
            <a:ext cx="151438" cy="191318"/>
          </a:xfrm>
          <a:custGeom>
            <a:avLst/>
            <a:gdLst/>
            <a:ahLst/>
            <a:cxnLst/>
            <a:rect l="l" t="t" r="r" b="b"/>
            <a:pathLst>
              <a:path w="2408" h="2851" extrusionOk="0">
                <a:moveTo>
                  <a:pt x="1901" y="476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476"/>
                </a:lnTo>
                <a:close/>
                <a:moveTo>
                  <a:pt x="223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3" y="2851"/>
                </a:cubicBezTo>
                <a:lnTo>
                  <a:pt x="2154" y="2851"/>
                </a:lnTo>
                <a:cubicBezTo>
                  <a:pt x="2281" y="2851"/>
                  <a:pt x="2408" y="2724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21" name="Google Shape;3621;p38"/>
          <p:cNvSpPr/>
          <p:nvPr/>
        </p:nvSpPr>
        <p:spPr>
          <a:xfrm>
            <a:off x="16416891" y="7072705"/>
            <a:ext cx="31947" cy="31943"/>
          </a:xfrm>
          <a:custGeom>
            <a:avLst/>
            <a:gdLst/>
            <a:ahLst/>
            <a:cxnLst/>
            <a:rect l="l" t="t" r="r" b="b"/>
            <a:pathLst>
              <a:path w="508" h="476" extrusionOk="0">
                <a:moveTo>
                  <a:pt x="254" y="0"/>
                </a:moveTo>
                <a:cubicBezTo>
                  <a:pt x="191" y="0"/>
                  <a:pt x="127" y="32"/>
                  <a:pt x="64" y="63"/>
                </a:cubicBezTo>
                <a:cubicBezTo>
                  <a:pt x="32" y="95"/>
                  <a:pt x="1" y="190"/>
                  <a:pt x="1" y="253"/>
                </a:cubicBezTo>
                <a:cubicBezTo>
                  <a:pt x="1" y="317"/>
                  <a:pt x="32" y="380"/>
                  <a:pt x="64" y="412"/>
                </a:cubicBezTo>
                <a:cubicBezTo>
                  <a:pt x="127" y="443"/>
                  <a:pt x="191" y="475"/>
                  <a:pt x="254" y="475"/>
                </a:cubicBezTo>
                <a:cubicBezTo>
                  <a:pt x="317" y="475"/>
                  <a:pt x="381" y="443"/>
                  <a:pt x="413" y="412"/>
                </a:cubicBezTo>
                <a:cubicBezTo>
                  <a:pt x="476" y="380"/>
                  <a:pt x="508" y="317"/>
                  <a:pt x="508" y="253"/>
                </a:cubicBezTo>
                <a:cubicBezTo>
                  <a:pt x="508" y="190"/>
                  <a:pt x="476" y="127"/>
                  <a:pt x="413" y="63"/>
                </a:cubicBezTo>
                <a:cubicBezTo>
                  <a:pt x="381" y="32"/>
                  <a:pt x="317" y="0"/>
                  <a:pt x="2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22" name="Google Shape;3622;p38"/>
          <p:cNvSpPr/>
          <p:nvPr/>
        </p:nvSpPr>
        <p:spPr>
          <a:xfrm>
            <a:off x="1572973" y="5001508"/>
            <a:ext cx="766808" cy="752386"/>
          </a:xfrm>
          <a:custGeom>
            <a:avLst/>
            <a:gdLst/>
            <a:ahLst/>
            <a:cxnLst/>
            <a:rect l="l" t="t" r="r" b="b"/>
            <a:pathLst>
              <a:path w="12193" h="11212" extrusionOk="0">
                <a:moveTo>
                  <a:pt x="2185" y="7031"/>
                </a:moveTo>
                <a:cubicBezTo>
                  <a:pt x="2597" y="7031"/>
                  <a:pt x="2914" y="7348"/>
                  <a:pt x="2914" y="7728"/>
                </a:cubicBezTo>
                <a:lnTo>
                  <a:pt x="2914" y="7918"/>
                </a:lnTo>
                <a:cubicBezTo>
                  <a:pt x="2914" y="8329"/>
                  <a:pt x="2597" y="8646"/>
                  <a:pt x="2185" y="8646"/>
                </a:cubicBezTo>
                <a:cubicBezTo>
                  <a:pt x="1805" y="8646"/>
                  <a:pt x="1489" y="8329"/>
                  <a:pt x="1489" y="7918"/>
                </a:cubicBezTo>
                <a:lnTo>
                  <a:pt x="1489" y="7728"/>
                </a:lnTo>
                <a:cubicBezTo>
                  <a:pt x="1489" y="7348"/>
                  <a:pt x="1805" y="7031"/>
                  <a:pt x="2185" y="7031"/>
                </a:cubicBezTo>
                <a:close/>
                <a:moveTo>
                  <a:pt x="6112" y="7031"/>
                </a:moveTo>
                <a:cubicBezTo>
                  <a:pt x="6492" y="7031"/>
                  <a:pt x="6809" y="7348"/>
                  <a:pt x="6809" y="7728"/>
                </a:cubicBezTo>
                <a:lnTo>
                  <a:pt x="6809" y="7918"/>
                </a:lnTo>
                <a:cubicBezTo>
                  <a:pt x="6809" y="8329"/>
                  <a:pt x="6492" y="8646"/>
                  <a:pt x="6112" y="8646"/>
                </a:cubicBezTo>
                <a:cubicBezTo>
                  <a:pt x="5701" y="8646"/>
                  <a:pt x="5384" y="8329"/>
                  <a:pt x="5384" y="7918"/>
                </a:cubicBezTo>
                <a:lnTo>
                  <a:pt x="5384" y="7728"/>
                </a:lnTo>
                <a:cubicBezTo>
                  <a:pt x="5384" y="7348"/>
                  <a:pt x="5701" y="7031"/>
                  <a:pt x="6112" y="7031"/>
                </a:cubicBezTo>
                <a:close/>
                <a:moveTo>
                  <a:pt x="10008" y="7031"/>
                </a:moveTo>
                <a:cubicBezTo>
                  <a:pt x="10388" y="7031"/>
                  <a:pt x="10704" y="7348"/>
                  <a:pt x="10704" y="7728"/>
                </a:cubicBezTo>
                <a:lnTo>
                  <a:pt x="10704" y="7918"/>
                </a:lnTo>
                <a:cubicBezTo>
                  <a:pt x="10704" y="8329"/>
                  <a:pt x="10388" y="8646"/>
                  <a:pt x="10008" y="8646"/>
                </a:cubicBezTo>
                <a:cubicBezTo>
                  <a:pt x="9596" y="8646"/>
                  <a:pt x="9279" y="8329"/>
                  <a:pt x="9279" y="7918"/>
                </a:cubicBezTo>
                <a:lnTo>
                  <a:pt x="9279" y="7728"/>
                </a:lnTo>
                <a:cubicBezTo>
                  <a:pt x="9279" y="7348"/>
                  <a:pt x="9596" y="7031"/>
                  <a:pt x="10008" y="7031"/>
                </a:cubicBezTo>
                <a:close/>
                <a:moveTo>
                  <a:pt x="4909" y="8076"/>
                </a:moveTo>
                <a:cubicBezTo>
                  <a:pt x="4941" y="8361"/>
                  <a:pt x="5099" y="8614"/>
                  <a:pt x="5289" y="8804"/>
                </a:cubicBezTo>
                <a:cubicBezTo>
                  <a:pt x="4782" y="8994"/>
                  <a:pt x="4402" y="9374"/>
                  <a:pt x="4149" y="9849"/>
                </a:cubicBezTo>
                <a:cubicBezTo>
                  <a:pt x="3896" y="9374"/>
                  <a:pt x="3515" y="8994"/>
                  <a:pt x="3009" y="8804"/>
                </a:cubicBezTo>
                <a:cubicBezTo>
                  <a:pt x="3199" y="8614"/>
                  <a:pt x="3357" y="8361"/>
                  <a:pt x="3389" y="8076"/>
                </a:cubicBezTo>
                <a:close/>
                <a:moveTo>
                  <a:pt x="8836" y="8076"/>
                </a:moveTo>
                <a:cubicBezTo>
                  <a:pt x="8868" y="8361"/>
                  <a:pt x="8994" y="8614"/>
                  <a:pt x="9184" y="8804"/>
                </a:cubicBezTo>
                <a:cubicBezTo>
                  <a:pt x="8709" y="8994"/>
                  <a:pt x="8298" y="9374"/>
                  <a:pt x="8044" y="9849"/>
                </a:cubicBezTo>
                <a:cubicBezTo>
                  <a:pt x="7822" y="9374"/>
                  <a:pt x="7411" y="8994"/>
                  <a:pt x="6904" y="8804"/>
                </a:cubicBezTo>
                <a:cubicBezTo>
                  <a:pt x="7126" y="8614"/>
                  <a:pt x="7252" y="8361"/>
                  <a:pt x="7284" y="8076"/>
                </a:cubicBezTo>
                <a:close/>
                <a:moveTo>
                  <a:pt x="2185" y="9121"/>
                </a:moveTo>
                <a:cubicBezTo>
                  <a:pt x="3104" y="9121"/>
                  <a:pt x="3864" y="9849"/>
                  <a:pt x="3896" y="10736"/>
                </a:cubicBezTo>
                <a:lnTo>
                  <a:pt x="475" y="10736"/>
                </a:lnTo>
                <a:cubicBezTo>
                  <a:pt x="539" y="9849"/>
                  <a:pt x="1299" y="9121"/>
                  <a:pt x="2185" y="9121"/>
                </a:cubicBezTo>
                <a:close/>
                <a:moveTo>
                  <a:pt x="6112" y="9121"/>
                </a:moveTo>
                <a:cubicBezTo>
                  <a:pt x="6999" y="9121"/>
                  <a:pt x="7759" y="9849"/>
                  <a:pt x="7822" y="10736"/>
                </a:cubicBezTo>
                <a:lnTo>
                  <a:pt x="4402" y="10736"/>
                </a:lnTo>
                <a:cubicBezTo>
                  <a:pt x="4434" y="9849"/>
                  <a:pt x="5194" y="9121"/>
                  <a:pt x="6112" y="9121"/>
                </a:cubicBezTo>
                <a:close/>
                <a:moveTo>
                  <a:pt x="10008" y="9121"/>
                </a:moveTo>
                <a:cubicBezTo>
                  <a:pt x="10894" y="9121"/>
                  <a:pt x="11654" y="9849"/>
                  <a:pt x="11718" y="10736"/>
                </a:cubicBezTo>
                <a:lnTo>
                  <a:pt x="8298" y="10736"/>
                </a:lnTo>
                <a:cubicBezTo>
                  <a:pt x="8329" y="9849"/>
                  <a:pt x="9089" y="9121"/>
                  <a:pt x="10008" y="9121"/>
                </a:cubicBezTo>
                <a:close/>
                <a:moveTo>
                  <a:pt x="1045" y="0"/>
                </a:moveTo>
                <a:cubicBezTo>
                  <a:pt x="475" y="0"/>
                  <a:pt x="0" y="444"/>
                  <a:pt x="0" y="1014"/>
                </a:cubicBezTo>
                <a:lnTo>
                  <a:pt x="0" y="7031"/>
                </a:lnTo>
                <a:cubicBezTo>
                  <a:pt x="0" y="7601"/>
                  <a:pt x="475" y="8044"/>
                  <a:pt x="1014" y="8076"/>
                </a:cubicBezTo>
                <a:cubicBezTo>
                  <a:pt x="1045" y="8361"/>
                  <a:pt x="1204" y="8614"/>
                  <a:pt x="1394" y="8804"/>
                </a:cubicBezTo>
                <a:cubicBezTo>
                  <a:pt x="570" y="9121"/>
                  <a:pt x="0" y="9913"/>
                  <a:pt x="0" y="10831"/>
                </a:cubicBezTo>
                <a:lnTo>
                  <a:pt x="0" y="10958"/>
                </a:lnTo>
                <a:cubicBezTo>
                  <a:pt x="0" y="11116"/>
                  <a:pt x="127" y="11211"/>
                  <a:pt x="254" y="11211"/>
                </a:cubicBezTo>
                <a:lnTo>
                  <a:pt x="11939" y="11211"/>
                </a:lnTo>
                <a:cubicBezTo>
                  <a:pt x="12066" y="11211"/>
                  <a:pt x="12193" y="11116"/>
                  <a:pt x="12193" y="10958"/>
                </a:cubicBezTo>
                <a:lnTo>
                  <a:pt x="12193" y="10831"/>
                </a:lnTo>
                <a:cubicBezTo>
                  <a:pt x="12193" y="9913"/>
                  <a:pt x="11623" y="9121"/>
                  <a:pt x="10799" y="8804"/>
                </a:cubicBezTo>
                <a:cubicBezTo>
                  <a:pt x="11021" y="8614"/>
                  <a:pt x="11148" y="8361"/>
                  <a:pt x="11179" y="8076"/>
                </a:cubicBezTo>
                <a:cubicBezTo>
                  <a:pt x="11749" y="8044"/>
                  <a:pt x="12193" y="7601"/>
                  <a:pt x="12193" y="7031"/>
                </a:cubicBezTo>
                <a:lnTo>
                  <a:pt x="12193" y="1014"/>
                </a:lnTo>
                <a:cubicBezTo>
                  <a:pt x="12193" y="444"/>
                  <a:pt x="11718" y="0"/>
                  <a:pt x="11148" y="0"/>
                </a:cubicBezTo>
                <a:lnTo>
                  <a:pt x="7157" y="0"/>
                </a:lnTo>
                <a:cubicBezTo>
                  <a:pt x="7031" y="0"/>
                  <a:pt x="6936" y="95"/>
                  <a:pt x="6936" y="222"/>
                </a:cubicBezTo>
                <a:cubicBezTo>
                  <a:pt x="6936" y="349"/>
                  <a:pt x="7031" y="444"/>
                  <a:pt x="7157" y="444"/>
                </a:cubicBezTo>
                <a:lnTo>
                  <a:pt x="11148" y="444"/>
                </a:lnTo>
                <a:cubicBezTo>
                  <a:pt x="11464" y="444"/>
                  <a:pt x="11718" y="697"/>
                  <a:pt x="11718" y="1014"/>
                </a:cubicBezTo>
                <a:lnTo>
                  <a:pt x="11718" y="7031"/>
                </a:lnTo>
                <a:cubicBezTo>
                  <a:pt x="11718" y="7316"/>
                  <a:pt x="11464" y="7569"/>
                  <a:pt x="11179" y="7601"/>
                </a:cubicBezTo>
                <a:cubicBezTo>
                  <a:pt x="11116" y="6999"/>
                  <a:pt x="10609" y="6556"/>
                  <a:pt x="10008" y="6556"/>
                </a:cubicBezTo>
                <a:cubicBezTo>
                  <a:pt x="9406" y="6556"/>
                  <a:pt x="8899" y="6999"/>
                  <a:pt x="8836" y="7601"/>
                </a:cubicBezTo>
                <a:lnTo>
                  <a:pt x="7284" y="7601"/>
                </a:lnTo>
                <a:cubicBezTo>
                  <a:pt x="7189" y="6999"/>
                  <a:pt x="6714" y="6556"/>
                  <a:pt x="6081" y="6556"/>
                </a:cubicBezTo>
                <a:cubicBezTo>
                  <a:pt x="5479" y="6556"/>
                  <a:pt x="4972" y="6999"/>
                  <a:pt x="4909" y="7601"/>
                </a:cubicBezTo>
                <a:lnTo>
                  <a:pt x="3357" y="7601"/>
                </a:lnTo>
                <a:cubicBezTo>
                  <a:pt x="3294" y="6999"/>
                  <a:pt x="2787" y="6556"/>
                  <a:pt x="2185" y="6556"/>
                </a:cubicBezTo>
                <a:cubicBezTo>
                  <a:pt x="1584" y="6556"/>
                  <a:pt x="1077" y="6999"/>
                  <a:pt x="1014" y="7601"/>
                </a:cubicBezTo>
                <a:cubicBezTo>
                  <a:pt x="729" y="7569"/>
                  <a:pt x="475" y="7348"/>
                  <a:pt x="475" y="7031"/>
                </a:cubicBezTo>
                <a:lnTo>
                  <a:pt x="475" y="1014"/>
                </a:lnTo>
                <a:cubicBezTo>
                  <a:pt x="475" y="697"/>
                  <a:pt x="729" y="444"/>
                  <a:pt x="1045" y="444"/>
                </a:cubicBezTo>
                <a:lnTo>
                  <a:pt x="5036" y="444"/>
                </a:lnTo>
                <a:cubicBezTo>
                  <a:pt x="5162" y="444"/>
                  <a:pt x="5257" y="349"/>
                  <a:pt x="5257" y="222"/>
                </a:cubicBezTo>
                <a:cubicBezTo>
                  <a:pt x="5257" y="95"/>
                  <a:pt x="5162" y="0"/>
                  <a:pt x="503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23" name="Google Shape;3623;p38"/>
          <p:cNvSpPr/>
          <p:nvPr/>
        </p:nvSpPr>
        <p:spPr>
          <a:xfrm>
            <a:off x="1746235" y="5124781"/>
            <a:ext cx="107603" cy="116899"/>
          </a:xfrm>
          <a:custGeom>
            <a:avLst/>
            <a:gdLst/>
            <a:ahLst/>
            <a:cxnLst/>
            <a:rect l="l" t="t" r="r" b="b"/>
            <a:pathLst>
              <a:path w="1711" h="1742" extrusionOk="0">
                <a:moveTo>
                  <a:pt x="856" y="0"/>
                </a:moveTo>
                <a:cubicBezTo>
                  <a:pt x="729" y="0"/>
                  <a:pt x="634" y="127"/>
                  <a:pt x="634" y="253"/>
                </a:cubicBezTo>
                <a:lnTo>
                  <a:pt x="634" y="633"/>
                </a:lnTo>
                <a:lnTo>
                  <a:pt x="222" y="633"/>
                </a:lnTo>
                <a:cubicBezTo>
                  <a:pt x="95" y="633"/>
                  <a:pt x="0" y="729"/>
                  <a:pt x="0" y="855"/>
                </a:cubicBezTo>
                <a:cubicBezTo>
                  <a:pt x="0" y="982"/>
                  <a:pt x="95" y="1109"/>
                  <a:pt x="222" y="1109"/>
                </a:cubicBezTo>
                <a:lnTo>
                  <a:pt x="634" y="1109"/>
                </a:lnTo>
                <a:lnTo>
                  <a:pt x="634" y="1489"/>
                </a:lnTo>
                <a:cubicBezTo>
                  <a:pt x="634" y="1615"/>
                  <a:pt x="729" y="1742"/>
                  <a:pt x="856" y="1742"/>
                </a:cubicBezTo>
                <a:cubicBezTo>
                  <a:pt x="1014" y="1742"/>
                  <a:pt x="1109" y="1615"/>
                  <a:pt x="1109" y="1489"/>
                </a:cubicBezTo>
                <a:lnTo>
                  <a:pt x="1109" y="1109"/>
                </a:lnTo>
                <a:lnTo>
                  <a:pt x="1489" y="1109"/>
                </a:lnTo>
                <a:cubicBezTo>
                  <a:pt x="1616" y="1109"/>
                  <a:pt x="1711" y="982"/>
                  <a:pt x="1711" y="855"/>
                </a:cubicBezTo>
                <a:cubicBezTo>
                  <a:pt x="1711" y="729"/>
                  <a:pt x="1616" y="633"/>
                  <a:pt x="1489" y="633"/>
                </a:cubicBezTo>
                <a:lnTo>
                  <a:pt x="1109" y="633"/>
                </a:lnTo>
                <a:lnTo>
                  <a:pt x="1109" y="253"/>
                </a:lnTo>
                <a:cubicBezTo>
                  <a:pt x="1109" y="127"/>
                  <a:pt x="1014" y="0"/>
                  <a:pt x="8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24" name="Google Shape;3624;p38"/>
          <p:cNvSpPr/>
          <p:nvPr/>
        </p:nvSpPr>
        <p:spPr>
          <a:xfrm>
            <a:off x="1654603" y="5114114"/>
            <a:ext cx="55846" cy="159443"/>
          </a:xfrm>
          <a:custGeom>
            <a:avLst/>
            <a:gdLst/>
            <a:ahLst/>
            <a:cxnLst/>
            <a:rect l="l" t="t" r="r" b="b"/>
            <a:pathLst>
              <a:path w="888" h="2376" extrusionOk="0">
                <a:moveTo>
                  <a:pt x="222" y="1"/>
                </a:moveTo>
                <a:cubicBezTo>
                  <a:pt x="96" y="1"/>
                  <a:pt x="1" y="127"/>
                  <a:pt x="1" y="254"/>
                </a:cubicBezTo>
                <a:cubicBezTo>
                  <a:pt x="1" y="381"/>
                  <a:pt x="96" y="476"/>
                  <a:pt x="222" y="476"/>
                </a:cubicBezTo>
                <a:lnTo>
                  <a:pt x="412" y="476"/>
                </a:lnTo>
                <a:lnTo>
                  <a:pt x="412" y="2154"/>
                </a:lnTo>
                <a:cubicBezTo>
                  <a:pt x="412" y="2281"/>
                  <a:pt x="507" y="2376"/>
                  <a:pt x="634" y="2376"/>
                </a:cubicBezTo>
                <a:cubicBezTo>
                  <a:pt x="761" y="2376"/>
                  <a:pt x="887" y="2281"/>
                  <a:pt x="887" y="2154"/>
                </a:cubicBezTo>
                <a:lnTo>
                  <a:pt x="887" y="254"/>
                </a:lnTo>
                <a:cubicBezTo>
                  <a:pt x="887" y="127"/>
                  <a:pt x="761" y="1"/>
                  <a:pt x="63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25" name="Google Shape;3625;p38"/>
          <p:cNvSpPr/>
          <p:nvPr/>
        </p:nvSpPr>
        <p:spPr>
          <a:xfrm>
            <a:off x="1865728" y="5114114"/>
            <a:ext cx="53832" cy="159443"/>
          </a:xfrm>
          <a:custGeom>
            <a:avLst/>
            <a:gdLst/>
            <a:ahLst/>
            <a:cxnLst/>
            <a:rect l="l" t="t" r="r" b="b"/>
            <a:pathLst>
              <a:path w="856" h="2376" extrusionOk="0">
                <a:moveTo>
                  <a:pt x="222" y="1"/>
                </a:moveTo>
                <a:cubicBezTo>
                  <a:pt x="96" y="1"/>
                  <a:pt x="1" y="127"/>
                  <a:pt x="1" y="254"/>
                </a:cubicBezTo>
                <a:cubicBezTo>
                  <a:pt x="1" y="381"/>
                  <a:pt x="96" y="476"/>
                  <a:pt x="222" y="476"/>
                </a:cubicBezTo>
                <a:lnTo>
                  <a:pt x="412" y="476"/>
                </a:lnTo>
                <a:lnTo>
                  <a:pt x="412" y="2154"/>
                </a:lnTo>
                <a:cubicBezTo>
                  <a:pt x="412" y="2281"/>
                  <a:pt x="507" y="2376"/>
                  <a:pt x="634" y="2376"/>
                </a:cubicBezTo>
                <a:cubicBezTo>
                  <a:pt x="761" y="2376"/>
                  <a:pt x="856" y="2281"/>
                  <a:pt x="856" y="2154"/>
                </a:cubicBezTo>
                <a:lnTo>
                  <a:pt x="856" y="254"/>
                </a:lnTo>
                <a:cubicBezTo>
                  <a:pt x="856" y="127"/>
                  <a:pt x="761" y="1"/>
                  <a:pt x="63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26" name="Google Shape;3626;p38"/>
          <p:cNvSpPr/>
          <p:nvPr/>
        </p:nvSpPr>
        <p:spPr>
          <a:xfrm>
            <a:off x="1989242" y="5231013"/>
            <a:ext cx="268915" cy="31943"/>
          </a:xfrm>
          <a:custGeom>
            <a:avLst/>
            <a:gdLst/>
            <a:ahLst/>
            <a:cxnLst/>
            <a:rect l="l" t="t" r="r" b="b"/>
            <a:pathLst>
              <a:path w="4276" h="476" extrusionOk="0">
                <a:moveTo>
                  <a:pt x="253" y="1"/>
                </a:moveTo>
                <a:cubicBezTo>
                  <a:pt x="127" y="1"/>
                  <a:pt x="0" y="96"/>
                  <a:pt x="0" y="222"/>
                </a:cubicBezTo>
                <a:cubicBezTo>
                  <a:pt x="0" y="349"/>
                  <a:pt x="127" y="476"/>
                  <a:pt x="253" y="476"/>
                </a:cubicBezTo>
                <a:lnTo>
                  <a:pt x="4054" y="476"/>
                </a:lnTo>
                <a:cubicBezTo>
                  <a:pt x="4180" y="476"/>
                  <a:pt x="4275" y="349"/>
                  <a:pt x="4275" y="222"/>
                </a:cubicBezTo>
                <a:cubicBezTo>
                  <a:pt x="4275" y="96"/>
                  <a:pt x="4180" y="1"/>
                  <a:pt x="40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27" name="Google Shape;3627;p38"/>
          <p:cNvSpPr/>
          <p:nvPr/>
        </p:nvSpPr>
        <p:spPr>
          <a:xfrm>
            <a:off x="1989242" y="5122636"/>
            <a:ext cx="268915" cy="31943"/>
          </a:xfrm>
          <a:custGeom>
            <a:avLst/>
            <a:gdLst/>
            <a:ahLst/>
            <a:cxnLst/>
            <a:rect l="l" t="t" r="r" b="b"/>
            <a:pathLst>
              <a:path w="4276" h="476" extrusionOk="0">
                <a:moveTo>
                  <a:pt x="253" y="0"/>
                </a:moveTo>
                <a:cubicBezTo>
                  <a:pt x="127" y="0"/>
                  <a:pt x="0" y="95"/>
                  <a:pt x="0" y="222"/>
                </a:cubicBezTo>
                <a:cubicBezTo>
                  <a:pt x="0" y="349"/>
                  <a:pt x="127" y="475"/>
                  <a:pt x="253" y="475"/>
                </a:cubicBezTo>
                <a:lnTo>
                  <a:pt x="4054" y="475"/>
                </a:lnTo>
                <a:cubicBezTo>
                  <a:pt x="4180" y="475"/>
                  <a:pt x="4275" y="349"/>
                  <a:pt x="4275" y="222"/>
                </a:cubicBezTo>
                <a:cubicBezTo>
                  <a:pt x="4275" y="95"/>
                  <a:pt x="4180" y="0"/>
                  <a:pt x="40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28" name="Google Shape;3628;p38"/>
          <p:cNvSpPr/>
          <p:nvPr/>
        </p:nvSpPr>
        <p:spPr>
          <a:xfrm>
            <a:off x="1654603" y="5339390"/>
            <a:ext cx="603548" cy="31943"/>
          </a:xfrm>
          <a:custGeom>
            <a:avLst/>
            <a:gdLst/>
            <a:ahLst/>
            <a:cxnLst/>
            <a:rect l="l" t="t" r="r" b="b"/>
            <a:pathLst>
              <a:path w="9597" h="476" extrusionOk="0">
                <a:moveTo>
                  <a:pt x="222" y="1"/>
                </a:moveTo>
                <a:cubicBezTo>
                  <a:pt x="96" y="1"/>
                  <a:pt x="1" y="96"/>
                  <a:pt x="1" y="222"/>
                </a:cubicBezTo>
                <a:cubicBezTo>
                  <a:pt x="1" y="349"/>
                  <a:pt x="96" y="476"/>
                  <a:pt x="222" y="476"/>
                </a:cubicBezTo>
                <a:lnTo>
                  <a:pt x="9375" y="476"/>
                </a:lnTo>
                <a:cubicBezTo>
                  <a:pt x="9501" y="476"/>
                  <a:pt x="9596" y="349"/>
                  <a:pt x="9596" y="222"/>
                </a:cubicBezTo>
                <a:cubicBezTo>
                  <a:pt x="9596" y="96"/>
                  <a:pt x="9501" y="1"/>
                  <a:pt x="937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29" name="Google Shape;3629;p38"/>
          <p:cNvSpPr/>
          <p:nvPr/>
        </p:nvSpPr>
        <p:spPr>
          <a:xfrm>
            <a:off x="1941447" y="5001508"/>
            <a:ext cx="29936" cy="31943"/>
          </a:xfrm>
          <a:custGeom>
            <a:avLst/>
            <a:gdLst/>
            <a:ahLst/>
            <a:cxnLst/>
            <a:rect l="l" t="t" r="r" b="b"/>
            <a:pathLst>
              <a:path w="476" h="476" extrusionOk="0">
                <a:moveTo>
                  <a:pt x="253" y="0"/>
                </a:moveTo>
                <a:cubicBezTo>
                  <a:pt x="190" y="0"/>
                  <a:pt x="127" y="0"/>
                  <a:pt x="63" y="64"/>
                </a:cubicBezTo>
                <a:cubicBezTo>
                  <a:pt x="32" y="95"/>
                  <a:pt x="0" y="159"/>
                  <a:pt x="0" y="222"/>
                </a:cubicBezTo>
                <a:cubicBezTo>
                  <a:pt x="0" y="285"/>
                  <a:pt x="32" y="349"/>
                  <a:pt x="63" y="380"/>
                </a:cubicBezTo>
                <a:cubicBezTo>
                  <a:pt x="127" y="444"/>
                  <a:pt x="190" y="475"/>
                  <a:pt x="253" y="475"/>
                </a:cubicBezTo>
                <a:cubicBezTo>
                  <a:pt x="285" y="475"/>
                  <a:pt x="348" y="444"/>
                  <a:pt x="412" y="380"/>
                </a:cubicBezTo>
                <a:cubicBezTo>
                  <a:pt x="443" y="349"/>
                  <a:pt x="475" y="285"/>
                  <a:pt x="475" y="222"/>
                </a:cubicBezTo>
                <a:cubicBezTo>
                  <a:pt x="475" y="159"/>
                  <a:pt x="443" y="95"/>
                  <a:pt x="412" y="64"/>
                </a:cubicBezTo>
                <a:cubicBezTo>
                  <a:pt x="348" y="32"/>
                  <a:pt x="285" y="0"/>
                  <a:pt x="25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30" name="Google Shape;3630;p38"/>
          <p:cNvSpPr/>
          <p:nvPr/>
        </p:nvSpPr>
        <p:spPr>
          <a:xfrm>
            <a:off x="1202486" y="7842868"/>
            <a:ext cx="729011" cy="828887"/>
          </a:xfrm>
          <a:custGeom>
            <a:avLst/>
            <a:gdLst/>
            <a:ahLst/>
            <a:cxnLst/>
            <a:rect l="l" t="t" r="r" b="b"/>
            <a:pathLst>
              <a:path w="11592" h="12352" extrusionOk="0">
                <a:moveTo>
                  <a:pt x="6398" y="507"/>
                </a:moveTo>
                <a:lnTo>
                  <a:pt x="6398" y="982"/>
                </a:lnTo>
                <a:lnTo>
                  <a:pt x="3706" y="982"/>
                </a:lnTo>
                <a:lnTo>
                  <a:pt x="3706" y="507"/>
                </a:lnTo>
                <a:close/>
                <a:moveTo>
                  <a:pt x="6081" y="3738"/>
                </a:moveTo>
                <a:cubicBezTo>
                  <a:pt x="6366" y="3896"/>
                  <a:pt x="6715" y="3991"/>
                  <a:pt x="7031" y="3991"/>
                </a:cubicBezTo>
                <a:cubicBezTo>
                  <a:pt x="7475" y="3991"/>
                  <a:pt x="7855" y="4339"/>
                  <a:pt x="7855" y="4783"/>
                </a:cubicBezTo>
                <a:cubicBezTo>
                  <a:pt x="7855" y="5226"/>
                  <a:pt x="7506" y="5574"/>
                  <a:pt x="7063" y="5574"/>
                </a:cubicBezTo>
                <a:cubicBezTo>
                  <a:pt x="6525" y="5574"/>
                  <a:pt x="6081" y="5131"/>
                  <a:pt x="6081" y="4593"/>
                </a:cubicBezTo>
                <a:lnTo>
                  <a:pt x="6081" y="3738"/>
                </a:lnTo>
                <a:close/>
                <a:moveTo>
                  <a:pt x="5036" y="3991"/>
                </a:moveTo>
                <a:cubicBezTo>
                  <a:pt x="5226" y="3991"/>
                  <a:pt x="5448" y="4086"/>
                  <a:pt x="5606" y="4213"/>
                </a:cubicBezTo>
                <a:lnTo>
                  <a:pt x="5606" y="4593"/>
                </a:lnTo>
                <a:cubicBezTo>
                  <a:pt x="5606" y="5416"/>
                  <a:pt x="6271" y="6049"/>
                  <a:pt x="7063" y="6049"/>
                </a:cubicBezTo>
                <a:lnTo>
                  <a:pt x="7253" y="6049"/>
                </a:lnTo>
                <a:lnTo>
                  <a:pt x="7950" y="6778"/>
                </a:lnTo>
                <a:lnTo>
                  <a:pt x="1299" y="6778"/>
                </a:lnTo>
                <a:lnTo>
                  <a:pt x="1299" y="4276"/>
                </a:lnTo>
                <a:cubicBezTo>
                  <a:pt x="1299" y="4276"/>
                  <a:pt x="1299" y="4244"/>
                  <a:pt x="1331" y="4244"/>
                </a:cubicBezTo>
                <a:cubicBezTo>
                  <a:pt x="1489" y="4086"/>
                  <a:pt x="1679" y="3991"/>
                  <a:pt x="1933" y="3991"/>
                </a:cubicBezTo>
                <a:cubicBezTo>
                  <a:pt x="2154" y="3991"/>
                  <a:pt x="2376" y="4086"/>
                  <a:pt x="2534" y="4244"/>
                </a:cubicBezTo>
                <a:cubicBezTo>
                  <a:pt x="2788" y="4498"/>
                  <a:pt x="3136" y="4624"/>
                  <a:pt x="3484" y="4624"/>
                </a:cubicBezTo>
                <a:cubicBezTo>
                  <a:pt x="3801" y="4624"/>
                  <a:pt x="4149" y="4498"/>
                  <a:pt x="4434" y="4244"/>
                </a:cubicBezTo>
                <a:cubicBezTo>
                  <a:pt x="4593" y="4086"/>
                  <a:pt x="4783" y="3991"/>
                  <a:pt x="5036" y="3991"/>
                </a:cubicBezTo>
                <a:close/>
                <a:moveTo>
                  <a:pt x="8425" y="7253"/>
                </a:moveTo>
                <a:lnTo>
                  <a:pt x="9121" y="7918"/>
                </a:lnTo>
                <a:lnTo>
                  <a:pt x="793" y="7918"/>
                </a:lnTo>
                <a:cubicBezTo>
                  <a:pt x="634" y="7918"/>
                  <a:pt x="476" y="7760"/>
                  <a:pt x="476" y="7601"/>
                </a:cubicBezTo>
                <a:cubicBezTo>
                  <a:pt x="476" y="7411"/>
                  <a:pt x="634" y="7253"/>
                  <a:pt x="793" y="7253"/>
                </a:cubicBezTo>
                <a:close/>
                <a:moveTo>
                  <a:pt x="8140" y="5448"/>
                </a:moveTo>
                <a:lnTo>
                  <a:pt x="10958" y="8266"/>
                </a:lnTo>
                <a:cubicBezTo>
                  <a:pt x="11085" y="8393"/>
                  <a:pt x="11085" y="8583"/>
                  <a:pt x="10958" y="8678"/>
                </a:cubicBezTo>
                <a:cubicBezTo>
                  <a:pt x="10895" y="8741"/>
                  <a:pt x="10824" y="8773"/>
                  <a:pt x="10752" y="8773"/>
                </a:cubicBezTo>
                <a:cubicBezTo>
                  <a:pt x="10681" y="8773"/>
                  <a:pt x="10610" y="8741"/>
                  <a:pt x="10547" y="8678"/>
                </a:cubicBezTo>
                <a:lnTo>
                  <a:pt x="7728" y="5859"/>
                </a:lnTo>
                <a:cubicBezTo>
                  <a:pt x="7918" y="5764"/>
                  <a:pt x="8045" y="5638"/>
                  <a:pt x="8140" y="5448"/>
                </a:cubicBezTo>
                <a:close/>
                <a:moveTo>
                  <a:pt x="6588" y="8425"/>
                </a:moveTo>
                <a:lnTo>
                  <a:pt x="7000" y="9913"/>
                </a:lnTo>
                <a:lnTo>
                  <a:pt x="3104" y="9913"/>
                </a:lnTo>
                <a:lnTo>
                  <a:pt x="3516" y="8425"/>
                </a:lnTo>
                <a:close/>
                <a:moveTo>
                  <a:pt x="3009" y="8425"/>
                </a:moveTo>
                <a:lnTo>
                  <a:pt x="2091" y="11876"/>
                </a:lnTo>
                <a:lnTo>
                  <a:pt x="1363" y="11876"/>
                </a:lnTo>
                <a:lnTo>
                  <a:pt x="2313" y="8425"/>
                </a:lnTo>
                <a:close/>
                <a:moveTo>
                  <a:pt x="7791" y="8425"/>
                </a:moveTo>
                <a:lnTo>
                  <a:pt x="8710" y="11876"/>
                </a:lnTo>
                <a:lnTo>
                  <a:pt x="8013" y="11876"/>
                </a:lnTo>
                <a:lnTo>
                  <a:pt x="7095" y="8425"/>
                </a:lnTo>
                <a:close/>
                <a:moveTo>
                  <a:pt x="3453" y="1"/>
                </a:moveTo>
                <a:cubicBezTo>
                  <a:pt x="3326" y="1"/>
                  <a:pt x="3199" y="127"/>
                  <a:pt x="3199" y="254"/>
                </a:cubicBezTo>
                <a:lnTo>
                  <a:pt x="3199" y="982"/>
                </a:lnTo>
                <a:lnTo>
                  <a:pt x="1046" y="982"/>
                </a:lnTo>
                <a:cubicBezTo>
                  <a:pt x="919" y="982"/>
                  <a:pt x="793" y="1077"/>
                  <a:pt x="793" y="1236"/>
                </a:cubicBezTo>
                <a:lnTo>
                  <a:pt x="793" y="6778"/>
                </a:lnTo>
                <a:cubicBezTo>
                  <a:pt x="349" y="6778"/>
                  <a:pt x="1" y="7158"/>
                  <a:pt x="1" y="7601"/>
                </a:cubicBezTo>
                <a:cubicBezTo>
                  <a:pt x="1" y="8013"/>
                  <a:pt x="349" y="8393"/>
                  <a:pt x="793" y="8393"/>
                </a:cubicBezTo>
                <a:lnTo>
                  <a:pt x="1806" y="8393"/>
                </a:lnTo>
                <a:lnTo>
                  <a:pt x="824" y="12066"/>
                </a:lnTo>
                <a:cubicBezTo>
                  <a:pt x="824" y="12130"/>
                  <a:pt x="824" y="12193"/>
                  <a:pt x="888" y="12256"/>
                </a:cubicBezTo>
                <a:cubicBezTo>
                  <a:pt x="919" y="12320"/>
                  <a:pt x="983" y="12351"/>
                  <a:pt x="1078" y="12351"/>
                </a:cubicBezTo>
                <a:lnTo>
                  <a:pt x="2249" y="12351"/>
                </a:lnTo>
                <a:cubicBezTo>
                  <a:pt x="2376" y="12351"/>
                  <a:pt x="2471" y="12288"/>
                  <a:pt x="2503" y="12193"/>
                </a:cubicBezTo>
                <a:lnTo>
                  <a:pt x="2978" y="10388"/>
                </a:lnTo>
                <a:lnTo>
                  <a:pt x="7095" y="10388"/>
                </a:lnTo>
                <a:lnTo>
                  <a:pt x="7601" y="12193"/>
                </a:lnTo>
                <a:cubicBezTo>
                  <a:pt x="7601" y="12288"/>
                  <a:pt x="7728" y="12351"/>
                  <a:pt x="7823" y="12351"/>
                </a:cubicBezTo>
                <a:lnTo>
                  <a:pt x="9026" y="12351"/>
                </a:lnTo>
                <a:cubicBezTo>
                  <a:pt x="9090" y="12351"/>
                  <a:pt x="9185" y="12320"/>
                  <a:pt x="9216" y="12256"/>
                </a:cubicBezTo>
                <a:cubicBezTo>
                  <a:pt x="9248" y="12193"/>
                  <a:pt x="9280" y="12130"/>
                  <a:pt x="9248" y="12066"/>
                </a:cubicBezTo>
                <a:lnTo>
                  <a:pt x="8266" y="8393"/>
                </a:lnTo>
                <a:lnTo>
                  <a:pt x="9311" y="8393"/>
                </a:lnTo>
                <a:cubicBezTo>
                  <a:pt x="9375" y="8393"/>
                  <a:pt x="9470" y="8393"/>
                  <a:pt x="9533" y="8361"/>
                </a:cubicBezTo>
                <a:lnTo>
                  <a:pt x="10198" y="9026"/>
                </a:lnTo>
                <a:cubicBezTo>
                  <a:pt x="10357" y="9153"/>
                  <a:pt x="10547" y="9248"/>
                  <a:pt x="10737" y="9248"/>
                </a:cubicBezTo>
                <a:cubicBezTo>
                  <a:pt x="10927" y="9248"/>
                  <a:pt x="11148" y="9153"/>
                  <a:pt x="11275" y="9026"/>
                </a:cubicBezTo>
                <a:cubicBezTo>
                  <a:pt x="11592" y="8710"/>
                  <a:pt x="11592" y="8235"/>
                  <a:pt x="11307" y="7918"/>
                </a:cubicBezTo>
                <a:lnTo>
                  <a:pt x="9280" y="5923"/>
                </a:lnTo>
                <a:lnTo>
                  <a:pt x="9280" y="4403"/>
                </a:lnTo>
                <a:cubicBezTo>
                  <a:pt x="9280" y="4276"/>
                  <a:pt x="9185" y="4149"/>
                  <a:pt x="9058" y="4149"/>
                </a:cubicBezTo>
                <a:cubicBezTo>
                  <a:pt x="8900" y="4149"/>
                  <a:pt x="8805" y="4276"/>
                  <a:pt x="8805" y="4403"/>
                </a:cubicBezTo>
                <a:lnTo>
                  <a:pt x="8805" y="5448"/>
                </a:lnTo>
                <a:lnTo>
                  <a:pt x="8330" y="4973"/>
                </a:lnTo>
                <a:cubicBezTo>
                  <a:pt x="8330" y="4909"/>
                  <a:pt x="8330" y="4846"/>
                  <a:pt x="8330" y="4783"/>
                </a:cubicBezTo>
                <a:cubicBezTo>
                  <a:pt x="8330" y="4086"/>
                  <a:pt x="7760" y="3516"/>
                  <a:pt x="7031" y="3516"/>
                </a:cubicBezTo>
                <a:cubicBezTo>
                  <a:pt x="6651" y="3516"/>
                  <a:pt x="6271" y="3358"/>
                  <a:pt x="5986" y="3104"/>
                </a:cubicBezTo>
                <a:cubicBezTo>
                  <a:pt x="5949" y="3067"/>
                  <a:pt x="5901" y="3052"/>
                  <a:pt x="5849" y="3052"/>
                </a:cubicBezTo>
                <a:cubicBezTo>
                  <a:pt x="5812" y="3052"/>
                  <a:pt x="5772" y="3059"/>
                  <a:pt x="5733" y="3073"/>
                </a:cubicBezTo>
                <a:cubicBezTo>
                  <a:pt x="5638" y="3104"/>
                  <a:pt x="5606" y="3199"/>
                  <a:pt x="5606" y="3294"/>
                </a:cubicBezTo>
                <a:lnTo>
                  <a:pt x="5606" y="3643"/>
                </a:lnTo>
                <a:cubicBezTo>
                  <a:pt x="5416" y="3548"/>
                  <a:pt x="5226" y="3516"/>
                  <a:pt x="5036" y="3516"/>
                </a:cubicBezTo>
                <a:cubicBezTo>
                  <a:pt x="4656" y="3516"/>
                  <a:pt x="4339" y="3643"/>
                  <a:pt x="4086" y="3896"/>
                </a:cubicBezTo>
                <a:cubicBezTo>
                  <a:pt x="3912" y="4054"/>
                  <a:pt x="3690" y="4133"/>
                  <a:pt x="3473" y="4133"/>
                </a:cubicBezTo>
                <a:cubicBezTo>
                  <a:pt x="3255" y="4133"/>
                  <a:pt x="3041" y="4054"/>
                  <a:pt x="2883" y="3896"/>
                </a:cubicBezTo>
                <a:cubicBezTo>
                  <a:pt x="2629" y="3643"/>
                  <a:pt x="2281" y="3516"/>
                  <a:pt x="1933" y="3516"/>
                </a:cubicBezTo>
                <a:cubicBezTo>
                  <a:pt x="1711" y="3516"/>
                  <a:pt x="1489" y="3548"/>
                  <a:pt x="1299" y="3674"/>
                </a:cubicBezTo>
                <a:lnTo>
                  <a:pt x="1299" y="1457"/>
                </a:lnTo>
                <a:lnTo>
                  <a:pt x="8805" y="1457"/>
                </a:lnTo>
                <a:lnTo>
                  <a:pt x="8805" y="2217"/>
                </a:lnTo>
                <a:cubicBezTo>
                  <a:pt x="8805" y="2344"/>
                  <a:pt x="8900" y="2471"/>
                  <a:pt x="9058" y="2471"/>
                </a:cubicBezTo>
                <a:cubicBezTo>
                  <a:pt x="9185" y="2471"/>
                  <a:pt x="9280" y="2344"/>
                  <a:pt x="9280" y="2217"/>
                </a:cubicBezTo>
                <a:lnTo>
                  <a:pt x="9280" y="1236"/>
                </a:lnTo>
                <a:cubicBezTo>
                  <a:pt x="9280" y="1077"/>
                  <a:pt x="9185" y="982"/>
                  <a:pt x="9058" y="982"/>
                </a:cubicBezTo>
                <a:lnTo>
                  <a:pt x="6873" y="982"/>
                </a:lnTo>
                <a:lnTo>
                  <a:pt x="6873" y="254"/>
                </a:lnTo>
                <a:cubicBezTo>
                  <a:pt x="6873" y="127"/>
                  <a:pt x="6778" y="1"/>
                  <a:pt x="665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31" name="Google Shape;3631;p38"/>
          <p:cNvSpPr/>
          <p:nvPr/>
        </p:nvSpPr>
        <p:spPr>
          <a:xfrm>
            <a:off x="1756172" y="8049020"/>
            <a:ext cx="29936" cy="31943"/>
          </a:xfrm>
          <a:custGeom>
            <a:avLst/>
            <a:gdLst/>
            <a:ahLst/>
            <a:cxnLst/>
            <a:rect l="l" t="t" r="r" b="b"/>
            <a:pathLst>
              <a:path w="476" h="476" extrusionOk="0">
                <a:moveTo>
                  <a:pt x="254" y="1"/>
                </a:moveTo>
                <a:cubicBezTo>
                  <a:pt x="191" y="1"/>
                  <a:pt x="127" y="32"/>
                  <a:pt x="64" y="64"/>
                </a:cubicBezTo>
                <a:cubicBezTo>
                  <a:pt x="32" y="127"/>
                  <a:pt x="1" y="191"/>
                  <a:pt x="1" y="254"/>
                </a:cubicBezTo>
                <a:cubicBezTo>
                  <a:pt x="1" y="317"/>
                  <a:pt x="32" y="381"/>
                  <a:pt x="64" y="412"/>
                </a:cubicBezTo>
                <a:cubicBezTo>
                  <a:pt x="127" y="444"/>
                  <a:pt x="191" y="476"/>
                  <a:pt x="254" y="476"/>
                </a:cubicBezTo>
                <a:cubicBezTo>
                  <a:pt x="317" y="476"/>
                  <a:pt x="381" y="444"/>
                  <a:pt x="412" y="412"/>
                </a:cubicBezTo>
                <a:cubicBezTo>
                  <a:pt x="476" y="381"/>
                  <a:pt x="476" y="317"/>
                  <a:pt x="476" y="254"/>
                </a:cubicBezTo>
                <a:cubicBezTo>
                  <a:pt x="476" y="191"/>
                  <a:pt x="476" y="127"/>
                  <a:pt x="412" y="64"/>
                </a:cubicBezTo>
                <a:cubicBezTo>
                  <a:pt x="381" y="32"/>
                  <a:pt x="317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33" name="Google Shape;3633;p38"/>
          <p:cNvSpPr/>
          <p:nvPr/>
        </p:nvSpPr>
        <p:spPr>
          <a:xfrm>
            <a:off x="16235643" y="5498769"/>
            <a:ext cx="31947" cy="34089"/>
          </a:xfrm>
          <a:custGeom>
            <a:avLst/>
            <a:gdLst/>
            <a:ahLst/>
            <a:cxnLst/>
            <a:rect l="l" t="t" r="r" b="b"/>
            <a:pathLst>
              <a:path w="508" h="508" extrusionOk="0">
                <a:moveTo>
                  <a:pt x="254" y="1"/>
                </a:moveTo>
                <a:cubicBezTo>
                  <a:pt x="191" y="1"/>
                  <a:pt x="96" y="33"/>
                  <a:pt x="64" y="96"/>
                </a:cubicBezTo>
                <a:cubicBezTo>
                  <a:pt x="33" y="128"/>
                  <a:pt x="1" y="191"/>
                  <a:pt x="1" y="254"/>
                </a:cubicBezTo>
                <a:cubicBezTo>
                  <a:pt x="1" y="349"/>
                  <a:pt x="33" y="413"/>
                  <a:pt x="64" y="444"/>
                </a:cubicBezTo>
                <a:cubicBezTo>
                  <a:pt x="128" y="508"/>
                  <a:pt x="191" y="508"/>
                  <a:pt x="254" y="508"/>
                </a:cubicBezTo>
                <a:cubicBezTo>
                  <a:pt x="318" y="508"/>
                  <a:pt x="381" y="508"/>
                  <a:pt x="413" y="444"/>
                </a:cubicBezTo>
                <a:cubicBezTo>
                  <a:pt x="476" y="381"/>
                  <a:pt x="508" y="318"/>
                  <a:pt x="508" y="254"/>
                </a:cubicBezTo>
                <a:cubicBezTo>
                  <a:pt x="508" y="191"/>
                  <a:pt x="476" y="128"/>
                  <a:pt x="413" y="96"/>
                </a:cubicBezTo>
                <a:cubicBezTo>
                  <a:pt x="381" y="33"/>
                  <a:pt x="318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34" name="Google Shape;3634;p38"/>
          <p:cNvSpPr/>
          <p:nvPr/>
        </p:nvSpPr>
        <p:spPr>
          <a:xfrm>
            <a:off x="2232189" y="2614930"/>
            <a:ext cx="177347" cy="189170"/>
          </a:xfrm>
          <a:custGeom>
            <a:avLst/>
            <a:gdLst/>
            <a:ahLst/>
            <a:cxnLst/>
            <a:rect l="l" t="t" r="r" b="b"/>
            <a:pathLst>
              <a:path w="2820" h="2819" extrusionOk="0">
                <a:moveTo>
                  <a:pt x="1394" y="507"/>
                </a:moveTo>
                <a:cubicBezTo>
                  <a:pt x="1901" y="507"/>
                  <a:pt x="2313" y="919"/>
                  <a:pt x="2313" y="1394"/>
                </a:cubicBezTo>
                <a:cubicBezTo>
                  <a:pt x="2313" y="1900"/>
                  <a:pt x="1901" y="2312"/>
                  <a:pt x="1394" y="2312"/>
                </a:cubicBezTo>
                <a:cubicBezTo>
                  <a:pt x="919" y="2312"/>
                  <a:pt x="507" y="1900"/>
                  <a:pt x="507" y="1394"/>
                </a:cubicBezTo>
                <a:cubicBezTo>
                  <a:pt x="507" y="919"/>
                  <a:pt x="919" y="507"/>
                  <a:pt x="1394" y="507"/>
                </a:cubicBezTo>
                <a:close/>
                <a:moveTo>
                  <a:pt x="1394" y="0"/>
                </a:moveTo>
                <a:cubicBezTo>
                  <a:pt x="634" y="0"/>
                  <a:pt x="1" y="634"/>
                  <a:pt x="1" y="1394"/>
                </a:cubicBezTo>
                <a:cubicBezTo>
                  <a:pt x="1" y="2185"/>
                  <a:pt x="634" y="2819"/>
                  <a:pt x="1394" y="2819"/>
                </a:cubicBezTo>
                <a:cubicBezTo>
                  <a:pt x="2186" y="2819"/>
                  <a:pt x="2819" y="2185"/>
                  <a:pt x="2819" y="1394"/>
                </a:cubicBezTo>
                <a:cubicBezTo>
                  <a:pt x="2819" y="634"/>
                  <a:pt x="2186" y="0"/>
                  <a:pt x="139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35" name="Google Shape;3635;p38"/>
          <p:cNvSpPr/>
          <p:nvPr/>
        </p:nvSpPr>
        <p:spPr>
          <a:xfrm>
            <a:off x="1927484" y="2247253"/>
            <a:ext cx="784731" cy="875660"/>
          </a:xfrm>
          <a:custGeom>
            <a:avLst/>
            <a:gdLst/>
            <a:ahLst/>
            <a:cxnLst/>
            <a:rect l="l" t="t" r="r" b="b"/>
            <a:pathLst>
              <a:path w="12478" h="13049" extrusionOk="0">
                <a:moveTo>
                  <a:pt x="6239" y="507"/>
                </a:moveTo>
                <a:cubicBezTo>
                  <a:pt x="6524" y="507"/>
                  <a:pt x="6746" y="729"/>
                  <a:pt x="6746" y="982"/>
                </a:cubicBezTo>
                <a:cubicBezTo>
                  <a:pt x="6746" y="1236"/>
                  <a:pt x="6524" y="1457"/>
                  <a:pt x="6239" y="1457"/>
                </a:cubicBezTo>
                <a:cubicBezTo>
                  <a:pt x="5986" y="1457"/>
                  <a:pt x="5764" y="1236"/>
                  <a:pt x="5764" y="982"/>
                </a:cubicBezTo>
                <a:cubicBezTo>
                  <a:pt x="5764" y="729"/>
                  <a:pt x="5986" y="507"/>
                  <a:pt x="6239" y="507"/>
                </a:cubicBezTo>
                <a:close/>
                <a:moveTo>
                  <a:pt x="7031" y="1584"/>
                </a:moveTo>
                <a:cubicBezTo>
                  <a:pt x="7411" y="1901"/>
                  <a:pt x="7728" y="2407"/>
                  <a:pt x="7981" y="3104"/>
                </a:cubicBezTo>
                <a:cubicBezTo>
                  <a:pt x="7443" y="3231"/>
                  <a:pt x="6841" y="3421"/>
                  <a:pt x="6239" y="3674"/>
                </a:cubicBezTo>
                <a:cubicBezTo>
                  <a:pt x="5637" y="3421"/>
                  <a:pt x="5067" y="3231"/>
                  <a:pt x="4497" y="3072"/>
                </a:cubicBezTo>
                <a:cubicBezTo>
                  <a:pt x="4782" y="2407"/>
                  <a:pt x="5099" y="1901"/>
                  <a:pt x="5447" y="1584"/>
                </a:cubicBezTo>
                <a:cubicBezTo>
                  <a:pt x="5637" y="1837"/>
                  <a:pt x="5922" y="1964"/>
                  <a:pt x="6239" y="1964"/>
                </a:cubicBezTo>
                <a:cubicBezTo>
                  <a:pt x="6587" y="1964"/>
                  <a:pt x="6873" y="1837"/>
                  <a:pt x="7031" y="1584"/>
                </a:cubicBezTo>
                <a:close/>
                <a:moveTo>
                  <a:pt x="4339" y="3579"/>
                </a:moveTo>
                <a:cubicBezTo>
                  <a:pt x="4751" y="3674"/>
                  <a:pt x="5162" y="3801"/>
                  <a:pt x="5606" y="3959"/>
                </a:cubicBezTo>
                <a:cubicBezTo>
                  <a:pt x="5352" y="4086"/>
                  <a:pt x="5067" y="4212"/>
                  <a:pt x="4814" y="4371"/>
                </a:cubicBezTo>
                <a:cubicBezTo>
                  <a:pt x="4529" y="4529"/>
                  <a:pt x="4276" y="4687"/>
                  <a:pt x="4022" y="4846"/>
                </a:cubicBezTo>
                <a:cubicBezTo>
                  <a:pt x="4117" y="4402"/>
                  <a:pt x="4212" y="3959"/>
                  <a:pt x="4339" y="3579"/>
                </a:cubicBezTo>
                <a:close/>
                <a:moveTo>
                  <a:pt x="8171" y="3579"/>
                </a:moveTo>
                <a:cubicBezTo>
                  <a:pt x="8298" y="3959"/>
                  <a:pt x="8393" y="4402"/>
                  <a:pt x="8456" y="4877"/>
                </a:cubicBezTo>
                <a:cubicBezTo>
                  <a:pt x="8203" y="4687"/>
                  <a:pt x="7949" y="4529"/>
                  <a:pt x="7696" y="4371"/>
                </a:cubicBezTo>
                <a:cubicBezTo>
                  <a:pt x="7411" y="4212"/>
                  <a:pt x="7158" y="4086"/>
                  <a:pt x="6904" y="3959"/>
                </a:cubicBezTo>
                <a:cubicBezTo>
                  <a:pt x="7284" y="3801"/>
                  <a:pt x="7664" y="3674"/>
                  <a:pt x="8044" y="3579"/>
                </a:cubicBezTo>
                <a:close/>
                <a:moveTo>
                  <a:pt x="2966" y="3417"/>
                </a:moveTo>
                <a:cubicBezTo>
                  <a:pt x="3148" y="3417"/>
                  <a:pt x="3342" y="3429"/>
                  <a:pt x="3547" y="3452"/>
                </a:cubicBezTo>
                <a:cubicBezTo>
                  <a:pt x="3642" y="3452"/>
                  <a:pt x="3737" y="3452"/>
                  <a:pt x="3832" y="3484"/>
                </a:cubicBezTo>
                <a:cubicBezTo>
                  <a:pt x="3674" y="4022"/>
                  <a:pt x="3547" y="4624"/>
                  <a:pt x="3452" y="5257"/>
                </a:cubicBezTo>
                <a:cubicBezTo>
                  <a:pt x="2946" y="5669"/>
                  <a:pt x="2471" y="6081"/>
                  <a:pt x="2090" y="6493"/>
                </a:cubicBezTo>
                <a:cubicBezTo>
                  <a:pt x="2027" y="6429"/>
                  <a:pt x="1964" y="6334"/>
                  <a:pt x="1900" y="6271"/>
                </a:cubicBezTo>
                <a:cubicBezTo>
                  <a:pt x="1267" y="5384"/>
                  <a:pt x="1077" y="4561"/>
                  <a:pt x="1362" y="4054"/>
                </a:cubicBezTo>
                <a:cubicBezTo>
                  <a:pt x="1594" y="3641"/>
                  <a:pt x="2163" y="3417"/>
                  <a:pt x="2966" y="3417"/>
                </a:cubicBezTo>
                <a:close/>
                <a:moveTo>
                  <a:pt x="3389" y="5986"/>
                </a:moveTo>
                <a:lnTo>
                  <a:pt x="3389" y="5986"/>
                </a:lnTo>
                <a:cubicBezTo>
                  <a:pt x="3357" y="6271"/>
                  <a:pt x="3357" y="6588"/>
                  <a:pt x="3357" y="6873"/>
                </a:cubicBezTo>
                <a:cubicBezTo>
                  <a:pt x="3357" y="7189"/>
                  <a:pt x="3357" y="7506"/>
                  <a:pt x="3389" y="7791"/>
                </a:cubicBezTo>
                <a:cubicBezTo>
                  <a:pt x="3041" y="7506"/>
                  <a:pt x="2692" y="7189"/>
                  <a:pt x="2407" y="6873"/>
                </a:cubicBezTo>
                <a:cubicBezTo>
                  <a:pt x="2692" y="6556"/>
                  <a:pt x="3041" y="6271"/>
                  <a:pt x="3389" y="5986"/>
                </a:cubicBezTo>
                <a:close/>
                <a:moveTo>
                  <a:pt x="9089" y="5986"/>
                </a:moveTo>
                <a:lnTo>
                  <a:pt x="9089" y="5986"/>
                </a:lnTo>
                <a:cubicBezTo>
                  <a:pt x="9469" y="6271"/>
                  <a:pt x="9786" y="6556"/>
                  <a:pt x="10071" y="6873"/>
                </a:cubicBezTo>
                <a:cubicBezTo>
                  <a:pt x="10039" y="6904"/>
                  <a:pt x="10039" y="6936"/>
                  <a:pt x="10008" y="6968"/>
                </a:cubicBezTo>
                <a:cubicBezTo>
                  <a:pt x="9723" y="7253"/>
                  <a:pt x="9438" y="7538"/>
                  <a:pt x="9089" y="7791"/>
                </a:cubicBezTo>
                <a:cubicBezTo>
                  <a:pt x="9121" y="7506"/>
                  <a:pt x="9121" y="7189"/>
                  <a:pt x="9121" y="6873"/>
                </a:cubicBezTo>
                <a:cubicBezTo>
                  <a:pt x="9121" y="6588"/>
                  <a:pt x="9121" y="6271"/>
                  <a:pt x="9089" y="5986"/>
                </a:cubicBezTo>
                <a:close/>
                <a:moveTo>
                  <a:pt x="6239" y="4212"/>
                </a:moveTo>
                <a:cubicBezTo>
                  <a:pt x="6651" y="4402"/>
                  <a:pt x="7031" y="4592"/>
                  <a:pt x="7443" y="4814"/>
                </a:cubicBezTo>
                <a:cubicBezTo>
                  <a:pt x="7823" y="5067"/>
                  <a:pt x="8203" y="5289"/>
                  <a:pt x="8551" y="5542"/>
                </a:cubicBezTo>
                <a:cubicBezTo>
                  <a:pt x="8614" y="5986"/>
                  <a:pt x="8614" y="6429"/>
                  <a:pt x="8614" y="6873"/>
                </a:cubicBezTo>
                <a:cubicBezTo>
                  <a:pt x="8614" y="7348"/>
                  <a:pt x="8614" y="7791"/>
                  <a:pt x="8551" y="8234"/>
                </a:cubicBezTo>
                <a:cubicBezTo>
                  <a:pt x="8203" y="8488"/>
                  <a:pt x="7823" y="8709"/>
                  <a:pt x="7443" y="8931"/>
                </a:cubicBezTo>
                <a:cubicBezTo>
                  <a:pt x="7031" y="9184"/>
                  <a:pt x="6651" y="9374"/>
                  <a:pt x="6239" y="9564"/>
                </a:cubicBezTo>
                <a:cubicBezTo>
                  <a:pt x="5859" y="9374"/>
                  <a:pt x="5447" y="9184"/>
                  <a:pt x="5067" y="8931"/>
                </a:cubicBezTo>
                <a:cubicBezTo>
                  <a:pt x="4656" y="8709"/>
                  <a:pt x="4276" y="8488"/>
                  <a:pt x="3927" y="8234"/>
                </a:cubicBezTo>
                <a:cubicBezTo>
                  <a:pt x="3896" y="7791"/>
                  <a:pt x="3864" y="7348"/>
                  <a:pt x="3864" y="6873"/>
                </a:cubicBezTo>
                <a:cubicBezTo>
                  <a:pt x="3864" y="6429"/>
                  <a:pt x="3896" y="5986"/>
                  <a:pt x="3927" y="5542"/>
                </a:cubicBezTo>
                <a:cubicBezTo>
                  <a:pt x="4276" y="5289"/>
                  <a:pt x="4656" y="5067"/>
                  <a:pt x="5067" y="4814"/>
                </a:cubicBezTo>
                <a:cubicBezTo>
                  <a:pt x="5447" y="4592"/>
                  <a:pt x="5859" y="4402"/>
                  <a:pt x="6239" y="4212"/>
                </a:cubicBezTo>
                <a:close/>
                <a:moveTo>
                  <a:pt x="4022" y="8899"/>
                </a:moveTo>
                <a:cubicBezTo>
                  <a:pt x="4276" y="9058"/>
                  <a:pt x="4529" y="9248"/>
                  <a:pt x="4814" y="9374"/>
                </a:cubicBezTo>
                <a:cubicBezTo>
                  <a:pt x="5067" y="9533"/>
                  <a:pt x="5321" y="9691"/>
                  <a:pt x="5606" y="9818"/>
                </a:cubicBezTo>
                <a:cubicBezTo>
                  <a:pt x="5162" y="9976"/>
                  <a:pt x="4751" y="10103"/>
                  <a:pt x="4339" y="10198"/>
                </a:cubicBezTo>
                <a:cubicBezTo>
                  <a:pt x="4212" y="9786"/>
                  <a:pt x="4117" y="9374"/>
                  <a:pt x="4022" y="8899"/>
                </a:cubicBezTo>
                <a:close/>
                <a:moveTo>
                  <a:pt x="8456" y="8899"/>
                </a:moveTo>
                <a:lnTo>
                  <a:pt x="8456" y="8899"/>
                </a:lnTo>
                <a:cubicBezTo>
                  <a:pt x="8393" y="9374"/>
                  <a:pt x="8298" y="9786"/>
                  <a:pt x="8171" y="10198"/>
                </a:cubicBezTo>
                <a:cubicBezTo>
                  <a:pt x="7759" y="10103"/>
                  <a:pt x="7316" y="9976"/>
                  <a:pt x="6873" y="9818"/>
                </a:cubicBezTo>
                <a:cubicBezTo>
                  <a:pt x="7158" y="9691"/>
                  <a:pt x="7411" y="9533"/>
                  <a:pt x="7696" y="9374"/>
                </a:cubicBezTo>
                <a:cubicBezTo>
                  <a:pt x="7949" y="9216"/>
                  <a:pt x="8203" y="9058"/>
                  <a:pt x="8456" y="8899"/>
                </a:cubicBezTo>
                <a:close/>
                <a:moveTo>
                  <a:pt x="1110" y="9354"/>
                </a:moveTo>
                <a:cubicBezTo>
                  <a:pt x="1162" y="9354"/>
                  <a:pt x="1215" y="9361"/>
                  <a:pt x="1267" y="9374"/>
                </a:cubicBezTo>
                <a:cubicBezTo>
                  <a:pt x="1394" y="9406"/>
                  <a:pt x="1489" y="9469"/>
                  <a:pt x="1552" y="9596"/>
                </a:cubicBezTo>
                <a:cubicBezTo>
                  <a:pt x="1615" y="9691"/>
                  <a:pt x="1647" y="9818"/>
                  <a:pt x="1615" y="9944"/>
                </a:cubicBezTo>
                <a:cubicBezTo>
                  <a:pt x="1584" y="10071"/>
                  <a:pt x="1489" y="10198"/>
                  <a:pt x="1362" y="10261"/>
                </a:cubicBezTo>
                <a:cubicBezTo>
                  <a:pt x="1294" y="10300"/>
                  <a:pt x="1221" y="10318"/>
                  <a:pt x="1147" y="10318"/>
                </a:cubicBezTo>
                <a:cubicBezTo>
                  <a:pt x="981" y="10318"/>
                  <a:pt x="817" y="10225"/>
                  <a:pt x="729" y="10071"/>
                </a:cubicBezTo>
                <a:cubicBezTo>
                  <a:pt x="570" y="9849"/>
                  <a:pt x="665" y="9533"/>
                  <a:pt x="887" y="9406"/>
                </a:cubicBezTo>
                <a:cubicBezTo>
                  <a:pt x="961" y="9369"/>
                  <a:pt x="1035" y="9354"/>
                  <a:pt x="1110" y="9354"/>
                </a:cubicBezTo>
                <a:close/>
                <a:moveTo>
                  <a:pt x="11384" y="9354"/>
                </a:moveTo>
                <a:cubicBezTo>
                  <a:pt x="11458" y="9354"/>
                  <a:pt x="11536" y="9369"/>
                  <a:pt x="11591" y="9406"/>
                </a:cubicBezTo>
                <a:cubicBezTo>
                  <a:pt x="11845" y="9533"/>
                  <a:pt x="11908" y="9849"/>
                  <a:pt x="11781" y="10071"/>
                </a:cubicBezTo>
                <a:cubicBezTo>
                  <a:pt x="11693" y="10225"/>
                  <a:pt x="11514" y="10318"/>
                  <a:pt x="11338" y="10318"/>
                </a:cubicBezTo>
                <a:cubicBezTo>
                  <a:pt x="11261" y="10318"/>
                  <a:pt x="11184" y="10300"/>
                  <a:pt x="11116" y="10261"/>
                </a:cubicBezTo>
                <a:cubicBezTo>
                  <a:pt x="10989" y="10198"/>
                  <a:pt x="10926" y="10071"/>
                  <a:pt x="10894" y="9944"/>
                </a:cubicBezTo>
                <a:cubicBezTo>
                  <a:pt x="10863" y="9849"/>
                  <a:pt x="10863" y="9691"/>
                  <a:pt x="10926" y="9596"/>
                </a:cubicBezTo>
                <a:cubicBezTo>
                  <a:pt x="10989" y="9469"/>
                  <a:pt x="11116" y="9406"/>
                  <a:pt x="11243" y="9374"/>
                </a:cubicBezTo>
                <a:cubicBezTo>
                  <a:pt x="11282" y="9361"/>
                  <a:pt x="11332" y="9354"/>
                  <a:pt x="11384" y="9354"/>
                </a:cubicBezTo>
                <a:close/>
                <a:moveTo>
                  <a:pt x="2090" y="7284"/>
                </a:moveTo>
                <a:cubicBezTo>
                  <a:pt x="2471" y="7696"/>
                  <a:pt x="2946" y="8108"/>
                  <a:pt x="3452" y="8488"/>
                </a:cubicBezTo>
                <a:cubicBezTo>
                  <a:pt x="3516" y="9153"/>
                  <a:pt x="3642" y="9754"/>
                  <a:pt x="3832" y="10293"/>
                </a:cubicBezTo>
                <a:cubicBezTo>
                  <a:pt x="3514" y="10334"/>
                  <a:pt x="3221" y="10358"/>
                  <a:pt x="2954" y="10358"/>
                </a:cubicBezTo>
                <a:cubicBezTo>
                  <a:pt x="2609" y="10358"/>
                  <a:pt x="2309" y="10319"/>
                  <a:pt x="2059" y="10229"/>
                </a:cubicBezTo>
                <a:cubicBezTo>
                  <a:pt x="2185" y="9944"/>
                  <a:pt x="2154" y="9628"/>
                  <a:pt x="1995" y="9343"/>
                </a:cubicBezTo>
                <a:cubicBezTo>
                  <a:pt x="1837" y="9058"/>
                  <a:pt x="1552" y="8899"/>
                  <a:pt x="1267" y="8836"/>
                </a:cubicBezTo>
                <a:cubicBezTo>
                  <a:pt x="1362" y="8393"/>
                  <a:pt x="1647" y="7823"/>
                  <a:pt x="2090" y="7284"/>
                </a:cubicBezTo>
                <a:close/>
                <a:moveTo>
                  <a:pt x="10419" y="7284"/>
                </a:moveTo>
                <a:cubicBezTo>
                  <a:pt x="10863" y="7823"/>
                  <a:pt x="11148" y="8393"/>
                  <a:pt x="11243" y="8836"/>
                </a:cubicBezTo>
                <a:cubicBezTo>
                  <a:pt x="10926" y="8899"/>
                  <a:pt x="10673" y="9058"/>
                  <a:pt x="10483" y="9343"/>
                </a:cubicBezTo>
                <a:cubicBezTo>
                  <a:pt x="10324" y="9628"/>
                  <a:pt x="10324" y="9944"/>
                  <a:pt x="10451" y="10229"/>
                </a:cubicBezTo>
                <a:cubicBezTo>
                  <a:pt x="10201" y="10319"/>
                  <a:pt x="9891" y="10358"/>
                  <a:pt x="9543" y="10358"/>
                </a:cubicBezTo>
                <a:cubicBezTo>
                  <a:pt x="9274" y="10358"/>
                  <a:pt x="8982" y="10334"/>
                  <a:pt x="8678" y="10293"/>
                </a:cubicBezTo>
                <a:cubicBezTo>
                  <a:pt x="8836" y="9754"/>
                  <a:pt x="8963" y="9153"/>
                  <a:pt x="9026" y="8488"/>
                </a:cubicBezTo>
                <a:cubicBezTo>
                  <a:pt x="9564" y="8108"/>
                  <a:pt x="10008" y="7696"/>
                  <a:pt x="10419" y="7284"/>
                </a:cubicBezTo>
                <a:close/>
                <a:moveTo>
                  <a:pt x="6239" y="10103"/>
                </a:moveTo>
                <a:cubicBezTo>
                  <a:pt x="6841" y="10356"/>
                  <a:pt x="7443" y="10546"/>
                  <a:pt x="7981" y="10673"/>
                </a:cubicBezTo>
                <a:cubicBezTo>
                  <a:pt x="7949" y="10768"/>
                  <a:pt x="7918" y="10863"/>
                  <a:pt x="7886" y="10958"/>
                </a:cubicBezTo>
                <a:cubicBezTo>
                  <a:pt x="7443" y="11940"/>
                  <a:pt x="6841" y="12541"/>
                  <a:pt x="6239" y="12541"/>
                </a:cubicBezTo>
                <a:cubicBezTo>
                  <a:pt x="5669" y="12541"/>
                  <a:pt x="5067" y="11940"/>
                  <a:pt x="4624" y="10958"/>
                </a:cubicBezTo>
                <a:cubicBezTo>
                  <a:pt x="4561" y="10863"/>
                  <a:pt x="4529" y="10768"/>
                  <a:pt x="4497" y="10673"/>
                </a:cubicBezTo>
                <a:cubicBezTo>
                  <a:pt x="5067" y="10546"/>
                  <a:pt x="5637" y="10356"/>
                  <a:pt x="6239" y="10103"/>
                </a:cubicBezTo>
                <a:close/>
                <a:moveTo>
                  <a:pt x="6239" y="0"/>
                </a:moveTo>
                <a:cubicBezTo>
                  <a:pt x="5701" y="0"/>
                  <a:pt x="5257" y="444"/>
                  <a:pt x="5257" y="982"/>
                </a:cubicBezTo>
                <a:cubicBezTo>
                  <a:pt x="5257" y="1014"/>
                  <a:pt x="5257" y="1046"/>
                  <a:pt x="5257" y="1077"/>
                </a:cubicBezTo>
                <a:cubicBezTo>
                  <a:pt x="4751" y="1457"/>
                  <a:pt x="4307" y="2122"/>
                  <a:pt x="3991" y="2977"/>
                </a:cubicBezTo>
                <a:cubicBezTo>
                  <a:pt x="3656" y="2926"/>
                  <a:pt x="3336" y="2901"/>
                  <a:pt x="3037" y="2901"/>
                </a:cubicBezTo>
                <a:cubicBezTo>
                  <a:pt x="2034" y="2901"/>
                  <a:pt x="1260" y="3191"/>
                  <a:pt x="919" y="3801"/>
                </a:cubicBezTo>
                <a:cubicBezTo>
                  <a:pt x="507" y="4497"/>
                  <a:pt x="697" y="5479"/>
                  <a:pt x="1489" y="6556"/>
                </a:cubicBezTo>
                <a:cubicBezTo>
                  <a:pt x="1552" y="6683"/>
                  <a:pt x="1647" y="6778"/>
                  <a:pt x="1742" y="6873"/>
                </a:cubicBezTo>
                <a:cubicBezTo>
                  <a:pt x="1140" y="7601"/>
                  <a:pt x="792" y="8298"/>
                  <a:pt x="729" y="8931"/>
                </a:cubicBezTo>
                <a:cubicBezTo>
                  <a:pt x="697" y="8931"/>
                  <a:pt x="665" y="8963"/>
                  <a:pt x="634" y="8963"/>
                </a:cubicBezTo>
                <a:cubicBezTo>
                  <a:pt x="159" y="9248"/>
                  <a:pt x="0" y="9849"/>
                  <a:pt x="254" y="10325"/>
                </a:cubicBezTo>
                <a:cubicBezTo>
                  <a:pt x="444" y="10641"/>
                  <a:pt x="792" y="10831"/>
                  <a:pt x="1140" y="10831"/>
                </a:cubicBezTo>
                <a:cubicBezTo>
                  <a:pt x="1299" y="10831"/>
                  <a:pt x="1457" y="10768"/>
                  <a:pt x="1615" y="10673"/>
                </a:cubicBezTo>
                <a:cubicBezTo>
                  <a:pt x="1647" y="10673"/>
                  <a:pt x="1679" y="10641"/>
                  <a:pt x="1710" y="10641"/>
                </a:cubicBezTo>
                <a:cubicBezTo>
                  <a:pt x="2059" y="10800"/>
                  <a:pt x="2502" y="10863"/>
                  <a:pt x="3009" y="10863"/>
                </a:cubicBezTo>
                <a:cubicBezTo>
                  <a:pt x="3326" y="10863"/>
                  <a:pt x="3642" y="10831"/>
                  <a:pt x="3991" y="10768"/>
                </a:cubicBezTo>
                <a:cubicBezTo>
                  <a:pt x="4529" y="12161"/>
                  <a:pt x="5321" y="13048"/>
                  <a:pt x="6239" y="13048"/>
                </a:cubicBezTo>
                <a:cubicBezTo>
                  <a:pt x="7158" y="13048"/>
                  <a:pt x="7981" y="12161"/>
                  <a:pt x="8488" y="10768"/>
                </a:cubicBezTo>
                <a:cubicBezTo>
                  <a:pt x="8836" y="10831"/>
                  <a:pt x="9153" y="10863"/>
                  <a:pt x="9469" y="10863"/>
                </a:cubicBezTo>
                <a:cubicBezTo>
                  <a:pt x="9976" y="10863"/>
                  <a:pt x="10419" y="10800"/>
                  <a:pt x="10768" y="10641"/>
                </a:cubicBezTo>
                <a:cubicBezTo>
                  <a:pt x="10799" y="10641"/>
                  <a:pt x="10831" y="10673"/>
                  <a:pt x="10863" y="10673"/>
                </a:cubicBezTo>
                <a:cubicBezTo>
                  <a:pt x="11021" y="10768"/>
                  <a:pt x="11180" y="10831"/>
                  <a:pt x="11338" y="10831"/>
                </a:cubicBezTo>
                <a:cubicBezTo>
                  <a:pt x="11686" y="10831"/>
                  <a:pt x="12035" y="10641"/>
                  <a:pt x="12225" y="10325"/>
                </a:cubicBezTo>
                <a:cubicBezTo>
                  <a:pt x="12478" y="9849"/>
                  <a:pt x="12320" y="9248"/>
                  <a:pt x="11845" y="8963"/>
                </a:cubicBezTo>
                <a:cubicBezTo>
                  <a:pt x="11813" y="8963"/>
                  <a:pt x="11781" y="8931"/>
                  <a:pt x="11781" y="8931"/>
                </a:cubicBezTo>
                <a:cubicBezTo>
                  <a:pt x="11686" y="8298"/>
                  <a:pt x="11338" y="7601"/>
                  <a:pt x="10736" y="6873"/>
                </a:cubicBezTo>
                <a:cubicBezTo>
                  <a:pt x="11243" y="6271"/>
                  <a:pt x="11591" y="5669"/>
                  <a:pt x="11718" y="5131"/>
                </a:cubicBezTo>
                <a:cubicBezTo>
                  <a:pt x="11750" y="5004"/>
                  <a:pt x="11655" y="4877"/>
                  <a:pt x="11528" y="4814"/>
                </a:cubicBezTo>
                <a:cubicBezTo>
                  <a:pt x="11511" y="4810"/>
                  <a:pt x="11494" y="4808"/>
                  <a:pt x="11477" y="4808"/>
                </a:cubicBezTo>
                <a:cubicBezTo>
                  <a:pt x="11362" y="4808"/>
                  <a:pt x="11239" y="4894"/>
                  <a:pt x="11211" y="5004"/>
                </a:cubicBezTo>
                <a:cubicBezTo>
                  <a:pt x="11116" y="5479"/>
                  <a:pt x="10831" y="5986"/>
                  <a:pt x="10419" y="6493"/>
                </a:cubicBezTo>
                <a:cubicBezTo>
                  <a:pt x="10008" y="6081"/>
                  <a:pt x="9564" y="5669"/>
                  <a:pt x="9026" y="5289"/>
                </a:cubicBezTo>
                <a:cubicBezTo>
                  <a:pt x="8963" y="4624"/>
                  <a:pt x="8836" y="4022"/>
                  <a:pt x="8678" y="3484"/>
                </a:cubicBezTo>
                <a:cubicBezTo>
                  <a:pt x="8986" y="3440"/>
                  <a:pt x="9274" y="3416"/>
                  <a:pt x="9539" y="3416"/>
                </a:cubicBezTo>
                <a:cubicBezTo>
                  <a:pt x="9845" y="3416"/>
                  <a:pt x="10119" y="3448"/>
                  <a:pt x="10356" y="3516"/>
                </a:cubicBezTo>
                <a:cubicBezTo>
                  <a:pt x="10377" y="3521"/>
                  <a:pt x="10399" y="3524"/>
                  <a:pt x="10421" y="3524"/>
                </a:cubicBezTo>
                <a:cubicBezTo>
                  <a:pt x="10532" y="3524"/>
                  <a:pt x="10646" y="3458"/>
                  <a:pt x="10673" y="3326"/>
                </a:cubicBezTo>
                <a:cubicBezTo>
                  <a:pt x="10704" y="3199"/>
                  <a:pt x="10641" y="3072"/>
                  <a:pt x="10483" y="3009"/>
                </a:cubicBezTo>
                <a:cubicBezTo>
                  <a:pt x="10180" y="2938"/>
                  <a:pt x="9838" y="2897"/>
                  <a:pt x="9456" y="2897"/>
                </a:cubicBezTo>
                <a:cubicBezTo>
                  <a:pt x="9158" y="2897"/>
                  <a:pt x="8835" y="2922"/>
                  <a:pt x="8488" y="2977"/>
                </a:cubicBezTo>
                <a:cubicBezTo>
                  <a:pt x="8171" y="2122"/>
                  <a:pt x="7759" y="1457"/>
                  <a:pt x="7221" y="1077"/>
                </a:cubicBezTo>
                <a:cubicBezTo>
                  <a:pt x="7253" y="1046"/>
                  <a:pt x="7253" y="1014"/>
                  <a:pt x="7253" y="982"/>
                </a:cubicBezTo>
                <a:cubicBezTo>
                  <a:pt x="7253" y="444"/>
                  <a:pt x="6809" y="0"/>
                  <a:pt x="623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36" name="Google Shape;3636;p38"/>
          <p:cNvSpPr/>
          <p:nvPr/>
        </p:nvSpPr>
        <p:spPr>
          <a:xfrm>
            <a:off x="2624559" y="2493802"/>
            <a:ext cx="33898" cy="34022"/>
          </a:xfrm>
          <a:custGeom>
            <a:avLst/>
            <a:gdLst/>
            <a:ahLst/>
            <a:cxnLst/>
            <a:rect l="l" t="t" r="r" b="b"/>
            <a:pathLst>
              <a:path w="539" h="507" extrusionOk="0">
                <a:moveTo>
                  <a:pt x="286" y="0"/>
                </a:moveTo>
                <a:cubicBezTo>
                  <a:pt x="191" y="0"/>
                  <a:pt x="127" y="32"/>
                  <a:pt x="96" y="63"/>
                </a:cubicBezTo>
                <a:cubicBezTo>
                  <a:pt x="32" y="127"/>
                  <a:pt x="0" y="190"/>
                  <a:pt x="0" y="253"/>
                </a:cubicBezTo>
                <a:cubicBezTo>
                  <a:pt x="0" y="317"/>
                  <a:pt x="32" y="380"/>
                  <a:pt x="96" y="443"/>
                </a:cubicBezTo>
                <a:cubicBezTo>
                  <a:pt x="127" y="475"/>
                  <a:pt x="222" y="507"/>
                  <a:pt x="286" y="507"/>
                </a:cubicBezTo>
                <a:cubicBezTo>
                  <a:pt x="349" y="507"/>
                  <a:pt x="412" y="475"/>
                  <a:pt x="444" y="443"/>
                </a:cubicBezTo>
                <a:cubicBezTo>
                  <a:pt x="507" y="380"/>
                  <a:pt x="539" y="317"/>
                  <a:pt x="539" y="253"/>
                </a:cubicBezTo>
                <a:cubicBezTo>
                  <a:pt x="539" y="190"/>
                  <a:pt x="507" y="127"/>
                  <a:pt x="444" y="63"/>
                </a:cubicBezTo>
                <a:cubicBezTo>
                  <a:pt x="412" y="32"/>
                  <a:pt x="317" y="0"/>
                  <a:pt x="28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38" name="Google Shape;3638;p38"/>
          <p:cNvSpPr txBox="1"/>
          <p:nvPr/>
        </p:nvSpPr>
        <p:spPr>
          <a:xfrm>
            <a:off x="2913476" y="2676698"/>
            <a:ext cx="3766821" cy="1398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/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kashfiyotlari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faoliyatlarini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umumlashtirish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tushuntirish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40" name="Google Shape;3640;p38"/>
          <p:cNvSpPr txBox="1"/>
          <p:nvPr/>
        </p:nvSpPr>
        <p:spPr>
          <a:xfrm>
            <a:off x="2427387" y="5295207"/>
            <a:ext cx="3734845" cy="1477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/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nazariy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amaliyotdagi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tushunchalarni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ravshan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tushuntirish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42" name="Google Shape;3642;p38"/>
          <p:cNvSpPr txBox="1"/>
          <p:nvPr/>
        </p:nvSpPr>
        <p:spPr>
          <a:xfrm>
            <a:off x="1577986" y="8321041"/>
            <a:ext cx="4311583" cy="1360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tushunchalarini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shakllantirishga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yordam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mustahkamlash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44" name="Google Shape;3644;p38"/>
          <p:cNvSpPr txBox="1"/>
          <p:nvPr/>
        </p:nvSpPr>
        <p:spPr>
          <a:xfrm>
            <a:off x="11506469" y="3578628"/>
            <a:ext cx="4343562" cy="4968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Amaliyot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mavzuni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to‘liq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tushuntirib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grammatika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qoidalari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turkumlari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gap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tuzilishi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nazariy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ma'lumotlarni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etadi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46" name="Google Shape;3646;p38"/>
          <p:cNvSpPr txBox="1"/>
          <p:nvPr/>
        </p:nvSpPr>
        <p:spPr>
          <a:xfrm>
            <a:off x="12786998" y="6026868"/>
            <a:ext cx="3448624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en" sz="2400" dirty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It’s the third planet</a:t>
            </a:r>
            <a:endParaRPr sz="24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algn="r"/>
            <a:r>
              <a:rPr lang="en" sz="2400" dirty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from the Sun</a:t>
            </a:r>
            <a:endParaRPr sz="24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48" name="Google Shape;3648;p38"/>
          <p:cNvSpPr txBox="1"/>
          <p:nvPr/>
        </p:nvSpPr>
        <p:spPr>
          <a:xfrm>
            <a:off x="12297198" y="7477299"/>
            <a:ext cx="4300890" cy="2203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/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Misol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o‘rganilayotgan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grammatika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qoidalarini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turkumlarini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batafsil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tushuntiradi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misollar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ko‘rsatmalar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49" name="Google Shape;3649;p38"/>
          <p:cNvSpPr txBox="1"/>
          <p:nvPr/>
        </p:nvSpPr>
        <p:spPr>
          <a:xfrm>
            <a:off x="1397812" y="960120"/>
            <a:ext cx="15200277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Explain</a:t>
            </a:r>
            <a:r>
              <a:rPr lang="ru-RU" sz="50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Tushuntirish</a:t>
            </a:r>
            <a:r>
              <a:rPr lang="ru-RU" sz="50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sz="5000" dirty="0"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4" name="Google Shape;3654;p39"/>
          <p:cNvSpPr/>
          <p:nvPr/>
        </p:nvSpPr>
        <p:spPr>
          <a:xfrm>
            <a:off x="10409863" y="6125016"/>
            <a:ext cx="2162389" cy="3821836"/>
          </a:xfrm>
          <a:custGeom>
            <a:avLst/>
            <a:gdLst/>
            <a:ahLst/>
            <a:cxnLst/>
            <a:rect l="l" t="t" r="r" b="b"/>
            <a:pathLst>
              <a:path w="37054" h="61375" extrusionOk="0">
                <a:moveTo>
                  <a:pt x="35882" y="0"/>
                </a:moveTo>
                <a:lnTo>
                  <a:pt x="35882" y="18526"/>
                </a:lnTo>
                <a:cubicBezTo>
                  <a:pt x="35882" y="22643"/>
                  <a:pt x="32525" y="26000"/>
                  <a:pt x="28408" y="26000"/>
                </a:cubicBezTo>
                <a:lnTo>
                  <a:pt x="8647" y="26000"/>
                </a:lnTo>
                <a:cubicBezTo>
                  <a:pt x="6335" y="26000"/>
                  <a:pt x="4181" y="26887"/>
                  <a:pt x="2535" y="28534"/>
                </a:cubicBezTo>
                <a:cubicBezTo>
                  <a:pt x="888" y="30149"/>
                  <a:pt x="1" y="32334"/>
                  <a:pt x="1" y="34646"/>
                </a:cubicBezTo>
                <a:lnTo>
                  <a:pt x="1" y="61374"/>
                </a:lnTo>
                <a:lnTo>
                  <a:pt x="1204" y="61374"/>
                </a:lnTo>
                <a:lnTo>
                  <a:pt x="1204" y="34646"/>
                </a:lnTo>
                <a:cubicBezTo>
                  <a:pt x="1204" y="30529"/>
                  <a:pt x="4530" y="27172"/>
                  <a:pt x="8647" y="27172"/>
                </a:cubicBezTo>
                <a:lnTo>
                  <a:pt x="28408" y="27172"/>
                </a:lnTo>
                <a:cubicBezTo>
                  <a:pt x="30720" y="27172"/>
                  <a:pt x="32905" y="26285"/>
                  <a:pt x="34520" y="24638"/>
                </a:cubicBezTo>
                <a:cubicBezTo>
                  <a:pt x="36167" y="23023"/>
                  <a:pt x="37054" y="20838"/>
                  <a:pt x="37054" y="18526"/>
                </a:cubicBezTo>
                <a:lnTo>
                  <a:pt x="37054" y="0"/>
                </a:ln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55" name="Google Shape;3655;p39"/>
          <p:cNvSpPr/>
          <p:nvPr/>
        </p:nvSpPr>
        <p:spPr>
          <a:xfrm>
            <a:off x="11707276" y="5227701"/>
            <a:ext cx="1615343" cy="1723640"/>
          </a:xfrm>
          <a:custGeom>
            <a:avLst/>
            <a:gdLst/>
            <a:ahLst/>
            <a:cxnLst/>
            <a:rect l="l" t="t" r="r" b="b"/>
            <a:pathLst>
              <a:path w="27680" h="27680" extrusionOk="0">
                <a:moveTo>
                  <a:pt x="13840" y="1"/>
                </a:moveTo>
                <a:cubicBezTo>
                  <a:pt x="6208" y="1"/>
                  <a:pt x="1" y="6208"/>
                  <a:pt x="1" y="13840"/>
                </a:cubicBezTo>
                <a:cubicBezTo>
                  <a:pt x="1" y="21472"/>
                  <a:pt x="6208" y="27679"/>
                  <a:pt x="13840" y="27679"/>
                </a:cubicBezTo>
                <a:cubicBezTo>
                  <a:pt x="21504" y="27679"/>
                  <a:pt x="27679" y="21472"/>
                  <a:pt x="27679" y="13840"/>
                </a:cubicBezTo>
                <a:cubicBezTo>
                  <a:pt x="27679" y="6208"/>
                  <a:pt x="21504" y="1"/>
                  <a:pt x="13840" y="1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56" name="Google Shape;3656;p39"/>
          <p:cNvSpPr/>
          <p:nvPr/>
        </p:nvSpPr>
        <p:spPr>
          <a:xfrm>
            <a:off x="5423589" y="6125016"/>
            <a:ext cx="2162389" cy="3821836"/>
          </a:xfrm>
          <a:custGeom>
            <a:avLst/>
            <a:gdLst/>
            <a:ahLst/>
            <a:cxnLst/>
            <a:rect l="l" t="t" r="r" b="b"/>
            <a:pathLst>
              <a:path w="37054" h="61375" extrusionOk="0">
                <a:moveTo>
                  <a:pt x="1" y="0"/>
                </a:moveTo>
                <a:lnTo>
                  <a:pt x="1" y="18526"/>
                </a:lnTo>
                <a:cubicBezTo>
                  <a:pt x="1" y="20838"/>
                  <a:pt x="888" y="23023"/>
                  <a:pt x="2534" y="24638"/>
                </a:cubicBezTo>
                <a:cubicBezTo>
                  <a:pt x="4149" y="26285"/>
                  <a:pt x="6335" y="27172"/>
                  <a:pt x="8646" y="27172"/>
                </a:cubicBezTo>
                <a:lnTo>
                  <a:pt x="28408" y="27172"/>
                </a:lnTo>
                <a:cubicBezTo>
                  <a:pt x="32525" y="27172"/>
                  <a:pt x="35882" y="30529"/>
                  <a:pt x="35882" y="34646"/>
                </a:cubicBezTo>
                <a:lnTo>
                  <a:pt x="35882" y="61374"/>
                </a:lnTo>
                <a:lnTo>
                  <a:pt x="37054" y="61374"/>
                </a:lnTo>
                <a:lnTo>
                  <a:pt x="37054" y="34646"/>
                </a:lnTo>
                <a:cubicBezTo>
                  <a:pt x="37054" y="32334"/>
                  <a:pt x="36167" y="30149"/>
                  <a:pt x="34520" y="28534"/>
                </a:cubicBezTo>
                <a:cubicBezTo>
                  <a:pt x="32873" y="26887"/>
                  <a:pt x="30720" y="26000"/>
                  <a:pt x="28408" y="26000"/>
                </a:cubicBezTo>
                <a:lnTo>
                  <a:pt x="8646" y="26000"/>
                </a:lnTo>
                <a:cubicBezTo>
                  <a:pt x="4530" y="26000"/>
                  <a:pt x="1173" y="22643"/>
                  <a:pt x="1173" y="18526"/>
                </a:cubicBezTo>
                <a:lnTo>
                  <a:pt x="1173" y="0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57" name="Google Shape;3657;p39"/>
          <p:cNvSpPr/>
          <p:nvPr/>
        </p:nvSpPr>
        <p:spPr>
          <a:xfrm>
            <a:off x="4673282" y="5227701"/>
            <a:ext cx="1615286" cy="1723640"/>
          </a:xfrm>
          <a:custGeom>
            <a:avLst/>
            <a:gdLst/>
            <a:ahLst/>
            <a:cxnLst/>
            <a:rect l="l" t="t" r="r" b="b"/>
            <a:pathLst>
              <a:path w="27679" h="27680" extrusionOk="0">
                <a:moveTo>
                  <a:pt x="13840" y="1"/>
                </a:moveTo>
                <a:cubicBezTo>
                  <a:pt x="6176" y="1"/>
                  <a:pt x="0" y="6208"/>
                  <a:pt x="0" y="13840"/>
                </a:cubicBezTo>
                <a:cubicBezTo>
                  <a:pt x="0" y="21472"/>
                  <a:pt x="6176" y="27679"/>
                  <a:pt x="13840" y="27679"/>
                </a:cubicBezTo>
                <a:cubicBezTo>
                  <a:pt x="21472" y="27679"/>
                  <a:pt x="27679" y="21472"/>
                  <a:pt x="27679" y="13840"/>
                </a:cubicBezTo>
                <a:cubicBezTo>
                  <a:pt x="27679" y="6208"/>
                  <a:pt x="21472" y="1"/>
                  <a:pt x="13840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58" name="Google Shape;3658;p39"/>
          <p:cNvSpPr/>
          <p:nvPr/>
        </p:nvSpPr>
        <p:spPr>
          <a:xfrm>
            <a:off x="2272556" y="8311951"/>
            <a:ext cx="1532125" cy="1634905"/>
          </a:xfrm>
          <a:custGeom>
            <a:avLst/>
            <a:gdLst/>
            <a:ahLst/>
            <a:cxnLst/>
            <a:rect l="l" t="t" r="r" b="b"/>
            <a:pathLst>
              <a:path w="26254" h="26255" extrusionOk="0">
                <a:moveTo>
                  <a:pt x="0" y="1"/>
                </a:moveTo>
                <a:lnTo>
                  <a:pt x="0" y="7285"/>
                </a:lnTo>
                <a:cubicBezTo>
                  <a:pt x="0" y="10800"/>
                  <a:pt x="2882" y="13682"/>
                  <a:pt x="6397" y="13682"/>
                </a:cubicBezTo>
                <a:lnTo>
                  <a:pt x="19857" y="13682"/>
                </a:lnTo>
                <a:cubicBezTo>
                  <a:pt x="22707" y="13682"/>
                  <a:pt x="25050" y="16025"/>
                  <a:pt x="25050" y="18876"/>
                </a:cubicBezTo>
                <a:lnTo>
                  <a:pt x="25050" y="26254"/>
                </a:lnTo>
                <a:lnTo>
                  <a:pt x="26254" y="26254"/>
                </a:lnTo>
                <a:lnTo>
                  <a:pt x="26254" y="18876"/>
                </a:lnTo>
                <a:cubicBezTo>
                  <a:pt x="26254" y="15360"/>
                  <a:pt x="23372" y="12478"/>
                  <a:pt x="19857" y="12478"/>
                </a:cubicBezTo>
                <a:lnTo>
                  <a:pt x="6397" y="12478"/>
                </a:lnTo>
                <a:cubicBezTo>
                  <a:pt x="3515" y="12478"/>
                  <a:pt x="1203" y="10135"/>
                  <a:pt x="1203" y="7285"/>
                </a:cubicBezTo>
                <a:lnTo>
                  <a:pt x="1203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59" name="Google Shape;3659;p39"/>
          <p:cNvSpPr/>
          <p:nvPr/>
        </p:nvSpPr>
        <p:spPr>
          <a:xfrm>
            <a:off x="1512968" y="7034102"/>
            <a:ext cx="1615286" cy="1723640"/>
          </a:xfrm>
          <a:custGeom>
            <a:avLst/>
            <a:gdLst/>
            <a:ahLst/>
            <a:cxnLst/>
            <a:rect l="l" t="t" r="r" b="b"/>
            <a:pathLst>
              <a:path w="27679" h="27680" extrusionOk="0">
                <a:moveTo>
                  <a:pt x="13839" y="0"/>
                </a:moveTo>
                <a:cubicBezTo>
                  <a:pt x="6207" y="0"/>
                  <a:pt x="0" y="6208"/>
                  <a:pt x="0" y="13840"/>
                </a:cubicBezTo>
                <a:cubicBezTo>
                  <a:pt x="0" y="21472"/>
                  <a:pt x="6207" y="27679"/>
                  <a:pt x="13839" y="27679"/>
                </a:cubicBezTo>
                <a:cubicBezTo>
                  <a:pt x="21472" y="27679"/>
                  <a:pt x="27679" y="21472"/>
                  <a:pt x="27679" y="13840"/>
                </a:cubicBezTo>
                <a:cubicBezTo>
                  <a:pt x="27679" y="6208"/>
                  <a:pt x="21472" y="0"/>
                  <a:pt x="13839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60" name="Google Shape;3660;p39"/>
          <p:cNvSpPr/>
          <p:nvPr/>
        </p:nvSpPr>
        <p:spPr>
          <a:xfrm>
            <a:off x="14191163" y="8311951"/>
            <a:ext cx="1532182" cy="1634905"/>
          </a:xfrm>
          <a:custGeom>
            <a:avLst/>
            <a:gdLst/>
            <a:ahLst/>
            <a:cxnLst/>
            <a:rect l="l" t="t" r="r" b="b"/>
            <a:pathLst>
              <a:path w="26255" h="26255" extrusionOk="0">
                <a:moveTo>
                  <a:pt x="25083" y="1"/>
                </a:moveTo>
                <a:lnTo>
                  <a:pt x="25083" y="7285"/>
                </a:lnTo>
                <a:cubicBezTo>
                  <a:pt x="25083" y="10135"/>
                  <a:pt x="22739" y="12478"/>
                  <a:pt x="19857" y="12478"/>
                </a:cubicBezTo>
                <a:lnTo>
                  <a:pt x="6398" y="12478"/>
                </a:lnTo>
                <a:cubicBezTo>
                  <a:pt x="2883" y="12478"/>
                  <a:pt x="1" y="15360"/>
                  <a:pt x="1" y="18876"/>
                </a:cubicBezTo>
                <a:lnTo>
                  <a:pt x="1" y="26254"/>
                </a:lnTo>
                <a:lnTo>
                  <a:pt x="1204" y="26254"/>
                </a:lnTo>
                <a:lnTo>
                  <a:pt x="1204" y="18876"/>
                </a:lnTo>
                <a:cubicBezTo>
                  <a:pt x="1204" y="16025"/>
                  <a:pt x="3548" y="13682"/>
                  <a:pt x="6398" y="13682"/>
                </a:cubicBezTo>
                <a:lnTo>
                  <a:pt x="19857" y="13682"/>
                </a:lnTo>
                <a:cubicBezTo>
                  <a:pt x="23404" y="13682"/>
                  <a:pt x="26255" y="10800"/>
                  <a:pt x="26255" y="7285"/>
                </a:cubicBezTo>
                <a:lnTo>
                  <a:pt x="26255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61" name="Google Shape;3661;p39"/>
          <p:cNvSpPr/>
          <p:nvPr/>
        </p:nvSpPr>
        <p:spPr>
          <a:xfrm>
            <a:off x="14867588" y="7034102"/>
            <a:ext cx="1615343" cy="1723640"/>
          </a:xfrm>
          <a:custGeom>
            <a:avLst/>
            <a:gdLst/>
            <a:ahLst/>
            <a:cxnLst/>
            <a:rect l="l" t="t" r="r" b="b"/>
            <a:pathLst>
              <a:path w="27680" h="27680" extrusionOk="0">
                <a:moveTo>
                  <a:pt x="13840" y="0"/>
                </a:moveTo>
                <a:cubicBezTo>
                  <a:pt x="6208" y="0"/>
                  <a:pt x="1" y="6208"/>
                  <a:pt x="1" y="13840"/>
                </a:cubicBezTo>
                <a:cubicBezTo>
                  <a:pt x="1" y="21472"/>
                  <a:pt x="6208" y="27679"/>
                  <a:pt x="13840" y="27679"/>
                </a:cubicBezTo>
                <a:cubicBezTo>
                  <a:pt x="21472" y="27679"/>
                  <a:pt x="27680" y="21472"/>
                  <a:pt x="27680" y="13840"/>
                </a:cubicBezTo>
                <a:cubicBezTo>
                  <a:pt x="27680" y="6208"/>
                  <a:pt x="21472" y="0"/>
                  <a:pt x="13840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2" name="Google Shape;3662;p39"/>
          <p:cNvGrpSpPr/>
          <p:nvPr/>
        </p:nvGrpSpPr>
        <p:grpSpPr>
          <a:xfrm>
            <a:off x="8190279" y="4228776"/>
            <a:ext cx="1615343" cy="5718220"/>
            <a:chOff x="4161609" y="2013703"/>
            <a:chExt cx="820781" cy="2722962"/>
          </a:xfrm>
        </p:grpSpPr>
        <p:sp>
          <p:nvSpPr>
            <p:cNvPr id="3663" name="Google Shape;3663;p39"/>
            <p:cNvSpPr/>
            <p:nvPr/>
          </p:nvSpPr>
          <p:spPr>
            <a:xfrm>
              <a:off x="4554150" y="2489800"/>
              <a:ext cx="35699" cy="2246864"/>
            </a:xfrm>
            <a:custGeom>
              <a:avLst/>
              <a:gdLst/>
              <a:ahLst/>
              <a:cxnLst/>
              <a:rect l="l" t="t" r="r" b="b"/>
              <a:pathLst>
                <a:path w="1204" h="83480" extrusionOk="0">
                  <a:moveTo>
                    <a:pt x="0" y="0"/>
                  </a:moveTo>
                  <a:lnTo>
                    <a:pt x="0" y="83479"/>
                  </a:lnTo>
                  <a:lnTo>
                    <a:pt x="1204" y="83479"/>
                  </a:lnTo>
                  <a:lnTo>
                    <a:pt x="1204" y="0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4" name="Google Shape;3664;p39"/>
            <p:cNvSpPr/>
            <p:nvPr/>
          </p:nvSpPr>
          <p:spPr>
            <a:xfrm>
              <a:off x="4161609" y="2013703"/>
              <a:ext cx="820781" cy="820752"/>
            </a:xfrm>
            <a:custGeom>
              <a:avLst/>
              <a:gdLst/>
              <a:ahLst/>
              <a:cxnLst/>
              <a:rect l="l" t="t" r="r" b="b"/>
              <a:pathLst>
                <a:path w="27680" h="27679" extrusionOk="0">
                  <a:moveTo>
                    <a:pt x="13840" y="0"/>
                  </a:moveTo>
                  <a:cubicBezTo>
                    <a:pt x="6208" y="0"/>
                    <a:pt x="0" y="6207"/>
                    <a:pt x="0" y="13839"/>
                  </a:cubicBezTo>
                  <a:cubicBezTo>
                    <a:pt x="0" y="21472"/>
                    <a:pt x="6208" y="27679"/>
                    <a:pt x="13840" y="27679"/>
                  </a:cubicBezTo>
                  <a:cubicBezTo>
                    <a:pt x="21472" y="27679"/>
                    <a:pt x="27679" y="21472"/>
                    <a:pt x="27679" y="13839"/>
                  </a:cubicBezTo>
                  <a:cubicBezTo>
                    <a:pt x="27679" y="6207"/>
                    <a:pt x="21472" y="0"/>
                    <a:pt x="13840" y="0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5" name="Google Shape;3665;p39"/>
            <p:cNvSpPr/>
            <p:nvPr/>
          </p:nvSpPr>
          <p:spPr>
            <a:xfrm>
              <a:off x="4481827" y="2240930"/>
              <a:ext cx="180347" cy="421688"/>
            </a:xfrm>
            <a:custGeom>
              <a:avLst/>
              <a:gdLst/>
              <a:ahLst/>
              <a:cxnLst/>
              <a:rect l="l" t="t" r="r" b="b"/>
              <a:pathLst>
                <a:path w="6082" h="14221" extrusionOk="0">
                  <a:moveTo>
                    <a:pt x="5606" y="444"/>
                  </a:moveTo>
                  <a:lnTo>
                    <a:pt x="5606" y="11180"/>
                  </a:lnTo>
                  <a:cubicBezTo>
                    <a:pt x="5574" y="12573"/>
                    <a:pt x="4434" y="13714"/>
                    <a:pt x="3041" y="13714"/>
                  </a:cubicBezTo>
                  <a:cubicBezTo>
                    <a:pt x="1647" y="13714"/>
                    <a:pt x="507" y="12573"/>
                    <a:pt x="476" y="11180"/>
                  </a:cubicBezTo>
                  <a:lnTo>
                    <a:pt x="476" y="444"/>
                  </a:lnTo>
                  <a:close/>
                  <a:moveTo>
                    <a:pt x="222" y="1"/>
                  </a:moveTo>
                  <a:cubicBezTo>
                    <a:pt x="127" y="1"/>
                    <a:pt x="1" y="96"/>
                    <a:pt x="1" y="223"/>
                  </a:cubicBezTo>
                  <a:lnTo>
                    <a:pt x="1" y="11180"/>
                  </a:lnTo>
                  <a:cubicBezTo>
                    <a:pt x="1" y="12858"/>
                    <a:pt x="1362" y="14220"/>
                    <a:pt x="3041" y="14220"/>
                  </a:cubicBezTo>
                  <a:cubicBezTo>
                    <a:pt x="4719" y="14220"/>
                    <a:pt x="6081" y="12858"/>
                    <a:pt x="6081" y="11180"/>
                  </a:cubicBezTo>
                  <a:lnTo>
                    <a:pt x="6081" y="223"/>
                  </a:lnTo>
                  <a:cubicBezTo>
                    <a:pt x="6081" y="96"/>
                    <a:pt x="5986" y="1"/>
                    <a:pt x="58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6" name="Google Shape;3666;p39"/>
            <p:cNvSpPr/>
            <p:nvPr/>
          </p:nvSpPr>
          <p:spPr>
            <a:xfrm>
              <a:off x="4435807" y="2185539"/>
              <a:ext cx="272358" cy="68586"/>
            </a:xfrm>
            <a:custGeom>
              <a:avLst/>
              <a:gdLst/>
              <a:ahLst/>
              <a:cxnLst/>
              <a:rect l="l" t="t" r="r" b="b"/>
              <a:pathLst>
                <a:path w="9185" h="2313" extrusionOk="0">
                  <a:moveTo>
                    <a:pt x="8013" y="475"/>
                  </a:moveTo>
                  <a:cubicBezTo>
                    <a:pt x="8203" y="475"/>
                    <a:pt x="8393" y="539"/>
                    <a:pt x="8520" y="665"/>
                  </a:cubicBezTo>
                  <a:cubicBezTo>
                    <a:pt x="8646" y="792"/>
                    <a:pt x="8710" y="982"/>
                    <a:pt x="8710" y="1172"/>
                  </a:cubicBezTo>
                  <a:cubicBezTo>
                    <a:pt x="8710" y="1362"/>
                    <a:pt x="8646" y="1521"/>
                    <a:pt x="8520" y="1647"/>
                  </a:cubicBezTo>
                  <a:cubicBezTo>
                    <a:pt x="8393" y="1806"/>
                    <a:pt x="8203" y="1869"/>
                    <a:pt x="8013" y="1869"/>
                  </a:cubicBezTo>
                  <a:lnTo>
                    <a:pt x="1173" y="1869"/>
                  </a:lnTo>
                  <a:cubicBezTo>
                    <a:pt x="983" y="1869"/>
                    <a:pt x="793" y="1806"/>
                    <a:pt x="666" y="1647"/>
                  </a:cubicBezTo>
                  <a:cubicBezTo>
                    <a:pt x="539" y="1521"/>
                    <a:pt x="476" y="1362"/>
                    <a:pt x="476" y="1172"/>
                  </a:cubicBezTo>
                  <a:cubicBezTo>
                    <a:pt x="476" y="982"/>
                    <a:pt x="539" y="792"/>
                    <a:pt x="666" y="665"/>
                  </a:cubicBezTo>
                  <a:cubicBezTo>
                    <a:pt x="793" y="539"/>
                    <a:pt x="983" y="475"/>
                    <a:pt x="1173" y="475"/>
                  </a:cubicBezTo>
                  <a:close/>
                  <a:moveTo>
                    <a:pt x="1173" y="0"/>
                  </a:moveTo>
                  <a:cubicBezTo>
                    <a:pt x="856" y="0"/>
                    <a:pt x="571" y="127"/>
                    <a:pt x="349" y="349"/>
                  </a:cubicBezTo>
                  <a:cubicBezTo>
                    <a:pt x="127" y="570"/>
                    <a:pt x="1" y="856"/>
                    <a:pt x="1" y="1172"/>
                  </a:cubicBezTo>
                  <a:cubicBezTo>
                    <a:pt x="1" y="1489"/>
                    <a:pt x="127" y="1774"/>
                    <a:pt x="349" y="1996"/>
                  </a:cubicBezTo>
                  <a:cubicBezTo>
                    <a:pt x="571" y="2217"/>
                    <a:pt x="856" y="2312"/>
                    <a:pt x="1173" y="2312"/>
                  </a:cubicBezTo>
                  <a:lnTo>
                    <a:pt x="8013" y="2312"/>
                  </a:lnTo>
                  <a:cubicBezTo>
                    <a:pt x="8330" y="2312"/>
                    <a:pt x="8615" y="2217"/>
                    <a:pt x="8836" y="1996"/>
                  </a:cubicBezTo>
                  <a:cubicBezTo>
                    <a:pt x="9058" y="1774"/>
                    <a:pt x="9185" y="1489"/>
                    <a:pt x="9185" y="1172"/>
                  </a:cubicBezTo>
                  <a:cubicBezTo>
                    <a:pt x="9185" y="856"/>
                    <a:pt x="9058" y="570"/>
                    <a:pt x="8836" y="349"/>
                  </a:cubicBezTo>
                  <a:cubicBezTo>
                    <a:pt x="8615" y="127"/>
                    <a:pt x="8330" y="0"/>
                    <a:pt x="801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7" name="Google Shape;3667;p39"/>
            <p:cNvSpPr/>
            <p:nvPr/>
          </p:nvSpPr>
          <p:spPr>
            <a:xfrm>
              <a:off x="4565418" y="2376709"/>
              <a:ext cx="61054" cy="58653"/>
            </a:xfrm>
            <a:custGeom>
              <a:avLst/>
              <a:gdLst/>
              <a:ahLst/>
              <a:cxnLst/>
              <a:rect l="l" t="t" r="r" b="b"/>
              <a:pathLst>
                <a:path w="2059" h="1978" extrusionOk="0">
                  <a:moveTo>
                    <a:pt x="1077" y="457"/>
                  </a:moveTo>
                  <a:cubicBezTo>
                    <a:pt x="1362" y="457"/>
                    <a:pt x="1615" y="679"/>
                    <a:pt x="1615" y="996"/>
                  </a:cubicBezTo>
                  <a:cubicBezTo>
                    <a:pt x="1615" y="1186"/>
                    <a:pt x="1489" y="1407"/>
                    <a:pt x="1267" y="1471"/>
                  </a:cubicBezTo>
                  <a:cubicBezTo>
                    <a:pt x="1204" y="1502"/>
                    <a:pt x="1137" y="1516"/>
                    <a:pt x="1070" y="1516"/>
                  </a:cubicBezTo>
                  <a:cubicBezTo>
                    <a:pt x="936" y="1516"/>
                    <a:pt x="802" y="1460"/>
                    <a:pt x="697" y="1376"/>
                  </a:cubicBezTo>
                  <a:cubicBezTo>
                    <a:pt x="539" y="1217"/>
                    <a:pt x="507" y="964"/>
                    <a:pt x="570" y="774"/>
                  </a:cubicBezTo>
                  <a:cubicBezTo>
                    <a:pt x="665" y="584"/>
                    <a:pt x="855" y="457"/>
                    <a:pt x="1077" y="457"/>
                  </a:cubicBezTo>
                  <a:close/>
                  <a:moveTo>
                    <a:pt x="1081" y="1"/>
                  </a:moveTo>
                  <a:cubicBezTo>
                    <a:pt x="822" y="1"/>
                    <a:pt x="572" y="107"/>
                    <a:pt x="380" y="299"/>
                  </a:cubicBezTo>
                  <a:cubicBezTo>
                    <a:pt x="95" y="552"/>
                    <a:pt x="0" y="996"/>
                    <a:pt x="158" y="1376"/>
                  </a:cubicBezTo>
                  <a:cubicBezTo>
                    <a:pt x="317" y="1724"/>
                    <a:pt x="665" y="1977"/>
                    <a:pt x="1077" y="1977"/>
                  </a:cubicBezTo>
                  <a:cubicBezTo>
                    <a:pt x="1615" y="1977"/>
                    <a:pt x="2059" y="1534"/>
                    <a:pt x="2059" y="996"/>
                  </a:cubicBezTo>
                  <a:cubicBezTo>
                    <a:pt x="2059" y="584"/>
                    <a:pt x="1805" y="236"/>
                    <a:pt x="1457" y="77"/>
                  </a:cubicBezTo>
                  <a:cubicBezTo>
                    <a:pt x="1333" y="26"/>
                    <a:pt x="1206" y="1"/>
                    <a:pt x="108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8" name="Google Shape;3668;p39"/>
            <p:cNvSpPr/>
            <p:nvPr/>
          </p:nvSpPr>
          <p:spPr>
            <a:xfrm>
              <a:off x="4513763" y="2471983"/>
              <a:ext cx="85488" cy="81693"/>
            </a:xfrm>
            <a:custGeom>
              <a:avLst/>
              <a:gdLst/>
              <a:ahLst/>
              <a:cxnLst/>
              <a:rect l="l" t="t" r="r" b="b"/>
              <a:pathLst>
                <a:path w="2883" h="2755" extrusionOk="0">
                  <a:moveTo>
                    <a:pt x="1520" y="443"/>
                  </a:moveTo>
                  <a:cubicBezTo>
                    <a:pt x="2027" y="443"/>
                    <a:pt x="2439" y="855"/>
                    <a:pt x="2407" y="1361"/>
                  </a:cubicBezTo>
                  <a:cubicBezTo>
                    <a:pt x="2407" y="1741"/>
                    <a:pt x="2185" y="2090"/>
                    <a:pt x="1869" y="2216"/>
                  </a:cubicBezTo>
                  <a:cubicBezTo>
                    <a:pt x="1753" y="2269"/>
                    <a:pt x="1630" y="2294"/>
                    <a:pt x="1508" y="2294"/>
                  </a:cubicBezTo>
                  <a:cubicBezTo>
                    <a:pt x="1264" y="2294"/>
                    <a:pt x="1024" y="2195"/>
                    <a:pt x="855" y="2026"/>
                  </a:cubicBezTo>
                  <a:cubicBezTo>
                    <a:pt x="602" y="1773"/>
                    <a:pt x="507" y="1361"/>
                    <a:pt x="665" y="1013"/>
                  </a:cubicBezTo>
                  <a:cubicBezTo>
                    <a:pt x="792" y="696"/>
                    <a:pt x="1140" y="443"/>
                    <a:pt x="1520" y="443"/>
                  </a:cubicBezTo>
                  <a:close/>
                  <a:moveTo>
                    <a:pt x="1510" y="1"/>
                  </a:moveTo>
                  <a:cubicBezTo>
                    <a:pt x="1150" y="1"/>
                    <a:pt x="794" y="134"/>
                    <a:pt x="539" y="411"/>
                  </a:cubicBezTo>
                  <a:cubicBezTo>
                    <a:pt x="127" y="791"/>
                    <a:pt x="0" y="1393"/>
                    <a:pt x="222" y="1900"/>
                  </a:cubicBezTo>
                  <a:cubicBezTo>
                    <a:pt x="444" y="2406"/>
                    <a:pt x="950" y="2755"/>
                    <a:pt x="1520" y="2755"/>
                  </a:cubicBezTo>
                  <a:cubicBezTo>
                    <a:pt x="2281" y="2755"/>
                    <a:pt x="2882" y="2153"/>
                    <a:pt x="2882" y="1361"/>
                  </a:cubicBezTo>
                  <a:cubicBezTo>
                    <a:pt x="2882" y="823"/>
                    <a:pt x="2534" y="316"/>
                    <a:pt x="2027" y="94"/>
                  </a:cubicBezTo>
                  <a:cubicBezTo>
                    <a:pt x="1861" y="32"/>
                    <a:pt x="1685" y="1"/>
                    <a:pt x="151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669" name="Google Shape;3669;p39"/>
          <p:cNvSpPr/>
          <p:nvPr/>
        </p:nvSpPr>
        <p:spPr>
          <a:xfrm>
            <a:off x="12160075" y="5588620"/>
            <a:ext cx="711615" cy="899306"/>
          </a:xfrm>
          <a:custGeom>
            <a:avLst/>
            <a:gdLst/>
            <a:ahLst/>
            <a:cxnLst/>
            <a:rect l="l" t="t" r="r" b="b"/>
            <a:pathLst>
              <a:path w="12194" h="14442" extrusionOk="0">
                <a:moveTo>
                  <a:pt x="1616" y="0"/>
                </a:moveTo>
                <a:cubicBezTo>
                  <a:pt x="729" y="0"/>
                  <a:pt x="1" y="729"/>
                  <a:pt x="1" y="1615"/>
                </a:cubicBezTo>
                <a:lnTo>
                  <a:pt x="1" y="14219"/>
                </a:lnTo>
                <a:cubicBezTo>
                  <a:pt x="1" y="14346"/>
                  <a:pt x="96" y="14441"/>
                  <a:pt x="222" y="14441"/>
                </a:cubicBezTo>
                <a:cubicBezTo>
                  <a:pt x="349" y="14441"/>
                  <a:pt x="444" y="14346"/>
                  <a:pt x="444" y="14219"/>
                </a:cubicBezTo>
                <a:lnTo>
                  <a:pt x="444" y="1615"/>
                </a:lnTo>
                <a:cubicBezTo>
                  <a:pt x="444" y="982"/>
                  <a:pt x="982" y="443"/>
                  <a:pt x="1616" y="443"/>
                </a:cubicBezTo>
                <a:lnTo>
                  <a:pt x="11718" y="443"/>
                </a:lnTo>
                <a:lnTo>
                  <a:pt x="11718" y="12573"/>
                </a:lnTo>
                <a:cubicBezTo>
                  <a:pt x="11718" y="12715"/>
                  <a:pt x="11837" y="12786"/>
                  <a:pt x="11956" y="12786"/>
                </a:cubicBezTo>
                <a:cubicBezTo>
                  <a:pt x="12074" y="12786"/>
                  <a:pt x="12193" y="12715"/>
                  <a:pt x="12193" y="12573"/>
                </a:cubicBezTo>
                <a:lnTo>
                  <a:pt x="12193" y="222"/>
                </a:lnTo>
                <a:cubicBezTo>
                  <a:pt x="12193" y="95"/>
                  <a:pt x="12067" y="0"/>
                  <a:pt x="1194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0" name="Google Shape;3670;p39"/>
          <p:cNvSpPr/>
          <p:nvPr/>
        </p:nvSpPr>
        <p:spPr>
          <a:xfrm>
            <a:off x="12161942" y="6355728"/>
            <a:ext cx="713424" cy="234696"/>
          </a:xfrm>
          <a:custGeom>
            <a:avLst/>
            <a:gdLst/>
            <a:ahLst/>
            <a:cxnLst/>
            <a:rect l="l" t="t" r="r" b="b"/>
            <a:pathLst>
              <a:path w="12225" h="3769" extrusionOk="0">
                <a:moveTo>
                  <a:pt x="1837" y="0"/>
                </a:moveTo>
                <a:cubicBezTo>
                  <a:pt x="824" y="32"/>
                  <a:pt x="0" y="855"/>
                  <a:pt x="0" y="1900"/>
                </a:cubicBezTo>
                <a:cubicBezTo>
                  <a:pt x="0" y="2914"/>
                  <a:pt x="824" y="3769"/>
                  <a:pt x="1837" y="3769"/>
                </a:cubicBezTo>
                <a:lnTo>
                  <a:pt x="11908" y="3769"/>
                </a:lnTo>
                <a:cubicBezTo>
                  <a:pt x="12225" y="3769"/>
                  <a:pt x="12225" y="3294"/>
                  <a:pt x="11908" y="3294"/>
                </a:cubicBezTo>
                <a:lnTo>
                  <a:pt x="1837" y="3294"/>
                </a:lnTo>
                <a:cubicBezTo>
                  <a:pt x="1077" y="3294"/>
                  <a:pt x="444" y="2661"/>
                  <a:pt x="444" y="1869"/>
                </a:cubicBezTo>
                <a:cubicBezTo>
                  <a:pt x="444" y="1109"/>
                  <a:pt x="1077" y="475"/>
                  <a:pt x="1837" y="475"/>
                </a:cubicBezTo>
                <a:lnTo>
                  <a:pt x="11908" y="475"/>
                </a:lnTo>
                <a:cubicBezTo>
                  <a:pt x="12225" y="475"/>
                  <a:pt x="12225" y="0"/>
                  <a:pt x="1190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1" name="Google Shape;3671;p39"/>
          <p:cNvSpPr/>
          <p:nvPr/>
        </p:nvSpPr>
        <p:spPr>
          <a:xfrm>
            <a:off x="12289454" y="5587621"/>
            <a:ext cx="25911" cy="797744"/>
          </a:xfrm>
          <a:custGeom>
            <a:avLst/>
            <a:gdLst/>
            <a:ahLst/>
            <a:cxnLst/>
            <a:rect l="l" t="t" r="r" b="b"/>
            <a:pathLst>
              <a:path w="444" h="12811" extrusionOk="0">
                <a:moveTo>
                  <a:pt x="222" y="0"/>
                </a:moveTo>
                <a:cubicBezTo>
                  <a:pt x="111" y="0"/>
                  <a:pt x="0" y="79"/>
                  <a:pt x="0" y="238"/>
                </a:cubicBezTo>
                <a:lnTo>
                  <a:pt x="0" y="12589"/>
                </a:lnTo>
                <a:cubicBezTo>
                  <a:pt x="0" y="12715"/>
                  <a:pt x="95" y="12810"/>
                  <a:pt x="222" y="12810"/>
                </a:cubicBezTo>
                <a:cubicBezTo>
                  <a:pt x="349" y="12810"/>
                  <a:pt x="444" y="12715"/>
                  <a:pt x="444" y="12589"/>
                </a:cubicBezTo>
                <a:lnTo>
                  <a:pt x="444" y="238"/>
                </a:lnTo>
                <a:cubicBezTo>
                  <a:pt x="444" y="79"/>
                  <a:pt x="333" y="0"/>
                  <a:pt x="22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2" name="Google Shape;3672;p39"/>
          <p:cNvSpPr/>
          <p:nvPr/>
        </p:nvSpPr>
        <p:spPr>
          <a:xfrm>
            <a:off x="12797693" y="6356723"/>
            <a:ext cx="25911" cy="233701"/>
          </a:xfrm>
          <a:custGeom>
            <a:avLst/>
            <a:gdLst/>
            <a:ahLst/>
            <a:cxnLst/>
            <a:rect l="l" t="t" r="r" b="b"/>
            <a:pathLst>
              <a:path w="444" h="3753" extrusionOk="0">
                <a:moveTo>
                  <a:pt x="222" y="0"/>
                </a:moveTo>
                <a:cubicBezTo>
                  <a:pt x="111" y="0"/>
                  <a:pt x="0" y="79"/>
                  <a:pt x="0" y="238"/>
                </a:cubicBezTo>
                <a:lnTo>
                  <a:pt x="0" y="3531"/>
                </a:lnTo>
                <a:cubicBezTo>
                  <a:pt x="0" y="3658"/>
                  <a:pt x="95" y="3753"/>
                  <a:pt x="222" y="3753"/>
                </a:cubicBezTo>
                <a:cubicBezTo>
                  <a:pt x="349" y="3753"/>
                  <a:pt x="444" y="3658"/>
                  <a:pt x="444" y="3531"/>
                </a:cubicBezTo>
                <a:lnTo>
                  <a:pt x="444" y="238"/>
                </a:lnTo>
                <a:cubicBezTo>
                  <a:pt x="444" y="79"/>
                  <a:pt x="333" y="0"/>
                  <a:pt x="22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3" name="Google Shape;3673;p39"/>
          <p:cNvSpPr/>
          <p:nvPr/>
        </p:nvSpPr>
        <p:spPr>
          <a:xfrm>
            <a:off x="12422508" y="5766090"/>
            <a:ext cx="316066" cy="187370"/>
          </a:xfrm>
          <a:custGeom>
            <a:avLst/>
            <a:gdLst/>
            <a:ahLst/>
            <a:cxnLst/>
            <a:rect l="l" t="t" r="r" b="b"/>
            <a:pathLst>
              <a:path w="5416" h="3009" extrusionOk="0">
                <a:moveTo>
                  <a:pt x="4941" y="475"/>
                </a:moveTo>
                <a:lnTo>
                  <a:pt x="4941" y="2534"/>
                </a:lnTo>
                <a:lnTo>
                  <a:pt x="444" y="2534"/>
                </a:lnTo>
                <a:lnTo>
                  <a:pt x="444" y="475"/>
                </a:lnTo>
                <a:close/>
                <a:moveTo>
                  <a:pt x="222" y="0"/>
                </a:moveTo>
                <a:cubicBezTo>
                  <a:pt x="96" y="0"/>
                  <a:pt x="1" y="127"/>
                  <a:pt x="1" y="254"/>
                </a:cubicBezTo>
                <a:lnTo>
                  <a:pt x="1" y="2787"/>
                </a:lnTo>
                <a:cubicBezTo>
                  <a:pt x="1" y="2914"/>
                  <a:pt x="96" y="3009"/>
                  <a:pt x="222" y="3009"/>
                </a:cubicBezTo>
                <a:lnTo>
                  <a:pt x="5163" y="3009"/>
                </a:lnTo>
                <a:cubicBezTo>
                  <a:pt x="5289" y="3009"/>
                  <a:pt x="5416" y="2914"/>
                  <a:pt x="5384" y="2787"/>
                </a:cubicBezTo>
                <a:lnTo>
                  <a:pt x="5384" y="254"/>
                </a:lnTo>
                <a:cubicBezTo>
                  <a:pt x="5384" y="127"/>
                  <a:pt x="5289" y="0"/>
                  <a:pt x="516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7" name="Google Shape;3677;p39"/>
          <p:cNvSpPr/>
          <p:nvPr/>
        </p:nvSpPr>
        <p:spPr>
          <a:xfrm>
            <a:off x="5013335" y="5590549"/>
            <a:ext cx="195965" cy="215019"/>
          </a:xfrm>
          <a:custGeom>
            <a:avLst/>
            <a:gdLst/>
            <a:ahLst/>
            <a:cxnLst/>
            <a:rect l="l" t="t" r="r" b="b"/>
            <a:pathLst>
              <a:path w="3358" h="3453" extrusionOk="0">
                <a:moveTo>
                  <a:pt x="1679" y="444"/>
                </a:moveTo>
                <a:cubicBezTo>
                  <a:pt x="2344" y="444"/>
                  <a:pt x="2882" y="983"/>
                  <a:pt x="2882" y="1648"/>
                </a:cubicBezTo>
                <a:lnTo>
                  <a:pt x="2882" y="2978"/>
                </a:lnTo>
                <a:lnTo>
                  <a:pt x="444" y="2978"/>
                </a:lnTo>
                <a:lnTo>
                  <a:pt x="444" y="1648"/>
                </a:lnTo>
                <a:cubicBezTo>
                  <a:pt x="475" y="983"/>
                  <a:pt x="1014" y="444"/>
                  <a:pt x="1679" y="444"/>
                </a:cubicBezTo>
                <a:close/>
                <a:moveTo>
                  <a:pt x="1679" y="1"/>
                </a:moveTo>
                <a:cubicBezTo>
                  <a:pt x="760" y="1"/>
                  <a:pt x="0" y="729"/>
                  <a:pt x="0" y="1648"/>
                </a:cubicBezTo>
                <a:lnTo>
                  <a:pt x="0" y="3231"/>
                </a:lnTo>
                <a:cubicBezTo>
                  <a:pt x="0" y="3358"/>
                  <a:pt x="95" y="3453"/>
                  <a:pt x="222" y="3453"/>
                </a:cubicBezTo>
                <a:lnTo>
                  <a:pt x="3136" y="3453"/>
                </a:lnTo>
                <a:cubicBezTo>
                  <a:pt x="3262" y="3453"/>
                  <a:pt x="3357" y="3358"/>
                  <a:pt x="3357" y="3231"/>
                </a:cubicBezTo>
                <a:lnTo>
                  <a:pt x="3357" y="1648"/>
                </a:lnTo>
                <a:cubicBezTo>
                  <a:pt x="3326" y="729"/>
                  <a:pt x="2597" y="1"/>
                  <a:pt x="16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8" name="Google Shape;3678;p39"/>
          <p:cNvSpPr/>
          <p:nvPr/>
        </p:nvSpPr>
        <p:spPr>
          <a:xfrm>
            <a:off x="5181521" y="5776427"/>
            <a:ext cx="766997" cy="813996"/>
          </a:xfrm>
          <a:custGeom>
            <a:avLst/>
            <a:gdLst/>
            <a:ahLst/>
            <a:cxnLst/>
            <a:rect l="l" t="t" r="r" b="b"/>
            <a:pathLst>
              <a:path w="13143" h="13072" extrusionOk="0">
                <a:moveTo>
                  <a:pt x="12668" y="11013"/>
                </a:moveTo>
                <a:lnTo>
                  <a:pt x="12668" y="11742"/>
                </a:lnTo>
                <a:cubicBezTo>
                  <a:pt x="12668" y="12217"/>
                  <a:pt x="12288" y="12597"/>
                  <a:pt x="11781" y="12597"/>
                </a:cubicBezTo>
                <a:lnTo>
                  <a:pt x="2819" y="12597"/>
                </a:lnTo>
                <a:cubicBezTo>
                  <a:pt x="3167" y="12280"/>
                  <a:pt x="3357" y="11868"/>
                  <a:pt x="3357" y="11393"/>
                </a:cubicBezTo>
                <a:lnTo>
                  <a:pt x="3357" y="11013"/>
                </a:lnTo>
                <a:close/>
                <a:moveTo>
                  <a:pt x="238" y="1"/>
                </a:moveTo>
                <a:cubicBezTo>
                  <a:pt x="119" y="1"/>
                  <a:pt x="0" y="72"/>
                  <a:pt x="0" y="214"/>
                </a:cubicBezTo>
                <a:lnTo>
                  <a:pt x="0" y="11393"/>
                </a:lnTo>
                <a:cubicBezTo>
                  <a:pt x="0" y="12312"/>
                  <a:pt x="760" y="13072"/>
                  <a:pt x="1679" y="13072"/>
                </a:cubicBezTo>
                <a:lnTo>
                  <a:pt x="11781" y="13072"/>
                </a:lnTo>
                <a:cubicBezTo>
                  <a:pt x="12541" y="13072"/>
                  <a:pt x="13143" y="12470"/>
                  <a:pt x="13111" y="11742"/>
                </a:cubicBezTo>
                <a:lnTo>
                  <a:pt x="13111" y="10792"/>
                </a:lnTo>
                <a:cubicBezTo>
                  <a:pt x="13111" y="10633"/>
                  <a:pt x="13016" y="10538"/>
                  <a:pt x="12889" y="10538"/>
                </a:cubicBezTo>
                <a:lnTo>
                  <a:pt x="3104" y="10538"/>
                </a:lnTo>
                <a:cubicBezTo>
                  <a:pt x="2977" y="10538"/>
                  <a:pt x="2882" y="10665"/>
                  <a:pt x="2882" y="10792"/>
                </a:cubicBezTo>
                <a:lnTo>
                  <a:pt x="2882" y="11393"/>
                </a:lnTo>
                <a:cubicBezTo>
                  <a:pt x="2882" y="12059"/>
                  <a:pt x="2344" y="12597"/>
                  <a:pt x="1679" y="12597"/>
                </a:cubicBezTo>
                <a:cubicBezTo>
                  <a:pt x="1014" y="12597"/>
                  <a:pt x="475" y="12059"/>
                  <a:pt x="475" y="11393"/>
                </a:cubicBezTo>
                <a:lnTo>
                  <a:pt x="475" y="214"/>
                </a:lnTo>
                <a:cubicBezTo>
                  <a:pt x="475" y="72"/>
                  <a:pt x="356" y="1"/>
                  <a:pt x="23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9" name="Google Shape;3679;p39"/>
          <p:cNvSpPr/>
          <p:nvPr/>
        </p:nvSpPr>
        <p:spPr>
          <a:xfrm>
            <a:off x="5092817" y="5588620"/>
            <a:ext cx="759644" cy="873653"/>
          </a:xfrm>
          <a:custGeom>
            <a:avLst/>
            <a:gdLst/>
            <a:ahLst/>
            <a:cxnLst/>
            <a:rect l="l" t="t" r="r" b="b"/>
            <a:pathLst>
              <a:path w="13017" h="14030" extrusionOk="0">
                <a:moveTo>
                  <a:pt x="317" y="0"/>
                </a:moveTo>
                <a:cubicBezTo>
                  <a:pt x="0" y="0"/>
                  <a:pt x="0" y="443"/>
                  <a:pt x="317" y="443"/>
                </a:cubicBezTo>
                <a:lnTo>
                  <a:pt x="10831" y="443"/>
                </a:lnTo>
                <a:cubicBezTo>
                  <a:pt x="11781" y="443"/>
                  <a:pt x="12573" y="1235"/>
                  <a:pt x="12573" y="2185"/>
                </a:cubicBezTo>
                <a:lnTo>
                  <a:pt x="12573" y="13808"/>
                </a:lnTo>
                <a:cubicBezTo>
                  <a:pt x="12573" y="13934"/>
                  <a:pt x="12668" y="14029"/>
                  <a:pt x="12794" y="14029"/>
                </a:cubicBezTo>
                <a:cubicBezTo>
                  <a:pt x="12921" y="14029"/>
                  <a:pt x="13016" y="13934"/>
                  <a:pt x="13016" y="13808"/>
                </a:cubicBezTo>
                <a:lnTo>
                  <a:pt x="13016" y="2185"/>
                </a:lnTo>
                <a:cubicBezTo>
                  <a:pt x="13016" y="982"/>
                  <a:pt x="12034" y="0"/>
                  <a:pt x="1079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0" name="Google Shape;3680;p39"/>
          <p:cNvSpPr/>
          <p:nvPr/>
        </p:nvSpPr>
        <p:spPr>
          <a:xfrm>
            <a:off x="5508618" y="5771632"/>
            <a:ext cx="166377" cy="260726"/>
          </a:xfrm>
          <a:custGeom>
            <a:avLst/>
            <a:gdLst/>
            <a:ahLst/>
            <a:cxnLst/>
            <a:rect l="l" t="t" r="r" b="b"/>
            <a:pathLst>
              <a:path w="2851" h="4187" extrusionOk="0">
                <a:moveTo>
                  <a:pt x="2376" y="576"/>
                </a:moveTo>
                <a:lnTo>
                  <a:pt x="2376" y="2825"/>
                </a:lnTo>
                <a:lnTo>
                  <a:pt x="476" y="3617"/>
                </a:lnTo>
                <a:lnTo>
                  <a:pt x="476" y="1273"/>
                </a:lnTo>
                <a:lnTo>
                  <a:pt x="2376" y="576"/>
                </a:lnTo>
                <a:close/>
                <a:moveTo>
                  <a:pt x="2595" y="0"/>
                </a:moveTo>
                <a:cubicBezTo>
                  <a:pt x="2575" y="0"/>
                  <a:pt x="2555" y="2"/>
                  <a:pt x="2534" y="6"/>
                </a:cubicBezTo>
                <a:lnTo>
                  <a:pt x="159" y="893"/>
                </a:lnTo>
                <a:cubicBezTo>
                  <a:pt x="64" y="925"/>
                  <a:pt x="1" y="1020"/>
                  <a:pt x="1" y="1115"/>
                </a:cubicBezTo>
                <a:lnTo>
                  <a:pt x="1" y="3933"/>
                </a:lnTo>
                <a:cubicBezTo>
                  <a:pt x="1" y="4092"/>
                  <a:pt x="96" y="4187"/>
                  <a:pt x="222" y="4187"/>
                </a:cubicBezTo>
                <a:cubicBezTo>
                  <a:pt x="254" y="4187"/>
                  <a:pt x="286" y="4187"/>
                  <a:pt x="317" y="4155"/>
                </a:cubicBezTo>
                <a:lnTo>
                  <a:pt x="2724" y="3205"/>
                </a:lnTo>
                <a:cubicBezTo>
                  <a:pt x="2787" y="3173"/>
                  <a:pt x="2851" y="3078"/>
                  <a:pt x="2851" y="2983"/>
                </a:cubicBezTo>
                <a:lnTo>
                  <a:pt x="2851" y="228"/>
                </a:lnTo>
                <a:cubicBezTo>
                  <a:pt x="2851" y="90"/>
                  <a:pt x="2731" y="0"/>
                  <a:pt x="259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1" name="Google Shape;3681;p39"/>
          <p:cNvSpPr/>
          <p:nvPr/>
        </p:nvSpPr>
        <p:spPr>
          <a:xfrm>
            <a:off x="5370018" y="5771632"/>
            <a:ext cx="166377" cy="260726"/>
          </a:xfrm>
          <a:custGeom>
            <a:avLst/>
            <a:gdLst/>
            <a:ahLst/>
            <a:cxnLst/>
            <a:rect l="l" t="t" r="r" b="b"/>
            <a:pathLst>
              <a:path w="2851" h="4187" extrusionOk="0">
                <a:moveTo>
                  <a:pt x="444" y="545"/>
                </a:moveTo>
                <a:lnTo>
                  <a:pt x="2376" y="1273"/>
                </a:lnTo>
                <a:lnTo>
                  <a:pt x="2376" y="3617"/>
                </a:lnTo>
                <a:lnTo>
                  <a:pt x="444" y="2825"/>
                </a:lnTo>
                <a:lnTo>
                  <a:pt x="444" y="545"/>
                </a:lnTo>
                <a:close/>
                <a:moveTo>
                  <a:pt x="256" y="0"/>
                </a:moveTo>
                <a:cubicBezTo>
                  <a:pt x="121" y="0"/>
                  <a:pt x="0" y="90"/>
                  <a:pt x="0" y="228"/>
                </a:cubicBezTo>
                <a:lnTo>
                  <a:pt x="0" y="2983"/>
                </a:lnTo>
                <a:cubicBezTo>
                  <a:pt x="0" y="3078"/>
                  <a:pt x="64" y="3173"/>
                  <a:pt x="127" y="3205"/>
                </a:cubicBezTo>
                <a:lnTo>
                  <a:pt x="2534" y="4155"/>
                </a:lnTo>
                <a:cubicBezTo>
                  <a:pt x="2566" y="4187"/>
                  <a:pt x="2597" y="4187"/>
                  <a:pt x="2597" y="4187"/>
                </a:cubicBezTo>
                <a:cubicBezTo>
                  <a:pt x="2724" y="4187"/>
                  <a:pt x="2851" y="4092"/>
                  <a:pt x="2851" y="3965"/>
                </a:cubicBezTo>
                <a:lnTo>
                  <a:pt x="2851" y="1115"/>
                </a:lnTo>
                <a:cubicBezTo>
                  <a:pt x="2851" y="1020"/>
                  <a:pt x="2787" y="925"/>
                  <a:pt x="2692" y="893"/>
                </a:cubicBezTo>
                <a:lnTo>
                  <a:pt x="317" y="6"/>
                </a:lnTo>
                <a:cubicBezTo>
                  <a:pt x="297" y="2"/>
                  <a:pt x="276" y="0"/>
                  <a:pt x="2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2" name="Google Shape;3682;p39"/>
          <p:cNvSpPr/>
          <p:nvPr/>
        </p:nvSpPr>
        <p:spPr>
          <a:xfrm>
            <a:off x="5364473" y="5699523"/>
            <a:ext cx="312389" cy="101688"/>
          </a:xfrm>
          <a:custGeom>
            <a:avLst/>
            <a:gdLst/>
            <a:ahLst/>
            <a:cxnLst/>
            <a:rect l="l" t="t" r="r" b="b"/>
            <a:pathLst>
              <a:path w="5353" h="1633" extrusionOk="0">
                <a:moveTo>
                  <a:pt x="2708" y="0"/>
                </a:moveTo>
                <a:cubicBezTo>
                  <a:pt x="2669" y="0"/>
                  <a:pt x="2629" y="8"/>
                  <a:pt x="2597" y="24"/>
                </a:cubicBezTo>
                <a:lnTo>
                  <a:pt x="222" y="1196"/>
                </a:lnTo>
                <a:cubicBezTo>
                  <a:pt x="0" y="1291"/>
                  <a:pt x="64" y="1608"/>
                  <a:pt x="317" y="1608"/>
                </a:cubicBezTo>
                <a:lnTo>
                  <a:pt x="412" y="1608"/>
                </a:lnTo>
                <a:lnTo>
                  <a:pt x="2692" y="468"/>
                </a:lnTo>
                <a:lnTo>
                  <a:pt x="5004" y="1608"/>
                </a:lnTo>
                <a:cubicBezTo>
                  <a:pt x="5030" y="1625"/>
                  <a:pt x="5060" y="1633"/>
                  <a:pt x="5090" y="1633"/>
                </a:cubicBezTo>
                <a:cubicBezTo>
                  <a:pt x="5175" y="1633"/>
                  <a:pt x="5266" y="1574"/>
                  <a:pt x="5289" y="1481"/>
                </a:cubicBezTo>
                <a:cubicBezTo>
                  <a:pt x="5352" y="1386"/>
                  <a:pt x="5321" y="1228"/>
                  <a:pt x="5194" y="1196"/>
                </a:cubicBezTo>
                <a:lnTo>
                  <a:pt x="2819" y="24"/>
                </a:lnTo>
                <a:cubicBezTo>
                  <a:pt x="2787" y="8"/>
                  <a:pt x="2748" y="0"/>
                  <a:pt x="270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3" name="Google Shape;3683;p39"/>
          <p:cNvSpPr/>
          <p:nvPr/>
        </p:nvSpPr>
        <p:spPr>
          <a:xfrm>
            <a:off x="5283122" y="6087529"/>
            <a:ext cx="467679" cy="29642"/>
          </a:xfrm>
          <a:custGeom>
            <a:avLst/>
            <a:gdLst/>
            <a:ahLst/>
            <a:cxnLst/>
            <a:rect l="l" t="t" r="r" b="b"/>
            <a:pathLst>
              <a:path w="8014" h="476" extrusionOk="0">
                <a:moveTo>
                  <a:pt x="286" y="0"/>
                </a:moveTo>
                <a:cubicBezTo>
                  <a:pt x="1" y="0"/>
                  <a:pt x="1" y="475"/>
                  <a:pt x="286" y="475"/>
                </a:cubicBezTo>
                <a:lnTo>
                  <a:pt x="7728" y="475"/>
                </a:lnTo>
                <a:cubicBezTo>
                  <a:pt x="8013" y="475"/>
                  <a:pt x="8013" y="0"/>
                  <a:pt x="772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4" name="Google Shape;3684;p39"/>
          <p:cNvSpPr/>
          <p:nvPr/>
        </p:nvSpPr>
        <p:spPr>
          <a:xfrm>
            <a:off x="5283122" y="6190088"/>
            <a:ext cx="467679" cy="27649"/>
          </a:xfrm>
          <a:custGeom>
            <a:avLst/>
            <a:gdLst/>
            <a:ahLst/>
            <a:cxnLst/>
            <a:rect l="l" t="t" r="r" b="b"/>
            <a:pathLst>
              <a:path w="8014" h="444" extrusionOk="0">
                <a:moveTo>
                  <a:pt x="286" y="0"/>
                </a:moveTo>
                <a:cubicBezTo>
                  <a:pt x="1" y="0"/>
                  <a:pt x="1" y="443"/>
                  <a:pt x="286" y="443"/>
                </a:cubicBezTo>
                <a:lnTo>
                  <a:pt x="7728" y="443"/>
                </a:lnTo>
                <a:cubicBezTo>
                  <a:pt x="8013" y="443"/>
                  <a:pt x="8013" y="0"/>
                  <a:pt x="772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5" name="Google Shape;3685;p39"/>
          <p:cNvSpPr/>
          <p:nvPr/>
        </p:nvSpPr>
        <p:spPr>
          <a:xfrm>
            <a:off x="5283122" y="6290656"/>
            <a:ext cx="467679" cy="29642"/>
          </a:xfrm>
          <a:custGeom>
            <a:avLst/>
            <a:gdLst/>
            <a:ahLst/>
            <a:cxnLst/>
            <a:rect l="l" t="t" r="r" b="b"/>
            <a:pathLst>
              <a:path w="8014" h="476" extrusionOk="0">
                <a:moveTo>
                  <a:pt x="286" y="0"/>
                </a:moveTo>
                <a:cubicBezTo>
                  <a:pt x="1" y="0"/>
                  <a:pt x="1" y="475"/>
                  <a:pt x="286" y="475"/>
                </a:cubicBezTo>
                <a:lnTo>
                  <a:pt x="7728" y="475"/>
                </a:lnTo>
                <a:cubicBezTo>
                  <a:pt x="8013" y="475"/>
                  <a:pt x="8013" y="0"/>
                  <a:pt x="772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8" name="Google Shape;3688;p39"/>
          <p:cNvSpPr/>
          <p:nvPr/>
        </p:nvSpPr>
        <p:spPr>
          <a:xfrm>
            <a:off x="1980534" y="8324778"/>
            <a:ext cx="27779" cy="72047"/>
          </a:xfrm>
          <a:custGeom>
            <a:avLst/>
            <a:gdLst/>
            <a:ahLst/>
            <a:cxnLst/>
            <a:rect l="l" t="t" r="r" b="b"/>
            <a:pathLst>
              <a:path w="476" h="1157" extrusionOk="0">
                <a:moveTo>
                  <a:pt x="238" y="1"/>
                </a:moveTo>
                <a:cubicBezTo>
                  <a:pt x="119" y="1"/>
                  <a:pt x="0" y="80"/>
                  <a:pt x="0" y="238"/>
                </a:cubicBezTo>
                <a:lnTo>
                  <a:pt x="0" y="935"/>
                </a:lnTo>
                <a:cubicBezTo>
                  <a:pt x="0" y="1062"/>
                  <a:pt x="127" y="1157"/>
                  <a:pt x="254" y="1157"/>
                </a:cubicBezTo>
                <a:cubicBezTo>
                  <a:pt x="380" y="1157"/>
                  <a:pt x="475" y="1062"/>
                  <a:pt x="475" y="935"/>
                </a:cubicBezTo>
                <a:lnTo>
                  <a:pt x="475" y="238"/>
                </a:lnTo>
                <a:cubicBezTo>
                  <a:pt x="475" y="80"/>
                  <a:pt x="357" y="1"/>
                  <a:pt x="23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9" name="Google Shape;3689;p39"/>
          <p:cNvSpPr/>
          <p:nvPr/>
        </p:nvSpPr>
        <p:spPr>
          <a:xfrm>
            <a:off x="2085870" y="8305101"/>
            <a:ext cx="27779" cy="91724"/>
          </a:xfrm>
          <a:custGeom>
            <a:avLst/>
            <a:gdLst/>
            <a:ahLst/>
            <a:cxnLst/>
            <a:rect l="l" t="t" r="r" b="b"/>
            <a:pathLst>
              <a:path w="476" h="1473" extrusionOk="0">
                <a:moveTo>
                  <a:pt x="238" y="0"/>
                </a:moveTo>
                <a:cubicBezTo>
                  <a:pt x="119" y="0"/>
                  <a:pt x="0" y="79"/>
                  <a:pt x="0" y="238"/>
                </a:cubicBezTo>
                <a:lnTo>
                  <a:pt x="0" y="1251"/>
                </a:lnTo>
                <a:cubicBezTo>
                  <a:pt x="0" y="1378"/>
                  <a:pt x="96" y="1473"/>
                  <a:pt x="222" y="1473"/>
                </a:cubicBezTo>
                <a:cubicBezTo>
                  <a:pt x="349" y="1473"/>
                  <a:pt x="476" y="1378"/>
                  <a:pt x="476" y="1251"/>
                </a:cubicBezTo>
                <a:lnTo>
                  <a:pt x="476" y="238"/>
                </a:lnTo>
                <a:cubicBezTo>
                  <a:pt x="476" y="79"/>
                  <a:pt x="357" y="0"/>
                  <a:pt x="23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0" name="Google Shape;3690;p39"/>
          <p:cNvSpPr/>
          <p:nvPr/>
        </p:nvSpPr>
        <p:spPr>
          <a:xfrm>
            <a:off x="2191205" y="8324778"/>
            <a:ext cx="27779" cy="72047"/>
          </a:xfrm>
          <a:custGeom>
            <a:avLst/>
            <a:gdLst/>
            <a:ahLst/>
            <a:cxnLst/>
            <a:rect l="l" t="t" r="r" b="b"/>
            <a:pathLst>
              <a:path w="476" h="1157" extrusionOk="0">
                <a:moveTo>
                  <a:pt x="238" y="1"/>
                </a:moveTo>
                <a:cubicBezTo>
                  <a:pt x="119" y="1"/>
                  <a:pt x="1" y="80"/>
                  <a:pt x="1" y="238"/>
                </a:cubicBezTo>
                <a:lnTo>
                  <a:pt x="1" y="935"/>
                </a:lnTo>
                <a:cubicBezTo>
                  <a:pt x="1" y="1062"/>
                  <a:pt x="96" y="1157"/>
                  <a:pt x="222" y="1157"/>
                </a:cubicBezTo>
                <a:cubicBezTo>
                  <a:pt x="349" y="1157"/>
                  <a:pt x="476" y="1062"/>
                  <a:pt x="476" y="935"/>
                </a:cubicBezTo>
                <a:lnTo>
                  <a:pt x="476" y="238"/>
                </a:lnTo>
                <a:cubicBezTo>
                  <a:pt x="476" y="80"/>
                  <a:pt x="357" y="1"/>
                  <a:pt x="23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1" name="Google Shape;3691;p39"/>
          <p:cNvSpPr/>
          <p:nvPr/>
        </p:nvSpPr>
        <p:spPr>
          <a:xfrm>
            <a:off x="2296541" y="8305101"/>
            <a:ext cx="25968" cy="91724"/>
          </a:xfrm>
          <a:custGeom>
            <a:avLst/>
            <a:gdLst/>
            <a:ahLst/>
            <a:cxnLst/>
            <a:rect l="l" t="t" r="r" b="b"/>
            <a:pathLst>
              <a:path w="445" h="1473" extrusionOk="0">
                <a:moveTo>
                  <a:pt x="222" y="0"/>
                </a:moveTo>
                <a:cubicBezTo>
                  <a:pt x="112" y="0"/>
                  <a:pt x="1" y="79"/>
                  <a:pt x="1" y="238"/>
                </a:cubicBezTo>
                <a:lnTo>
                  <a:pt x="1" y="1251"/>
                </a:lnTo>
                <a:cubicBezTo>
                  <a:pt x="1" y="1378"/>
                  <a:pt x="96" y="1473"/>
                  <a:pt x="222" y="1473"/>
                </a:cubicBezTo>
                <a:cubicBezTo>
                  <a:pt x="349" y="1473"/>
                  <a:pt x="444" y="1378"/>
                  <a:pt x="444" y="1251"/>
                </a:cubicBezTo>
                <a:lnTo>
                  <a:pt x="444" y="238"/>
                </a:lnTo>
                <a:cubicBezTo>
                  <a:pt x="444" y="79"/>
                  <a:pt x="333" y="0"/>
                  <a:pt x="22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2" name="Google Shape;3692;p39"/>
          <p:cNvSpPr/>
          <p:nvPr/>
        </p:nvSpPr>
        <p:spPr>
          <a:xfrm>
            <a:off x="2401877" y="8324778"/>
            <a:ext cx="25968" cy="72047"/>
          </a:xfrm>
          <a:custGeom>
            <a:avLst/>
            <a:gdLst/>
            <a:ahLst/>
            <a:cxnLst/>
            <a:rect l="l" t="t" r="r" b="b"/>
            <a:pathLst>
              <a:path w="445" h="1157" extrusionOk="0">
                <a:moveTo>
                  <a:pt x="223" y="1"/>
                </a:moveTo>
                <a:cubicBezTo>
                  <a:pt x="112" y="1"/>
                  <a:pt x="1" y="80"/>
                  <a:pt x="1" y="238"/>
                </a:cubicBezTo>
                <a:lnTo>
                  <a:pt x="1" y="935"/>
                </a:lnTo>
                <a:cubicBezTo>
                  <a:pt x="1" y="1062"/>
                  <a:pt x="96" y="1157"/>
                  <a:pt x="223" y="1157"/>
                </a:cubicBezTo>
                <a:cubicBezTo>
                  <a:pt x="349" y="1157"/>
                  <a:pt x="444" y="1062"/>
                  <a:pt x="444" y="935"/>
                </a:cubicBezTo>
                <a:lnTo>
                  <a:pt x="444" y="238"/>
                </a:lnTo>
                <a:cubicBezTo>
                  <a:pt x="444" y="80"/>
                  <a:pt x="333" y="1"/>
                  <a:pt x="22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3" name="Google Shape;3693;p39"/>
          <p:cNvSpPr/>
          <p:nvPr/>
        </p:nvSpPr>
        <p:spPr>
          <a:xfrm>
            <a:off x="2507271" y="8305101"/>
            <a:ext cx="25911" cy="91724"/>
          </a:xfrm>
          <a:custGeom>
            <a:avLst/>
            <a:gdLst/>
            <a:ahLst/>
            <a:cxnLst/>
            <a:rect l="l" t="t" r="r" b="b"/>
            <a:pathLst>
              <a:path w="444" h="1473" extrusionOk="0">
                <a:moveTo>
                  <a:pt x="222" y="0"/>
                </a:moveTo>
                <a:cubicBezTo>
                  <a:pt x="111" y="0"/>
                  <a:pt x="0" y="79"/>
                  <a:pt x="0" y="238"/>
                </a:cubicBezTo>
                <a:lnTo>
                  <a:pt x="0" y="1251"/>
                </a:lnTo>
                <a:cubicBezTo>
                  <a:pt x="0" y="1378"/>
                  <a:pt x="95" y="1473"/>
                  <a:pt x="222" y="1473"/>
                </a:cubicBezTo>
                <a:cubicBezTo>
                  <a:pt x="348" y="1473"/>
                  <a:pt x="443" y="1378"/>
                  <a:pt x="443" y="1251"/>
                </a:cubicBezTo>
                <a:lnTo>
                  <a:pt x="443" y="238"/>
                </a:lnTo>
                <a:cubicBezTo>
                  <a:pt x="443" y="79"/>
                  <a:pt x="333" y="0"/>
                  <a:pt x="22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4" name="Google Shape;3694;p39"/>
          <p:cNvSpPr/>
          <p:nvPr/>
        </p:nvSpPr>
        <p:spPr>
          <a:xfrm>
            <a:off x="1847477" y="8203540"/>
            <a:ext cx="75808" cy="29642"/>
          </a:xfrm>
          <a:custGeom>
            <a:avLst/>
            <a:gdLst/>
            <a:ahLst/>
            <a:cxnLst/>
            <a:rect l="l" t="t" r="r" b="b"/>
            <a:pathLst>
              <a:path w="1299" h="476" extrusionOk="0">
                <a:moveTo>
                  <a:pt x="285" y="0"/>
                </a:moveTo>
                <a:cubicBezTo>
                  <a:pt x="0" y="0"/>
                  <a:pt x="0" y="475"/>
                  <a:pt x="285" y="475"/>
                </a:cubicBezTo>
                <a:lnTo>
                  <a:pt x="982" y="475"/>
                </a:lnTo>
                <a:cubicBezTo>
                  <a:pt x="1299" y="475"/>
                  <a:pt x="1299" y="0"/>
                  <a:pt x="98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5" name="Google Shape;3695;p39"/>
          <p:cNvSpPr/>
          <p:nvPr/>
        </p:nvSpPr>
        <p:spPr>
          <a:xfrm>
            <a:off x="1847477" y="8093070"/>
            <a:ext cx="94305" cy="27649"/>
          </a:xfrm>
          <a:custGeom>
            <a:avLst/>
            <a:gdLst/>
            <a:ahLst/>
            <a:cxnLst/>
            <a:rect l="l" t="t" r="r" b="b"/>
            <a:pathLst>
              <a:path w="1616" h="444" extrusionOk="0">
                <a:moveTo>
                  <a:pt x="285" y="1"/>
                </a:moveTo>
                <a:cubicBezTo>
                  <a:pt x="0" y="1"/>
                  <a:pt x="0" y="444"/>
                  <a:pt x="285" y="444"/>
                </a:cubicBezTo>
                <a:lnTo>
                  <a:pt x="1299" y="444"/>
                </a:lnTo>
                <a:cubicBezTo>
                  <a:pt x="1615" y="444"/>
                  <a:pt x="1615" y="1"/>
                  <a:pt x="129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6" name="Google Shape;3696;p39"/>
          <p:cNvSpPr/>
          <p:nvPr/>
        </p:nvSpPr>
        <p:spPr>
          <a:xfrm>
            <a:off x="1847477" y="7980672"/>
            <a:ext cx="75808" cy="27649"/>
          </a:xfrm>
          <a:custGeom>
            <a:avLst/>
            <a:gdLst/>
            <a:ahLst/>
            <a:cxnLst/>
            <a:rect l="l" t="t" r="r" b="b"/>
            <a:pathLst>
              <a:path w="1299" h="444" extrusionOk="0">
                <a:moveTo>
                  <a:pt x="285" y="0"/>
                </a:moveTo>
                <a:cubicBezTo>
                  <a:pt x="0" y="0"/>
                  <a:pt x="0" y="444"/>
                  <a:pt x="285" y="444"/>
                </a:cubicBezTo>
                <a:lnTo>
                  <a:pt x="982" y="444"/>
                </a:lnTo>
                <a:cubicBezTo>
                  <a:pt x="1299" y="444"/>
                  <a:pt x="1299" y="0"/>
                  <a:pt x="98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8" name="Google Shape;3698;p39"/>
          <p:cNvSpPr/>
          <p:nvPr/>
        </p:nvSpPr>
        <p:spPr>
          <a:xfrm>
            <a:off x="1847477" y="7755878"/>
            <a:ext cx="75808" cy="29642"/>
          </a:xfrm>
          <a:custGeom>
            <a:avLst/>
            <a:gdLst/>
            <a:ahLst/>
            <a:cxnLst/>
            <a:rect l="l" t="t" r="r" b="b"/>
            <a:pathLst>
              <a:path w="1299" h="476" extrusionOk="0">
                <a:moveTo>
                  <a:pt x="285" y="0"/>
                </a:moveTo>
                <a:cubicBezTo>
                  <a:pt x="0" y="0"/>
                  <a:pt x="0" y="475"/>
                  <a:pt x="285" y="475"/>
                </a:cubicBezTo>
                <a:lnTo>
                  <a:pt x="982" y="475"/>
                </a:lnTo>
                <a:cubicBezTo>
                  <a:pt x="1299" y="475"/>
                  <a:pt x="1299" y="0"/>
                  <a:pt x="98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9" name="Google Shape;3699;p39"/>
          <p:cNvSpPr/>
          <p:nvPr/>
        </p:nvSpPr>
        <p:spPr>
          <a:xfrm>
            <a:off x="1847477" y="7643480"/>
            <a:ext cx="94305" cy="29642"/>
          </a:xfrm>
          <a:custGeom>
            <a:avLst/>
            <a:gdLst/>
            <a:ahLst/>
            <a:cxnLst/>
            <a:rect l="l" t="t" r="r" b="b"/>
            <a:pathLst>
              <a:path w="1616" h="476" extrusionOk="0">
                <a:moveTo>
                  <a:pt x="285" y="0"/>
                </a:moveTo>
                <a:cubicBezTo>
                  <a:pt x="0" y="0"/>
                  <a:pt x="0" y="475"/>
                  <a:pt x="285" y="475"/>
                </a:cubicBezTo>
                <a:lnTo>
                  <a:pt x="1299" y="475"/>
                </a:lnTo>
                <a:cubicBezTo>
                  <a:pt x="1615" y="475"/>
                  <a:pt x="1615" y="0"/>
                  <a:pt x="129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00" name="Google Shape;3700;p39"/>
          <p:cNvSpPr/>
          <p:nvPr/>
        </p:nvSpPr>
        <p:spPr>
          <a:xfrm>
            <a:off x="2157940" y="7406788"/>
            <a:ext cx="552648" cy="587769"/>
          </a:xfrm>
          <a:custGeom>
            <a:avLst/>
            <a:gdLst/>
            <a:ahLst/>
            <a:cxnLst/>
            <a:rect l="l" t="t" r="r" b="b"/>
            <a:pathLst>
              <a:path w="9470" h="9439" extrusionOk="0">
                <a:moveTo>
                  <a:pt x="2027" y="444"/>
                </a:moveTo>
                <a:cubicBezTo>
                  <a:pt x="2059" y="444"/>
                  <a:pt x="2122" y="476"/>
                  <a:pt x="2154" y="508"/>
                </a:cubicBezTo>
                <a:lnTo>
                  <a:pt x="8868" y="7253"/>
                </a:lnTo>
                <a:lnTo>
                  <a:pt x="7253" y="8868"/>
                </a:lnTo>
                <a:lnTo>
                  <a:pt x="507" y="2154"/>
                </a:lnTo>
                <a:cubicBezTo>
                  <a:pt x="444" y="2091"/>
                  <a:pt x="444" y="1964"/>
                  <a:pt x="507" y="1901"/>
                </a:cubicBezTo>
                <a:lnTo>
                  <a:pt x="1901" y="508"/>
                </a:lnTo>
                <a:cubicBezTo>
                  <a:pt x="1932" y="476"/>
                  <a:pt x="1996" y="444"/>
                  <a:pt x="2027" y="444"/>
                </a:cubicBezTo>
                <a:close/>
                <a:moveTo>
                  <a:pt x="2027" y="1"/>
                </a:moveTo>
                <a:cubicBezTo>
                  <a:pt x="1869" y="1"/>
                  <a:pt x="1711" y="64"/>
                  <a:pt x="1584" y="191"/>
                </a:cubicBezTo>
                <a:lnTo>
                  <a:pt x="191" y="1584"/>
                </a:lnTo>
                <a:cubicBezTo>
                  <a:pt x="64" y="1711"/>
                  <a:pt x="1" y="1869"/>
                  <a:pt x="1" y="2028"/>
                </a:cubicBezTo>
                <a:cubicBezTo>
                  <a:pt x="1" y="2186"/>
                  <a:pt x="64" y="2344"/>
                  <a:pt x="191" y="2471"/>
                </a:cubicBezTo>
                <a:lnTo>
                  <a:pt x="7063" y="9375"/>
                </a:lnTo>
                <a:cubicBezTo>
                  <a:pt x="7126" y="9406"/>
                  <a:pt x="7189" y="9438"/>
                  <a:pt x="7221" y="9438"/>
                </a:cubicBezTo>
                <a:cubicBezTo>
                  <a:pt x="7284" y="9438"/>
                  <a:pt x="7348" y="9406"/>
                  <a:pt x="7379" y="9375"/>
                </a:cubicBezTo>
                <a:lnTo>
                  <a:pt x="9375" y="7411"/>
                </a:lnTo>
                <a:cubicBezTo>
                  <a:pt x="9470" y="7316"/>
                  <a:pt x="9470" y="7158"/>
                  <a:pt x="9375" y="7063"/>
                </a:cubicBezTo>
                <a:lnTo>
                  <a:pt x="2471" y="191"/>
                </a:lnTo>
                <a:cubicBezTo>
                  <a:pt x="2344" y="64"/>
                  <a:pt x="2186" y="1"/>
                  <a:pt x="202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01" name="Google Shape;3701;p39"/>
          <p:cNvSpPr/>
          <p:nvPr/>
        </p:nvSpPr>
        <p:spPr>
          <a:xfrm>
            <a:off x="2564520" y="7843243"/>
            <a:ext cx="212597" cy="222304"/>
          </a:xfrm>
          <a:custGeom>
            <a:avLst/>
            <a:gdLst/>
            <a:ahLst/>
            <a:cxnLst/>
            <a:rect l="l" t="t" r="r" b="b"/>
            <a:pathLst>
              <a:path w="3643" h="3570" extrusionOk="0">
                <a:moveTo>
                  <a:pt x="2154" y="656"/>
                </a:moveTo>
                <a:lnTo>
                  <a:pt x="2978" y="2936"/>
                </a:lnTo>
                <a:lnTo>
                  <a:pt x="698" y="2112"/>
                </a:lnTo>
                <a:lnTo>
                  <a:pt x="2154" y="656"/>
                </a:lnTo>
                <a:close/>
                <a:moveTo>
                  <a:pt x="2236" y="1"/>
                </a:moveTo>
                <a:cubicBezTo>
                  <a:pt x="2180" y="1"/>
                  <a:pt x="2127" y="18"/>
                  <a:pt x="2091" y="54"/>
                </a:cubicBezTo>
                <a:lnTo>
                  <a:pt x="96" y="2049"/>
                </a:lnTo>
                <a:cubicBezTo>
                  <a:pt x="1" y="2144"/>
                  <a:pt x="32" y="2366"/>
                  <a:pt x="191" y="2429"/>
                </a:cubicBezTo>
                <a:lnTo>
                  <a:pt x="3294" y="3538"/>
                </a:lnTo>
                <a:cubicBezTo>
                  <a:pt x="3294" y="3538"/>
                  <a:pt x="3326" y="3569"/>
                  <a:pt x="3358" y="3569"/>
                </a:cubicBezTo>
                <a:cubicBezTo>
                  <a:pt x="3516" y="3538"/>
                  <a:pt x="3643" y="3379"/>
                  <a:pt x="3579" y="3253"/>
                </a:cubicBezTo>
                <a:lnTo>
                  <a:pt x="2471" y="149"/>
                </a:lnTo>
                <a:cubicBezTo>
                  <a:pt x="2431" y="50"/>
                  <a:pt x="2330" y="1"/>
                  <a:pt x="223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02" name="Google Shape;3702;p39"/>
          <p:cNvSpPr/>
          <p:nvPr/>
        </p:nvSpPr>
        <p:spPr>
          <a:xfrm>
            <a:off x="2257731" y="7518439"/>
            <a:ext cx="152198" cy="152687"/>
          </a:xfrm>
          <a:custGeom>
            <a:avLst/>
            <a:gdLst/>
            <a:ahLst/>
            <a:cxnLst/>
            <a:rect l="l" t="t" r="r" b="b"/>
            <a:pathLst>
              <a:path w="2608" h="2452" extrusionOk="0">
                <a:moveTo>
                  <a:pt x="2290" y="1"/>
                </a:moveTo>
                <a:cubicBezTo>
                  <a:pt x="2234" y="1"/>
                  <a:pt x="2176" y="23"/>
                  <a:pt x="2123" y="76"/>
                </a:cubicBezTo>
                <a:lnTo>
                  <a:pt x="159" y="2040"/>
                </a:lnTo>
                <a:cubicBezTo>
                  <a:pt x="1" y="2198"/>
                  <a:pt x="127" y="2451"/>
                  <a:pt x="317" y="2451"/>
                </a:cubicBezTo>
                <a:cubicBezTo>
                  <a:pt x="381" y="2451"/>
                  <a:pt x="444" y="2420"/>
                  <a:pt x="476" y="2356"/>
                </a:cubicBezTo>
                <a:lnTo>
                  <a:pt x="2439" y="393"/>
                </a:lnTo>
                <a:cubicBezTo>
                  <a:pt x="2608" y="224"/>
                  <a:pt x="2465" y="1"/>
                  <a:pt x="22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03" name="Google Shape;3703;p39"/>
          <p:cNvSpPr/>
          <p:nvPr/>
        </p:nvSpPr>
        <p:spPr>
          <a:xfrm>
            <a:off x="2314458" y="7579589"/>
            <a:ext cx="340692" cy="353821"/>
          </a:xfrm>
          <a:custGeom>
            <a:avLst/>
            <a:gdLst/>
            <a:ahLst/>
            <a:cxnLst/>
            <a:rect l="l" t="t" r="r" b="b"/>
            <a:pathLst>
              <a:path w="5838" h="5682" extrusionOk="0">
                <a:moveTo>
                  <a:pt x="318" y="1"/>
                </a:moveTo>
                <a:cubicBezTo>
                  <a:pt x="143" y="1"/>
                  <a:pt x="0" y="224"/>
                  <a:pt x="169" y="393"/>
                </a:cubicBezTo>
                <a:lnTo>
                  <a:pt x="5363" y="5618"/>
                </a:lnTo>
                <a:cubicBezTo>
                  <a:pt x="5426" y="5650"/>
                  <a:pt x="5489" y="5681"/>
                  <a:pt x="5521" y="5681"/>
                </a:cubicBezTo>
                <a:cubicBezTo>
                  <a:pt x="5743" y="5681"/>
                  <a:pt x="5838" y="5428"/>
                  <a:pt x="5711" y="5270"/>
                </a:cubicBezTo>
                <a:lnTo>
                  <a:pt x="485" y="76"/>
                </a:lnTo>
                <a:cubicBezTo>
                  <a:pt x="432" y="23"/>
                  <a:pt x="374" y="1"/>
                  <a:pt x="31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04" name="Google Shape;3704;p39"/>
          <p:cNvSpPr txBox="1"/>
          <p:nvPr/>
        </p:nvSpPr>
        <p:spPr>
          <a:xfrm>
            <a:off x="354465" y="5091546"/>
            <a:ext cx="4034973" cy="1782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kengaytirish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imkoniyatini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endParaRPr sz="24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705" name="Google Shape;3705;p39"/>
          <p:cNvSpPr txBox="1"/>
          <p:nvPr/>
        </p:nvSpPr>
        <p:spPr>
          <a:xfrm>
            <a:off x="11086182" y="2736379"/>
            <a:ext cx="3572369" cy="16516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ru-RU" sz="2400" dirty="0"/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Amaliyot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grammatika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qoidalari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she'r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tahlilini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kengroq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mavzularda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qo‘llashni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so‘rashi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06" name="Google Shape;3706;p39"/>
          <p:cNvSpPr txBox="1"/>
          <p:nvPr/>
        </p:nvSpPr>
        <p:spPr>
          <a:xfrm>
            <a:off x="7053735" y="2781049"/>
            <a:ext cx="3989204" cy="12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bosqichda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konseptlarni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chuqurlashtirib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kengroq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kontekstda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qo‘llashadi</a:t>
            </a:r>
            <a:endParaRPr sz="24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707" name="Google Shape;3707;p39"/>
          <p:cNvSpPr txBox="1"/>
          <p:nvPr/>
        </p:nvSpPr>
        <p:spPr>
          <a:xfrm>
            <a:off x="14312637" y="4176539"/>
            <a:ext cx="3683263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Misol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adabiy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asarlardan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misollar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berib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grammatika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qoidalari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taklif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qiling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she'rning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tuzilishini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she'rlarda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o‘sha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tuzilishlarni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izlash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08" name="Google Shape;3708;p39"/>
          <p:cNvSpPr txBox="1"/>
          <p:nvPr/>
        </p:nvSpPr>
        <p:spPr>
          <a:xfrm>
            <a:off x="2877270" y="3520440"/>
            <a:ext cx="4321091" cy="15352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ishlatishga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boshqacha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sharoitlarda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qo‘llashga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undash</a:t>
            </a:r>
            <a:endParaRPr sz="24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714" name="Google Shape;3714;p39"/>
          <p:cNvSpPr txBox="1"/>
          <p:nvPr/>
        </p:nvSpPr>
        <p:spPr>
          <a:xfrm>
            <a:off x="1397812" y="960120"/>
            <a:ext cx="15200277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56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.  Elaborate (</a:t>
            </a:r>
            <a:r>
              <a:rPr lang="en-US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Chuqurlashtirish</a:t>
            </a:r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sz="5000" dirty="0"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sp>
        <p:nvSpPr>
          <p:cNvPr id="65" name="Google Shape;3914;p42"/>
          <p:cNvSpPr/>
          <p:nvPr/>
        </p:nvSpPr>
        <p:spPr>
          <a:xfrm>
            <a:off x="15238735" y="7488640"/>
            <a:ext cx="773296" cy="820592"/>
          </a:xfrm>
          <a:custGeom>
            <a:avLst/>
            <a:gdLst/>
            <a:ahLst/>
            <a:cxnLst/>
            <a:rect l="l" t="t" r="r" b="b"/>
            <a:pathLst>
              <a:path w="11433" h="11370" extrusionOk="0">
                <a:moveTo>
                  <a:pt x="10803" y="0"/>
                </a:moveTo>
                <a:cubicBezTo>
                  <a:pt x="10649" y="0"/>
                  <a:pt x="10499" y="63"/>
                  <a:pt x="10388" y="190"/>
                </a:cubicBezTo>
                <a:lnTo>
                  <a:pt x="254" y="10324"/>
                </a:lnTo>
                <a:cubicBezTo>
                  <a:pt x="0" y="10546"/>
                  <a:pt x="0" y="10926"/>
                  <a:pt x="254" y="11179"/>
                </a:cubicBezTo>
                <a:lnTo>
                  <a:pt x="444" y="11369"/>
                </a:lnTo>
                <a:lnTo>
                  <a:pt x="11433" y="380"/>
                </a:lnTo>
                <a:lnTo>
                  <a:pt x="11243" y="190"/>
                </a:lnTo>
                <a:cubicBezTo>
                  <a:pt x="11116" y="63"/>
                  <a:pt x="10958" y="0"/>
                  <a:pt x="10803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6" name="Google Shape;3915;p42"/>
          <p:cNvSpPr/>
          <p:nvPr/>
        </p:nvSpPr>
        <p:spPr>
          <a:xfrm>
            <a:off x="15268698" y="7516066"/>
            <a:ext cx="814013" cy="870824"/>
          </a:xfrm>
          <a:custGeom>
            <a:avLst/>
            <a:gdLst/>
            <a:ahLst/>
            <a:cxnLst/>
            <a:rect l="l" t="t" r="r" b="b"/>
            <a:pathLst>
              <a:path w="12035" h="12066" extrusionOk="0">
                <a:moveTo>
                  <a:pt x="10990" y="0"/>
                </a:moveTo>
                <a:lnTo>
                  <a:pt x="1" y="10989"/>
                </a:lnTo>
                <a:lnTo>
                  <a:pt x="1046" y="12066"/>
                </a:lnTo>
                <a:lnTo>
                  <a:pt x="12035" y="1045"/>
                </a:lnTo>
                <a:lnTo>
                  <a:pt x="109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7" name="Google Shape;3916;p42"/>
          <p:cNvSpPr/>
          <p:nvPr/>
        </p:nvSpPr>
        <p:spPr>
          <a:xfrm>
            <a:off x="15339377" y="7591486"/>
            <a:ext cx="760512" cy="807458"/>
          </a:xfrm>
          <a:custGeom>
            <a:avLst/>
            <a:gdLst/>
            <a:ahLst/>
            <a:cxnLst/>
            <a:rect l="l" t="t" r="r" b="b"/>
            <a:pathLst>
              <a:path w="11244" h="11188" extrusionOk="0">
                <a:moveTo>
                  <a:pt x="11022" y="0"/>
                </a:moveTo>
                <a:lnTo>
                  <a:pt x="1" y="11021"/>
                </a:lnTo>
                <a:cubicBezTo>
                  <a:pt x="127" y="11132"/>
                  <a:pt x="286" y="11187"/>
                  <a:pt x="440" y="11187"/>
                </a:cubicBezTo>
                <a:cubicBezTo>
                  <a:pt x="595" y="11187"/>
                  <a:pt x="745" y="11132"/>
                  <a:pt x="856" y="11021"/>
                </a:cubicBezTo>
                <a:lnTo>
                  <a:pt x="11022" y="855"/>
                </a:lnTo>
                <a:cubicBezTo>
                  <a:pt x="11243" y="633"/>
                  <a:pt x="11243" y="253"/>
                  <a:pt x="11022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8" name="Google Shape;3917;p42"/>
          <p:cNvSpPr/>
          <p:nvPr/>
        </p:nvSpPr>
        <p:spPr>
          <a:xfrm>
            <a:off x="15268697" y="8201696"/>
            <a:ext cx="42949" cy="45828"/>
          </a:xfrm>
          <a:custGeom>
            <a:avLst/>
            <a:gdLst/>
            <a:ahLst/>
            <a:cxnLst/>
            <a:rect l="l" t="t" r="r" b="b"/>
            <a:pathLst>
              <a:path w="635" h="635" extrusionOk="0">
                <a:moveTo>
                  <a:pt x="222" y="1"/>
                </a:moveTo>
                <a:lnTo>
                  <a:pt x="1" y="222"/>
                </a:lnTo>
                <a:lnTo>
                  <a:pt x="412" y="634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9" name="Google Shape;3918;p42"/>
          <p:cNvSpPr/>
          <p:nvPr/>
        </p:nvSpPr>
        <p:spPr>
          <a:xfrm>
            <a:off x="15341543" y="8126277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0" y="191"/>
                </a:lnTo>
                <a:lnTo>
                  <a:pt x="412" y="634"/>
                </a:lnTo>
                <a:lnTo>
                  <a:pt x="634" y="412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0" name="Google Shape;3919;p42"/>
          <p:cNvSpPr/>
          <p:nvPr/>
        </p:nvSpPr>
        <p:spPr>
          <a:xfrm>
            <a:off x="15412224" y="8048549"/>
            <a:ext cx="42882" cy="48067"/>
          </a:xfrm>
          <a:custGeom>
            <a:avLst/>
            <a:gdLst/>
            <a:ahLst/>
            <a:cxnLst/>
            <a:rect l="l" t="t" r="r" b="b"/>
            <a:pathLst>
              <a:path w="634" h="666" extrusionOk="0">
                <a:moveTo>
                  <a:pt x="222" y="1"/>
                </a:moveTo>
                <a:lnTo>
                  <a:pt x="1" y="223"/>
                </a:lnTo>
                <a:lnTo>
                  <a:pt x="412" y="666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1" name="Google Shape;3920;p42"/>
          <p:cNvSpPr/>
          <p:nvPr/>
        </p:nvSpPr>
        <p:spPr>
          <a:xfrm>
            <a:off x="15482905" y="7973130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2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2" name="Google Shape;3921;p42"/>
          <p:cNvSpPr/>
          <p:nvPr/>
        </p:nvSpPr>
        <p:spPr>
          <a:xfrm>
            <a:off x="15555750" y="7897711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190" y="1"/>
                </a:moveTo>
                <a:lnTo>
                  <a:pt x="0" y="191"/>
                </a:lnTo>
                <a:lnTo>
                  <a:pt x="412" y="634"/>
                </a:lnTo>
                <a:lnTo>
                  <a:pt x="634" y="412"/>
                </a:lnTo>
                <a:lnTo>
                  <a:pt x="190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3" name="Google Shape;3922;p42"/>
          <p:cNvSpPr/>
          <p:nvPr/>
        </p:nvSpPr>
        <p:spPr>
          <a:xfrm>
            <a:off x="15626429" y="7820052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12" y="633"/>
                </a:lnTo>
                <a:lnTo>
                  <a:pt x="634" y="443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4" name="Google Shape;3923;p42"/>
          <p:cNvSpPr/>
          <p:nvPr/>
        </p:nvSpPr>
        <p:spPr>
          <a:xfrm>
            <a:off x="15697110" y="7744562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3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5" name="Google Shape;3924;p42"/>
          <p:cNvSpPr/>
          <p:nvPr/>
        </p:nvSpPr>
        <p:spPr>
          <a:xfrm>
            <a:off x="15769955" y="7666906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190" y="0"/>
                </a:moveTo>
                <a:lnTo>
                  <a:pt x="0" y="222"/>
                </a:lnTo>
                <a:lnTo>
                  <a:pt x="412" y="634"/>
                </a:lnTo>
                <a:lnTo>
                  <a:pt x="634" y="444"/>
                </a:lnTo>
                <a:lnTo>
                  <a:pt x="1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6" name="Google Shape;3925;p42"/>
          <p:cNvSpPr/>
          <p:nvPr/>
        </p:nvSpPr>
        <p:spPr>
          <a:xfrm>
            <a:off x="15840636" y="7591486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12" y="633"/>
                </a:lnTo>
                <a:lnTo>
                  <a:pt x="634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7" name="Google Shape;3926;p42"/>
          <p:cNvSpPr/>
          <p:nvPr/>
        </p:nvSpPr>
        <p:spPr>
          <a:xfrm>
            <a:off x="15913482" y="7516067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190" y="0"/>
                </a:moveTo>
                <a:lnTo>
                  <a:pt x="0" y="190"/>
                </a:lnTo>
                <a:lnTo>
                  <a:pt x="412" y="633"/>
                </a:lnTo>
                <a:lnTo>
                  <a:pt x="633" y="412"/>
                </a:lnTo>
                <a:lnTo>
                  <a:pt x="1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8" name="Google Shape;3927;p42"/>
          <p:cNvSpPr/>
          <p:nvPr/>
        </p:nvSpPr>
        <p:spPr>
          <a:xfrm>
            <a:off x="15305154" y="8162867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3" y="634"/>
                </a:lnTo>
                <a:lnTo>
                  <a:pt x="633" y="444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9" name="Google Shape;3928;p42"/>
          <p:cNvSpPr/>
          <p:nvPr/>
        </p:nvSpPr>
        <p:spPr>
          <a:xfrm>
            <a:off x="15375835" y="8087450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4" y="634"/>
                </a:lnTo>
                <a:lnTo>
                  <a:pt x="634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80" name="Google Shape;3929;p42"/>
          <p:cNvSpPr/>
          <p:nvPr/>
        </p:nvSpPr>
        <p:spPr>
          <a:xfrm>
            <a:off x="15448613" y="8012030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190"/>
                </a:lnTo>
                <a:lnTo>
                  <a:pt x="413" y="634"/>
                </a:lnTo>
                <a:lnTo>
                  <a:pt x="634" y="412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81" name="Google Shape;3930;p42"/>
          <p:cNvSpPr/>
          <p:nvPr/>
        </p:nvSpPr>
        <p:spPr>
          <a:xfrm>
            <a:off x="15519294" y="7934301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222"/>
                </a:lnTo>
                <a:lnTo>
                  <a:pt x="413" y="634"/>
                </a:lnTo>
                <a:lnTo>
                  <a:pt x="634" y="444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82" name="Google Shape;3931;p42"/>
          <p:cNvSpPr/>
          <p:nvPr/>
        </p:nvSpPr>
        <p:spPr>
          <a:xfrm>
            <a:off x="15590042" y="7858881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3" y="634"/>
                </a:lnTo>
                <a:lnTo>
                  <a:pt x="633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83" name="Google Shape;3932;p42"/>
          <p:cNvSpPr/>
          <p:nvPr/>
        </p:nvSpPr>
        <p:spPr>
          <a:xfrm>
            <a:off x="15662818" y="7783462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191" y="0"/>
                </a:moveTo>
                <a:lnTo>
                  <a:pt x="1" y="190"/>
                </a:lnTo>
                <a:lnTo>
                  <a:pt x="413" y="634"/>
                </a:lnTo>
                <a:lnTo>
                  <a:pt x="634" y="412"/>
                </a:lnTo>
                <a:lnTo>
                  <a:pt x="191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84" name="Google Shape;3933;p42"/>
          <p:cNvSpPr/>
          <p:nvPr/>
        </p:nvSpPr>
        <p:spPr>
          <a:xfrm>
            <a:off x="15733499" y="7705735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1"/>
                </a:moveTo>
                <a:lnTo>
                  <a:pt x="1" y="222"/>
                </a:lnTo>
                <a:lnTo>
                  <a:pt x="413" y="634"/>
                </a:lnTo>
                <a:lnTo>
                  <a:pt x="634" y="412"/>
                </a:lnTo>
                <a:lnTo>
                  <a:pt x="223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85" name="Google Shape;3934;p42"/>
          <p:cNvSpPr/>
          <p:nvPr/>
        </p:nvSpPr>
        <p:spPr>
          <a:xfrm>
            <a:off x="15806345" y="7630315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191" y="0"/>
                </a:moveTo>
                <a:lnTo>
                  <a:pt x="1" y="190"/>
                </a:lnTo>
                <a:lnTo>
                  <a:pt x="412" y="634"/>
                </a:lnTo>
                <a:lnTo>
                  <a:pt x="634" y="412"/>
                </a:lnTo>
                <a:lnTo>
                  <a:pt x="191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86" name="Google Shape;3935;p42"/>
          <p:cNvSpPr/>
          <p:nvPr/>
        </p:nvSpPr>
        <p:spPr>
          <a:xfrm>
            <a:off x="15877025" y="7552586"/>
            <a:ext cx="42949" cy="45828"/>
          </a:xfrm>
          <a:custGeom>
            <a:avLst/>
            <a:gdLst/>
            <a:ahLst/>
            <a:cxnLst/>
            <a:rect l="l" t="t" r="r" b="b"/>
            <a:pathLst>
              <a:path w="635" h="635" extrusionOk="0">
                <a:moveTo>
                  <a:pt x="222" y="1"/>
                </a:moveTo>
                <a:lnTo>
                  <a:pt x="1" y="222"/>
                </a:lnTo>
                <a:lnTo>
                  <a:pt x="412" y="634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87" name="Google Shape;3936;p42"/>
          <p:cNvSpPr/>
          <p:nvPr/>
        </p:nvSpPr>
        <p:spPr>
          <a:xfrm>
            <a:off x="15482905" y="7973130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2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88" name="Google Shape;3937;p42"/>
          <p:cNvSpPr/>
          <p:nvPr/>
        </p:nvSpPr>
        <p:spPr>
          <a:xfrm>
            <a:off x="15519294" y="7934301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222"/>
                </a:lnTo>
                <a:lnTo>
                  <a:pt x="413" y="634"/>
                </a:lnTo>
                <a:lnTo>
                  <a:pt x="634" y="444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89" name="Google Shape;3938;p42"/>
          <p:cNvSpPr/>
          <p:nvPr/>
        </p:nvSpPr>
        <p:spPr>
          <a:xfrm>
            <a:off x="15847062" y="8133132"/>
            <a:ext cx="229221" cy="244663"/>
          </a:xfrm>
          <a:custGeom>
            <a:avLst/>
            <a:gdLst/>
            <a:ahLst/>
            <a:cxnLst/>
            <a:rect l="l" t="t" r="r" b="b"/>
            <a:pathLst>
              <a:path w="3389" h="3390" extrusionOk="0">
                <a:moveTo>
                  <a:pt x="2122" y="1"/>
                </a:moveTo>
                <a:lnTo>
                  <a:pt x="0" y="2122"/>
                </a:lnTo>
                <a:lnTo>
                  <a:pt x="1267" y="3389"/>
                </a:lnTo>
                <a:lnTo>
                  <a:pt x="3389" y="1267"/>
                </a:lnTo>
                <a:lnTo>
                  <a:pt x="212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90" name="Google Shape;3939;p42"/>
          <p:cNvSpPr/>
          <p:nvPr/>
        </p:nvSpPr>
        <p:spPr>
          <a:xfrm>
            <a:off x="15847061" y="8249688"/>
            <a:ext cx="122153" cy="128104"/>
          </a:xfrm>
          <a:custGeom>
            <a:avLst/>
            <a:gdLst/>
            <a:ahLst/>
            <a:cxnLst/>
            <a:rect l="l" t="t" r="r" b="b"/>
            <a:pathLst>
              <a:path w="1806" h="1775" extrusionOk="0">
                <a:moveTo>
                  <a:pt x="539" y="1"/>
                </a:moveTo>
                <a:lnTo>
                  <a:pt x="0" y="507"/>
                </a:lnTo>
                <a:lnTo>
                  <a:pt x="1267" y="1774"/>
                </a:lnTo>
                <a:lnTo>
                  <a:pt x="1806" y="1268"/>
                </a:lnTo>
                <a:lnTo>
                  <a:pt x="5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91" name="Google Shape;3940;p42"/>
          <p:cNvSpPr/>
          <p:nvPr/>
        </p:nvSpPr>
        <p:spPr>
          <a:xfrm>
            <a:off x="15932756" y="8226882"/>
            <a:ext cx="188504" cy="194863"/>
          </a:xfrm>
          <a:custGeom>
            <a:avLst/>
            <a:gdLst/>
            <a:ahLst/>
            <a:cxnLst/>
            <a:rect l="l" t="t" r="r" b="b"/>
            <a:pathLst>
              <a:path w="2787" h="2700" extrusionOk="0">
                <a:moveTo>
                  <a:pt x="2122" y="0"/>
                </a:moveTo>
                <a:lnTo>
                  <a:pt x="0" y="2090"/>
                </a:lnTo>
                <a:lnTo>
                  <a:pt x="443" y="2534"/>
                </a:lnTo>
                <a:cubicBezTo>
                  <a:pt x="554" y="2644"/>
                  <a:pt x="705" y="2700"/>
                  <a:pt x="859" y="2700"/>
                </a:cubicBezTo>
                <a:cubicBezTo>
                  <a:pt x="1014" y="2700"/>
                  <a:pt x="1172" y="2644"/>
                  <a:pt x="1299" y="2534"/>
                </a:cubicBezTo>
                <a:lnTo>
                  <a:pt x="2565" y="1267"/>
                </a:lnTo>
                <a:cubicBezTo>
                  <a:pt x="2787" y="1013"/>
                  <a:pt x="2787" y="633"/>
                  <a:pt x="2565" y="412"/>
                </a:cubicBezTo>
                <a:lnTo>
                  <a:pt x="2122" y="0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92" name="Google Shape;3941;p42"/>
          <p:cNvSpPr/>
          <p:nvPr/>
        </p:nvSpPr>
        <p:spPr>
          <a:xfrm>
            <a:off x="15932756" y="8341131"/>
            <a:ext cx="122153" cy="80615"/>
          </a:xfrm>
          <a:custGeom>
            <a:avLst/>
            <a:gdLst/>
            <a:ahLst/>
            <a:cxnLst/>
            <a:rect l="l" t="t" r="r" b="b"/>
            <a:pathLst>
              <a:path w="1806" h="1117" extrusionOk="0">
                <a:moveTo>
                  <a:pt x="539" y="1"/>
                </a:moveTo>
                <a:lnTo>
                  <a:pt x="0" y="507"/>
                </a:lnTo>
                <a:lnTo>
                  <a:pt x="443" y="951"/>
                </a:lnTo>
                <a:cubicBezTo>
                  <a:pt x="554" y="1061"/>
                  <a:pt x="705" y="1117"/>
                  <a:pt x="859" y="1117"/>
                </a:cubicBezTo>
                <a:cubicBezTo>
                  <a:pt x="1014" y="1117"/>
                  <a:pt x="1172" y="1061"/>
                  <a:pt x="1299" y="951"/>
                </a:cubicBezTo>
                <a:lnTo>
                  <a:pt x="1805" y="412"/>
                </a:lnTo>
                <a:lnTo>
                  <a:pt x="1805" y="412"/>
                </a:lnTo>
                <a:cubicBezTo>
                  <a:pt x="1694" y="523"/>
                  <a:pt x="1544" y="578"/>
                  <a:pt x="1394" y="578"/>
                </a:cubicBezTo>
                <a:cubicBezTo>
                  <a:pt x="1243" y="578"/>
                  <a:pt x="1093" y="523"/>
                  <a:pt x="982" y="412"/>
                </a:cubicBezTo>
                <a:lnTo>
                  <a:pt x="539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93" name="Google Shape;3942;p42"/>
          <p:cNvSpPr/>
          <p:nvPr/>
        </p:nvSpPr>
        <p:spPr>
          <a:xfrm>
            <a:off x="15862075" y="8149155"/>
            <a:ext cx="214207" cy="228640"/>
          </a:xfrm>
          <a:custGeom>
            <a:avLst/>
            <a:gdLst/>
            <a:ahLst/>
            <a:cxnLst/>
            <a:rect l="l" t="t" r="r" b="b"/>
            <a:pathLst>
              <a:path w="3167" h="3168" extrusionOk="0">
                <a:moveTo>
                  <a:pt x="2122" y="0"/>
                </a:moveTo>
                <a:lnTo>
                  <a:pt x="0" y="2122"/>
                </a:lnTo>
                <a:lnTo>
                  <a:pt x="222" y="2344"/>
                </a:lnTo>
                <a:lnTo>
                  <a:pt x="2312" y="222"/>
                </a:lnTo>
                <a:lnTo>
                  <a:pt x="2122" y="0"/>
                </a:lnTo>
                <a:close/>
                <a:moveTo>
                  <a:pt x="2534" y="444"/>
                </a:moveTo>
                <a:lnTo>
                  <a:pt x="412" y="2534"/>
                </a:lnTo>
                <a:lnTo>
                  <a:pt x="633" y="2756"/>
                </a:lnTo>
                <a:lnTo>
                  <a:pt x="2755" y="634"/>
                </a:lnTo>
                <a:lnTo>
                  <a:pt x="2534" y="444"/>
                </a:lnTo>
                <a:close/>
                <a:moveTo>
                  <a:pt x="2977" y="855"/>
                </a:moveTo>
                <a:lnTo>
                  <a:pt x="855" y="2977"/>
                </a:lnTo>
                <a:lnTo>
                  <a:pt x="1045" y="3167"/>
                </a:lnTo>
                <a:lnTo>
                  <a:pt x="3167" y="1077"/>
                </a:lnTo>
                <a:lnTo>
                  <a:pt x="2977" y="855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94" name="Google Shape;3943;p42"/>
          <p:cNvSpPr/>
          <p:nvPr/>
        </p:nvSpPr>
        <p:spPr>
          <a:xfrm>
            <a:off x="15919906" y="8325108"/>
            <a:ext cx="49308" cy="52685"/>
          </a:xfrm>
          <a:custGeom>
            <a:avLst/>
            <a:gdLst/>
            <a:ahLst/>
            <a:cxnLst/>
            <a:rect l="l" t="t" r="r" b="b"/>
            <a:pathLst>
              <a:path w="729" h="730" extrusionOk="0">
                <a:moveTo>
                  <a:pt x="507" y="1"/>
                </a:moveTo>
                <a:lnTo>
                  <a:pt x="0" y="539"/>
                </a:lnTo>
                <a:lnTo>
                  <a:pt x="190" y="729"/>
                </a:lnTo>
                <a:lnTo>
                  <a:pt x="729" y="223"/>
                </a:lnTo>
                <a:lnTo>
                  <a:pt x="507" y="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95" name="Google Shape;3944;p42"/>
          <p:cNvSpPr/>
          <p:nvPr/>
        </p:nvSpPr>
        <p:spPr>
          <a:xfrm>
            <a:off x="15889874" y="8295445"/>
            <a:ext cx="51473" cy="52613"/>
          </a:xfrm>
          <a:custGeom>
            <a:avLst/>
            <a:gdLst/>
            <a:ahLst/>
            <a:cxnLst/>
            <a:rect l="l" t="t" r="r" b="b"/>
            <a:pathLst>
              <a:path w="761" h="729" extrusionOk="0">
                <a:moveTo>
                  <a:pt x="539" y="0"/>
                </a:moveTo>
                <a:lnTo>
                  <a:pt x="1" y="507"/>
                </a:lnTo>
                <a:lnTo>
                  <a:pt x="222" y="729"/>
                </a:lnTo>
                <a:lnTo>
                  <a:pt x="761" y="190"/>
                </a:lnTo>
                <a:lnTo>
                  <a:pt x="539" y="0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96" name="Google Shape;3945;p42"/>
          <p:cNvSpPr/>
          <p:nvPr/>
        </p:nvSpPr>
        <p:spPr>
          <a:xfrm>
            <a:off x="15862075" y="8263401"/>
            <a:ext cx="51473" cy="52685"/>
          </a:xfrm>
          <a:custGeom>
            <a:avLst/>
            <a:gdLst/>
            <a:ahLst/>
            <a:cxnLst/>
            <a:rect l="l" t="t" r="r" b="b"/>
            <a:pathLst>
              <a:path w="761" h="730" extrusionOk="0">
                <a:moveTo>
                  <a:pt x="538" y="1"/>
                </a:moveTo>
                <a:lnTo>
                  <a:pt x="0" y="539"/>
                </a:lnTo>
                <a:lnTo>
                  <a:pt x="222" y="729"/>
                </a:lnTo>
                <a:lnTo>
                  <a:pt x="760" y="222"/>
                </a:lnTo>
                <a:lnTo>
                  <a:pt x="538" y="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97" name="Google Shape;3946;p42"/>
          <p:cNvSpPr/>
          <p:nvPr/>
        </p:nvSpPr>
        <p:spPr>
          <a:xfrm>
            <a:off x="15247324" y="7493188"/>
            <a:ext cx="214207" cy="228640"/>
          </a:xfrm>
          <a:custGeom>
            <a:avLst/>
            <a:gdLst/>
            <a:ahLst/>
            <a:cxnLst/>
            <a:rect l="l" t="t" r="r" b="b"/>
            <a:pathLst>
              <a:path w="3167" h="3168" extrusionOk="0">
                <a:moveTo>
                  <a:pt x="0" y="0"/>
                </a:moveTo>
                <a:lnTo>
                  <a:pt x="1045" y="3167"/>
                </a:lnTo>
                <a:lnTo>
                  <a:pt x="3167" y="1045"/>
                </a:lnTo>
                <a:lnTo>
                  <a:pt x="0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98" name="Google Shape;3947;p42"/>
          <p:cNvSpPr/>
          <p:nvPr/>
        </p:nvSpPr>
        <p:spPr>
          <a:xfrm>
            <a:off x="15247323" y="7493188"/>
            <a:ext cx="107137" cy="114320"/>
          </a:xfrm>
          <a:custGeom>
            <a:avLst/>
            <a:gdLst/>
            <a:ahLst/>
            <a:cxnLst/>
            <a:rect l="l" t="t" r="r" b="b"/>
            <a:pathLst>
              <a:path w="1584" h="1584" extrusionOk="0">
                <a:moveTo>
                  <a:pt x="0" y="0"/>
                </a:moveTo>
                <a:lnTo>
                  <a:pt x="538" y="1584"/>
                </a:lnTo>
                <a:lnTo>
                  <a:pt x="1583" y="539"/>
                </a:lnTo>
                <a:lnTo>
                  <a:pt x="0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99" name="Google Shape;3948;p42"/>
          <p:cNvSpPr/>
          <p:nvPr/>
        </p:nvSpPr>
        <p:spPr>
          <a:xfrm>
            <a:off x="15318005" y="7568609"/>
            <a:ext cx="672652" cy="717749"/>
          </a:xfrm>
          <a:custGeom>
            <a:avLst/>
            <a:gdLst/>
            <a:ahLst/>
            <a:cxnLst/>
            <a:rect l="l" t="t" r="r" b="b"/>
            <a:pathLst>
              <a:path w="9945" h="9945" extrusionOk="0">
                <a:moveTo>
                  <a:pt x="2122" y="0"/>
                </a:moveTo>
                <a:lnTo>
                  <a:pt x="0" y="2122"/>
                </a:lnTo>
                <a:lnTo>
                  <a:pt x="7822" y="9944"/>
                </a:lnTo>
                <a:lnTo>
                  <a:pt x="9944" y="7823"/>
                </a:lnTo>
                <a:lnTo>
                  <a:pt x="2122" y="0"/>
                </a:ln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00" name="Google Shape;3949;p42"/>
          <p:cNvSpPr/>
          <p:nvPr/>
        </p:nvSpPr>
        <p:spPr>
          <a:xfrm>
            <a:off x="15354394" y="7568608"/>
            <a:ext cx="636263" cy="681156"/>
          </a:xfrm>
          <a:custGeom>
            <a:avLst/>
            <a:gdLst/>
            <a:ahLst/>
            <a:cxnLst/>
            <a:rect l="l" t="t" r="r" b="b"/>
            <a:pathLst>
              <a:path w="9407" h="9438" extrusionOk="0">
                <a:moveTo>
                  <a:pt x="1584" y="0"/>
                </a:moveTo>
                <a:lnTo>
                  <a:pt x="0" y="1584"/>
                </a:lnTo>
                <a:lnTo>
                  <a:pt x="7823" y="9438"/>
                </a:lnTo>
                <a:lnTo>
                  <a:pt x="9406" y="7823"/>
                </a:lnTo>
                <a:lnTo>
                  <a:pt x="1584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9" name="Google Shape;3719;p40"/>
          <p:cNvSpPr/>
          <p:nvPr/>
        </p:nvSpPr>
        <p:spPr>
          <a:xfrm>
            <a:off x="13254986" y="8458111"/>
            <a:ext cx="340489" cy="363254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67" y="0"/>
                  <a:pt x="1" y="1298"/>
                  <a:pt x="1" y="2882"/>
                </a:cubicBezTo>
                <a:cubicBezTo>
                  <a:pt x="1" y="4497"/>
                  <a:pt x="1267" y="5764"/>
                  <a:pt x="2882" y="5764"/>
                </a:cubicBezTo>
                <a:cubicBezTo>
                  <a:pt x="4466" y="5764"/>
                  <a:pt x="5764" y="4497"/>
                  <a:pt x="5764" y="2882"/>
                </a:cubicBezTo>
                <a:cubicBezTo>
                  <a:pt x="5764" y="1298"/>
                  <a:pt x="4466" y="0"/>
                  <a:pt x="2882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20" name="Google Shape;3720;p40"/>
          <p:cNvSpPr/>
          <p:nvPr/>
        </p:nvSpPr>
        <p:spPr>
          <a:xfrm>
            <a:off x="4400425" y="8458111"/>
            <a:ext cx="340489" cy="363254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99" y="0"/>
                  <a:pt x="0" y="1298"/>
                  <a:pt x="0" y="2882"/>
                </a:cubicBezTo>
                <a:cubicBezTo>
                  <a:pt x="0" y="4497"/>
                  <a:pt x="1299" y="5764"/>
                  <a:pt x="2882" y="5764"/>
                </a:cubicBezTo>
                <a:cubicBezTo>
                  <a:pt x="4497" y="5764"/>
                  <a:pt x="5764" y="4497"/>
                  <a:pt x="5764" y="2882"/>
                </a:cubicBezTo>
                <a:cubicBezTo>
                  <a:pt x="5764" y="1298"/>
                  <a:pt x="4497" y="0"/>
                  <a:pt x="2882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22" name="Google Shape;3722;p40"/>
          <p:cNvSpPr/>
          <p:nvPr/>
        </p:nvSpPr>
        <p:spPr>
          <a:xfrm>
            <a:off x="13254986" y="2332955"/>
            <a:ext cx="340489" cy="363254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67" y="0"/>
                  <a:pt x="1" y="1299"/>
                  <a:pt x="1" y="2882"/>
                </a:cubicBezTo>
                <a:cubicBezTo>
                  <a:pt x="1" y="4466"/>
                  <a:pt x="1267" y="5764"/>
                  <a:pt x="2882" y="5764"/>
                </a:cubicBezTo>
                <a:cubicBezTo>
                  <a:pt x="4466" y="5764"/>
                  <a:pt x="5764" y="4466"/>
                  <a:pt x="5764" y="2882"/>
                </a:cubicBezTo>
                <a:cubicBezTo>
                  <a:pt x="5764" y="1299"/>
                  <a:pt x="4466" y="0"/>
                  <a:pt x="2882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23" name="Google Shape;3723;p40"/>
          <p:cNvSpPr/>
          <p:nvPr/>
        </p:nvSpPr>
        <p:spPr>
          <a:xfrm>
            <a:off x="11530451" y="2485908"/>
            <a:ext cx="1906028" cy="886895"/>
          </a:xfrm>
          <a:custGeom>
            <a:avLst/>
            <a:gdLst/>
            <a:ahLst/>
            <a:cxnLst/>
            <a:rect l="l" t="t" r="r" b="b"/>
            <a:pathLst>
              <a:path w="32272" h="14073" extrusionOk="0">
                <a:moveTo>
                  <a:pt x="31502" y="0"/>
                </a:moveTo>
                <a:cubicBezTo>
                  <a:pt x="31421" y="0"/>
                  <a:pt x="31339" y="14"/>
                  <a:pt x="31258" y="43"/>
                </a:cubicBezTo>
                <a:lnTo>
                  <a:pt x="31068" y="138"/>
                </a:lnTo>
                <a:cubicBezTo>
                  <a:pt x="30720" y="265"/>
                  <a:pt x="30561" y="677"/>
                  <a:pt x="30720" y="993"/>
                </a:cubicBezTo>
                <a:cubicBezTo>
                  <a:pt x="30815" y="1278"/>
                  <a:pt x="31068" y="1437"/>
                  <a:pt x="31321" y="1437"/>
                </a:cubicBezTo>
                <a:cubicBezTo>
                  <a:pt x="31416" y="1437"/>
                  <a:pt x="31511" y="1405"/>
                  <a:pt x="31606" y="1373"/>
                </a:cubicBezTo>
                <a:lnTo>
                  <a:pt x="31765" y="1278"/>
                </a:lnTo>
                <a:cubicBezTo>
                  <a:pt x="32113" y="1152"/>
                  <a:pt x="32272" y="740"/>
                  <a:pt x="32145" y="423"/>
                </a:cubicBezTo>
                <a:cubicBezTo>
                  <a:pt x="32023" y="156"/>
                  <a:pt x="31770" y="0"/>
                  <a:pt x="31502" y="0"/>
                </a:cubicBezTo>
                <a:close/>
                <a:moveTo>
                  <a:pt x="29126" y="982"/>
                </a:moveTo>
                <a:cubicBezTo>
                  <a:pt x="29046" y="982"/>
                  <a:pt x="28963" y="996"/>
                  <a:pt x="28883" y="1025"/>
                </a:cubicBezTo>
                <a:lnTo>
                  <a:pt x="26698" y="1944"/>
                </a:lnTo>
                <a:cubicBezTo>
                  <a:pt x="26349" y="2070"/>
                  <a:pt x="26191" y="2482"/>
                  <a:pt x="26349" y="2799"/>
                </a:cubicBezTo>
                <a:cubicBezTo>
                  <a:pt x="26444" y="3052"/>
                  <a:pt x="26698" y="3242"/>
                  <a:pt x="26951" y="3242"/>
                </a:cubicBezTo>
                <a:cubicBezTo>
                  <a:pt x="27046" y="3242"/>
                  <a:pt x="27141" y="3210"/>
                  <a:pt x="27204" y="3179"/>
                </a:cubicBezTo>
                <a:lnTo>
                  <a:pt x="29390" y="2260"/>
                </a:lnTo>
                <a:cubicBezTo>
                  <a:pt x="29738" y="2134"/>
                  <a:pt x="29896" y="1722"/>
                  <a:pt x="29770" y="1405"/>
                </a:cubicBezTo>
                <a:cubicBezTo>
                  <a:pt x="29648" y="1137"/>
                  <a:pt x="29395" y="982"/>
                  <a:pt x="29126" y="982"/>
                </a:cubicBezTo>
                <a:close/>
                <a:moveTo>
                  <a:pt x="24760" y="2787"/>
                </a:moveTo>
                <a:cubicBezTo>
                  <a:pt x="24677" y="2787"/>
                  <a:pt x="24593" y="2801"/>
                  <a:pt x="24513" y="2830"/>
                </a:cubicBezTo>
                <a:lnTo>
                  <a:pt x="22327" y="3749"/>
                </a:lnTo>
                <a:cubicBezTo>
                  <a:pt x="21979" y="3875"/>
                  <a:pt x="21821" y="4287"/>
                  <a:pt x="21979" y="4604"/>
                </a:cubicBezTo>
                <a:cubicBezTo>
                  <a:pt x="22074" y="4857"/>
                  <a:pt x="22327" y="5047"/>
                  <a:pt x="22612" y="5047"/>
                </a:cubicBezTo>
                <a:cubicBezTo>
                  <a:pt x="22676" y="5047"/>
                  <a:pt x="22771" y="5015"/>
                  <a:pt x="22866" y="4984"/>
                </a:cubicBezTo>
                <a:lnTo>
                  <a:pt x="25051" y="4065"/>
                </a:lnTo>
                <a:cubicBezTo>
                  <a:pt x="25368" y="3939"/>
                  <a:pt x="25558" y="3527"/>
                  <a:pt x="25399" y="3210"/>
                </a:cubicBezTo>
                <a:cubicBezTo>
                  <a:pt x="25302" y="2942"/>
                  <a:pt x="25036" y="2787"/>
                  <a:pt x="24760" y="2787"/>
                </a:cubicBezTo>
                <a:close/>
                <a:moveTo>
                  <a:pt x="20390" y="4592"/>
                </a:moveTo>
                <a:cubicBezTo>
                  <a:pt x="20307" y="4592"/>
                  <a:pt x="20223" y="4606"/>
                  <a:pt x="20142" y="4635"/>
                </a:cubicBezTo>
                <a:lnTo>
                  <a:pt x="17957" y="5554"/>
                </a:lnTo>
                <a:cubicBezTo>
                  <a:pt x="17609" y="5680"/>
                  <a:pt x="17450" y="6092"/>
                  <a:pt x="17609" y="6441"/>
                </a:cubicBezTo>
                <a:cubicBezTo>
                  <a:pt x="17704" y="6694"/>
                  <a:pt x="17957" y="6852"/>
                  <a:pt x="18242" y="6852"/>
                </a:cubicBezTo>
                <a:cubicBezTo>
                  <a:pt x="18305" y="6852"/>
                  <a:pt x="18400" y="6821"/>
                  <a:pt x="18495" y="6789"/>
                </a:cubicBezTo>
                <a:lnTo>
                  <a:pt x="20681" y="5902"/>
                </a:lnTo>
                <a:cubicBezTo>
                  <a:pt x="21029" y="5744"/>
                  <a:pt x="21187" y="5364"/>
                  <a:pt x="21029" y="5015"/>
                </a:cubicBezTo>
                <a:cubicBezTo>
                  <a:pt x="20932" y="4748"/>
                  <a:pt x="20666" y="4592"/>
                  <a:pt x="20390" y="4592"/>
                </a:cubicBezTo>
                <a:close/>
                <a:moveTo>
                  <a:pt x="16019" y="6397"/>
                </a:moveTo>
                <a:cubicBezTo>
                  <a:pt x="15936" y="6397"/>
                  <a:pt x="15852" y="6411"/>
                  <a:pt x="15772" y="6441"/>
                </a:cubicBezTo>
                <a:lnTo>
                  <a:pt x="13587" y="7359"/>
                </a:lnTo>
                <a:cubicBezTo>
                  <a:pt x="13270" y="7486"/>
                  <a:pt x="13080" y="7897"/>
                  <a:pt x="13238" y="8246"/>
                </a:cubicBezTo>
                <a:cubicBezTo>
                  <a:pt x="13333" y="8499"/>
                  <a:pt x="13587" y="8657"/>
                  <a:pt x="13872" y="8657"/>
                </a:cubicBezTo>
                <a:cubicBezTo>
                  <a:pt x="13935" y="8657"/>
                  <a:pt x="14030" y="8626"/>
                  <a:pt x="14125" y="8594"/>
                </a:cubicBezTo>
                <a:lnTo>
                  <a:pt x="16310" y="7707"/>
                </a:lnTo>
                <a:cubicBezTo>
                  <a:pt x="16659" y="7549"/>
                  <a:pt x="16817" y="7169"/>
                  <a:pt x="16659" y="6821"/>
                </a:cubicBezTo>
                <a:cubicBezTo>
                  <a:pt x="16561" y="6553"/>
                  <a:pt x="16295" y="6397"/>
                  <a:pt x="16019" y="6397"/>
                </a:cubicBezTo>
                <a:close/>
                <a:moveTo>
                  <a:pt x="11649" y="8202"/>
                </a:moveTo>
                <a:cubicBezTo>
                  <a:pt x="11566" y="8202"/>
                  <a:pt x="11482" y="8216"/>
                  <a:pt x="11402" y="8246"/>
                </a:cubicBezTo>
                <a:lnTo>
                  <a:pt x="9216" y="9164"/>
                </a:lnTo>
                <a:cubicBezTo>
                  <a:pt x="8900" y="9291"/>
                  <a:pt x="8710" y="9702"/>
                  <a:pt x="8868" y="10051"/>
                </a:cubicBezTo>
                <a:cubicBezTo>
                  <a:pt x="8963" y="10304"/>
                  <a:pt x="9216" y="10462"/>
                  <a:pt x="9501" y="10462"/>
                </a:cubicBezTo>
                <a:cubicBezTo>
                  <a:pt x="9565" y="10462"/>
                  <a:pt x="9660" y="10431"/>
                  <a:pt x="9755" y="10399"/>
                </a:cubicBezTo>
                <a:lnTo>
                  <a:pt x="11940" y="9512"/>
                </a:lnTo>
                <a:cubicBezTo>
                  <a:pt x="12288" y="9354"/>
                  <a:pt x="12447" y="8974"/>
                  <a:pt x="12288" y="8626"/>
                </a:cubicBezTo>
                <a:cubicBezTo>
                  <a:pt x="12191" y="8358"/>
                  <a:pt x="11925" y="8202"/>
                  <a:pt x="11649" y="8202"/>
                </a:cubicBezTo>
                <a:close/>
                <a:moveTo>
                  <a:pt x="7293" y="10007"/>
                </a:moveTo>
                <a:cubicBezTo>
                  <a:pt x="7214" y="10007"/>
                  <a:pt x="7136" y="10021"/>
                  <a:pt x="7063" y="10051"/>
                </a:cubicBezTo>
                <a:lnTo>
                  <a:pt x="4878" y="10969"/>
                </a:lnTo>
                <a:cubicBezTo>
                  <a:pt x="4529" y="11096"/>
                  <a:pt x="4371" y="11508"/>
                  <a:pt x="4498" y="11856"/>
                </a:cubicBezTo>
                <a:cubicBezTo>
                  <a:pt x="4624" y="12109"/>
                  <a:pt x="4846" y="12268"/>
                  <a:pt x="5131" y="12268"/>
                </a:cubicBezTo>
                <a:cubicBezTo>
                  <a:pt x="5194" y="12268"/>
                  <a:pt x="5289" y="12236"/>
                  <a:pt x="5384" y="12204"/>
                </a:cubicBezTo>
                <a:lnTo>
                  <a:pt x="7570" y="11318"/>
                </a:lnTo>
                <a:cubicBezTo>
                  <a:pt x="7918" y="11159"/>
                  <a:pt x="8076" y="10779"/>
                  <a:pt x="7918" y="10431"/>
                </a:cubicBezTo>
                <a:cubicBezTo>
                  <a:pt x="7821" y="10163"/>
                  <a:pt x="7555" y="10007"/>
                  <a:pt x="7293" y="10007"/>
                </a:cubicBezTo>
                <a:close/>
                <a:moveTo>
                  <a:pt x="2923" y="11813"/>
                </a:moveTo>
                <a:cubicBezTo>
                  <a:pt x="2844" y="11813"/>
                  <a:pt x="2766" y="11827"/>
                  <a:pt x="2693" y="11856"/>
                </a:cubicBezTo>
                <a:lnTo>
                  <a:pt x="507" y="12774"/>
                </a:lnTo>
                <a:cubicBezTo>
                  <a:pt x="159" y="12901"/>
                  <a:pt x="1" y="13313"/>
                  <a:pt x="127" y="13661"/>
                </a:cubicBezTo>
                <a:cubicBezTo>
                  <a:pt x="254" y="13914"/>
                  <a:pt x="476" y="14073"/>
                  <a:pt x="761" y="14073"/>
                </a:cubicBezTo>
                <a:cubicBezTo>
                  <a:pt x="856" y="14073"/>
                  <a:pt x="919" y="14041"/>
                  <a:pt x="1014" y="14009"/>
                </a:cubicBezTo>
                <a:lnTo>
                  <a:pt x="3199" y="13123"/>
                </a:lnTo>
                <a:cubicBezTo>
                  <a:pt x="3548" y="12964"/>
                  <a:pt x="3706" y="12584"/>
                  <a:pt x="3548" y="12236"/>
                </a:cubicBezTo>
                <a:cubicBezTo>
                  <a:pt x="3450" y="11968"/>
                  <a:pt x="3184" y="11813"/>
                  <a:pt x="2923" y="11813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25" name="Google Shape;3725;p40"/>
          <p:cNvSpPr/>
          <p:nvPr/>
        </p:nvSpPr>
        <p:spPr>
          <a:xfrm>
            <a:off x="11132080" y="7662215"/>
            <a:ext cx="2300677" cy="1005501"/>
          </a:xfrm>
          <a:custGeom>
            <a:avLst/>
            <a:gdLst/>
            <a:ahLst/>
            <a:cxnLst/>
            <a:rect l="l" t="t" r="r" b="b"/>
            <a:pathLst>
              <a:path w="38954" h="15955" extrusionOk="0">
                <a:moveTo>
                  <a:pt x="726" y="0"/>
                </a:moveTo>
                <a:cubicBezTo>
                  <a:pt x="464" y="0"/>
                  <a:pt x="223" y="173"/>
                  <a:pt x="127" y="437"/>
                </a:cubicBezTo>
                <a:cubicBezTo>
                  <a:pt x="0" y="785"/>
                  <a:pt x="159" y="1165"/>
                  <a:pt x="507" y="1292"/>
                </a:cubicBezTo>
                <a:lnTo>
                  <a:pt x="2724" y="2178"/>
                </a:lnTo>
                <a:cubicBezTo>
                  <a:pt x="2787" y="2178"/>
                  <a:pt x="2882" y="2210"/>
                  <a:pt x="2945" y="2210"/>
                </a:cubicBezTo>
                <a:cubicBezTo>
                  <a:pt x="3230" y="2210"/>
                  <a:pt x="3484" y="2052"/>
                  <a:pt x="3579" y="1767"/>
                </a:cubicBezTo>
                <a:cubicBezTo>
                  <a:pt x="3706" y="1418"/>
                  <a:pt x="3547" y="1038"/>
                  <a:pt x="3199" y="912"/>
                </a:cubicBezTo>
                <a:lnTo>
                  <a:pt x="982" y="56"/>
                </a:lnTo>
                <a:cubicBezTo>
                  <a:pt x="897" y="18"/>
                  <a:pt x="810" y="0"/>
                  <a:pt x="726" y="0"/>
                </a:cubicBezTo>
                <a:close/>
                <a:moveTo>
                  <a:pt x="5155" y="1710"/>
                </a:moveTo>
                <a:cubicBezTo>
                  <a:pt x="4884" y="1710"/>
                  <a:pt x="4625" y="1883"/>
                  <a:pt x="4529" y="2147"/>
                </a:cubicBezTo>
                <a:cubicBezTo>
                  <a:pt x="4402" y="2495"/>
                  <a:pt x="4561" y="2875"/>
                  <a:pt x="4909" y="3002"/>
                </a:cubicBezTo>
                <a:lnTo>
                  <a:pt x="7126" y="3888"/>
                </a:lnTo>
                <a:cubicBezTo>
                  <a:pt x="7189" y="3920"/>
                  <a:pt x="7284" y="3920"/>
                  <a:pt x="7347" y="3920"/>
                </a:cubicBezTo>
                <a:cubicBezTo>
                  <a:pt x="7632" y="3920"/>
                  <a:pt x="7886" y="3762"/>
                  <a:pt x="7981" y="3477"/>
                </a:cubicBezTo>
                <a:cubicBezTo>
                  <a:pt x="8108" y="3128"/>
                  <a:pt x="7949" y="2748"/>
                  <a:pt x="7601" y="2622"/>
                </a:cubicBezTo>
                <a:lnTo>
                  <a:pt x="5416" y="1767"/>
                </a:lnTo>
                <a:cubicBezTo>
                  <a:pt x="5331" y="1728"/>
                  <a:pt x="5242" y="1710"/>
                  <a:pt x="5155" y="1710"/>
                </a:cubicBezTo>
                <a:close/>
                <a:moveTo>
                  <a:pt x="9570" y="3433"/>
                </a:moveTo>
                <a:cubicBezTo>
                  <a:pt x="9294" y="3433"/>
                  <a:pt x="9028" y="3589"/>
                  <a:pt x="8931" y="3857"/>
                </a:cubicBezTo>
                <a:cubicBezTo>
                  <a:pt x="8804" y="4205"/>
                  <a:pt x="8963" y="4617"/>
                  <a:pt x="9311" y="4743"/>
                </a:cubicBezTo>
                <a:lnTo>
                  <a:pt x="11528" y="5599"/>
                </a:lnTo>
                <a:cubicBezTo>
                  <a:pt x="11591" y="5630"/>
                  <a:pt x="11686" y="5630"/>
                  <a:pt x="11749" y="5630"/>
                </a:cubicBezTo>
                <a:cubicBezTo>
                  <a:pt x="12034" y="5630"/>
                  <a:pt x="12288" y="5472"/>
                  <a:pt x="12383" y="5219"/>
                </a:cubicBezTo>
                <a:cubicBezTo>
                  <a:pt x="12510" y="4870"/>
                  <a:pt x="12351" y="4458"/>
                  <a:pt x="12003" y="4332"/>
                </a:cubicBezTo>
                <a:lnTo>
                  <a:pt x="9818" y="3477"/>
                </a:lnTo>
                <a:cubicBezTo>
                  <a:pt x="9737" y="3447"/>
                  <a:pt x="9653" y="3433"/>
                  <a:pt x="9570" y="3433"/>
                </a:cubicBezTo>
                <a:close/>
                <a:moveTo>
                  <a:pt x="13972" y="5144"/>
                </a:moveTo>
                <a:cubicBezTo>
                  <a:pt x="13696" y="5144"/>
                  <a:pt x="13430" y="5299"/>
                  <a:pt x="13333" y="5567"/>
                </a:cubicBezTo>
                <a:cubicBezTo>
                  <a:pt x="13206" y="5915"/>
                  <a:pt x="13365" y="6327"/>
                  <a:pt x="13713" y="6454"/>
                </a:cubicBezTo>
                <a:lnTo>
                  <a:pt x="15930" y="7309"/>
                </a:lnTo>
                <a:cubicBezTo>
                  <a:pt x="15993" y="7340"/>
                  <a:pt x="16088" y="7372"/>
                  <a:pt x="16183" y="7372"/>
                </a:cubicBezTo>
                <a:cubicBezTo>
                  <a:pt x="16436" y="7372"/>
                  <a:pt x="16690" y="7214"/>
                  <a:pt x="16785" y="6929"/>
                </a:cubicBezTo>
                <a:cubicBezTo>
                  <a:pt x="16943" y="6580"/>
                  <a:pt x="16753" y="6200"/>
                  <a:pt x="16405" y="6042"/>
                </a:cubicBezTo>
                <a:lnTo>
                  <a:pt x="14220" y="5187"/>
                </a:lnTo>
                <a:cubicBezTo>
                  <a:pt x="14139" y="5158"/>
                  <a:pt x="14055" y="5144"/>
                  <a:pt x="13972" y="5144"/>
                </a:cubicBezTo>
                <a:close/>
                <a:moveTo>
                  <a:pt x="18361" y="6872"/>
                </a:moveTo>
                <a:cubicBezTo>
                  <a:pt x="18090" y="6872"/>
                  <a:pt x="17831" y="7045"/>
                  <a:pt x="17735" y="7309"/>
                </a:cubicBezTo>
                <a:cubicBezTo>
                  <a:pt x="17608" y="7657"/>
                  <a:pt x="17767" y="8037"/>
                  <a:pt x="18115" y="8164"/>
                </a:cubicBezTo>
                <a:lnTo>
                  <a:pt x="20332" y="9019"/>
                </a:lnTo>
                <a:cubicBezTo>
                  <a:pt x="20395" y="9050"/>
                  <a:pt x="20490" y="9082"/>
                  <a:pt x="20585" y="9082"/>
                </a:cubicBezTo>
                <a:cubicBezTo>
                  <a:pt x="20838" y="9082"/>
                  <a:pt x="21092" y="8924"/>
                  <a:pt x="21187" y="8639"/>
                </a:cubicBezTo>
                <a:cubicBezTo>
                  <a:pt x="21345" y="8290"/>
                  <a:pt x="21155" y="7910"/>
                  <a:pt x="20807" y="7784"/>
                </a:cubicBezTo>
                <a:lnTo>
                  <a:pt x="18622" y="6929"/>
                </a:lnTo>
                <a:cubicBezTo>
                  <a:pt x="18537" y="6890"/>
                  <a:pt x="18448" y="6872"/>
                  <a:pt x="18361" y="6872"/>
                </a:cubicBezTo>
                <a:close/>
                <a:moveTo>
                  <a:pt x="22776" y="8595"/>
                </a:moveTo>
                <a:cubicBezTo>
                  <a:pt x="22500" y="8595"/>
                  <a:pt x="22234" y="8751"/>
                  <a:pt x="22137" y="9019"/>
                </a:cubicBezTo>
                <a:cubicBezTo>
                  <a:pt x="22010" y="9367"/>
                  <a:pt x="22169" y="9747"/>
                  <a:pt x="22517" y="9874"/>
                </a:cubicBezTo>
                <a:lnTo>
                  <a:pt x="24734" y="10761"/>
                </a:lnTo>
                <a:cubicBezTo>
                  <a:pt x="24797" y="10792"/>
                  <a:pt x="24892" y="10792"/>
                  <a:pt x="24987" y="10792"/>
                </a:cubicBezTo>
                <a:cubicBezTo>
                  <a:pt x="25240" y="10792"/>
                  <a:pt x="25494" y="10634"/>
                  <a:pt x="25589" y="10349"/>
                </a:cubicBezTo>
                <a:cubicBezTo>
                  <a:pt x="25747" y="10001"/>
                  <a:pt x="25557" y="9620"/>
                  <a:pt x="25209" y="9494"/>
                </a:cubicBezTo>
                <a:lnTo>
                  <a:pt x="23024" y="8639"/>
                </a:lnTo>
                <a:cubicBezTo>
                  <a:pt x="22943" y="8609"/>
                  <a:pt x="22859" y="8595"/>
                  <a:pt x="22776" y="8595"/>
                </a:cubicBezTo>
                <a:close/>
                <a:moveTo>
                  <a:pt x="27182" y="10306"/>
                </a:moveTo>
                <a:cubicBezTo>
                  <a:pt x="26913" y="10306"/>
                  <a:pt x="26661" y="10461"/>
                  <a:pt x="26539" y="10729"/>
                </a:cubicBezTo>
                <a:cubicBezTo>
                  <a:pt x="26412" y="11077"/>
                  <a:pt x="26571" y="11489"/>
                  <a:pt x="26919" y="11616"/>
                </a:cubicBezTo>
                <a:lnTo>
                  <a:pt x="29136" y="12471"/>
                </a:lnTo>
                <a:cubicBezTo>
                  <a:pt x="29199" y="12502"/>
                  <a:pt x="29294" y="12502"/>
                  <a:pt x="29389" y="12502"/>
                </a:cubicBezTo>
                <a:cubicBezTo>
                  <a:pt x="29642" y="12502"/>
                  <a:pt x="29896" y="12344"/>
                  <a:pt x="30022" y="12091"/>
                </a:cubicBezTo>
                <a:cubicBezTo>
                  <a:pt x="30149" y="11742"/>
                  <a:pt x="29959" y="11331"/>
                  <a:pt x="29611" y="11204"/>
                </a:cubicBezTo>
                <a:lnTo>
                  <a:pt x="27426" y="10349"/>
                </a:lnTo>
                <a:cubicBezTo>
                  <a:pt x="27345" y="10320"/>
                  <a:pt x="27263" y="10306"/>
                  <a:pt x="27182" y="10306"/>
                </a:cubicBezTo>
                <a:close/>
                <a:moveTo>
                  <a:pt x="31584" y="12016"/>
                </a:moveTo>
                <a:cubicBezTo>
                  <a:pt x="31315" y="12016"/>
                  <a:pt x="31063" y="12171"/>
                  <a:pt x="30941" y="12439"/>
                </a:cubicBezTo>
                <a:cubicBezTo>
                  <a:pt x="30814" y="12787"/>
                  <a:pt x="31004" y="13199"/>
                  <a:pt x="31353" y="13326"/>
                </a:cubicBezTo>
                <a:lnTo>
                  <a:pt x="33538" y="14181"/>
                </a:lnTo>
                <a:cubicBezTo>
                  <a:pt x="33633" y="14212"/>
                  <a:pt x="33696" y="14244"/>
                  <a:pt x="33791" y="14244"/>
                </a:cubicBezTo>
                <a:cubicBezTo>
                  <a:pt x="34044" y="14244"/>
                  <a:pt x="34298" y="14086"/>
                  <a:pt x="34424" y="13801"/>
                </a:cubicBezTo>
                <a:cubicBezTo>
                  <a:pt x="34551" y="13452"/>
                  <a:pt x="34393" y="13072"/>
                  <a:pt x="34044" y="12914"/>
                </a:cubicBezTo>
                <a:lnTo>
                  <a:pt x="31828" y="12059"/>
                </a:lnTo>
                <a:cubicBezTo>
                  <a:pt x="31747" y="12030"/>
                  <a:pt x="31665" y="12016"/>
                  <a:pt x="31584" y="12016"/>
                </a:cubicBezTo>
                <a:close/>
                <a:moveTo>
                  <a:pt x="36007" y="13730"/>
                </a:moveTo>
                <a:cubicBezTo>
                  <a:pt x="35731" y="13730"/>
                  <a:pt x="35468" y="13906"/>
                  <a:pt x="35343" y="14181"/>
                </a:cubicBezTo>
                <a:cubicBezTo>
                  <a:pt x="35216" y="14529"/>
                  <a:pt x="35406" y="14909"/>
                  <a:pt x="35755" y="15036"/>
                </a:cubicBezTo>
                <a:lnTo>
                  <a:pt x="37940" y="15891"/>
                </a:lnTo>
                <a:cubicBezTo>
                  <a:pt x="38035" y="15923"/>
                  <a:pt x="38098" y="15954"/>
                  <a:pt x="38193" y="15954"/>
                </a:cubicBezTo>
                <a:cubicBezTo>
                  <a:pt x="38446" y="15954"/>
                  <a:pt x="38700" y="15796"/>
                  <a:pt x="38826" y="15511"/>
                </a:cubicBezTo>
                <a:cubicBezTo>
                  <a:pt x="38953" y="15163"/>
                  <a:pt x="38795" y="14783"/>
                  <a:pt x="38446" y="14656"/>
                </a:cubicBezTo>
                <a:lnTo>
                  <a:pt x="36230" y="13769"/>
                </a:lnTo>
                <a:cubicBezTo>
                  <a:pt x="36156" y="13742"/>
                  <a:pt x="36081" y="13730"/>
                  <a:pt x="36007" y="1373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26" name="Google Shape;3726;p40"/>
          <p:cNvSpPr/>
          <p:nvPr/>
        </p:nvSpPr>
        <p:spPr>
          <a:xfrm>
            <a:off x="4400425" y="5444437"/>
            <a:ext cx="340489" cy="363254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99" y="0"/>
                  <a:pt x="0" y="1298"/>
                  <a:pt x="0" y="2882"/>
                </a:cubicBezTo>
                <a:cubicBezTo>
                  <a:pt x="0" y="4465"/>
                  <a:pt x="1299" y="5764"/>
                  <a:pt x="2882" y="5764"/>
                </a:cubicBezTo>
                <a:cubicBezTo>
                  <a:pt x="4497" y="5764"/>
                  <a:pt x="5764" y="4465"/>
                  <a:pt x="5764" y="2882"/>
                </a:cubicBezTo>
                <a:cubicBezTo>
                  <a:pt x="5764" y="1298"/>
                  <a:pt x="4497" y="0"/>
                  <a:pt x="2882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27" name="Google Shape;3727;p40"/>
          <p:cNvSpPr/>
          <p:nvPr/>
        </p:nvSpPr>
        <p:spPr>
          <a:xfrm>
            <a:off x="4400425" y="2332955"/>
            <a:ext cx="340489" cy="363254"/>
          </a:xfrm>
          <a:custGeom>
            <a:avLst/>
            <a:gdLst/>
            <a:ahLst/>
            <a:cxnLst/>
            <a:rect l="l" t="t" r="r" b="b"/>
            <a:pathLst>
              <a:path w="5765" h="5764" extrusionOk="0">
                <a:moveTo>
                  <a:pt x="2882" y="0"/>
                </a:moveTo>
                <a:cubicBezTo>
                  <a:pt x="1299" y="0"/>
                  <a:pt x="0" y="1299"/>
                  <a:pt x="0" y="2882"/>
                </a:cubicBezTo>
                <a:cubicBezTo>
                  <a:pt x="0" y="4466"/>
                  <a:pt x="1299" y="5764"/>
                  <a:pt x="2882" y="5764"/>
                </a:cubicBezTo>
                <a:cubicBezTo>
                  <a:pt x="4497" y="5764"/>
                  <a:pt x="5764" y="4466"/>
                  <a:pt x="5764" y="2882"/>
                </a:cubicBezTo>
                <a:cubicBezTo>
                  <a:pt x="5764" y="1299"/>
                  <a:pt x="4497" y="0"/>
                  <a:pt x="2882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28" name="Google Shape;3728;p40"/>
          <p:cNvSpPr/>
          <p:nvPr/>
        </p:nvSpPr>
        <p:spPr>
          <a:xfrm>
            <a:off x="4559419" y="2485908"/>
            <a:ext cx="1907859" cy="886895"/>
          </a:xfrm>
          <a:custGeom>
            <a:avLst/>
            <a:gdLst/>
            <a:ahLst/>
            <a:cxnLst/>
            <a:rect l="l" t="t" r="r" b="b"/>
            <a:pathLst>
              <a:path w="32303" h="14073" extrusionOk="0">
                <a:moveTo>
                  <a:pt x="770" y="0"/>
                </a:moveTo>
                <a:cubicBezTo>
                  <a:pt x="501" y="0"/>
                  <a:pt x="249" y="156"/>
                  <a:pt x="127" y="423"/>
                </a:cubicBezTo>
                <a:cubicBezTo>
                  <a:pt x="0" y="740"/>
                  <a:pt x="158" y="1152"/>
                  <a:pt x="507" y="1278"/>
                </a:cubicBezTo>
                <a:lnTo>
                  <a:pt x="697" y="1373"/>
                </a:lnTo>
                <a:cubicBezTo>
                  <a:pt x="760" y="1405"/>
                  <a:pt x="855" y="1437"/>
                  <a:pt x="950" y="1437"/>
                </a:cubicBezTo>
                <a:cubicBezTo>
                  <a:pt x="1204" y="1437"/>
                  <a:pt x="1457" y="1278"/>
                  <a:pt x="1552" y="993"/>
                </a:cubicBezTo>
                <a:cubicBezTo>
                  <a:pt x="1710" y="677"/>
                  <a:pt x="1552" y="265"/>
                  <a:pt x="1204" y="138"/>
                </a:cubicBezTo>
                <a:lnTo>
                  <a:pt x="1014" y="43"/>
                </a:lnTo>
                <a:cubicBezTo>
                  <a:pt x="933" y="14"/>
                  <a:pt x="851" y="0"/>
                  <a:pt x="770" y="0"/>
                </a:cubicBezTo>
                <a:close/>
                <a:moveTo>
                  <a:pt x="3141" y="982"/>
                </a:moveTo>
                <a:cubicBezTo>
                  <a:pt x="2865" y="982"/>
                  <a:pt x="2599" y="1137"/>
                  <a:pt x="2502" y="1405"/>
                </a:cubicBezTo>
                <a:cubicBezTo>
                  <a:pt x="2344" y="1722"/>
                  <a:pt x="2534" y="2134"/>
                  <a:pt x="2850" y="2260"/>
                </a:cubicBezTo>
                <a:lnTo>
                  <a:pt x="5035" y="3179"/>
                </a:lnTo>
                <a:cubicBezTo>
                  <a:pt x="5131" y="3210"/>
                  <a:pt x="5226" y="3242"/>
                  <a:pt x="5321" y="3242"/>
                </a:cubicBezTo>
                <a:cubicBezTo>
                  <a:pt x="5574" y="3242"/>
                  <a:pt x="5827" y="3084"/>
                  <a:pt x="5922" y="2799"/>
                </a:cubicBezTo>
                <a:cubicBezTo>
                  <a:pt x="6081" y="2482"/>
                  <a:pt x="5922" y="2070"/>
                  <a:pt x="5574" y="1944"/>
                </a:cubicBezTo>
                <a:lnTo>
                  <a:pt x="3389" y="1025"/>
                </a:lnTo>
                <a:cubicBezTo>
                  <a:pt x="3308" y="996"/>
                  <a:pt x="3224" y="982"/>
                  <a:pt x="3141" y="982"/>
                </a:cubicBezTo>
                <a:close/>
                <a:moveTo>
                  <a:pt x="7512" y="2787"/>
                </a:moveTo>
                <a:cubicBezTo>
                  <a:pt x="7236" y="2787"/>
                  <a:pt x="6970" y="2942"/>
                  <a:pt x="6872" y="3210"/>
                </a:cubicBezTo>
                <a:cubicBezTo>
                  <a:pt x="6714" y="3527"/>
                  <a:pt x="6872" y="3939"/>
                  <a:pt x="7221" y="4065"/>
                </a:cubicBezTo>
                <a:lnTo>
                  <a:pt x="9406" y="4984"/>
                </a:lnTo>
                <a:cubicBezTo>
                  <a:pt x="9501" y="5015"/>
                  <a:pt x="9596" y="5047"/>
                  <a:pt x="9691" y="5047"/>
                </a:cubicBezTo>
                <a:cubicBezTo>
                  <a:pt x="9944" y="5047"/>
                  <a:pt x="10198" y="4889"/>
                  <a:pt x="10293" y="4604"/>
                </a:cubicBezTo>
                <a:cubicBezTo>
                  <a:pt x="10451" y="4287"/>
                  <a:pt x="10293" y="3875"/>
                  <a:pt x="9944" y="3749"/>
                </a:cubicBezTo>
                <a:lnTo>
                  <a:pt x="7759" y="2830"/>
                </a:lnTo>
                <a:cubicBezTo>
                  <a:pt x="7679" y="2801"/>
                  <a:pt x="7595" y="2787"/>
                  <a:pt x="7512" y="2787"/>
                </a:cubicBezTo>
                <a:close/>
                <a:moveTo>
                  <a:pt x="11882" y="4592"/>
                </a:moveTo>
                <a:cubicBezTo>
                  <a:pt x="11606" y="4592"/>
                  <a:pt x="11340" y="4748"/>
                  <a:pt x="11243" y="5015"/>
                </a:cubicBezTo>
                <a:cubicBezTo>
                  <a:pt x="11084" y="5364"/>
                  <a:pt x="11243" y="5744"/>
                  <a:pt x="11591" y="5902"/>
                </a:cubicBezTo>
                <a:lnTo>
                  <a:pt x="13776" y="6789"/>
                </a:lnTo>
                <a:cubicBezTo>
                  <a:pt x="13871" y="6821"/>
                  <a:pt x="13966" y="6852"/>
                  <a:pt x="14061" y="6852"/>
                </a:cubicBezTo>
                <a:cubicBezTo>
                  <a:pt x="14315" y="6852"/>
                  <a:pt x="14568" y="6694"/>
                  <a:pt x="14663" y="6441"/>
                </a:cubicBezTo>
                <a:cubicBezTo>
                  <a:pt x="14821" y="6092"/>
                  <a:pt x="14663" y="5680"/>
                  <a:pt x="14315" y="5554"/>
                </a:cubicBezTo>
                <a:lnTo>
                  <a:pt x="12129" y="4635"/>
                </a:lnTo>
                <a:cubicBezTo>
                  <a:pt x="12049" y="4606"/>
                  <a:pt x="11965" y="4592"/>
                  <a:pt x="11882" y="4592"/>
                </a:cubicBezTo>
                <a:close/>
                <a:moveTo>
                  <a:pt x="16252" y="6397"/>
                </a:moveTo>
                <a:cubicBezTo>
                  <a:pt x="15976" y="6397"/>
                  <a:pt x="15710" y="6553"/>
                  <a:pt x="15613" y="6821"/>
                </a:cubicBezTo>
                <a:cubicBezTo>
                  <a:pt x="15455" y="7169"/>
                  <a:pt x="15613" y="7549"/>
                  <a:pt x="15961" y="7707"/>
                </a:cubicBezTo>
                <a:lnTo>
                  <a:pt x="18146" y="8594"/>
                </a:lnTo>
                <a:cubicBezTo>
                  <a:pt x="18241" y="8626"/>
                  <a:pt x="18337" y="8657"/>
                  <a:pt x="18400" y="8657"/>
                </a:cubicBezTo>
                <a:cubicBezTo>
                  <a:pt x="18685" y="8657"/>
                  <a:pt x="18938" y="8499"/>
                  <a:pt x="19033" y="8246"/>
                </a:cubicBezTo>
                <a:cubicBezTo>
                  <a:pt x="19192" y="7897"/>
                  <a:pt x="19033" y="7486"/>
                  <a:pt x="18685" y="7359"/>
                </a:cubicBezTo>
                <a:lnTo>
                  <a:pt x="16500" y="6441"/>
                </a:lnTo>
                <a:cubicBezTo>
                  <a:pt x="16419" y="6411"/>
                  <a:pt x="16335" y="6397"/>
                  <a:pt x="16252" y="6397"/>
                </a:cubicBezTo>
                <a:close/>
                <a:moveTo>
                  <a:pt x="20623" y="8202"/>
                </a:moveTo>
                <a:cubicBezTo>
                  <a:pt x="20347" y="8202"/>
                  <a:pt x="20081" y="8358"/>
                  <a:pt x="19983" y="8626"/>
                </a:cubicBezTo>
                <a:cubicBezTo>
                  <a:pt x="19825" y="8974"/>
                  <a:pt x="19983" y="9354"/>
                  <a:pt x="20332" y="9512"/>
                </a:cubicBezTo>
                <a:lnTo>
                  <a:pt x="22517" y="10399"/>
                </a:lnTo>
                <a:cubicBezTo>
                  <a:pt x="22612" y="10431"/>
                  <a:pt x="22707" y="10462"/>
                  <a:pt x="22770" y="10462"/>
                </a:cubicBezTo>
                <a:cubicBezTo>
                  <a:pt x="23055" y="10462"/>
                  <a:pt x="23309" y="10304"/>
                  <a:pt x="23404" y="10051"/>
                </a:cubicBezTo>
                <a:cubicBezTo>
                  <a:pt x="23562" y="9702"/>
                  <a:pt x="23404" y="9291"/>
                  <a:pt x="23055" y="9164"/>
                </a:cubicBezTo>
                <a:lnTo>
                  <a:pt x="20870" y="8246"/>
                </a:lnTo>
                <a:cubicBezTo>
                  <a:pt x="20790" y="8216"/>
                  <a:pt x="20706" y="8202"/>
                  <a:pt x="20623" y="8202"/>
                </a:cubicBezTo>
                <a:close/>
                <a:moveTo>
                  <a:pt x="24993" y="10007"/>
                </a:moveTo>
                <a:cubicBezTo>
                  <a:pt x="24717" y="10007"/>
                  <a:pt x="24451" y="10163"/>
                  <a:pt x="24354" y="10431"/>
                </a:cubicBezTo>
                <a:cubicBezTo>
                  <a:pt x="24195" y="10779"/>
                  <a:pt x="24354" y="11159"/>
                  <a:pt x="24702" y="11318"/>
                </a:cubicBezTo>
                <a:lnTo>
                  <a:pt x="26887" y="12204"/>
                </a:lnTo>
                <a:cubicBezTo>
                  <a:pt x="26982" y="12236"/>
                  <a:pt x="27077" y="12268"/>
                  <a:pt x="27141" y="12268"/>
                </a:cubicBezTo>
                <a:cubicBezTo>
                  <a:pt x="27426" y="12268"/>
                  <a:pt x="27679" y="12109"/>
                  <a:pt x="27774" y="11856"/>
                </a:cubicBezTo>
                <a:cubicBezTo>
                  <a:pt x="27932" y="11508"/>
                  <a:pt x="27742" y="11096"/>
                  <a:pt x="27426" y="10969"/>
                </a:cubicBezTo>
                <a:lnTo>
                  <a:pt x="25240" y="10051"/>
                </a:lnTo>
                <a:cubicBezTo>
                  <a:pt x="25160" y="10021"/>
                  <a:pt x="25076" y="10007"/>
                  <a:pt x="24993" y="10007"/>
                </a:cubicBezTo>
                <a:close/>
                <a:moveTo>
                  <a:pt x="29363" y="11813"/>
                </a:moveTo>
                <a:cubicBezTo>
                  <a:pt x="29087" y="11813"/>
                  <a:pt x="28821" y="11968"/>
                  <a:pt x="28724" y="12236"/>
                </a:cubicBezTo>
                <a:cubicBezTo>
                  <a:pt x="28566" y="12584"/>
                  <a:pt x="28724" y="12964"/>
                  <a:pt x="29072" y="13123"/>
                </a:cubicBezTo>
                <a:lnTo>
                  <a:pt x="31257" y="14009"/>
                </a:lnTo>
                <a:cubicBezTo>
                  <a:pt x="31352" y="14041"/>
                  <a:pt x="31447" y="14073"/>
                  <a:pt x="31511" y="14073"/>
                </a:cubicBezTo>
                <a:cubicBezTo>
                  <a:pt x="31796" y="14073"/>
                  <a:pt x="32049" y="13914"/>
                  <a:pt x="32144" y="13661"/>
                </a:cubicBezTo>
                <a:cubicBezTo>
                  <a:pt x="32303" y="13313"/>
                  <a:pt x="32113" y="12901"/>
                  <a:pt x="31796" y="12774"/>
                </a:cubicBezTo>
                <a:lnTo>
                  <a:pt x="29611" y="11856"/>
                </a:lnTo>
                <a:cubicBezTo>
                  <a:pt x="29530" y="11827"/>
                  <a:pt x="29446" y="11813"/>
                  <a:pt x="29363" y="11813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29" name="Google Shape;3729;p40"/>
          <p:cNvSpPr/>
          <p:nvPr/>
        </p:nvSpPr>
        <p:spPr>
          <a:xfrm>
            <a:off x="4497700" y="5596067"/>
            <a:ext cx="1616096" cy="83880"/>
          </a:xfrm>
          <a:custGeom>
            <a:avLst/>
            <a:gdLst/>
            <a:ahLst/>
            <a:cxnLst/>
            <a:rect l="l" t="t" r="r" b="b"/>
            <a:pathLst>
              <a:path w="27363" h="1331" extrusionOk="0">
                <a:moveTo>
                  <a:pt x="697" y="1"/>
                </a:moveTo>
                <a:cubicBezTo>
                  <a:pt x="317" y="1"/>
                  <a:pt x="0" y="286"/>
                  <a:pt x="0" y="666"/>
                </a:cubicBezTo>
                <a:cubicBezTo>
                  <a:pt x="0" y="1046"/>
                  <a:pt x="317" y="1331"/>
                  <a:pt x="697" y="1331"/>
                </a:cubicBezTo>
                <a:lnTo>
                  <a:pt x="3040" y="1331"/>
                </a:lnTo>
                <a:cubicBezTo>
                  <a:pt x="3420" y="1331"/>
                  <a:pt x="3737" y="1046"/>
                  <a:pt x="3705" y="666"/>
                </a:cubicBezTo>
                <a:cubicBezTo>
                  <a:pt x="3705" y="286"/>
                  <a:pt x="3420" y="1"/>
                  <a:pt x="3040" y="1"/>
                </a:cubicBezTo>
                <a:close/>
                <a:moveTo>
                  <a:pt x="5415" y="1"/>
                </a:moveTo>
                <a:cubicBezTo>
                  <a:pt x="5035" y="1"/>
                  <a:pt x="4750" y="286"/>
                  <a:pt x="4750" y="666"/>
                </a:cubicBezTo>
                <a:cubicBezTo>
                  <a:pt x="4750" y="1046"/>
                  <a:pt x="5035" y="1331"/>
                  <a:pt x="5415" y="1331"/>
                </a:cubicBezTo>
                <a:lnTo>
                  <a:pt x="7759" y="1331"/>
                </a:lnTo>
                <a:cubicBezTo>
                  <a:pt x="8139" y="1331"/>
                  <a:pt x="8456" y="1046"/>
                  <a:pt x="8456" y="666"/>
                </a:cubicBezTo>
                <a:cubicBezTo>
                  <a:pt x="8456" y="286"/>
                  <a:pt x="8139" y="1"/>
                  <a:pt x="7759" y="1"/>
                </a:cubicBezTo>
                <a:close/>
                <a:moveTo>
                  <a:pt x="10134" y="1"/>
                </a:moveTo>
                <a:cubicBezTo>
                  <a:pt x="9754" y="1"/>
                  <a:pt x="9469" y="286"/>
                  <a:pt x="9469" y="666"/>
                </a:cubicBezTo>
                <a:cubicBezTo>
                  <a:pt x="9469" y="1046"/>
                  <a:pt x="9754" y="1331"/>
                  <a:pt x="10134" y="1331"/>
                </a:cubicBezTo>
                <a:lnTo>
                  <a:pt x="12509" y="1331"/>
                </a:lnTo>
                <a:cubicBezTo>
                  <a:pt x="12889" y="1331"/>
                  <a:pt x="13174" y="1046"/>
                  <a:pt x="13174" y="666"/>
                </a:cubicBezTo>
                <a:cubicBezTo>
                  <a:pt x="13174" y="286"/>
                  <a:pt x="12889" y="1"/>
                  <a:pt x="12509" y="1"/>
                </a:cubicBezTo>
                <a:close/>
                <a:moveTo>
                  <a:pt x="14853" y="1"/>
                </a:moveTo>
                <a:cubicBezTo>
                  <a:pt x="14504" y="1"/>
                  <a:pt x="14188" y="286"/>
                  <a:pt x="14188" y="666"/>
                </a:cubicBezTo>
                <a:cubicBezTo>
                  <a:pt x="14188" y="1046"/>
                  <a:pt x="14504" y="1331"/>
                  <a:pt x="14853" y="1331"/>
                </a:cubicBezTo>
                <a:lnTo>
                  <a:pt x="17228" y="1331"/>
                </a:lnTo>
                <a:cubicBezTo>
                  <a:pt x="17608" y="1331"/>
                  <a:pt x="17893" y="1046"/>
                  <a:pt x="17893" y="666"/>
                </a:cubicBezTo>
                <a:cubicBezTo>
                  <a:pt x="17893" y="286"/>
                  <a:pt x="17608" y="1"/>
                  <a:pt x="17228" y="1"/>
                </a:cubicBezTo>
                <a:close/>
                <a:moveTo>
                  <a:pt x="19603" y="1"/>
                </a:moveTo>
                <a:cubicBezTo>
                  <a:pt x="19223" y="1"/>
                  <a:pt x="18906" y="286"/>
                  <a:pt x="18906" y="666"/>
                </a:cubicBezTo>
                <a:cubicBezTo>
                  <a:pt x="18906" y="1046"/>
                  <a:pt x="19223" y="1331"/>
                  <a:pt x="19603" y="1331"/>
                </a:cubicBezTo>
                <a:lnTo>
                  <a:pt x="21947" y="1331"/>
                </a:lnTo>
                <a:cubicBezTo>
                  <a:pt x="22327" y="1331"/>
                  <a:pt x="22643" y="1046"/>
                  <a:pt x="22612" y="666"/>
                </a:cubicBezTo>
                <a:cubicBezTo>
                  <a:pt x="22612" y="286"/>
                  <a:pt x="22327" y="1"/>
                  <a:pt x="21947" y="1"/>
                </a:cubicBezTo>
                <a:close/>
                <a:moveTo>
                  <a:pt x="24322" y="1"/>
                </a:moveTo>
                <a:cubicBezTo>
                  <a:pt x="23942" y="1"/>
                  <a:pt x="23657" y="286"/>
                  <a:pt x="23657" y="666"/>
                </a:cubicBezTo>
                <a:cubicBezTo>
                  <a:pt x="23657" y="1046"/>
                  <a:pt x="23942" y="1331"/>
                  <a:pt x="24322" y="1331"/>
                </a:cubicBezTo>
                <a:lnTo>
                  <a:pt x="26697" y="1331"/>
                </a:lnTo>
                <a:cubicBezTo>
                  <a:pt x="27045" y="1331"/>
                  <a:pt x="27362" y="1046"/>
                  <a:pt x="27362" y="666"/>
                </a:cubicBezTo>
                <a:cubicBezTo>
                  <a:pt x="27362" y="286"/>
                  <a:pt x="27045" y="1"/>
                  <a:pt x="26697" y="1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30" name="Google Shape;3730;p40"/>
          <p:cNvSpPr/>
          <p:nvPr/>
        </p:nvSpPr>
        <p:spPr>
          <a:xfrm>
            <a:off x="4563139" y="7770802"/>
            <a:ext cx="2040689" cy="896914"/>
          </a:xfrm>
          <a:custGeom>
            <a:avLst/>
            <a:gdLst/>
            <a:ahLst/>
            <a:cxnLst/>
            <a:rect l="l" t="t" r="r" b="b"/>
            <a:pathLst>
              <a:path w="34552" h="14232" extrusionOk="0">
                <a:moveTo>
                  <a:pt x="33785" y="0"/>
                </a:moveTo>
                <a:cubicBezTo>
                  <a:pt x="33702" y="0"/>
                  <a:pt x="33619" y="14"/>
                  <a:pt x="33538" y="44"/>
                </a:cubicBezTo>
                <a:lnTo>
                  <a:pt x="31353" y="899"/>
                </a:lnTo>
                <a:cubicBezTo>
                  <a:pt x="31004" y="1025"/>
                  <a:pt x="30846" y="1437"/>
                  <a:pt x="30973" y="1785"/>
                </a:cubicBezTo>
                <a:cubicBezTo>
                  <a:pt x="31068" y="2039"/>
                  <a:pt x="31321" y="2197"/>
                  <a:pt x="31606" y="2197"/>
                </a:cubicBezTo>
                <a:cubicBezTo>
                  <a:pt x="31670" y="2197"/>
                  <a:pt x="31765" y="2197"/>
                  <a:pt x="31828" y="2165"/>
                </a:cubicBezTo>
                <a:lnTo>
                  <a:pt x="34045" y="1310"/>
                </a:lnTo>
                <a:cubicBezTo>
                  <a:pt x="34393" y="1152"/>
                  <a:pt x="34551" y="772"/>
                  <a:pt x="34425" y="424"/>
                </a:cubicBezTo>
                <a:cubicBezTo>
                  <a:pt x="34327" y="156"/>
                  <a:pt x="34061" y="0"/>
                  <a:pt x="33785" y="0"/>
                </a:cubicBezTo>
                <a:close/>
                <a:moveTo>
                  <a:pt x="29383" y="1710"/>
                </a:moveTo>
                <a:cubicBezTo>
                  <a:pt x="29300" y="1710"/>
                  <a:pt x="29217" y="1724"/>
                  <a:pt x="29136" y="1754"/>
                </a:cubicBezTo>
                <a:lnTo>
                  <a:pt x="26951" y="2609"/>
                </a:lnTo>
                <a:cubicBezTo>
                  <a:pt x="26602" y="2735"/>
                  <a:pt x="26444" y="3147"/>
                  <a:pt x="26571" y="3496"/>
                </a:cubicBezTo>
                <a:cubicBezTo>
                  <a:pt x="26666" y="3749"/>
                  <a:pt x="26919" y="3907"/>
                  <a:pt x="27204" y="3907"/>
                </a:cubicBezTo>
                <a:cubicBezTo>
                  <a:pt x="27268" y="3907"/>
                  <a:pt x="27363" y="3907"/>
                  <a:pt x="27426" y="3876"/>
                </a:cubicBezTo>
                <a:lnTo>
                  <a:pt x="29643" y="3020"/>
                </a:lnTo>
                <a:cubicBezTo>
                  <a:pt x="29991" y="2894"/>
                  <a:pt x="30149" y="2482"/>
                  <a:pt x="30023" y="2134"/>
                </a:cubicBezTo>
                <a:cubicBezTo>
                  <a:pt x="29925" y="1866"/>
                  <a:pt x="29659" y="1710"/>
                  <a:pt x="29383" y="1710"/>
                </a:cubicBezTo>
                <a:close/>
                <a:moveTo>
                  <a:pt x="24981" y="3421"/>
                </a:moveTo>
                <a:cubicBezTo>
                  <a:pt x="24898" y="3421"/>
                  <a:pt x="24815" y="3435"/>
                  <a:pt x="24734" y="3464"/>
                </a:cubicBezTo>
                <a:lnTo>
                  <a:pt x="22549" y="4319"/>
                </a:lnTo>
                <a:cubicBezTo>
                  <a:pt x="22200" y="4477"/>
                  <a:pt x="22010" y="4857"/>
                  <a:pt x="22169" y="5206"/>
                </a:cubicBezTo>
                <a:cubicBezTo>
                  <a:pt x="22264" y="5459"/>
                  <a:pt x="22517" y="5649"/>
                  <a:pt x="22802" y="5649"/>
                </a:cubicBezTo>
                <a:cubicBezTo>
                  <a:pt x="22866" y="5649"/>
                  <a:pt x="22961" y="5617"/>
                  <a:pt x="23024" y="5586"/>
                </a:cubicBezTo>
                <a:lnTo>
                  <a:pt x="25241" y="4731"/>
                </a:lnTo>
                <a:cubicBezTo>
                  <a:pt x="25589" y="4604"/>
                  <a:pt x="25747" y="4192"/>
                  <a:pt x="25621" y="3844"/>
                </a:cubicBezTo>
                <a:cubicBezTo>
                  <a:pt x="25523" y="3576"/>
                  <a:pt x="25257" y="3421"/>
                  <a:pt x="24981" y="3421"/>
                </a:cubicBezTo>
                <a:close/>
                <a:moveTo>
                  <a:pt x="20593" y="5149"/>
                </a:moveTo>
                <a:cubicBezTo>
                  <a:pt x="20505" y="5149"/>
                  <a:pt x="20417" y="5167"/>
                  <a:pt x="20332" y="5206"/>
                </a:cubicBezTo>
                <a:lnTo>
                  <a:pt x="18147" y="6061"/>
                </a:lnTo>
                <a:cubicBezTo>
                  <a:pt x="17798" y="6187"/>
                  <a:pt x="17608" y="6567"/>
                  <a:pt x="17767" y="6916"/>
                </a:cubicBezTo>
                <a:cubicBezTo>
                  <a:pt x="17862" y="7201"/>
                  <a:pt x="18115" y="7359"/>
                  <a:pt x="18400" y="7359"/>
                </a:cubicBezTo>
                <a:cubicBezTo>
                  <a:pt x="18464" y="7359"/>
                  <a:pt x="18559" y="7359"/>
                  <a:pt x="18622" y="7296"/>
                </a:cubicBezTo>
                <a:lnTo>
                  <a:pt x="20839" y="6441"/>
                </a:lnTo>
                <a:cubicBezTo>
                  <a:pt x="21187" y="6314"/>
                  <a:pt x="21345" y="5934"/>
                  <a:pt x="21219" y="5586"/>
                </a:cubicBezTo>
                <a:cubicBezTo>
                  <a:pt x="21123" y="5322"/>
                  <a:pt x="20864" y="5149"/>
                  <a:pt x="20593" y="5149"/>
                </a:cubicBezTo>
                <a:close/>
                <a:moveTo>
                  <a:pt x="16177" y="6872"/>
                </a:moveTo>
                <a:cubicBezTo>
                  <a:pt x="16094" y="6872"/>
                  <a:pt x="16011" y="6886"/>
                  <a:pt x="15930" y="6916"/>
                </a:cubicBezTo>
                <a:lnTo>
                  <a:pt x="13745" y="7771"/>
                </a:lnTo>
                <a:cubicBezTo>
                  <a:pt x="13396" y="7897"/>
                  <a:pt x="13206" y="8309"/>
                  <a:pt x="13365" y="8658"/>
                </a:cubicBezTo>
                <a:cubicBezTo>
                  <a:pt x="13460" y="8911"/>
                  <a:pt x="13713" y="9069"/>
                  <a:pt x="13967" y="9069"/>
                </a:cubicBezTo>
                <a:cubicBezTo>
                  <a:pt x="14062" y="9069"/>
                  <a:pt x="14157" y="9069"/>
                  <a:pt x="14220" y="9038"/>
                </a:cubicBezTo>
                <a:lnTo>
                  <a:pt x="16437" y="8183"/>
                </a:lnTo>
                <a:cubicBezTo>
                  <a:pt x="16785" y="8024"/>
                  <a:pt x="16943" y="7644"/>
                  <a:pt x="16817" y="7296"/>
                </a:cubicBezTo>
                <a:cubicBezTo>
                  <a:pt x="16719" y="7028"/>
                  <a:pt x="16453" y="6872"/>
                  <a:pt x="16177" y="6872"/>
                </a:cubicBezTo>
                <a:close/>
                <a:moveTo>
                  <a:pt x="11775" y="8583"/>
                </a:moveTo>
                <a:cubicBezTo>
                  <a:pt x="11692" y="8583"/>
                  <a:pt x="11609" y="8597"/>
                  <a:pt x="11528" y="8626"/>
                </a:cubicBezTo>
                <a:lnTo>
                  <a:pt x="9343" y="9481"/>
                </a:lnTo>
                <a:cubicBezTo>
                  <a:pt x="8994" y="9639"/>
                  <a:pt x="8804" y="10019"/>
                  <a:pt x="8963" y="10368"/>
                </a:cubicBezTo>
                <a:cubicBezTo>
                  <a:pt x="9058" y="10621"/>
                  <a:pt x="9311" y="10779"/>
                  <a:pt x="9565" y="10779"/>
                </a:cubicBezTo>
                <a:cubicBezTo>
                  <a:pt x="9660" y="10779"/>
                  <a:pt x="9755" y="10779"/>
                  <a:pt x="9818" y="10748"/>
                </a:cubicBezTo>
                <a:lnTo>
                  <a:pt x="12035" y="9893"/>
                </a:lnTo>
                <a:cubicBezTo>
                  <a:pt x="12383" y="9734"/>
                  <a:pt x="12541" y="9354"/>
                  <a:pt x="12415" y="9006"/>
                </a:cubicBezTo>
                <a:cubicBezTo>
                  <a:pt x="12317" y="8738"/>
                  <a:pt x="12051" y="8583"/>
                  <a:pt x="11775" y="8583"/>
                </a:cubicBezTo>
                <a:close/>
                <a:moveTo>
                  <a:pt x="7369" y="10293"/>
                </a:moveTo>
                <a:cubicBezTo>
                  <a:pt x="7289" y="10293"/>
                  <a:pt x="7207" y="10307"/>
                  <a:pt x="7126" y="10336"/>
                </a:cubicBezTo>
                <a:lnTo>
                  <a:pt x="4941" y="11191"/>
                </a:lnTo>
                <a:cubicBezTo>
                  <a:pt x="4592" y="11349"/>
                  <a:pt x="4402" y="11729"/>
                  <a:pt x="4529" y="12078"/>
                </a:cubicBezTo>
                <a:cubicBezTo>
                  <a:pt x="4656" y="12363"/>
                  <a:pt x="4909" y="12521"/>
                  <a:pt x="5163" y="12521"/>
                </a:cubicBezTo>
                <a:cubicBezTo>
                  <a:pt x="5258" y="12521"/>
                  <a:pt x="5353" y="12489"/>
                  <a:pt x="5416" y="12458"/>
                </a:cubicBezTo>
                <a:lnTo>
                  <a:pt x="7633" y="11603"/>
                </a:lnTo>
                <a:cubicBezTo>
                  <a:pt x="7981" y="11476"/>
                  <a:pt x="8139" y="11064"/>
                  <a:pt x="8013" y="10716"/>
                </a:cubicBezTo>
                <a:cubicBezTo>
                  <a:pt x="7891" y="10448"/>
                  <a:pt x="7638" y="10293"/>
                  <a:pt x="7369" y="10293"/>
                </a:cubicBezTo>
                <a:close/>
                <a:moveTo>
                  <a:pt x="2980" y="12021"/>
                </a:moveTo>
                <a:cubicBezTo>
                  <a:pt x="2895" y="12021"/>
                  <a:pt x="2809" y="12039"/>
                  <a:pt x="2724" y="12078"/>
                </a:cubicBezTo>
                <a:lnTo>
                  <a:pt x="539" y="12933"/>
                </a:lnTo>
                <a:cubicBezTo>
                  <a:pt x="190" y="13060"/>
                  <a:pt x="0" y="13440"/>
                  <a:pt x="127" y="13788"/>
                </a:cubicBezTo>
                <a:cubicBezTo>
                  <a:pt x="254" y="14073"/>
                  <a:pt x="507" y="14231"/>
                  <a:pt x="761" y="14231"/>
                </a:cubicBezTo>
                <a:cubicBezTo>
                  <a:pt x="856" y="14231"/>
                  <a:pt x="919" y="14200"/>
                  <a:pt x="1014" y="14168"/>
                </a:cubicBezTo>
                <a:lnTo>
                  <a:pt x="3231" y="13313"/>
                </a:lnTo>
                <a:cubicBezTo>
                  <a:pt x="3579" y="13186"/>
                  <a:pt x="3737" y="12806"/>
                  <a:pt x="3611" y="12458"/>
                </a:cubicBezTo>
                <a:cubicBezTo>
                  <a:pt x="3491" y="12194"/>
                  <a:pt x="3244" y="12021"/>
                  <a:pt x="2980" y="12021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31" name="Google Shape;3731;p40"/>
          <p:cNvSpPr/>
          <p:nvPr/>
        </p:nvSpPr>
        <p:spPr>
          <a:xfrm>
            <a:off x="5911690" y="2193236"/>
            <a:ext cx="6151890" cy="6564268"/>
          </a:xfrm>
          <a:custGeom>
            <a:avLst/>
            <a:gdLst/>
            <a:ahLst/>
            <a:cxnLst/>
            <a:rect l="l" t="t" r="r" b="b"/>
            <a:pathLst>
              <a:path w="104161" h="104160" extrusionOk="0">
                <a:moveTo>
                  <a:pt x="52096" y="0"/>
                </a:moveTo>
                <a:cubicBezTo>
                  <a:pt x="23309" y="0"/>
                  <a:pt x="1" y="23309"/>
                  <a:pt x="1" y="52096"/>
                </a:cubicBezTo>
                <a:cubicBezTo>
                  <a:pt x="1" y="80851"/>
                  <a:pt x="23309" y="104159"/>
                  <a:pt x="52096" y="104159"/>
                </a:cubicBezTo>
                <a:cubicBezTo>
                  <a:pt x="80852" y="104159"/>
                  <a:pt x="104160" y="80851"/>
                  <a:pt x="104160" y="52096"/>
                </a:cubicBezTo>
                <a:cubicBezTo>
                  <a:pt x="104160" y="23309"/>
                  <a:pt x="80852" y="0"/>
                  <a:pt x="52096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32" name="Google Shape;3732;p40"/>
          <p:cNvSpPr/>
          <p:nvPr/>
        </p:nvSpPr>
        <p:spPr>
          <a:xfrm>
            <a:off x="5851862" y="2141370"/>
            <a:ext cx="6237882" cy="6656026"/>
          </a:xfrm>
          <a:custGeom>
            <a:avLst/>
            <a:gdLst/>
            <a:ahLst/>
            <a:cxnLst/>
            <a:rect l="l" t="t" r="r" b="b"/>
            <a:pathLst>
              <a:path w="105617" h="105616" extrusionOk="0">
                <a:moveTo>
                  <a:pt x="52824" y="4940"/>
                </a:moveTo>
                <a:cubicBezTo>
                  <a:pt x="79236" y="4940"/>
                  <a:pt x="100676" y="26349"/>
                  <a:pt x="100676" y="52792"/>
                </a:cubicBezTo>
                <a:cubicBezTo>
                  <a:pt x="100676" y="79236"/>
                  <a:pt x="79268" y="100675"/>
                  <a:pt x="52824" y="100675"/>
                </a:cubicBezTo>
                <a:cubicBezTo>
                  <a:pt x="26381" y="100675"/>
                  <a:pt x="4941" y="79236"/>
                  <a:pt x="4941" y="52792"/>
                </a:cubicBezTo>
                <a:cubicBezTo>
                  <a:pt x="4941" y="26349"/>
                  <a:pt x="26381" y="4940"/>
                  <a:pt x="52824" y="4940"/>
                </a:cubicBezTo>
                <a:close/>
                <a:moveTo>
                  <a:pt x="52824" y="0"/>
                </a:moveTo>
                <a:cubicBezTo>
                  <a:pt x="23657" y="0"/>
                  <a:pt x="0" y="23625"/>
                  <a:pt x="0" y="52792"/>
                </a:cubicBezTo>
                <a:cubicBezTo>
                  <a:pt x="0" y="81959"/>
                  <a:pt x="23657" y="105616"/>
                  <a:pt x="52824" y="105616"/>
                </a:cubicBezTo>
                <a:cubicBezTo>
                  <a:pt x="81992" y="105616"/>
                  <a:pt x="105617" y="81959"/>
                  <a:pt x="105617" y="52792"/>
                </a:cubicBezTo>
                <a:cubicBezTo>
                  <a:pt x="105617" y="23625"/>
                  <a:pt x="81992" y="0"/>
                  <a:pt x="5282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33" name="Google Shape;3733;p40"/>
          <p:cNvSpPr/>
          <p:nvPr/>
        </p:nvSpPr>
        <p:spPr>
          <a:xfrm>
            <a:off x="7256523" y="3536406"/>
            <a:ext cx="168444" cy="173687"/>
          </a:xfrm>
          <a:custGeom>
            <a:avLst/>
            <a:gdLst/>
            <a:ahLst/>
            <a:cxnLst/>
            <a:rect l="l" t="t" r="r" b="b"/>
            <a:pathLst>
              <a:path w="2852" h="2756" extrusionOk="0">
                <a:moveTo>
                  <a:pt x="2503" y="1"/>
                </a:moveTo>
                <a:cubicBezTo>
                  <a:pt x="2503" y="1"/>
                  <a:pt x="1584" y="286"/>
                  <a:pt x="919" y="792"/>
                </a:cubicBezTo>
                <a:cubicBezTo>
                  <a:pt x="223" y="1299"/>
                  <a:pt x="1" y="1742"/>
                  <a:pt x="1" y="1742"/>
                </a:cubicBezTo>
                <a:lnTo>
                  <a:pt x="919" y="2756"/>
                </a:lnTo>
                <a:lnTo>
                  <a:pt x="2851" y="1711"/>
                </a:lnTo>
                <a:lnTo>
                  <a:pt x="2503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34" name="Google Shape;3734;p40"/>
          <p:cNvSpPr/>
          <p:nvPr/>
        </p:nvSpPr>
        <p:spPr>
          <a:xfrm>
            <a:off x="7256523" y="3536407"/>
            <a:ext cx="499483" cy="2167481"/>
          </a:xfrm>
          <a:custGeom>
            <a:avLst/>
            <a:gdLst/>
            <a:ahLst/>
            <a:cxnLst/>
            <a:rect l="l" t="t" r="r" b="b"/>
            <a:pathLst>
              <a:path w="8457" h="34393" extrusionOk="0">
                <a:moveTo>
                  <a:pt x="2503" y="1"/>
                </a:moveTo>
                <a:lnTo>
                  <a:pt x="1" y="1742"/>
                </a:lnTo>
                <a:lnTo>
                  <a:pt x="5100" y="31099"/>
                </a:lnTo>
                <a:lnTo>
                  <a:pt x="5290" y="31289"/>
                </a:lnTo>
                <a:lnTo>
                  <a:pt x="6366" y="32366"/>
                </a:lnTo>
                <a:lnTo>
                  <a:pt x="7380" y="33348"/>
                </a:lnTo>
                <a:lnTo>
                  <a:pt x="7760" y="33696"/>
                </a:lnTo>
                <a:lnTo>
                  <a:pt x="8457" y="34393"/>
                </a:lnTo>
                <a:lnTo>
                  <a:pt x="8362" y="33728"/>
                </a:lnTo>
                <a:lnTo>
                  <a:pt x="8362" y="33696"/>
                </a:lnTo>
                <a:lnTo>
                  <a:pt x="8077" y="32208"/>
                </a:lnTo>
                <a:lnTo>
                  <a:pt x="4308" y="10546"/>
                </a:lnTo>
                <a:lnTo>
                  <a:pt x="2851" y="2027"/>
                </a:lnTo>
                <a:lnTo>
                  <a:pt x="2819" y="1996"/>
                </a:lnTo>
                <a:lnTo>
                  <a:pt x="2788" y="1742"/>
                </a:lnTo>
                <a:lnTo>
                  <a:pt x="2756" y="1457"/>
                </a:lnTo>
                <a:lnTo>
                  <a:pt x="2693" y="1172"/>
                </a:lnTo>
                <a:lnTo>
                  <a:pt x="2598" y="634"/>
                </a:lnTo>
                <a:lnTo>
                  <a:pt x="2598" y="602"/>
                </a:lnTo>
                <a:lnTo>
                  <a:pt x="2598" y="539"/>
                </a:lnTo>
                <a:lnTo>
                  <a:pt x="2566" y="539"/>
                </a:lnTo>
                <a:lnTo>
                  <a:pt x="2566" y="412"/>
                </a:lnTo>
                <a:lnTo>
                  <a:pt x="2534" y="317"/>
                </a:lnTo>
                <a:lnTo>
                  <a:pt x="2534" y="191"/>
                </a:lnTo>
                <a:lnTo>
                  <a:pt x="2503" y="1"/>
                </a:ln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35" name="Google Shape;3735;p40"/>
          <p:cNvSpPr/>
          <p:nvPr/>
        </p:nvSpPr>
        <p:spPr>
          <a:xfrm>
            <a:off x="7750336" y="6366501"/>
            <a:ext cx="230103" cy="744467"/>
          </a:xfrm>
          <a:custGeom>
            <a:avLst/>
            <a:gdLst/>
            <a:ahLst/>
            <a:cxnLst/>
            <a:rect l="l" t="t" r="r" b="b"/>
            <a:pathLst>
              <a:path w="3896" h="11813" extrusionOk="0">
                <a:moveTo>
                  <a:pt x="1932" y="0"/>
                </a:moveTo>
                <a:cubicBezTo>
                  <a:pt x="1806" y="380"/>
                  <a:pt x="1679" y="760"/>
                  <a:pt x="1552" y="1172"/>
                </a:cubicBezTo>
                <a:cubicBezTo>
                  <a:pt x="1457" y="1457"/>
                  <a:pt x="1331" y="1742"/>
                  <a:pt x="1236" y="2027"/>
                </a:cubicBezTo>
                <a:cubicBezTo>
                  <a:pt x="1204" y="2122"/>
                  <a:pt x="1141" y="2249"/>
                  <a:pt x="1109" y="2375"/>
                </a:cubicBezTo>
                <a:cubicBezTo>
                  <a:pt x="761" y="3262"/>
                  <a:pt x="412" y="4117"/>
                  <a:pt x="32" y="4940"/>
                </a:cubicBezTo>
                <a:cubicBezTo>
                  <a:pt x="32" y="4940"/>
                  <a:pt x="32" y="4972"/>
                  <a:pt x="1" y="5004"/>
                </a:cubicBezTo>
                <a:lnTo>
                  <a:pt x="1204" y="11813"/>
                </a:lnTo>
                <a:lnTo>
                  <a:pt x="2787" y="11464"/>
                </a:lnTo>
                <a:lnTo>
                  <a:pt x="3326" y="11338"/>
                </a:lnTo>
                <a:lnTo>
                  <a:pt x="3896" y="11211"/>
                </a:lnTo>
                <a:lnTo>
                  <a:pt x="1932" y="0"/>
                </a:lnTo>
                <a:close/>
              </a:path>
            </a:pathLst>
          </a:custGeom>
          <a:solidFill>
            <a:srgbClr val="EB862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36" name="Google Shape;3736;p40"/>
          <p:cNvSpPr/>
          <p:nvPr/>
        </p:nvSpPr>
        <p:spPr>
          <a:xfrm>
            <a:off x="7404294" y="3065387"/>
            <a:ext cx="3097471" cy="4023638"/>
          </a:xfrm>
          <a:custGeom>
            <a:avLst/>
            <a:gdLst/>
            <a:ahLst/>
            <a:cxnLst/>
            <a:rect l="l" t="t" r="r" b="b"/>
            <a:pathLst>
              <a:path w="52445" h="63846" extrusionOk="0">
                <a:moveTo>
                  <a:pt x="42057" y="1"/>
                </a:moveTo>
                <a:lnTo>
                  <a:pt x="1" y="7475"/>
                </a:lnTo>
                <a:lnTo>
                  <a:pt x="32" y="7665"/>
                </a:lnTo>
                <a:lnTo>
                  <a:pt x="32" y="7791"/>
                </a:lnTo>
                <a:lnTo>
                  <a:pt x="64" y="7886"/>
                </a:lnTo>
                <a:lnTo>
                  <a:pt x="96" y="8013"/>
                </a:lnTo>
                <a:lnTo>
                  <a:pt x="96" y="8076"/>
                </a:lnTo>
                <a:lnTo>
                  <a:pt x="96" y="8108"/>
                </a:lnTo>
                <a:lnTo>
                  <a:pt x="191" y="8646"/>
                </a:lnTo>
                <a:lnTo>
                  <a:pt x="254" y="8931"/>
                </a:lnTo>
                <a:lnTo>
                  <a:pt x="286" y="9216"/>
                </a:lnTo>
                <a:lnTo>
                  <a:pt x="317" y="9470"/>
                </a:lnTo>
                <a:lnTo>
                  <a:pt x="349" y="9501"/>
                </a:lnTo>
                <a:lnTo>
                  <a:pt x="1806" y="18020"/>
                </a:lnTo>
                <a:lnTo>
                  <a:pt x="5575" y="39682"/>
                </a:lnTo>
                <a:lnTo>
                  <a:pt x="5828" y="41170"/>
                </a:lnTo>
                <a:lnTo>
                  <a:pt x="5860" y="41170"/>
                </a:lnTo>
                <a:lnTo>
                  <a:pt x="5955" y="41867"/>
                </a:lnTo>
                <a:lnTo>
                  <a:pt x="5986" y="41899"/>
                </a:lnTo>
                <a:lnTo>
                  <a:pt x="7823" y="43672"/>
                </a:lnTo>
                <a:lnTo>
                  <a:pt x="9311" y="45161"/>
                </a:lnTo>
                <a:cubicBezTo>
                  <a:pt x="9216" y="46047"/>
                  <a:pt x="9058" y="47061"/>
                  <a:pt x="8868" y="48137"/>
                </a:cubicBezTo>
                <a:cubicBezTo>
                  <a:pt x="8615" y="49341"/>
                  <a:pt x="8330" y="50608"/>
                  <a:pt x="7918" y="51969"/>
                </a:cubicBezTo>
                <a:cubicBezTo>
                  <a:pt x="7886" y="52096"/>
                  <a:pt x="7823" y="52223"/>
                  <a:pt x="7791" y="52349"/>
                </a:cubicBezTo>
                <a:lnTo>
                  <a:pt x="7791" y="52381"/>
                </a:lnTo>
                <a:lnTo>
                  <a:pt x="9755" y="63592"/>
                </a:lnTo>
                <a:lnTo>
                  <a:pt x="9787" y="63845"/>
                </a:lnTo>
                <a:lnTo>
                  <a:pt x="12478" y="63592"/>
                </a:lnTo>
                <a:lnTo>
                  <a:pt x="34520" y="61470"/>
                </a:lnTo>
                <a:lnTo>
                  <a:pt x="34900" y="61438"/>
                </a:lnTo>
                <a:lnTo>
                  <a:pt x="36040" y="61312"/>
                </a:lnTo>
                <a:lnTo>
                  <a:pt x="37022" y="61217"/>
                </a:lnTo>
                <a:lnTo>
                  <a:pt x="38352" y="61090"/>
                </a:lnTo>
                <a:lnTo>
                  <a:pt x="38922" y="61027"/>
                </a:lnTo>
                <a:lnTo>
                  <a:pt x="46048" y="60330"/>
                </a:lnTo>
                <a:lnTo>
                  <a:pt x="47061" y="60235"/>
                </a:lnTo>
                <a:lnTo>
                  <a:pt x="48644" y="60077"/>
                </a:lnTo>
                <a:lnTo>
                  <a:pt x="49500" y="60013"/>
                </a:lnTo>
                <a:lnTo>
                  <a:pt x="50196" y="59950"/>
                </a:lnTo>
                <a:lnTo>
                  <a:pt x="50830" y="59887"/>
                </a:lnTo>
                <a:lnTo>
                  <a:pt x="51526" y="59823"/>
                </a:lnTo>
                <a:lnTo>
                  <a:pt x="52445" y="59728"/>
                </a:lnTo>
                <a:lnTo>
                  <a:pt x="42057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37" name="Google Shape;3737;p40"/>
          <p:cNvSpPr/>
          <p:nvPr/>
        </p:nvSpPr>
        <p:spPr>
          <a:xfrm>
            <a:off x="9667532" y="3121288"/>
            <a:ext cx="780023" cy="3873902"/>
          </a:xfrm>
          <a:custGeom>
            <a:avLst/>
            <a:gdLst/>
            <a:ahLst/>
            <a:cxnLst/>
            <a:rect l="l" t="t" r="r" b="b"/>
            <a:pathLst>
              <a:path w="13207" h="61470" extrusionOk="0">
                <a:moveTo>
                  <a:pt x="3072" y="0"/>
                </a:moveTo>
                <a:lnTo>
                  <a:pt x="0" y="2154"/>
                </a:lnTo>
                <a:lnTo>
                  <a:pt x="10736" y="61470"/>
                </a:lnTo>
                <a:lnTo>
                  <a:pt x="11465" y="60741"/>
                </a:lnTo>
                <a:lnTo>
                  <a:pt x="11370" y="60171"/>
                </a:lnTo>
                <a:lnTo>
                  <a:pt x="12066" y="60140"/>
                </a:lnTo>
                <a:lnTo>
                  <a:pt x="13206" y="59000"/>
                </a:lnTo>
                <a:lnTo>
                  <a:pt x="3072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38" name="Google Shape;3738;p40"/>
          <p:cNvSpPr/>
          <p:nvPr/>
        </p:nvSpPr>
        <p:spPr>
          <a:xfrm>
            <a:off x="7374409" y="3256972"/>
            <a:ext cx="2927258" cy="3893879"/>
          </a:xfrm>
          <a:custGeom>
            <a:avLst/>
            <a:gdLst/>
            <a:ahLst/>
            <a:cxnLst/>
            <a:rect l="l" t="t" r="r" b="b"/>
            <a:pathLst>
              <a:path w="49563" h="61787" extrusionOk="0">
                <a:moveTo>
                  <a:pt x="38826" y="1"/>
                </a:moveTo>
                <a:lnTo>
                  <a:pt x="602" y="4941"/>
                </a:lnTo>
                <a:lnTo>
                  <a:pt x="0" y="5036"/>
                </a:lnTo>
                <a:lnTo>
                  <a:pt x="95" y="5575"/>
                </a:lnTo>
                <a:lnTo>
                  <a:pt x="158" y="5860"/>
                </a:lnTo>
                <a:lnTo>
                  <a:pt x="253" y="6366"/>
                </a:lnTo>
                <a:lnTo>
                  <a:pt x="253" y="6398"/>
                </a:lnTo>
                <a:lnTo>
                  <a:pt x="253" y="6461"/>
                </a:lnTo>
                <a:lnTo>
                  <a:pt x="5510" y="36673"/>
                </a:lnTo>
                <a:lnTo>
                  <a:pt x="5764" y="38130"/>
                </a:lnTo>
                <a:lnTo>
                  <a:pt x="6492" y="38827"/>
                </a:lnTo>
                <a:lnTo>
                  <a:pt x="6492" y="38859"/>
                </a:lnTo>
                <a:lnTo>
                  <a:pt x="8329" y="40632"/>
                </a:lnTo>
                <a:lnTo>
                  <a:pt x="9817" y="42121"/>
                </a:lnTo>
                <a:cubicBezTo>
                  <a:pt x="9722" y="43007"/>
                  <a:pt x="9564" y="44021"/>
                  <a:pt x="9374" y="45097"/>
                </a:cubicBezTo>
                <a:cubicBezTo>
                  <a:pt x="9121" y="46301"/>
                  <a:pt x="8836" y="47568"/>
                  <a:pt x="8424" y="48929"/>
                </a:cubicBezTo>
                <a:cubicBezTo>
                  <a:pt x="8392" y="49056"/>
                  <a:pt x="8361" y="49183"/>
                  <a:pt x="8297" y="49309"/>
                </a:cubicBezTo>
                <a:lnTo>
                  <a:pt x="8297" y="49341"/>
                </a:lnTo>
                <a:cubicBezTo>
                  <a:pt x="8171" y="49721"/>
                  <a:pt x="8044" y="50101"/>
                  <a:pt x="7917" y="50513"/>
                </a:cubicBezTo>
                <a:lnTo>
                  <a:pt x="9691" y="60679"/>
                </a:lnTo>
                <a:lnTo>
                  <a:pt x="9754" y="61122"/>
                </a:lnTo>
                <a:lnTo>
                  <a:pt x="9849" y="61629"/>
                </a:lnTo>
                <a:lnTo>
                  <a:pt x="9881" y="61787"/>
                </a:lnTo>
                <a:lnTo>
                  <a:pt x="10419" y="61755"/>
                </a:lnTo>
                <a:lnTo>
                  <a:pt x="12319" y="61629"/>
                </a:lnTo>
                <a:lnTo>
                  <a:pt x="15771" y="61407"/>
                </a:lnTo>
                <a:lnTo>
                  <a:pt x="35311" y="60203"/>
                </a:lnTo>
                <a:lnTo>
                  <a:pt x="35723" y="60172"/>
                </a:lnTo>
                <a:lnTo>
                  <a:pt x="36895" y="60108"/>
                </a:lnTo>
                <a:lnTo>
                  <a:pt x="37845" y="60045"/>
                </a:lnTo>
                <a:lnTo>
                  <a:pt x="39206" y="59950"/>
                </a:lnTo>
                <a:lnTo>
                  <a:pt x="39776" y="59918"/>
                </a:lnTo>
                <a:lnTo>
                  <a:pt x="46965" y="59475"/>
                </a:lnTo>
                <a:lnTo>
                  <a:pt x="47947" y="59412"/>
                </a:lnTo>
                <a:lnTo>
                  <a:pt x="49562" y="59317"/>
                </a:lnTo>
                <a:lnTo>
                  <a:pt x="49150" y="57037"/>
                </a:lnTo>
                <a:lnTo>
                  <a:pt x="48517" y="53490"/>
                </a:lnTo>
                <a:lnTo>
                  <a:pt x="38826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39" name="Google Shape;3739;p40"/>
          <p:cNvSpPr/>
          <p:nvPr/>
        </p:nvSpPr>
        <p:spPr>
          <a:xfrm>
            <a:off x="7374410" y="3121287"/>
            <a:ext cx="2474611" cy="453121"/>
          </a:xfrm>
          <a:custGeom>
            <a:avLst/>
            <a:gdLst/>
            <a:ahLst/>
            <a:cxnLst/>
            <a:rect l="l" t="t" r="r" b="b"/>
            <a:pathLst>
              <a:path w="41899" h="7190" extrusionOk="0">
                <a:moveTo>
                  <a:pt x="41898" y="0"/>
                </a:moveTo>
                <a:lnTo>
                  <a:pt x="507" y="6778"/>
                </a:lnTo>
                <a:lnTo>
                  <a:pt x="0" y="7189"/>
                </a:lnTo>
                <a:lnTo>
                  <a:pt x="0" y="7189"/>
                </a:lnTo>
                <a:lnTo>
                  <a:pt x="38826" y="2154"/>
                </a:lnTo>
                <a:lnTo>
                  <a:pt x="41898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40" name="Google Shape;3740;p40"/>
          <p:cNvSpPr/>
          <p:nvPr/>
        </p:nvSpPr>
        <p:spPr>
          <a:xfrm>
            <a:off x="7404294" y="3041439"/>
            <a:ext cx="2515777" cy="495031"/>
          </a:xfrm>
          <a:custGeom>
            <a:avLst/>
            <a:gdLst/>
            <a:ahLst/>
            <a:cxnLst/>
            <a:rect l="l" t="t" r="r" b="b"/>
            <a:pathLst>
              <a:path w="42596" h="7855" extrusionOk="0">
                <a:moveTo>
                  <a:pt x="42596" y="1"/>
                </a:moveTo>
                <a:lnTo>
                  <a:pt x="1" y="7855"/>
                </a:lnTo>
                <a:lnTo>
                  <a:pt x="42057" y="349"/>
                </a:lnTo>
                <a:lnTo>
                  <a:pt x="42596" y="1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41" name="Google Shape;3741;p40"/>
          <p:cNvSpPr/>
          <p:nvPr/>
        </p:nvSpPr>
        <p:spPr>
          <a:xfrm>
            <a:off x="7383742" y="3189162"/>
            <a:ext cx="2996477" cy="3724226"/>
          </a:xfrm>
          <a:custGeom>
            <a:avLst/>
            <a:gdLst/>
            <a:ahLst/>
            <a:cxnLst/>
            <a:rect l="l" t="t" r="r" b="b"/>
            <a:pathLst>
              <a:path w="50735" h="59095" extrusionOk="0">
                <a:moveTo>
                  <a:pt x="40188" y="0"/>
                </a:moveTo>
                <a:lnTo>
                  <a:pt x="159" y="5859"/>
                </a:lnTo>
                <a:lnTo>
                  <a:pt x="0" y="5986"/>
                </a:lnTo>
                <a:lnTo>
                  <a:pt x="39460" y="539"/>
                </a:lnTo>
                <a:lnTo>
                  <a:pt x="50038" y="59094"/>
                </a:lnTo>
                <a:lnTo>
                  <a:pt x="50734" y="59063"/>
                </a:lnTo>
                <a:lnTo>
                  <a:pt x="40188" y="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42" name="Google Shape;3742;p40"/>
          <p:cNvSpPr/>
          <p:nvPr/>
        </p:nvSpPr>
        <p:spPr>
          <a:xfrm>
            <a:off x="7374410" y="3352826"/>
            <a:ext cx="2794428" cy="3784095"/>
          </a:xfrm>
          <a:custGeom>
            <a:avLst/>
            <a:gdLst/>
            <a:ahLst/>
            <a:cxnLst/>
            <a:rect l="l" t="t" r="r" b="b"/>
            <a:pathLst>
              <a:path w="47314" h="60045" extrusionOk="0">
                <a:moveTo>
                  <a:pt x="36705" y="0"/>
                </a:moveTo>
                <a:lnTo>
                  <a:pt x="602" y="3452"/>
                </a:lnTo>
                <a:lnTo>
                  <a:pt x="570" y="3452"/>
                </a:lnTo>
                <a:lnTo>
                  <a:pt x="0" y="3515"/>
                </a:lnTo>
                <a:lnTo>
                  <a:pt x="95" y="4054"/>
                </a:lnTo>
                <a:lnTo>
                  <a:pt x="158" y="4339"/>
                </a:lnTo>
                <a:lnTo>
                  <a:pt x="253" y="4845"/>
                </a:lnTo>
                <a:lnTo>
                  <a:pt x="253" y="4877"/>
                </a:lnTo>
                <a:lnTo>
                  <a:pt x="285" y="4940"/>
                </a:lnTo>
                <a:lnTo>
                  <a:pt x="6081" y="35121"/>
                </a:lnTo>
                <a:lnTo>
                  <a:pt x="6366" y="36609"/>
                </a:lnTo>
                <a:lnTo>
                  <a:pt x="6492" y="37338"/>
                </a:lnTo>
                <a:lnTo>
                  <a:pt x="8329" y="39111"/>
                </a:lnTo>
                <a:lnTo>
                  <a:pt x="9817" y="40600"/>
                </a:lnTo>
                <a:cubicBezTo>
                  <a:pt x="9722" y="41486"/>
                  <a:pt x="9564" y="42500"/>
                  <a:pt x="9342" y="43576"/>
                </a:cubicBezTo>
                <a:cubicBezTo>
                  <a:pt x="9121" y="44780"/>
                  <a:pt x="8836" y="46047"/>
                  <a:pt x="8424" y="47408"/>
                </a:cubicBezTo>
                <a:lnTo>
                  <a:pt x="10704" y="59253"/>
                </a:lnTo>
                <a:lnTo>
                  <a:pt x="10799" y="59791"/>
                </a:lnTo>
                <a:lnTo>
                  <a:pt x="10799" y="59854"/>
                </a:lnTo>
                <a:lnTo>
                  <a:pt x="11116" y="59854"/>
                </a:lnTo>
                <a:lnTo>
                  <a:pt x="15771" y="59886"/>
                </a:lnTo>
                <a:lnTo>
                  <a:pt x="35533" y="59981"/>
                </a:lnTo>
                <a:lnTo>
                  <a:pt x="35944" y="59981"/>
                </a:lnTo>
                <a:lnTo>
                  <a:pt x="37116" y="60013"/>
                </a:lnTo>
                <a:lnTo>
                  <a:pt x="40061" y="60013"/>
                </a:lnTo>
                <a:lnTo>
                  <a:pt x="47314" y="60044"/>
                </a:lnTo>
                <a:lnTo>
                  <a:pt x="46934" y="57954"/>
                </a:lnTo>
                <a:lnTo>
                  <a:pt x="46934" y="57922"/>
                </a:lnTo>
                <a:lnTo>
                  <a:pt x="46554" y="55769"/>
                </a:lnTo>
                <a:lnTo>
                  <a:pt x="45382" y="49087"/>
                </a:lnTo>
                <a:lnTo>
                  <a:pt x="36705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43" name="Google Shape;3743;p40"/>
          <p:cNvSpPr/>
          <p:nvPr/>
        </p:nvSpPr>
        <p:spPr>
          <a:xfrm>
            <a:off x="9888244" y="3041440"/>
            <a:ext cx="643473" cy="3788129"/>
          </a:xfrm>
          <a:custGeom>
            <a:avLst/>
            <a:gdLst/>
            <a:ahLst/>
            <a:cxnLst/>
            <a:rect l="l" t="t" r="r" b="b"/>
            <a:pathLst>
              <a:path w="10895" h="60109" extrusionOk="0">
                <a:moveTo>
                  <a:pt x="539" y="1"/>
                </a:moveTo>
                <a:lnTo>
                  <a:pt x="0" y="349"/>
                </a:lnTo>
                <a:lnTo>
                  <a:pt x="10388" y="60108"/>
                </a:lnTo>
                <a:lnTo>
                  <a:pt x="10894" y="59475"/>
                </a:lnTo>
                <a:lnTo>
                  <a:pt x="539" y="1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44" name="Google Shape;3744;p40"/>
          <p:cNvSpPr/>
          <p:nvPr/>
        </p:nvSpPr>
        <p:spPr>
          <a:xfrm>
            <a:off x="7374409" y="3574348"/>
            <a:ext cx="2424113" cy="3925767"/>
          </a:xfrm>
          <a:custGeom>
            <a:avLst/>
            <a:gdLst/>
            <a:ahLst/>
            <a:cxnLst/>
            <a:rect l="l" t="t" r="r" b="b"/>
            <a:pathLst>
              <a:path w="41044" h="62293" extrusionOk="0">
                <a:moveTo>
                  <a:pt x="0" y="0"/>
                </a:moveTo>
                <a:lnTo>
                  <a:pt x="95" y="539"/>
                </a:lnTo>
                <a:lnTo>
                  <a:pt x="127" y="792"/>
                </a:lnTo>
                <a:lnTo>
                  <a:pt x="222" y="1330"/>
                </a:lnTo>
                <a:lnTo>
                  <a:pt x="222" y="1425"/>
                </a:lnTo>
                <a:lnTo>
                  <a:pt x="5194" y="31669"/>
                </a:lnTo>
                <a:lnTo>
                  <a:pt x="5384" y="32714"/>
                </a:lnTo>
                <a:lnTo>
                  <a:pt x="5764" y="33094"/>
                </a:lnTo>
                <a:lnTo>
                  <a:pt x="6461" y="33791"/>
                </a:lnTo>
                <a:lnTo>
                  <a:pt x="6492" y="33823"/>
                </a:lnTo>
                <a:lnTo>
                  <a:pt x="8329" y="35596"/>
                </a:lnTo>
                <a:lnTo>
                  <a:pt x="9817" y="37085"/>
                </a:lnTo>
                <a:cubicBezTo>
                  <a:pt x="9722" y="37971"/>
                  <a:pt x="9564" y="38985"/>
                  <a:pt x="9342" y="40061"/>
                </a:cubicBezTo>
                <a:cubicBezTo>
                  <a:pt x="9121" y="41233"/>
                  <a:pt x="8804" y="42532"/>
                  <a:pt x="8424" y="43893"/>
                </a:cubicBezTo>
                <a:cubicBezTo>
                  <a:pt x="8392" y="44020"/>
                  <a:pt x="8329" y="44147"/>
                  <a:pt x="8297" y="44273"/>
                </a:cubicBezTo>
                <a:cubicBezTo>
                  <a:pt x="8171" y="44685"/>
                  <a:pt x="8044" y="45065"/>
                  <a:pt x="7917" y="45477"/>
                </a:cubicBezTo>
                <a:cubicBezTo>
                  <a:pt x="7822" y="45762"/>
                  <a:pt x="7727" y="46047"/>
                  <a:pt x="7601" y="46332"/>
                </a:cubicBezTo>
                <a:lnTo>
                  <a:pt x="9152" y="55769"/>
                </a:lnTo>
                <a:lnTo>
                  <a:pt x="9184" y="55959"/>
                </a:lnTo>
                <a:lnTo>
                  <a:pt x="9754" y="56086"/>
                </a:lnTo>
                <a:lnTo>
                  <a:pt x="10799" y="56276"/>
                </a:lnTo>
                <a:lnTo>
                  <a:pt x="11116" y="56339"/>
                </a:lnTo>
                <a:lnTo>
                  <a:pt x="12319" y="56593"/>
                </a:lnTo>
                <a:lnTo>
                  <a:pt x="36388" y="61375"/>
                </a:lnTo>
                <a:lnTo>
                  <a:pt x="36800" y="61438"/>
                </a:lnTo>
                <a:lnTo>
                  <a:pt x="38035" y="61691"/>
                </a:lnTo>
                <a:lnTo>
                  <a:pt x="39016" y="61881"/>
                </a:lnTo>
                <a:lnTo>
                  <a:pt x="40473" y="62166"/>
                </a:lnTo>
                <a:lnTo>
                  <a:pt x="41043" y="62293"/>
                </a:lnTo>
                <a:lnTo>
                  <a:pt x="40030" y="56498"/>
                </a:lnTo>
                <a:lnTo>
                  <a:pt x="39745" y="54882"/>
                </a:lnTo>
                <a:lnTo>
                  <a:pt x="39745" y="54756"/>
                </a:lnTo>
                <a:lnTo>
                  <a:pt x="39428" y="52951"/>
                </a:lnTo>
                <a:lnTo>
                  <a:pt x="37180" y="39966"/>
                </a:lnTo>
                <a:lnTo>
                  <a:pt x="30434" y="887"/>
                </a:lnTo>
                <a:lnTo>
                  <a:pt x="633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45" name="Google Shape;3745;p40"/>
          <p:cNvSpPr/>
          <p:nvPr/>
        </p:nvSpPr>
        <p:spPr>
          <a:xfrm>
            <a:off x="7275245" y="3574348"/>
            <a:ext cx="2498944" cy="3975680"/>
          </a:xfrm>
          <a:custGeom>
            <a:avLst/>
            <a:gdLst/>
            <a:ahLst/>
            <a:cxnLst/>
            <a:rect l="l" t="t" r="r" b="b"/>
            <a:pathLst>
              <a:path w="42311" h="63085" extrusionOk="0">
                <a:moveTo>
                  <a:pt x="1679" y="0"/>
                </a:moveTo>
                <a:lnTo>
                  <a:pt x="951" y="507"/>
                </a:lnTo>
                <a:lnTo>
                  <a:pt x="634" y="729"/>
                </a:lnTo>
                <a:lnTo>
                  <a:pt x="1" y="1172"/>
                </a:lnTo>
                <a:lnTo>
                  <a:pt x="64" y="1584"/>
                </a:lnTo>
                <a:lnTo>
                  <a:pt x="4973" y="30687"/>
                </a:lnTo>
                <a:lnTo>
                  <a:pt x="6049" y="31732"/>
                </a:lnTo>
                <a:lnTo>
                  <a:pt x="7063" y="32714"/>
                </a:lnTo>
                <a:lnTo>
                  <a:pt x="7443" y="33094"/>
                </a:lnTo>
                <a:lnTo>
                  <a:pt x="8140" y="33791"/>
                </a:lnTo>
                <a:lnTo>
                  <a:pt x="8171" y="33823"/>
                </a:lnTo>
                <a:lnTo>
                  <a:pt x="10008" y="35596"/>
                </a:lnTo>
                <a:lnTo>
                  <a:pt x="11496" y="37085"/>
                </a:lnTo>
                <a:cubicBezTo>
                  <a:pt x="11401" y="37971"/>
                  <a:pt x="11243" y="38985"/>
                  <a:pt x="11021" y="40061"/>
                </a:cubicBezTo>
                <a:cubicBezTo>
                  <a:pt x="10800" y="41265"/>
                  <a:pt x="10483" y="42532"/>
                  <a:pt x="10103" y="43893"/>
                </a:cubicBezTo>
                <a:cubicBezTo>
                  <a:pt x="10071" y="44020"/>
                  <a:pt x="10008" y="44147"/>
                  <a:pt x="9976" y="44273"/>
                </a:cubicBezTo>
                <a:lnTo>
                  <a:pt x="9976" y="44305"/>
                </a:lnTo>
                <a:cubicBezTo>
                  <a:pt x="9850" y="44685"/>
                  <a:pt x="9723" y="45065"/>
                  <a:pt x="9596" y="45477"/>
                </a:cubicBezTo>
                <a:cubicBezTo>
                  <a:pt x="9501" y="45762"/>
                  <a:pt x="9406" y="46047"/>
                  <a:pt x="9280" y="46332"/>
                </a:cubicBezTo>
                <a:cubicBezTo>
                  <a:pt x="9248" y="46427"/>
                  <a:pt x="9216" y="46554"/>
                  <a:pt x="9153" y="46680"/>
                </a:cubicBezTo>
                <a:cubicBezTo>
                  <a:pt x="8836" y="47567"/>
                  <a:pt x="8456" y="48422"/>
                  <a:pt x="8076" y="49245"/>
                </a:cubicBezTo>
                <a:lnTo>
                  <a:pt x="9248" y="56118"/>
                </a:lnTo>
                <a:lnTo>
                  <a:pt x="11528" y="56593"/>
                </a:lnTo>
                <a:lnTo>
                  <a:pt x="12098" y="56719"/>
                </a:lnTo>
                <a:lnTo>
                  <a:pt x="38225" y="62198"/>
                </a:lnTo>
                <a:lnTo>
                  <a:pt x="38637" y="62293"/>
                </a:lnTo>
                <a:lnTo>
                  <a:pt x="39872" y="62546"/>
                </a:lnTo>
                <a:lnTo>
                  <a:pt x="40822" y="62768"/>
                </a:lnTo>
                <a:lnTo>
                  <a:pt x="42310" y="63085"/>
                </a:lnTo>
                <a:lnTo>
                  <a:pt x="42152" y="62198"/>
                </a:lnTo>
                <a:lnTo>
                  <a:pt x="41139" y="56498"/>
                </a:lnTo>
                <a:lnTo>
                  <a:pt x="40885" y="54914"/>
                </a:lnTo>
                <a:lnTo>
                  <a:pt x="40854" y="54787"/>
                </a:lnTo>
                <a:lnTo>
                  <a:pt x="40537" y="53014"/>
                </a:lnTo>
                <a:lnTo>
                  <a:pt x="38162" y="39618"/>
                </a:lnTo>
                <a:lnTo>
                  <a:pt x="31448" y="1362"/>
                </a:lnTo>
                <a:lnTo>
                  <a:pt x="2312" y="32"/>
                </a:lnTo>
                <a:lnTo>
                  <a:pt x="2281" y="32"/>
                </a:lnTo>
                <a:lnTo>
                  <a:pt x="1679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46" name="Google Shape;3746;p40"/>
          <p:cNvSpPr/>
          <p:nvPr/>
        </p:nvSpPr>
        <p:spPr>
          <a:xfrm>
            <a:off x="7256522" y="3646190"/>
            <a:ext cx="2328729" cy="4169281"/>
          </a:xfrm>
          <a:custGeom>
            <a:avLst/>
            <a:gdLst/>
            <a:ahLst/>
            <a:cxnLst/>
            <a:rect l="l" t="t" r="r" b="b"/>
            <a:pathLst>
              <a:path w="39429" h="66157" extrusionOk="0">
                <a:moveTo>
                  <a:pt x="1" y="0"/>
                </a:moveTo>
                <a:lnTo>
                  <a:pt x="5100" y="29357"/>
                </a:lnTo>
                <a:cubicBezTo>
                  <a:pt x="5100" y="29357"/>
                  <a:pt x="8773" y="47282"/>
                  <a:pt x="8425" y="48105"/>
                </a:cubicBezTo>
                <a:cubicBezTo>
                  <a:pt x="8393" y="48105"/>
                  <a:pt x="9565" y="54978"/>
                  <a:pt x="9565" y="54978"/>
                </a:cubicBezTo>
                <a:lnTo>
                  <a:pt x="39429" y="66157"/>
                </a:lnTo>
                <a:lnTo>
                  <a:pt x="39271" y="65238"/>
                </a:lnTo>
                <a:lnTo>
                  <a:pt x="38701" y="62071"/>
                </a:lnTo>
                <a:lnTo>
                  <a:pt x="38542" y="61058"/>
                </a:lnTo>
                <a:lnTo>
                  <a:pt x="38384" y="60235"/>
                </a:lnTo>
                <a:lnTo>
                  <a:pt x="37529" y="55358"/>
                </a:lnTo>
                <a:lnTo>
                  <a:pt x="37307" y="54027"/>
                </a:lnTo>
                <a:lnTo>
                  <a:pt x="37307" y="53996"/>
                </a:lnTo>
                <a:lnTo>
                  <a:pt x="37275" y="53806"/>
                </a:lnTo>
                <a:lnTo>
                  <a:pt x="37022" y="52254"/>
                </a:lnTo>
                <a:lnTo>
                  <a:pt x="34235" y="36325"/>
                </a:lnTo>
                <a:lnTo>
                  <a:pt x="28376" y="2629"/>
                </a:lnTo>
                <a:lnTo>
                  <a:pt x="2851" y="285"/>
                </a:lnTo>
                <a:lnTo>
                  <a:pt x="2376" y="222"/>
                </a:lnTo>
                <a:lnTo>
                  <a:pt x="2218" y="222"/>
                </a:lnTo>
                <a:lnTo>
                  <a:pt x="318" y="32"/>
                </a:lnTo>
                <a:lnTo>
                  <a:pt x="1" y="0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47" name="Google Shape;3747;p40"/>
          <p:cNvSpPr/>
          <p:nvPr/>
        </p:nvSpPr>
        <p:spPr>
          <a:xfrm>
            <a:off x="8932452" y="3660180"/>
            <a:ext cx="841743" cy="4097436"/>
          </a:xfrm>
          <a:custGeom>
            <a:avLst/>
            <a:gdLst/>
            <a:ahLst/>
            <a:cxnLst/>
            <a:rect l="l" t="t" r="r" b="b"/>
            <a:pathLst>
              <a:path w="14252" h="65017" extrusionOk="0">
                <a:moveTo>
                  <a:pt x="3389" y="0"/>
                </a:moveTo>
                <a:lnTo>
                  <a:pt x="0" y="2407"/>
                </a:lnTo>
                <a:lnTo>
                  <a:pt x="10895" y="65016"/>
                </a:lnTo>
                <a:lnTo>
                  <a:pt x="12288" y="63654"/>
                </a:lnTo>
                <a:lnTo>
                  <a:pt x="12035" y="62514"/>
                </a:lnTo>
                <a:lnTo>
                  <a:pt x="13048" y="62894"/>
                </a:lnTo>
                <a:lnTo>
                  <a:pt x="14251" y="61723"/>
                </a:lnTo>
                <a:lnTo>
                  <a:pt x="338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48" name="Google Shape;3748;p40"/>
          <p:cNvSpPr/>
          <p:nvPr/>
        </p:nvSpPr>
        <p:spPr>
          <a:xfrm>
            <a:off x="7256523" y="3646190"/>
            <a:ext cx="1696537" cy="165682"/>
          </a:xfrm>
          <a:custGeom>
            <a:avLst/>
            <a:gdLst/>
            <a:ahLst/>
            <a:cxnLst/>
            <a:rect l="l" t="t" r="r" b="b"/>
            <a:pathLst>
              <a:path w="28725" h="2629" extrusionOk="0">
                <a:moveTo>
                  <a:pt x="1" y="0"/>
                </a:moveTo>
                <a:lnTo>
                  <a:pt x="28376" y="2629"/>
                </a:lnTo>
                <a:lnTo>
                  <a:pt x="28725" y="2376"/>
                </a:lnTo>
                <a:lnTo>
                  <a:pt x="1" y="0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49" name="Google Shape;3749;p40"/>
          <p:cNvSpPr/>
          <p:nvPr/>
        </p:nvSpPr>
        <p:spPr>
          <a:xfrm>
            <a:off x="8932451" y="3795865"/>
            <a:ext cx="671528" cy="4019606"/>
          </a:xfrm>
          <a:custGeom>
            <a:avLst/>
            <a:gdLst/>
            <a:ahLst/>
            <a:cxnLst/>
            <a:rect l="l" t="t" r="r" b="b"/>
            <a:pathLst>
              <a:path w="11370" h="63782" extrusionOk="0">
                <a:moveTo>
                  <a:pt x="349" y="1"/>
                </a:moveTo>
                <a:lnTo>
                  <a:pt x="0" y="254"/>
                </a:lnTo>
                <a:lnTo>
                  <a:pt x="11053" y="63782"/>
                </a:lnTo>
                <a:lnTo>
                  <a:pt x="11370" y="63307"/>
                </a:lnTo>
                <a:lnTo>
                  <a:pt x="349" y="1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50" name="Google Shape;3750;p40"/>
          <p:cNvSpPr/>
          <p:nvPr/>
        </p:nvSpPr>
        <p:spPr>
          <a:xfrm>
            <a:off x="7312630" y="3606235"/>
            <a:ext cx="2390509" cy="4017653"/>
          </a:xfrm>
          <a:custGeom>
            <a:avLst/>
            <a:gdLst/>
            <a:ahLst/>
            <a:cxnLst/>
            <a:rect l="l" t="t" r="r" b="b"/>
            <a:pathLst>
              <a:path w="40475" h="63751" extrusionOk="0">
                <a:moveTo>
                  <a:pt x="349" y="1"/>
                </a:moveTo>
                <a:lnTo>
                  <a:pt x="1" y="223"/>
                </a:lnTo>
                <a:lnTo>
                  <a:pt x="28852" y="2281"/>
                </a:lnTo>
                <a:lnTo>
                  <a:pt x="39461" y="63370"/>
                </a:lnTo>
                <a:lnTo>
                  <a:pt x="40474" y="63750"/>
                </a:lnTo>
                <a:lnTo>
                  <a:pt x="29865" y="1553"/>
                </a:lnTo>
                <a:lnTo>
                  <a:pt x="349" y="1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51" name="Google Shape;3751;p40"/>
          <p:cNvSpPr/>
          <p:nvPr/>
        </p:nvSpPr>
        <p:spPr>
          <a:xfrm>
            <a:off x="7720391" y="4282831"/>
            <a:ext cx="1019459" cy="1936005"/>
          </a:xfrm>
          <a:custGeom>
            <a:avLst/>
            <a:gdLst/>
            <a:ahLst/>
            <a:cxnLst/>
            <a:rect l="l" t="t" r="r" b="b"/>
            <a:pathLst>
              <a:path w="17261" h="30720" extrusionOk="0">
                <a:moveTo>
                  <a:pt x="1" y="1"/>
                </a:moveTo>
                <a:lnTo>
                  <a:pt x="4846" y="27901"/>
                </a:lnTo>
                <a:lnTo>
                  <a:pt x="17260" y="30720"/>
                </a:lnTo>
                <a:lnTo>
                  <a:pt x="17260" y="30720"/>
                </a:lnTo>
                <a:lnTo>
                  <a:pt x="12130" y="1204"/>
                </a:lnTo>
                <a:lnTo>
                  <a:pt x="1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52" name="Google Shape;3752;p40"/>
          <p:cNvSpPr/>
          <p:nvPr/>
        </p:nvSpPr>
        <p:spPr>
          <a:xfrm>
            <a:off x="8032767" y="6206804"/>
            <a:ext cx="774412" cy="429173"/>
          </a:xfrm>
          <a:custGeom>
            <a:avLst/>
            <a:gdLst/>
            <a:ahLst/>
            <a:cxnLst/>
            <a:rect l="l" t="t" r="r" b="b"/>
            <a:pathLst>
              <a:path w="13112" h="6810" extrusionOk="0">
                <a:moveTo>
                  <a:pt x="1" y="1"/>
                </a:moveTo>
                <a:lnTo>
                  <a:pt x="539" y="3104"/>
                </a:lnTo>
                <a:lnTo>
                  <a:pt x="13112" y="6809"/>
                </a:lnTo>
                <a:lnTo>
                  <a:pt x="12510" y="3294"/>
                </a:lnTo>
                <a:lnTo>
                  <a:pt x="1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53" name="Google Shape;3753;p40"/>
          <p:cNvSpPr/>
          <p:nvPr/>
        </p:nvSpPr>
        <p:spPr>
          <a:xfrm>
            <a:off x="8079543" y="6492228"/>
            <a:ext cx="778134" cy="451105"/>
          </a:xfrm>
          <a:custGeom>
            <a:avLst/>
            <a:gdLst/>
            <a:ahLst/>
            <a:cxnLst/>
            <a:rect l="l" t="t" r="r" b="b"/>
            <a:pathLst>
              <a:path w="13175" h="7158" extrusionOk="0">
                <a:moveTo>
                  <a:pt x="0" y="0"/>
                </a:moveTo>
                <a:lnTo>
                  <a:pt x="539" y="3104"/>
                </a:lnTo>
                <a:lnTo>
                  <a:pt x="13175" y="7157"/>
                </a:lnTo>
                <a:lnTo>
                  <a:pt x="12573" y="3642"/>
                </a:lnTo>
                <a:lnTo>
                  <a:pt x="0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55" name="Google Shape;3755;p40"/>
          <p:cNvSpPr txBox="1"/>
          <p:nvPr/>
        </p:nvSpPr>
        <p:spPr>
          <a:xfrm>
            <a:off x="428998" y="2505245"/>
            <a:ext cx="4320479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rivojlantirganini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57" name="Google Shape;3757;p40"/>
          <p:cNvSpPr txBox="1"/>
          <p:nvPr/>
        </p:nvSpPr>
        <p:spPr>
          <a:xfrm>
            <a:off x="356990" y="5563112"/>
            <a:ext cx="3991429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usullar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testlar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loyiha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ishlar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guruh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ishlar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o‘z-o‘zini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59" name="Google Shape;3759;p40"/>
          <p:cNvSpPr txBox="1"/>
          <p:nvPr/>
        </p:nvSpPr>
        <p:spPr>
          <a:xfrm>
            <a:off x="428998" y="8613518"/>
            <a:ext cx="4320480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bosqichda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muvaffaqiyatlari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kamchiliklari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ko‘rsatiladi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jarayonlarini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imkoniyati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beriladi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61" name="Google Shape;3761;p40"/>
          <p:cNvSpPr txBox="1"/>
          <p:nvPr/>
        </p:nvSpPr>
        <p:spPr>
          <a:xfrm>
            <a:off x="13174414" y="2505245"/>
            <a:ext cx="4536504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Amaliyot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baholashga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undash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to‘g‘ri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qo‘llashini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tekshirish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2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765" name="Google Shape;3765;p40"/>
          <p:cNvSpPr txBox="1"/>
          <p:nvPr/>
        </p:nvSpPr>
        <p:spPr>
          <a:xfrm>
            <a:off x="13318430" y="7913717"/>
            <a:ext cx="4392488" cy="1445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Misol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test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so‘rovnoma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berib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shakllantirishlarini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guruh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ishlarida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o‘zaro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fikr-mulohaza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4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766" name="Google Shape;3766;p40"/>
          <p:cNvSpPr txBox="1"/>
          <p:nvPr/>
        </p:nvSpPr>
        <p:spPr>
          <a:xfrm>
            <a:off x="1397812" y="960120"/>
            <a:ext cx="15200277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5.  Evaluate (</a:t>
            </a:r>
            <a:r>
              <a:rPr lang="en-US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5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4" name="Google Shape;3834;p42"/>
          <p:cNvSpPr/>
          <p:nvPr/>
        </p:nvSpPr>
        <p:spPr>
          <a:xfrm>
            <a:off x="5780628" y="3316258"/>
            <a:ext cx="6351128" cy="6368651"/>
          </a:xfrm>
          <a:custGeom>
            <a:avLst/>
            <a:gdLst/>
            <a:ahLst/>
            <a:cxnLst/>
            <a:rect l="l" t="t" r="r" b="b"/>
            <a:pathLst>
              <a:path w="93900" h="88243" extrusionOk="0">
                <a:moveTo>
                  <a:pt x="68382" y="1"/>
                </a:moveTo>
                <a:cubicBezTo>
                  <a:pt x="67608" y="1"/>
                  <a:pt x="67834" y="769"/>
                  <a:pt x="69388" y="1660"/>
                </a:cubicBezTo>
                <a:cubicBezTo>
                  <a:pt x="72871" y="3624"/>
                  <a:pt x="76133" y="6094"/>
                  <a:pt x="79047" y="9007"/>
                </a:cubicBezTo>
                <a:cubicBezTo>
                  <a:pt x="87693" y="17558"/>
                  <a:pt x="92475" y="28990"/>
                  <a:pt x="92538" y="41151"/>
                </a:cubicBezTo>
                <a:cubicBezTo>
                  <a:pt x="92601" y="53344"/>
                  <a:pt x="87914" y="64808"/>
                  <a:pt x="79332" y="73453"/>
                </a:cubicBezTo>
                <a:cubicBezTo>
                  <a:pt x="70750" y="82099"/>
                  <a:pt x="59349" y="86881"/>
                  <a:pt x="47156" y="86944"/>
                </a:cubicBezTo>
                <a:cubicBezTo>
                  <a:pt x="47076" y="86945"/>
                  <a:pt x="46995" y="86945"/>
                  <a:pt x="46914" y="86945"/>
                </a:cubicBezTo>
                <a:cubicBezTo>
                  <a:pt x="34843" y="86945"/>
                  <a:pt x="23474" y="82232"/>
                  <a:pt x="14885" y="73738"/>
                </a:cubicBezTo>
                <a:cubicBezTo>
                  <a:pt x="6240" y="65156"/>
                  <a:pt x="1426" y="53724"/>
                  <a:pt x="1394" y="41563"/>
                </a:cubicBezTo>
                <a:cubicBezTo>
                  <a:pt x="1331" y="29370"/>
                  <a:pt x="6018" y="17906"/>
                  <a:pt x="14600" y="9261"/>
                </a:cubicBezTo>
                <a:cubicBezTo>
                  <a:pt x="17514" y="6315"/>
                  <a:pt x="20776" y="3814"/>
                  <a:pt x="24291" y="1787"/>
                </a:cubicBezTo>
                <a:cubicBezTo>
                  <a:pt x="25497" y="1097"/>
                  <a:pt x="25517" y="364"/>
                  <a:pt x="24738" y="364"/>
                </a:cubicBezTo>
                <a:cubicBezTo>
                  <a:pt x="24372" y="364"/>
                  <a:pt x="23830" y="526"/>
                  <a:pt x="23151" y="932"/>
                </a:cubicBezTo>
                <a:cubicBezTo>
                  <a:pt x="19731" y="2958"/>
                  <a:pt x="16532" y="5429"/>
                  <a:pt x="13650" y="8342"/>
                </a:cubicBezTo>
                <a:cubicBezTo>
                  <a:pt x="4846" y="17241"/>
                  <a:pt x="1" y="29022"/>
                  <a:pt x="64" y="41563"/>
                </a:cubicBezTo>
                <a:cubicBezTo>
                  <a:pt x="128" y="54104"/>
                  <a:pt x="5036" y="65853"/>
                  <a:pt x="13935" y="74657"/>
                </a:cubicBezTo>
                <a:cubicBezTo>
                  <a:pt x="22771" y="83429"/>
                  <a:pt x="34488" y="88243"/>
                  <a:pt x="46966" y="88243"/>
                </a:cubicBezTo>
                <a:lnTo>
                  <a:pt x="47156" y="88243"/>
                </a:lnTo>
                <a:cubicBezTo>
                  <a:pt x="59697" y="88211"/>
                  <a:pt x="71446" y="83271"/>
                  <a:pt x="80250" y="74372"/>
                </a:cubicBezTo>
                <a:cubicBezTo>
                  <a:pt x="89086" y="65473"/>
                  <a:pt x="93900" y="53692"/>
                  <a:pt x="93868" y="41151"/>
                </a:cubicBezTo>
                <a:cubicBezTo>
                  <a:pt x="93773" y="23892"/>
                  <a:pt x="84336" y="8817"/>
                  <a:pt x="70401" y="742"/>
                </a:cubicBezTo>
                <a:cubicBezTo>
                  <a:pt x="69481" y="216"/>
                  <a:pt x="68792" y="1"/>
                  <a:pt x="68382" y="1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35" name="Google Shape;3835;p42"/>
          <p:cNvSpPr/>
          <p:nvPr/>
        </p:nvSpPr>
        <p:spPr>
          <a:xfrm>
            <a:off x="5664970" y="2926315"/>
            <a:ext cx="1227478" cy="715510"/>
          </a:xfrm>
          <a:custGeom>
            <a:avLst/>
            <a:gdLst/>
            <a:ahLst/>
            <a:cxnLst/>
            <a:rect l="l" t="t" r="r" b="b"/>
            <a:pathLst>
              <a:path w="18148" h="9914" extrusionOk="0">
                <a:moveTo>
                  <a:pt x="4941" y="1"/>
                </a:moveTo>
                <a:cubicBezTo>
                  <a:pt x="2218" y="1"/>
                  <a:pt x="1" y="2218"/>
                  <a:pt x="1" y="4973"/>
                </a:cubicBezTo>
                <a:cubicBezTo>
                  <a:pt x="1" y="7696"/>
                  <a:pt x="2218" y="9913"/>
                  <a:pt x="4941" y="9913"/>
                </a:cubicBezTo>
                <a:lnTo>
                  <a:pt x="18147" y="9913"/>
                </a:lnTo>
                <a:lnTo>
                  <a:pt x="18147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1</a:t>
            </a:r>
            <a:endParaRPr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836" name="Google Shape;3836;p42"/>
          <p:cNvSpPr/>
          <p:nvPr/>
        </p:nvSpPr>
        <p:spPr>
          <a:xfrm>
            <a:off x="6134098" y="2473800"/>
            <a:ext cx="1518725" cy="1620545"/>
          </a:xfrm>
          <a:custGeom>
            <a:avLst/>
            <a:gdLst/>
            <a:ahLst/>
            <a:cxnLst/>
            <a:rect l="l" t="t" r="r" b="b"/>
            <a:pathLst>
              <a:path w="22454" h="22454" extrusionOk="0">
                <a:moveTo>
                  <a:pt x="11211" y="0"/>
                </a:moveTo>
                <a:cubicBezTo>
                  <a:pt x="5036" y="0"/>
                  <a:pt x="0" y="5036"/>
                  <a:pt x="0" y="11243"/>
                </a:cubicBezTo>
                <a:cubicBezTo>
                  <a:pt x="0" y="17418"/>
                  <a:pt x="5036" y="22454"/>
                  <a:pt x="11211" y="22454"/>
                </a:cubicBezTo>
                <a:cubicBezTo>
                  <a:pt x="17418" y="22454"/>
                  <a:pt x="22454" y="17418"/>
                  <a:pt x="22454" y="11243"/>
                </a:cubicBezTo>
                <a:cubicBezTo>
                  <a:pt x="22454" y="5036"/>
                  <a:pt x="17418" y="0"/>
                  <a:pt x="11211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37" name="Google Shape;3837;p42"/>
          <p:cNvSpPr/>
          <p:nvPr/>
        </p:nvSpPr>
        <p:spPr>
          <a:xfrm>
            <a:off x="6224056" y="2569789"/>
            <a:ext cx="1338809" cy="1428567"/>
          </a:xfrm>
          <a:custGeom>
            <a:avLst/>
            <a:gdLst/>
            <a:ahLst/>
            <a:cxnLst/>
            <a:rect l="l" t="t" r="r" b="b"/>
            <a:pathLst>
              <a:path w="19794" h="19794" extrusionOk="0">
                <a:moveTo>
                  <a:pt x="9881" y="1"/>
                </a:moveTo>
                <a:cubicBezTo>
                  <a:pt x="4434" y="1"/>
                  <a:pt x="0" y="4434"/>
                  <a:pt x="0" y="9913"/>
                </a:cubicBezTo>
                <a:cubicBezTo>
                  <a:pt x="0" y="15360"/>
                  <a:pt x="4434" y="19794"/>
                  <a:pt x="9881" y="19794"/>
                </a:cubicBezTo>
                <a:cubicBezTo>
                  <a:pt x="15360" y="19794"/>
                  <a:pt x="19794" y="15360"/>
                  <a:pt x="19794" y="9913"/>
                </a:cubicBezTo>
                <a:cubicBezTo>
                  <a:pt x="19794" y="4434"/>
                  <a:pt x="15360" y="1"/>
                  <a:pt x="988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48" name="Google Shape;3848;p42"/>
          <p:cNvSpPr/>
          <p:nvPr/>
        </p:nvSpPr>
        <p:spPr>
          <a:xfrm>
            <a:off x="4791034" y="5559348"/>
            <a:ext cx="1227478" cy="715439"/>
          </a:xfrm>
          <a:custGeom>
            <a:avLst/>
            <a:gdLst/>
            <a:ahLst/>
            <a:cxnLst/>
            <a:rect l="l" t="t" r="r" b="b"/>
            <a:pathLst>
              <a:path w="18148" h="9913" extrusionOk="0">
                <a:moveTo>
                  <a:pt x="4941" y="0"/>
                </a:moveTo>
                <a:cubicBezTo>
                  <a:pt x="2218" y="32"/>
                  <a:pt x="1" y="2249"/>
                  <a:pt x="1" y="4972"/>
                </a:cubicBezTo>
                <a:cubicBezTo>
                  <a:pt x="1" y="7696"/>
                  <a:pt x="2218" y="9913"/>
                  <a:pt x="4941" y="9913"/>
                </a:cubicBezTo>
                <a:lnTo>
                  <a:pt x="18147" y="9913"/>
                </a:lnTo>
                <a:lnTo>
                  <a:pt x="18147" y="0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2</a:t>
            </a:r>
            <a:endParaRPr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849" name="Google Shape;3849;p42"/>
          <p:cNvSpPr/>
          <p:nvPr/>
        </p:nvSpPr>
        <p:spPr>
          <a:xfrm>
            <a:off x="5260162" y="5106834"/>
            <a:ext cx="1518725" cy="1622781"/>
          </a:xfrm>
          <a:custGeom>
            <a:avLst/>
            <a:gdLst/>
            <a:ahLst/>
            <a:cxnLst/>
            <a:rect l="l" t="t" r="r" b="b"/>
            <a:pathLst>
              <a:path w="22454" h="22485" extrusionOk="0">
                <a:moveTo>
                  <a:pt x="11211" y="0"/>
                </a:moveTo>
                <a:cubicBezTo>
                  <a:pt x="5036" y="0"/>
                  <a:pt x="0" y="5035"/>
                  <a:pt x="0" y="11242"/>
                </a:cubicBezTo>
                <a:cubicBezTo>
                  <a:pt x="0" y="17450"/>
                  <a:pt x="5036" y="22485"/>
                  <a:pt x="11211" y="22485"/>
                </a:cubicBezTo>
                <a:cubicBezTo>
                  <a:pt x="17418" y="22485"/>
                  <a:pt x="22454" y="17450"/>
                  <a:pt x="22454" y="11242"/>
                </a:cubicBezTo>
                <a:cubicBezTo>
                  <a:pt x="22454" y="5035"/>
                  <a:pt x="17418" y="0"/>
                  <a:pt x="11211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50" name="Google Shape;3850;p42"/>
          <p:cNvSpPr/>
          <p:nvPr/>
        </p:nvSpPr>
        <p:spPr>
          <a:xfrm>
            <a:off x="5298717" y="5202387"/>
            <a:ext cx="1441618" cy="1431671"/>
          </a:xfrm>
          <a:custGeom>
            <a:avLst/>
            <a:gdLst/>
            <a:ahLst/>
            <a:cxnLst/>
            <a:rect l="l" t="t" r="r" b="b"/>
            <a:pathLst>
              <a:path w="21314" h="19837" extrusionOk="0">
                <a:moveTo>
                  <a:pt x="10674" y="1"/>
                </a:moveTo>
                <a:cubicBezTo>
                  <a:pt x="10141" y="1"/>
                  <a:pt x="9601" y="44"/>
                  <a:pt x="9058" y="133"/>
                </a:cubicBezTo>
                <a:cubicBezTo>
                  <a:pt x="3674" y="1020"/>
                  <a:pt x="0" y="6118"/>
                  <a:pt x="887" y="11502"/>
                </a:cubicBezTo>
                <a:cubicBezTo>
                  <a:pt x="1656" y="16374"/>
                  <a:pt x="5860" y="19836"/>
                  <a:pt x="10640" y="19836"/>
                </a:cubicBezTo>
                <a:cubicBezTo>
                  <a:pt x="11173" y="19836"/>
                  <a:pt x="11713" y="19793"/>
                  <a:pt x="12256" y="19704"/>
                </a:cubicBezTo>
                <a:cubicBezTo>
                  <a:pt x="17640" y="18817"/>
                  <a:pt x="21314" y="13719"/>
                  <a:pt x="20427" y="8335"/>
                </a:cubicBezTo>
                <a:cubicBezTo>
                  <a:pt x="19658" y="3463"/>
                  <a:pt x="15454" y="1"/>
                  <a:pt x="1067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51" name="Google Shape;3851;p42"/>
          <p:cNvSpPr/>
          <p:nvPr/>
        </p:nvSpPr>
        <p:spPr>
          <a:xfrm>
            <a:off x="5564326" y="5474763"/>
            <a:ext cx="910397" cy="713202"/>
          </a:xfrm>
          <a:custGeom>
            <a:avLst/>
            <a:gdLst/>
            <a:ahLst/>
            <a:cxnLst/>
            <a:rect l="l" t="t" r="r" b="b"/>
            <a:pathLst>
              <a:path w="13460" h="9882" extrusionOk="0">
                <a:moveTo>
                  <a:pt x="602" y="1"/>
                </a:moveTo>
                <a:cubicBezTo>
                  <a:pt x="285" y="1"/>
                  <a:pt x="0" y="286"/>
                  <a:pt x="0" y="602"/>
                </a:cubicBezTo>
                <a:lnTo>
                  <a:pt x="0" y="9280"/>
                </a:lnTo>
                <a:cubicBezTo>
                  <a:pt x="0" y="9628"/>
                  <a:pt x="285" y="9881"/>
                  <a:pt x="602" y="9881"/>
                </a:cubicBezTo>
                <a:lnTo>
                  <a:pt x="12858" y="9881"/>
                </a:lnTo>
                <a:cubicBezTo>
                  <a:pt x="13206" y="9881"/>
                  <a:pt x="13460" y="9596"/>
                  <a:pt x="13460" y="9280"/>
                </a:cubicBezTo>
                <a:lnTo>
                  <a:pt x="13460" y="602"/>
                </a:lnTo>
                <a:cubicBezTo>
                  <a:pt x="13460" y="286"/>
                  <a:pt x="13206" y="1"/>
                  <a:pt x="12858" y="1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52" name="Google Shape;3852;p42"/>
          <p:cNvSpPr/>
          <p:nvPr/>
        </p:nvSpPr>
        <p:spPr>
          <a:xfrm>
            <a:off x="5564326" y="6100995"/>
            <a:ext cx="910397" cy="86967"/>
          </a:xfrm>
          <a:custGeom>
            <a:avLst/>
            <a:gdLst/>
            <a:ahLst/>
            <a:cxnLst/>
            <a:rect l="l" t="t" r="r" b="b"/>
            <a:pathLst>
              <a:path w="13460" h="1205" extrusionOk="0">
                <a:moveTo>
                  <a:pt x="0" y="1"/>
                </a:moveTo>
                <a:lnTo>
                  <a:pt x="0" y="603"/>
                </a:lnTo>
                <a:cubicBezTo>
                  <a:pt x="0" y="951"/>
                  <a:pt x="285" y="1204"/>
                  <a:pt x="602" y="1204"/>
                </a:cubicBezTo>
                <a:lnTo>
                  <a:pt x="12858" y="1204"/>
                </a:lnTo>
                <a:cubicBezTo>
                  <a:pt x="13206" y="1204"/>
                  <a:pt x="13460" y="951"/>
                  <a:pt x="13460" y="603"/>
                </a:cubicBezTo>
                <a:lnTo>
                  <a:pt x="13460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53" name="Google Shape;3853;p42"/>
          <p:cNvSpPr/>
          <p:nvPr/>
        </p:nvSpPr>
        <p:spPr>
          <a:xfrm>
            <a:off x="5857734" y="6187891"/>
            <a:ext cx="323509" cy="107463"/>
          </a:xfrm>
          <a:custGeom>
            <a:avLst/>
            <a:gdLst/>
            <a:ahLst/>
            <a:cxnLst/>
            <a:rect l="l" t="t" r="r" b="b"/>
            <a:pathLst>
              <a:path w="4783" h="1489" extrusionOk="0">
                <a:moveTo>
                  <a:pt x="603" y="0"/>
                </a:moveTo>
                <a:lnTo>
                  <a:pt x="603" y="919"/>
                </a:lnTo>
                <a:cubicBezTo>
                  <a:pt x="603" y="1235"/>
                  <a:pt x="318" y="1489"/>
                  <a:pt x="1" y="1489"/>
                </a:cubicBezTo>
                <a:lnTo>
                  <a:pt x="4783" y="1489"/>
                </a:lnTo>
                <a:cubicBezTo>
                  <a:pt x="4466" y="1489"/>
                  <a:pt x="4181" y="1235"/>
                  <a:pt x="4181" y="919"/>
                </a:cubicBezTo>
                <a:lnTo>
                  <a:pt x="4181" y="0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54" name="Google Shape;3854;p42"/>
          <p:cNvSpPr/>
          <p:nvPr/>
        </p:nvSpPr>
        <p:spPr>
          <a:xfrm>
            <a:off x="5898451" y="6187890"/>
            <a:ext cx="242142" cy="22951"/>
          </a:xfrm>
          <a:custGeom>
            <a:avLst/>
            <a:gdLst/>
            <a:ahLst/>
            <a:cxnLst/>
            <a:rect l="l" t="t" r="r" b="b"/>
            <a:pathLst>
              <a:path w="3580" h="318" extrusionOk="0">
                <a:moveTo>
                  <a:pt x="1" y="0"/>
                </a:moveTo>
                <a:lnTo>
                  <a:pt x="1" y="317"/>
                </a:lnTo>
                <a:lnTo>
                  <a:pt x="3579" y="317"/>
                </a:lnTo>
                <a:lnTo>
                  <a:pt x="3579" y="0"/>
                </a:ln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55" name="Google Shape;3855;p42"/>
          <p:cNvSpPr/>
          <p:nvPr/>
        </p:nvSpPr>
        <p:spPr>
          <a:xfrm>
            <a:off x="5817084" y="6295279"/>
            <a:ext cx="404876" cy="66398"/>
          </a:xfrm>
          <a:custGeom>
            <a:avLst/>
            <a:gdLst/>
            <a:ahLst/>
            <a:cxnLst/>
            <a:rect l="l" t="t" r="r" b="b"/>
            <a:pathLst>
              <a:path w="5986" h="920" extrusionOk="0">
                <a:moveTo>
                  <a:pt x="602" y="1"/>
                </a:moveTo>
                <a:cubicBezTo>
                  <a:pt x="285" y="1"/>
                  <a:pt x="0" y="286"/>
                  <a:pt x="0" y="603"/>
                </a:cubicBezTo>
                <a:lnTo>
                  <a:pt x="0" y="919"/>
                </a:lnTo>
                <a:lnTo>
                  <a:pt x="5986" y="919"/>
                </a:lnTo>
                <a:lnTo>
                  <a:pt x="5986" y="603"/>
                </a:lnTo>
                <a:cubicBezTo>
                  <a:pt x="5986" y="286"/>
                  <a:pt x="5732" y="1"/>
                  <a:pt x="5384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56" name="Google Shape;3856;p42"/>
          <p:cNvSpPr/>
          <p:nvPr/>
        </p:nvSpPr>
        <p:spPr>
          <a:xfrm>
            <a:off x="5817084" y="6338727"/>
            <a:ext cx="404876" cy="22951"/>
          </a:xfrm>
          <a:custGeom>
            <a:avLst/>
            <a:gdLst/>
            <a:ahLst/>
            <a:cxnLst/>
            <a:rect l="l" t="t" r="r" b="b"/>
            <a:pathLst>
              <a:path w="5986" h="318" extrusionOk="0">
                <a:moveTo>
                  <a:pt x="0" y="1"/>
                </a:moveTo>
                <a:lnTo>
                  <a:pt x="0" y="317"/>
                </a:lnTo>
                <a:lnTo>
                  <a:pt x="5986" y="317"/>
                </a:lnTo>
                <a:lnTo>
                  <a:pt x="5986" y="1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57" name="Google Shape;3857;p42"/>
          <p:cNvSpPr/>
          <p:nvPr/>
        </p:nvSpPr>
        <p:spPr>
          <a:xfrm>
            <a:off x="6303327" y="6295279"/>
            <a:ext cx="171392" cy="66398"/>
          </a:xfrm>
          <a:custGeom>
            <a:avLst/>
            <a:gdLst/>
            <a:ahLst/>
            <a:cxnLst/>
            <a:rect l="l" t="t" r="r" b="b"/>
            <a:pathLst>
              <a:path w="2534" h="920" extrusionOk="0">
                <a:moveTo>
                  <a:pt x="602" y="1"/>
                </a:moveTo>
                <a:cubicBezTo>
                  <a:pt x="253" y="1"/>
                  <a:pt x="0" y="286"/>
                  <a:pt x="0" y="603"/>
                </a:cubicBezTo>
                <a:lnTo>
                  <a:pt x="0" y="919"/>
                </a:lnTo>
                <a:lnTo>
                  <a:pt x="2534" y="919"/>
                </a:lnTo>
                <a:lnTo>
                  <a:pt x="2534" y="603"/>
                </a:lnTo>
                <a:cubicBezTo>
                  <a:pt x="2534" y="286"/>
                  <a:pt x="2280" y="1"/>
                  <a:pt x="1932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58" name="Google Shape;3858;p42"/>
          <p:cNvSpPr/>
          <p:nvPr/>
        </p:nvSpPr>
        <p:spPr>
          <a:xfrm>
            <a:off x="6303327" y="6338727"/>
            <a:ext cx="171392" cy="22951"/>
          </a:xfrm>
          <a:custGeom>
            <a:avLst/>
            <a:gdLst/>
            <a:ahLst/>
            <a:cxnLst/>
            <a:rect l="l" t="t" r="r" b="b"/>
            <a:pathLst>
              <a:path w="2534" h="318" extrusionOk="0">
                <a:moveTo>
                  <a:pt x="0" y="1"/>
                </a:moveTo>
                <a:lnTo>
                  <a:pt x="0" y="317"/>
                </a:lnTo>
                <a:lnTo>
                  <a:pt x="2534" y="317"/>
                </a:lnTo>
                <a:lnTo>
                  <a:pt x="2534" y="1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59" name="Google Shape;3859;p42"/>
          <p:cNvSpPr/>
          <p:nvPr/>
        </p:nvSpPr>
        <p:spPr>
          <a:xfrm>
            <a:off x="5605044" y="5518211"/>
            <a:ext cx="828961" cy="539484"/>
          </a:xfrm>
          <a:custGeom>
            <a:avLst/>
            <a:gdLst/>
            <a:ahLst/>
            <a:cxnLst/>
            <a:rect l="l" t="t" r="r" b="b"/>
            <a:pathLst>
              <a:path w="12256" h="7475" extrusionOk="0">
                <a:moveTo>
                  <a:pt x="0" y="0"/>
                </a:moveTo>
                <a:lnTo>
                  <a:pt x="0" y="7474"/>
                </a:lnTo>
                <a:lnTo>
                  <a:pt x="12256" y="7474"/>
                </a:lnTo>
                <a:lnTo>
                  <a:pt x="122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60" name="Google Shape;3860;p42"/>
          <p:cNvSpPr/>
          <p:nvPr/>
        </p:nvSpPr>
        <p:spPr>
          <a:xfrm>
            <a:off x="5806332" y="5561657"/>
            <a:ext cx="426385" cy="496037"/>
          </a:xfrm>
          <a:custGeom>
            <a:avLst/>
            <a:gdLst/>
            <a:ahLst/>
            <a:cxnLst/>
            <a:rect l="l" t="t" r="r" b="b"/>
            <a:pathLst>
              <a:path w="6304" h="6873" extrusionOk="0">
                <a:moveTo>
                  <a:pt x="1" y="0"/>
                </a:moveTo>
                <a:lnTo>
                  <a:pt x="1" y="6872"/>
                </a:lnTo>
                <a:lnTo>
                  <a:pt x="6303" y="6872"/>
                </a:lnTo>
                <a:lnTo>
                  <a:pt x="6303" y="1489"/>
                </a:lnTo>
                <a:cubicBezTo>
                  <a:pt x="5701" y="919"/>
                  <a:pt x="5385" y="602"/>
                  <a:pt x="4815" y="0"/>
                </a:cubicBez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61" name="Google Shape;3861;p42"/>
          <p:cNvSpPr/>
          <p:nvPr/>
        </p:nvSpPr>
        <p:spPr>
          <a:xfrm>
            <a:off x="6131934" y="5561658"/>
            <a:ext cx="100780" cy="107463"/>
          </a:xfrm>
          <a:custGeom>
            <a:avLst/>
            <a:gdLst/>
            <a:ahLst/>
            <a:cxnLst/>
            <a:rect l="l" t="t" r="r" b="b"/>
            <a:pathLst>
              <a:path w="1490" h="1489" extrusionOk="0">
                <a:moveTo>
                  <a:pt x="1" y="0"/>
                </a:moveTo>
                <a:lnTo>
                  <a:pt x="1" y="1489"/>
                </a:lnTo>
                <a:lnTo>
                  <a:pt x="1489" y="1489"/>
                </a:lnTo>
                <a:lnTo>
                  <a:pt x="1" y="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62" name="Google Shape;3862;p42"/>
          <p:cNvSpPr/>
          <p:nvPr/>
        </p:nvSpPr>
        <p:spPr>
          <a:xfrm>
            <a:off x="5847048" y="5605033"/>
            <a:ext cx="344949" cy="388645"/>
          </a:xfrm>
          <a:custGeom>
            <a:avLst/>
            <a:gdLst/>
            <a:ahLst/>
            <a:cxnLst/>
            <a:rect l="l" t="t" r="r" b="b"/>
            <a:pathLst>
              <a:path w="5100" h="5385" extrusionOk="0">
                <a:moveTo>
                  <a:pt x="1521" y="1"/>
                </a:moveTo>
                <a:lnTo>
                  <a:pt x="1521" y="603"/>
                </a:lnTo>
                <a:lnTo>
                  <a:pt x="3611" y="603"/>
                </a:lnTo>
                <a:lnTo>
                  <a:pt x="3611" y="1"/>
                </a:lnTo>
                <a:close/>
                <a:moveTo>
                  <a:pt x="1" y="1204"/>
                </a:moveTo>
                <a:lnTo>
                  <a:pt x="1" y="1806"/>
                </a:lnTo>
                <a:lnTo>
                  <a:pt x="5099" y="1806"/>
                </a:lnTo>
                <a:lnTo>
                  <a:pt x="5099" y="1204"/>
                </a:lnTo>
                <a:close/>
                <a:moveTo>
                  <a:pt x="1" y="2408"/>
                </a:moveTo>
                <a:lnTo>
                  <a:pt x="1" y="2978"/>
                </a:lnTo>
                <a:lnTo>
                  <a:pt x="5099" y="2978"/>
                </a:lnTo>
                <a:lnTo>
                  <a:pt x="5099" y="2408"/>
                </a:lnTo>
                <a:close/>
                <a:moveTo>
                  <a:pt x="1" y="3579"/>
                </a:moveTo>
                <a:lnTo>
                  <a:pt x="1" y="4181"/>
                </a:lnTo>
                <a:lnTo>
                  <a:pt x="5099" y="4181"/>
                </a:lnTo>
                <a:lnTo>
                  <a:pt x="5099" y="3579"/>
                </a:lnTo>
                <a:close/>
                <a:moveTo>
                  <a:pt x="1" y="4783"/>
                </a:moveTo>
                <a:lnTo>
                  <a:pt x="1" y="5385"/>
                </a:lnTo>
                <a:lnTo>
                  <a:pt x="5099" y="5385"/>
                </a:lnTo>
                <a:lnTo>
                  <a:pt x="5099" y="4783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63" name="Google Shape;3863;p42"/>
          <p:cNvSpPr/>
          <p:nvPr/>
        </p:nvSpPr>
        <p:spPr>
          <a:xfrm>
            <a:off x="5664970" y="8194617"/>
            <a:ext cx="1227478" cy="715510"/>
          </a:xfrm>
          <a:custGeom>
            <a:avLst/>
            <a:gdLst/>
            <a:ahLst/>
            <a:cxnLst/>
            <a:rect l="l" t="t" r="r" b="b"/>
            <a:pathLst>
              <a:path w="18148" h="9914" extrusionOk="0">
                <a:moveTo>
                  <a:pt x="4941" y="1"/>
                </a:moveTo>
                <a:cubicBezTo>
                  <a:pt x="2218" y="1"/>
                  <a:pt x="1" y="2218"/>
                  <a:pt x="1" y="4941"/>
                </a:cubicBezTo>
                <a:cubicBezTo>
                  <a:pt x="1" y="7696"/>
                  <a:pt x="2218" y="9913"/>
                  <a:pt x="4941" y="9913"/>
                </a:cubicBezTo>
                <a:lnTo>
                  <a:pt x="18147" y="9913"/>
                </a:lnTo>
                <a:lnTo>
                  <a:pt x="18147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3</a:t>
            </a:r>
            <a:endParaRPr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864" name="Google Shape;3864;p42"/>
          <p:cNvSpPr/>
          <p:nvPr/>
        </p:nvSpPr>
        <p:spPr>
          <a:xfrm>
            <a:off x="6134098" y="7742101"/>
            <a:ext cx="1518725" cy="1620545"/>
          </a:xfrm>
          <a:custGeom>
            <a:avLst/>
            <a:gdLst/>
            <a:ahLst/>
            <a:cxnLst/>
            <a:rect l="l" t="t" r="r" b="b"/>
            <a:pathLst>
              <a:path w="22454" h="22454" extrusionOk="0">
                <a:moveTo>
                  <a:pt x="11211" y="0"/>
                </a:moveTo>
                <a:cubicBezTo>
                  <a:pt x="5036" y="0"/>
                  <a:pt x="0" y="5036"/>
                  <a:pt x="0" y="11211"/>
                </a:cubicBezTo>
                <a:cubicBezTo>
                  <a:pt x="0" y="17418"/>
                  <a:pt x="5036" y="22453"/>
                  <a:pt x="11211" y="22453"/>
                </a:cubicBezTo>
                <a:cubicBezTo>
                  <a:pt x="17418" y="22453"/>
                  <a:pt x="22454" y="17418"/>
                  <a:pt x="22454" y="11211"/>
                </a:cubicBezTo>
                <a:cubicBezTo>
                  <a:pt x="22454" y="5036"/>
                  <a:pt x="17418" y="0"/>
                  <a:pt x="11211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65" name="Google Shape;3865;p42"/>
          <p:cNvSpPr/>
          <p:nvPr/>
        </p:nvSpPr>
        <p:spPr>
          <a:xfrm>
            <a:off x="6224056" y="7838088"/>
            <a:ext cx="1338809" cy="1428567"/>
          </a:xfrm>
          <a:custGeom>
            <a:avLst/>
            <a:gdLst/>
            <a:ahLst/>
            <a:cxnLst/>
            <a:rect l="l" t="t" r="r" b="b"/>
            <a:pathLst>
              <a:path w="19794" h="19794" extrusionOk="0">
                <a:moveTo>
                  <a:pt x="9881" y="0"/>
                </a:moveTo>
                <a:cubicBezTo>
                  <a:pt x="4434" y="0"/>
                  <a:pt x="0" y="4434"/>
                  <a:pt x="0" y="9881"/>
                </a:cubicBezTo>
                <a:cubicBezTo>
                  <a:pt x="0" y="15360"/>
                  <a:pt x="4434" y="19793"/>
                  <a:pt x="9881" y="19793"/>
                </a:cubicBezTo>
                <a:cubicBezTo>
                  <a:pt x="15360" y="19793"/>
                  <a:pt x="19794" y="15360"/>
                  <a:pt x="19794" y="9881"/>
                </a:cubicBezTo>
                <a:cubicBezTo>
                  <a:pt x="19794" y="4434"/>
                  <a:pt x="15360" y="0"/>
                  <a:pt x="988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66" name="Google Shape;3866;p42"/>
          <p:cNvSpPr/>
          <p:nvPr/>
        </p:nvSpPr>
        <p:spPr>
          <a:xfrm>
            <a:off x="6438262" y="8224352"/>
            <a:ext cx="910397" cy="722295"/>
          </a:xfrm>
          <a:custGeom>
            <a:avLst/>
            <a:gdLst/>
            <a:ahLst/>
            <a:cxnLst/>
            <a:rect l="l" t="t" r="r" b="b"/>
            <a:pathLst>
              <a:path w="13460" h="10008" extrusionOk="0">
                <a:moveTo>
                  <a:pt x="602" y="0"/>
                </a:moveTo>
                <a:cubicBezTo>
                  <a:pt x="285" y="0"/>
                  <a:pt x="0" y="254"/>
                  <a:pt x="0" y="570"/>
                </a:cubicBezTo>
                <a:lnTo>
                  <a:pt x="0" y="8804"/>
                </a:lnTo>
                <a:cubicBezTo>
                  <a:pt x="0" y="9469"/>
                  <a:pt x="539" y="10008"/>
                  <a:pt x="1204" y="10008"/>
                </a:cubicBezTo>
                <a:lnTo>
                  <a:pt x="12256" y="10008"/>
                </a:lnTo>
                <a:cubicBezTo>
                  <a:pt x="12921" y="10008"/>
                  <a:pt x="13460" y="9469"/>
                  <a:pt x="13460" y="8804"/>
                </a:cubicBezTo>
                <a:lnTo>
                  <a:pt x="13460" y="570"/>
                </a:lnTo>
                <a:cubicBezTo>
                  <a:pt x="13460" y="254"/>
                  <a:pt x="13206" y="0"/>
                  <a:pt x="12858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67" name="Google Shape;3867;p42"/>
          <p:cNvSpPr/>
          <p:nvPr/>
        </p:nvSpPr>
        <p:spPr>
          <a:xfrm>
            <a:off x="6478912" y="8180904"/>
            <a:ext cx="829028" cy="678920"/>
          </a:xfrm>
          <a:custGeom>
            <a:avLst/>
            <a:gdLst/>
            <a:ahLst/>
            <a:cxnLst/>
            <a:rect l="l" t="t" r="r" b="b"/>
            <a:pathLst>
              <a:path w="12257" h="9407" extrusionOk="0">
                <a:moveTo>
                  <a:pt x="603" y="1"/>
                </a:moveTo>
                <a:cubicBezTo>
                  <a:pt x="254" y="1"/>
                  <a:pt x="1" y="254"/>
                  <a:pt x="1" y="571"/>
                </a:cubicBezTo>
                <a:lnTo>
                  <a:pt x="1" y="9406"/>
                </a:lnTo>
                <a:lnTo>
                  <a:pt x="12257" y="9406"/>
                </a:lnTo>
                <a:lnTo>
                  <a:pt x="12257" y="571"/>
                </a:lnTo>
                <a:cubicBezTo>
                  <a:pt x="12257" y="254"/>
                  <a:pt x="12004" y="1"/>
                  <a:pt x="11655" y="1"/>
                </a:cubicBezTo>
                <a:lnTo>
                  <a:pt x="6430" y="1"/>
                </a:lnTo>
                <a:cubicBezTo>
                  <a:pt x="6430" y="159"/>
                  <a:pt x="6303" y="286"/>
                  <a:pt x="6113" y="286"/>
                </a:cubicBezTo>
                <a:cubicBezTo>
                  <a:pt x="5955" y="286"/>
                  <a:pt x="5828" y="159"/>
                  <a:pt x="582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68" name="Google Shape;3868;p42"/>
          <p:cNvSpPr/>
          <p:nvPr/>
        </p:nvSpPr>
        <p:spPr>
          <a:xfrm>
            <a:off x="6478912" y="8859749"/>
            <a:ext cx="829028" cy="43520"/>
          </a:xfrm>
          <a:custGeom>
            <a:avLst/>
            <a:gdLst/>
            <a:ahLst/>
            <a:cxnLst/>
            <a:rect l="l" t="t" r="r" b="b"/>
            <a:pathLst>
              <a:path w="12257" h="603" extrusionOk="0">
                <a:moveTo>
                  <a:pt x="1" y="0"/>
                </a:moveTo>
                <a:cubicBezTo>
                  <a:pt x="1" y="349"/>
                  <a:pt x="254" y="602"/>
                  <a:pt x="603" y="602"/>
                </a:cubicBezTo>
                <a:lnTo>
                  <a:pt x="11655" y="602"/>
                </a:lnTo>
                <a:cubicBezTo>
                  <a:pt x="12004" y="602"/>
                  <a:pt x="12257" y="349"/>
                  <a:pt x="12257" y="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69" name="Google Shape;3869;p42"/>
          <p:cNvSpPr/>
          <p:nvPr/>
        </p:nvSpPr>
        <p:spPr>
          <a:xfrm>
            <a:off x="6538907" y="8756904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70" name="Google Shape;3870;p42"/>
          <p:cNvSpPr/>
          <p:nvPr/>
        </p:nvSpPr>
        <p:spPr>
          <a:xfrm>
            <a:off x="6538907" y="8670010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3"/>
                </a:lnTo>
                <a:lnTo>
                  <a:pt x="4339" y="603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71" name="Google Shape;3871;p42"/>
          <p:cNvSpPr/>
          <p:nvPr/>
        </p:nvSpPr>
        <p:spPr>
          <a:xfrm>
            <a:off x="6538907" y="8585498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72" name="Google Shape;3872;p42"/>
          <p:cNvSpPr/>
          <p:nvPr/>
        </p:nvSpPr>
        <p:spPr>
          <a:xfrm>
            <a:off x="6538907" y="8498604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2"/>
                </a:lnTo>
                <a:lnTo>
                  <a:pt x="4339" y="602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73" name="Google Shape;3873;p42"/>
          <p:cNvSpPr/>
          <p:nvPr/>
        </p:nvSpPr>
        <p:spPr>
          <a:xfrm>
            <a:off x="6954468" y="8756904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74" name="Google Shape;3874;p42"/>
          <p:cNvSpPr/>
          <p:nvPr/>
        </p:nvSpPr>
        <p:spPr>
          <a:xfrm>
            <a:off x="6954468" y="8670010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3"/>
                </a:lnTo>
                <a:lnTo>
                  <a:pt x="4339" y="603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75" name="Google Shape;3875;p42"/>
          <p:cNvSpPr/>
          <p:nvPr/>
        </p:nvSpPr>
        <p:spPr>
          <a:xfrm>
            <a:off x="6954468" y="8585498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76" name="Google Shape;3876;p42"/>
          <p:cNvSpPr/>
          <p:nvPr/>
        </p:nvSpPr>
        <p:spPr>
          <a:xfrm>
            <a:off x="6954468" y="8498604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2"/>
                </a:lnTo>
                <a:lnTo>
                  <a:pt x="4339" y="602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77" name="Google Shape;3877;p42"/>
          <p:cNvSpPr/>
          <p:nvPr/>
        </p:nvSpPr>
        <p:spPr>
          <a:xfrm>
            <a:off x="6954468" y="8411782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78" name="Google Shape;3878;p42"/>
          <p:cNvSpPr/>
          <p:nvPr/>
        </p:nvSpPr>
        <p:spPr>
          <a:xfrm>
            <a:off x="6954468" y="8324885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3"/>
                </a:lnTo>
                <a:lnTo>
                  <a:pt x="4339" y="603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79" name="Google Shape;3879;p42"/>
          <p:cNvSpPr/>
          <p:nvPr/>
        </p:nvSpPr>
        <p:spPr>
          <a:xfrm>
            <a:off x="6954468" y="8240373"/>
            <a:ext cx="293545" cy="41210"/>
          </a:xfrm>
          <a:custGeom>
            <a:avLst/>
            <a:gdLst/>
            <a:ahLst/>
            <a:cxnLst/>
            <a:rect l="l" t="t" r="r" b="b"/>
            <a:pathLst>
              <a:path w="4340" h="571" extrusionOk="0">
                <a:moveTo>
                  <a:pt x="1" y="0"/>
                </a:moveTo>
                <a:lnTo>
                  <a:pt x="1" y="570"/>
                </a:lnTo>
                <a:lnTo>
                  <a:pt x="4339" y="570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80" name="Google Shape;3880;p42"/>
          <p:cNvSpPr/>
          <p:nvPr/>
        </p:nvSpPr>
        <p:spPr>
          <a:xfrm>
            <a:off x="6538907" y="8240373"/>
            <a:ext cx="293545" cy="214855"/>
          </a:xfrm>
          <a:custGeom>
            <a:avLst/>
            <a:gdLst/>
            <a:ahLst/>
            <a:cxnLst/>
            <a:rect l="l" t="t" r="r" b="b"/>
            <a:pathLst>
              <a:path w="4340" h="2977" extrusionOk="0">
                <a:moveTo>
                  <a:pt x="1" y="0"/>
                </a:moveTo>
                <a:lnTo>
                  <a:pt x="1" y="2977"/>
                </a:lnTo>
                <a:lnTo>
                  <a:pt x="4339" y="2977"/>
                </a:lnTo>
                <a:lnTo>
                  <a:pt x="4339" y="0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81" name="Google Shape;3881;p42"/>
          <p:cNvSpPr/>
          <p:nvPr/>
        </p:nvSpPr>
        <p:spPr>
          <a:xfrm>
            <a:off x="6873100" y="8180903"/>
            <a:ext cx="40717" cy="701799"/>
          </a:xfrm>
          <a:custGeom>
            <a:avLst/>
            <a:gdLst/>
            <a:ahLst/>
            <a:cxnLst/>
            <a:rect l="l" t="t" r="r" b="b"/>
            <a:pathLst>
              <a:path w="602" h="9724" extrusionOk="0">
                <a:moveTo>
                  <a:pt x="0" y="1"/>
                </a:moveTo>
                <a:lnTo>
                  <a:pt x="0" y="9406"/>
                </a:lnTo>
                <a:cubicBezTo>
                  <a:pt x="0" y="9565"/>
                  <a:pt x="127" y="9723"/>
                  <a:pt x="317" y="9723"/>
                </a:cubicBezTo>
                <a:cubicBezTo>
                  <a:pt x="475" y="9723"/>
                  <a:pt x="602" y="9565"/>
                  <a:pt x="602" y="9406"/>
                </a:cubicBezTo>
                <a:lnTo>
                  <a:pt x="602" y="1"/>
                </a:lnTo>
                <a:cubicBezTo>
                  <a:pt x="602" y="159"/>
                  <a:pt x="475" y="286"/>
                  <a:pt x="317" y="286"/>
                </a:cubicBezTo>
                <a:cubicBezTo>
                  <a:pt x="127" y="286"/>
                  <a:pt x="0" y="159"/>
                  <a:pt x="0" y="1"/>
                </a:cubicBez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82" name="Google Shape;3882;p42"/>
          <p:cNvSpPr/>
          <p:nvPr/>
        </p:nvSpPr>
        <p:spPr>
          <a:xfrm>
            <a:off x="7059439" y="8158027"/>
            <a:ext cx="81434" cy="642329"/>
          </a:xfrm>
          <a:custGeom>
            <a:avLst/>
            <a:gdLst/>
            <a:ahLst/>
            <a:cxnLst/>
            <a:rect l="l" t="t" r="r" b="b"/>
            <a:pathLst>
              <a:path w="1204" h="8900" extrusionOk="0">
                <a:moveTo>
                  <a:pt x="317" y="1"/>
                </a:moveTo>
                <a:cubicBezTo>
                  <a:pt x="159" y="1"/>
                  <a:pt x="0" y="128"/>
                  <a:pt x="0" y="318"/>
                </a:cubicBezTo>
                <a:lnTo>
                  <a:pt x="0" y="8900"/>
                </a:lnTo>
                <a:lnTo>
                  <a:pt x="602" y="8298"/>
                </a:lnTo>
                <a:lnTo>
                  <a:pt x="1204" y="8900"/>
                </a:lnTo>
                <a:lnTo>
                  <a:pt x="1204" y="318"/>
                </a:lnTo>
                <a:cubicBezTo>
                  <a:pt x="1204" y="128"/>
                  <a:pt x="1077" y="1"/>
                  <a:pt x="919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11" name="Google Shape;3911;p42"/>
          <p:cNvSpPr/>
          <p:nvPr/>
        </p:nvSpPr>
        <p:spPr>
          <a:xfrm>
            <a:off x="12195597" y="7161910"/>
            <a:ext cx="1227411" cy="715439"/>
          </a:xfrm>
          <a:custGeom>
            <a:avLst/>
            <a:gdLst/>
            <a:ahLst/>
            <a:cxnLst/>
            <a:rect l="l" t="t" r="r" b="b"/>
            <a:pathLst>
              <a:path w="18147" h="9913" extrusionOk="0">
                <a:moveTo>
                  <a:pt x="0" y="0"/>
                </a:moveTo>
                <a:lnTo>
                  <a:pt x="0" y="9912"/>
                </a:lnTo>
                <a:lnTo>
                  <a:pt x="13206" y="9912"/>
                </a:lnTo>
                <a:cubicBezTo>
                  <a:pt x="15930" y="9912"/>
                  <a:pt x="18147" y="7664"/>
                  <a:pt x="18147" y="4940"/>
                </a:cubicBezTo>
                <a:cubicBezTo>
                  <a:pt x="18147" y="2217"/>
                  <a:pt x="15930" y="0"/>
                  <a:pt x="13206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en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5</a:t>
            </a:r>
            <a:endParaRPr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912" name="Google Shape;3912;p42"/>
          <p:cNvSpPr/>
          <p:nvPr/>
        </p:nvSpPr>
        <p:spPr>
          <a:xfrm>
            <a:off x="11435152" y="6707086"/>
            <a:ext cx="1518792" cy="1622781"/>
          </a:xfrm>
          <a:custGeom>
            <a:avLst/>
            <a:gdLst/>
            <a:ahLst/>
            <a:cxnLst/>
            <a:rect l="l" t="t" r="r" b="b"/>
            <a:pathLst>
              <a:path w="22455" h="22485" extrusionOk="0">
                <a:moveTo>
                  <a:pt x="11212" y="0"/>
                </a:moveTo>
                <a:cubicBezTo>
                  <a:pt x="5036" y="0"/>
                  <a:pt x="1" y="5035"/>
                  <a:pt x="1" y="11242"/>
                </a:cubicBezTo>
                <a:cubicBezTo>
                  <a:pt x="1" y="17450"/>
                  <a:pt x="5036" y="22485"/>
                  <a:pt x="11212" y="22485"/>
                </a:cubicBezTo>
                <a:cubicBezTo>
                  <a:pt x="17419" y="22485"/>
                  <a:pt x="22454" y="17450"/>
                  <a:pt x="22454" y="11242"/>
                </a:cubicBezTo>
                <a:cubicBezTo>
                  <a:pt x="22454" y="5035"/>
                  <a:pt x="17419" y="0"/>
                  <a:pt x="11212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13" name="Google Shape;3913;p42"/>
          <p:cNvSpPr/>
          <p:nvPr/>
        </p:nvSpPr>
        <p:spPr>
          <a:xfrm>
            <a:off x="11525177" y="6803072"/>
            <a:ext cx="1338809" cy="1430806"/>
          </a:xfrm>
          <a:custGeom>
            <a:avLst/>
            <a:gdLst/>
            <a:ahLst/>
            <a:cxnLst/>
            <a:rect l="l" t="t" r="r" b="b"/>
            <a:pathLst>
              <a:path w="19794" h="19825" extrusionOk="0">
                <a:moveTo>
                  <a:pt x="9881" y="0"/>
                </a:moveTo>
                <a:cubicBezTo>
                  <a:pt x="4434" y="0"/>
                  <a:pt x="0" y="4434"/>
                  <a:pt x="0" y="9912"/>
                </a:cubicBezTo>
                <a:cubicBezTo>
                  <a:pt x="0" y="15391"/>
                  <a:pt x="4434" y="19825"/>
                  <a:pt x="9881" y="19825"/>
                </a:cubicBezTo>
                <a:cubicBezTo>
                  <a:pt x="15360" y="19825"/>
                  <a:pt x="19793" y="15391"/>
                  <a:pt x="19793" y="9912"/>
                </a:cubicBezTo>
                <a:cubicBezTo>
                  <a:pt x="19793" y="4434"/>
                  <a:pt x="15360" y="0"/>
                  <a:pt x="988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14" name="Google Shape;3914;p42"/>
          <p:cNvSpPr/>
          <p:nvPr/>
        </p:nvSpPr>
        <p:spPr>
          <a:xfrm>
            <a:off x="11775774" y="7052207"/>
            <a:ext cx="773296" cy="820592"/>
          </a:xfrm>
          <a:custGeom>
            <a:avLst/>
            <a:gdLst/>
            <a:ahLst/>
            <a:cxnLst/>
            <a:rect l="l" t="t" r="r" b="b"/>
            <a:pathLst>
              <a:path w="11433" h="11370" extrusionOk="0">
                <a:moveTo>
                  <a:pt x="10803" y="0"/>
                </a:moveTo>
                <a:cubicBezTo>
                  <a:pt x="10649" y="0"/>
                  <a:pt x="10499" y="63"/>
                  <a:pt x="10388" y="190"/>
                </a:cubicBezTo>
                <a:lnTo>
                  <a:pt x="254" y="10324"/>
                </a:lnTo>
                <a:cubicBezTo>
                  <a:pt x="0" y="10546"/>
                  <a:pt x="0" y="10926"/>
                  <a:pt x="254" y="11179"/>
                </a:cubicBezTo>
                <a:lnTo>
                  <a:pt x="444" y="11369"/>
                </a:lnTo>
                <a:lnTo>
                  <a:pt x="11433" y="380"/>
                </a:lnTo>
                <a:lnTo>
                  <a:pt x="11243" y="190"/>
                </a:lnTo>
                <a:cubicBezTo>
                  <a:pt x="11116" y="63"/>
                  <a:pt x="10958" y="0"/>
                  <a:pt x="10803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15" name="Google Shape;3915;p42"/>
          <p:cNvSpPr/>
          <p:nvPr/>
        </p:nvSpPr>
        <p:spPr>
          <a:xfrm>
            <a:off x="11805737" y="7079633"/>
            <a:ext cx="814013" cy="870824"/>
          </a:xfrm>
          <a:custGeom>
            <a:avLst/>
            <a:gdLst/>
            <a:ahLst/>
            <a:cxnLst/>
            <a:rect l="l" t="t" r="r" b="b"/>
            <a:pathLst>
              <a:path w="12035" h="12066" extrusionOk="0">
                <a:moveTo>
                  <a:pt x="10990" y="0"/>
                </a:moveTo>
                <a:lnTo>
                  <a:pt x="1" y="10989"/>
                </a:lnTo>
                <a:lnTo>
                  <a:pt x="1046" y="12066"/>
                </a:lnTo>
                <a:lnTo>
                  <a:pt x="12035" y="1045"/>
                </a:lnTo>
                <a:lnTo>
                  <a:pt x="109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16" name="Google Shape;3916;p42"/>
          <p:cNvSpPr/>
          <p:nvPr/>
        </p:nvSpPr>
        <p:spPr>
          <a:xfrm>
            <a:off x="11876416" y="7155053"/>
            <a:ext cx="760512" cy="807458"/>
          </a:xfrm>
          <a:custGeom>
            <a:avLst/>
            <a:gdLst/>
            <a:ahLst/>
            <a:cxnLst/>
            <a:rect l="l" t="t" r="r" b="b"/>
            <a:pathLst>
              <a:path w="11244" h="11188" extrusionOk="0">
                <a:moveTo>
                  <a:pt x="11022" y="0"/>
                </a:moveTo>
                <a:lnTo>
                  <a:pt x="1" y="11021"/>
                </a:lnTo>
                <a:cubicBezTo>
                  <a:pt x="127" y="11132"/>
                  <a:pt x="286" y="11187"/>
                  <a:pt x="440" y="11187"/>
                </a:cubicBezTo>
                <a:cubicBezTo>
                  <a:pt x="595" y="11187"/>
                  <a:pt x="745" y="11132"/>
                  <a:pt x="856" y="11021"/>
                </a:cubicBezTo>
                <a:lnTo>
                  <a:pt x="11022" y="855"/>
                </a:lnTo>
                <a:cubicBezTo>
                  <a:pt x="11243" y="633"/>
                  <a:pt x="11243" y="253"/>
                  <a:pt x="11022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17" name="Google Shape;3917;p42"/>
          <p:cNvSpPr/>
          <p:nvPr/>
        </p:nvSpPr>
        <p:spPr>
          <a:xfrm>
            <a:off x="11805736" y="7765264"/>
            <a:ext cx="42949" cy="45828"/>
          </a:xfrm>
          <a:custGeom>
            <a:avLst/>
            <a:gdLst/>
            <a:ahLst/>
            <a:cxnLst/>
            <a:rect l="l" t="t" r="r" b="b"/>
            <a:pathLst>
              <a:path w="635" h="635" extrusionOk="0">
                <a:moveTo>
                  <a:pt x="222" y="1"/>
                </a:moveTo>
                <a:lnTo>
                  <a:pt x="1" y="222"/>
                </a:lnTo>
                <a:lnTo>
                  <a:pt x="412" y="634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18" name="Google Shape;3918;p42"/>
          <p:cNvSpPr/>
          <p:nvPr/>
        </p:nvSpPr>
        <p:spPr>
          <a:xfrm>
            <a:off x="11878582" y="7689844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0" y="191"/>
                </a:lnTo>
                <a:lnTo>
                  <a:pt x="412" y="634"/>
                </a:lnTo>
                <a:lnTo>
                  <a:pt x="634" y="412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19" name="Google Shape;3919;p42"/>
          <p:cNvSpPr/>
          <p:nvPr/>
        </p:nvSpPr>
        <p:spPr>
          <a:xfrm>
            <a:off x="11949263" y="7612117"/>
            <a:ext cx="42882" cy="48067"/>
          </a:xfrm>
          <a:custGeom>
            <a:avLst/>
            <a:gdLst/>
            <a:ahLst/>
            <a:cxnLst/>
            <a:rect l="l" t="t" r="r" b="b"/>
            <a:pathLst>
              <a:path w="634" h="666" extrusionOk="0">
                <a:moveTo>
                  <a:pt x="222" y="1"/>
                </a:moveTo>
                <a:lnTo>
                  <a:pt x="1" y="223"/>
                </a:lnTo>
                <a:lnTo>
                  <a:pt x="412" y="666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20" name="Google Shape;3920;p42"/>
          <p:cNvSpPr/>
          <p:nvPr/>
        </p:nvSpPr>
        <p:spPr>
          <a:xfrm>
            <a:off x="12019944" y="7536698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2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21" name="Google Shape;3921;p42"/>
          <p:cNvSpPr/>
          <p:nvPr/>
        </p:nvSpPr>
        <p:spPr>
          <a:xfrm>
            <a:off x="12092789" y="7461278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190" y="1"/>
                </a:moveTo>
                <a:lnTo>
                  <a:pt x="0" y="191"/>
                </a:lnTo>
                <a:lnTo>
                  <a:pt x="412" y="634"/>
                </a:lnTo>
                <a:lnTo>
                  <a:pt x="634" y="412"/>
                </a:lnTo>
                <a:lnTo>
                  <a:pt x="190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22" name="Google Shape;3922;p42"/>
          <p:cNvSpPr/>
          <p:nvPr/>
        </p:nvSpPr>
        <p:spPr>
          <a:xfrm>
            <a:off x="12163468" y="7383620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12" y="633"/>
                </a:lnTo>
                <a:lnTo>
                  <a:pt x="634" y="443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23" name="Google Shape;3923;p42"/>
          <p:cNvSpPr/>
          <p:nvPr/>
        </p:nvSpPr>
        <p:spPr>
          <a:xfrm>
            <a:off x="12234149" y="7308129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3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24" name="Google Shape;3924;p42"/>
          <p:cNvSpPr/>
          <p:nvPr/>
        </p:nvSpPr>
        <p:spPr>
          <a:xfrm>
            <a:off x="12306994" y="7230473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190" y="0"/>
                </a:moveTo>
                <a:lnTo>
                  <a:pt x="0" y="222"/>
                </a:lnTo>
                <a:lnTo>
                  <a:pt x="412" y="634"/>
                </a:lnTo>
                <a:lnTo>
                  <a:pt x="634" y="444"/>
                </a:lnTo>
                <a:lnTo>
                  <a:pt x="1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25" name="Google Shape;3925;p42"/>
          <p:cNvSpPr/>
          <p:nvPr/>
        </p:nvSpPr>
        <p:spPr>
          <a:xfrm>
            <a:off x="12377675" y="7155054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12" y="633"/>
                </a:lnTo>
                <a:lnTo>
                  <a:pt x="634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26" name="Google Shape;3926;p42"/>
          <p:cNvSpPr/>
          <p:nvPr/>
        </p:nvSpPr>
        <p:spPr>
          <a:xfrm>
            <a:off x="12450521" y="7079634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190" y="0"/>
                </a:moveTo>
                <a:lnTo>
                  <a:pt x="0" y="190"/>
                </a:lnTo>
                <a:lnTo>
                  <a:pt x="412" y="633"/>
                </a:lnTo>
                <a:lnTo>
                  <a:pt x="633" y="412"/>
                </a:lnTo>
                <a:lnTo>
                  <a:pt x="1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27" name="Google Shape;3927;p42"/>
          <p:cNvSpPr/>
          <p:nvPr/>
        </p:nvSpPr>
        <p:spPr>
          <a:xfrm>
            <a:off x="11842193" y="7726434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3" y="634"/>
                </a:lnTo>
                <a:lnTo>
                  <a:pt x="633" y="444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28" name="Google Shape;3928;p42"/>
          <p:cNvSpPr/>
          <p:nvPr/>
        </p:nvSpPr>
        <p:spPr>
          <a:xfrm>
            <a:off x="11912873" y="7651017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4" y="634"/>
                </a:lnTo>
                <a:lnTo>
                  <a:pt x="634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29" name="Google Shape;3929;p42"/>
          <p:cNvSpPr/>
          <p:nvPr/>
        </p:nvSpPr>
        <p:spPr>
          <a:xfrm>
            <a:off x="11985652" y="7575598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190"/>
                </a:lnTo>
                <a:lnTo>
                  <a:pt x="413" y="634"/>
                </a:lnTo>
                <a:lnTo>
                  <a:pt x="634" y="412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30" name="Google Shape;3930;p42"/>
          <p:cNvSpPr/>
          <p:nvPr/>
        </p:nvSpPr>
        <p:spPr>
          <a:xfrm>
            <a:off x="12056333" y="7497868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222"/>
                </a:lnTo>
                <a:lnTo>
                  <a:pt x="413" y="634"/>
                </a:lnTo>
                <a:lnTo>
                  <a:pt x="634" y="444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31" name="Google Shape;3931;p42"/>
          <p:cNvSpPr/>
          <p:nvPr/>
        </p:nvSpPr>
        <p:spPr>
          <a:xfrm>
            <a:off x="12127081" y="7422449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3" y="634"/>
                </a:lnTo>
                <a:lnTo>
                  <a:pt x="633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32" name="Google Shape;3932;p42"/>
          <p:cNvSpPr/>
          <p:nvPr/>
        </p:nvSpPr>
        <p:spPr>
          <a:xfrm>
            <a:off x="12199857" y="7347030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191" y="0"/>
                </a:moveTo>
                <a:lnTo>
                  <a:pt x="1" y="190"/>
                </a:lnTo>
                <a:lnTo>
                  <a:pt x="413" y="634"/>
                </a:lnTo>
                <a:lnTo>
                  <a:pt x="634" y="412"/>
                </a:lnTo>
                <a:lnTo>
                  <a:pt x="191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33" name="Google Shape;3933;p42"/>
          <p:cNvSpPr/>
          <p:nvPr/>
        </p:nvSpPr>
        <p:spPr>
          <a:xfrm>
            <a:off x="12270538" y="7269302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1"/>
                </a:moveTo>
                <a:lnTo>
                  <a:pt x="1" y="222"/>
                </a:lnTo>
                <a:lnTo>
                  <a:pt x="413" y="634"/>
                </a:lnTo>
                <a:lnTo>
                  <a:pt x="634" y="412"/>
                </a:lnTo>
                <a:lnTo>
                  <a:pt x="223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34" name="Google Shape;3934;p42"/>
          <p:cNvSpPr/>
          <p:nvPr/>
        </p:nvSpPr>
        <p:spPr>
          <a:xfrm>
            <a:off x="12343384" y="7193883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191" y="0"/>
                </a:moveTo>
                <a:lnTo>
                  <a:pt x="1" y="190"/>
                </a:lnTo>
                <a:lnTo>
                  <a:pt x="412" y="634"/>
                </a:lnTo>
                <a:lnTo>
                  <a:pt x="634" y="412"/>
                </a:lnTo>
                <a:lnTo>
                  <a:pt x="191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35" name="Google Shape;3935;p42"/>
          <p:cNvSpPr/>
          <p:nvPr/>
        </p:nvSpPr>
        <p:spPr>
          <a:xfrm>
            <a:off x="12414064" y="7116154"/>
            <a:ext cx="42949" cy="45828"/>
          </a:xfrm>
          <a:custGeom>
            <a:avLst/>
            <a:gdLst/>
            <a:ahLst/>
            <a:cxnLst/>
            <a:rect l="l" t="t" r="r" b="b"/>
            <a:pathLst>
              <a:path w="635" h="635" extrusionOk="0">
                <a:moveTo>
                  <a:pt x="222" y="1"/>
                </a:moveTo>
                <a:lnTo>
                  <a:pt x="1" y="222"/>
                </a:lnTo>
                <a:lnTo>
                  <a:pt x="412" y="634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36" name="Google Shape;3936;p42"/>
          <p:cNvSpPr/>
          <p:nvPr/>
        </p:nvSpPr>
        <p:spPr>
          <a:xfrm>
            <a:off x="12019944" y="7536698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2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37" name="Google Shape;3937;p42"/>
          <p:cNvSpPr/>
          <p:nvPr/>
        </p:nvSpPr>
        <p:spPr>
          <a:xfrm>
            <a:off x="12056333" y="7497868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222"/>
                </a:lnTo>
                <a:lnTo>
                  <a:pt x="413" y="634"/>
                </a:lnTo>
                <a:lnTo>
                  <a:pt x="634" y="444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38" name="Google Shape;3938;p42"/>
          <p:cNvSpPr/>
          <p:nvPr/>
        </p:nvSpPr>
        <p:spPr>
          <a:xfrm>
            <a:off x="12384101" y="7696699"/>
            <a:ext cx="229221" cy="244663"/>
          </a:xfrm>
          <a:custGeom>
            <a:avLst/>
            <a:gdLst/>
            <a:ahLst/>
            <a:cxnLst/>
            <a:rect l="l" t="t" r="r" b="b"/>
            <a:pathLst>
              <a:path w="3389" h="3390" extrusionOk="0">
                <a:moveTo>
                  <a:pt x="2122" y="1"/>
                </a:moveTo>
                <a:lnTo>
                  <a:pt x="0" y="2122"/>
                </a:lnTo>
                <a:lnTo>
                  <a:pt x="1267" y="3389"/>
                </a:lnTo>
                <a:lnTo>
                  <a:pt x="3389" y="1267"/>
                </a:lnTo>
                <a:lnTo>
                  <a:pt x="212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39" name="Google Shape;3939;p42"/>
          <p:cNvSpPr/>
          <p:nvPr/>
        </p:nvSpPr>
        <p:spPr>
          <a:xfrm>
            <a:off x="12384100" y="7813256"/>
            <a:ext cx="122153" cy="128104"/>
          </a:xfrm>
          <a:custGeom>
            <a:avLst/>
            <a:gdLst/>
            <a:ahLst/>
            <a:cxnLst/>
            <a:rect l="l" t="t" r="r" b="b"/>
            <a:pathLst>
              <a:path w="1806" h="1775" extrusionOk="0">
                <a:moveTo>
                  <a:pt x="539" y="1"/>
                </a:moveTo>
                <a:lnTo>
                  <a:pt x="0" y="507"/>
                </a:lnTo>
                <a:lnTo>
                  <a:pt x="1267" y="1774"/>
                </a:lnTo>
                <a:lnTo>
                  <a:pt x="1806" y="1268"/>
                </a:lnTo>
                <a:lnTo>
                  <a:pt x="5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40" name="Google Shape;3940;p42"/>
          <p:cNvSpPr/>
          <p:nvPr/>
        </p:nvSpPr>
        <p:spPr>
          <a:xfrm>
            <a:off x="12469795" y="7790450"/>
            <a:ext cx="188504" cy="194863"/>
          </a:xfrm>
          <a:custGeom>
            <a:avLst/>
            <a:gdLst/>
            <a:ahLst/>
            <a:cxnLst/>
            <a:rect l="l" t="t" r="r" b="b"/>
            <a:pathLst>
              <a:path w="2787" h="2700" extrusionOk="0">
                <a:moveTo>
                  <a:pt x="2122" y="0"/>
                </a:moveTo>
                <a:lnTo>
                  <a:pt x="0" y="2090"/>
                </a:lnTo>
                <a:lnTo>
                  <a:pt x="443" y="2534"/>
                </a:lnTo>
                <a:cubicBezTo>
                  <a:pt x="554" y="2644"/>
                  <a:pt x="705" y="2700"/>
                  <a:pt x="859" y="2700"/>
                </a:cubicBezTo>
                <a:cubicBezTo>
                  <a:pt x="1014" y="2700"/>
                  <a:pt x="1172" y="2644"/>
                  <a:pt x="1299" y="2534"/>
                </a:cubicBezTo>
                <a:lnTo>
                  <a:pt x="2565" y="1267"/>
                </a:lnTo>
                <a:cubicBezTo>
                  <a:pt x="2787" y="1013"/>
                  <a:pt x="2787" y="633"/>
                  <a:pt x="2565" y="412"/>
                </a:cubicBezTo>
                <a:lnTo>
                  <a:pt x="2122" y="0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41" name="Google Shape;3941;p42"/>
          <p:cNvSpPr/>
          <p:nvPr/>
        </p:nvSpPr>
        <p:spPr>
          <a:xfrm>
            <a:off x="12469795" y="7904698"/>
            <a:ext cx="122153" cy="80615"/>
          </a:xfrm>
          <a:custGeom>
            <a:avLst/>
            <a:gdLst/>
            <a:ahLst/>
            <a:cxnLst/>
            <a:rect l="l" t="t" r="r" b="b"/>
            <a:pathLst>
              <a:path w="1806" h="1117" extrusionOk="0">
                <a:moveTo>
                  <a:pt x="539" y="1"/>
                </a:moveTo>
                <a:lnTo>
                  <a:pt x="0" y="507"/>
                </a:lnTo>
                <a:lnTo>
                  <a:pt x="443" y="951"/>
                </a:lnTo>
                <a:cubicBezTo>
                  <a:pt x="554" y="1061"/>
                  <a:pt x="705" y="1117"/>
                  <a:pt x="859" y="1117"/>
                </a:cubicBezTo>
                <a:cubicBezTo>
                  <a:pt x="1014" y="1117"/>
                  <a:pt x="1172" y="1061"/>
                  <a:pt x="1299" y="951"/>
                </a:cubicBezTo>
                <a:lnTo>
                  <a:pt x="1805" y="412"/>
                </a:lnTo>
                <a:lnTo>
                  <a:pt x="1805" y="412"/>
                </a:lnTo>
                <a:cubicBezTo>
                  <a:pt x="1694" y="523"/>
                  <a:pt x="1544" y="578"/>
                  <a:pt x="1394" y="578"/>
                </a:cubicBezTo>
                <a:cubicBezTo>
                  <a:pt x="1243" y="578"/>
                  <a:pt x="1093" y="523"/>
                  <a:pt x="982" y="412"/>
                </a:cubicBezTo>
                <a:lnTo>
                  <a:pt x="539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42" name="Google Shape;3942;p42"/>
          <p:cNvSpPr/>
          <p:nvPr/>
        </p:nvSpPr>
        <p:spPr>
          <a:xfrm>
            <a:off x="12399114" y="7712722"/>
            <a:ext cx="214207" cy="228640"/>
          </a:xfrm>
          <a:custGeom>
            <a:avLst/>
            <a:gdLst/>
            <a:ahLst/>
            <a:cxnLst/>
            <a:rect l="l" t="t" r="r" b="b"/>
            <a:pathLst>
              <a:path w="3167" h="3168" extrusionOk="0">
                <a:moveTo>
                  <a:pt x="2122" y="0"/>
                </a:moveTo>
                <a:lnTo>
                  <a:pt x="0" y="2122"/>
                </a:lnTo>
                <a:lnTo>
                  <a:pt x="222" y="2344"/>
                </a:lnTo>
                <a:lnTo>
                  <a:pt x="2312" y="222"/>
                </a:lnTo>
                <a:lnTo>
                  <a:pt x="2122" y="0"/>
                </a:lnTo>
                <a:close/>
                <a:moveTo>
                  <a:pt x="2534" y="444"/>
                </a:moveTo>
                <a:lnTo>
                  <a:pt x="412" y="2534"/>
                </a:lnTo>
                <a:lnTo>
                  <a:pt x="633" y="2756"/>
                </a:lnTo>
                <a:lnTo>
                  <a:pt x="2755" y="634"/>
                </a:lnTo>
                <a:lnTo>
                  <a:pt x="2534" y="444"/>
                </a:lnTo>
                <a:close/>
                <a:moveTo>
                  <a:pt x="2977" y="855"/>
                </a:moveTo>
                <a:lnTo>
                  <a:pt x="855" y="2977"/>
                </a:lnTo>
                <a:lnTo>
                  <a:pt x="1045" y="3167"/>
                </a:lnTo>
                <a:lnTo>
                  <a:pt x="3167" y="1077"/>
                </a:lnTo>
                <a:lnTo>
                  <a:pt x="2977" y="855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43" name="Google Shape;3943;p42"/>
          <p:cNvSpPr/>
          <p:nvPr/>
        </p:nvSpPr>
        <p:spPr>
          <a:xfrm>
            <a:off x="12456945" y="7888675"/>
            <a:ext cx="49308" cy="52685"/>
          </a:xfrm>
          <a:custGeom>
            <a:avLst/>
            <a:gdLst/>
            <a:ahLst/>
            <a:cxnLst/>
            <a:rect l="l" t="t" r="r" b="b"/>
            <a:pathLst>
              <a:path w="729" h="730" extrusionOk="0">
                <a:moveTo>
                  <a:pt x="507" y="1"/>
                </a:moveTo>
                <a:lnTo>
                  <a:pt x="0" y="539"/>
                </a:lnTo>
                <a:lnTo>
                  <a:pt x="190" y="729"/>
                </a:lnTo>
                <a:lnTo>
                  <a:pt x="729" y="223"/>
                </a:lnTo>
                <a:lnTo>
                  <a:pt x="507" y="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44" name="Google Shape;3944;p42"/>
          <p:cNvSpPr/>
          <p:nvPr/>
        </p:nvSpPr>
        <p:spPr>
          <a:xfrm>
            <a:off x="12426913" y="7859013"/>
            <a:ext cx="51473" cy="52613"/>
          </a:xfrm>
          <a:custGeom>
            <a:avLst/>
            <a:gdLst/>
            <a:ahLst/>
            <a:cxnLst/>
            <a:rect l="l" t="t" r="r" b="b"/>
            <a:pathLst>
              <a:path w="761" h="729" extrusionOk="0">
                <a:moveTo>
                  <a:pt x="539" y="0"/>
                </a:moveTo>
                <a:lnTo>
                  <a:pt x="1" y="507"/>
                </a:lnTo>
                <a:lnTo>
                  <a:pt x="222" y="729"/>
                </a:lnTo>
                <a:lnTo>
                  <a:pt x="761" y="190"/>
                </a:lnTo>
                <a:lnTo>
                  <a:pt x="539" y="0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45" name="Google Shape;3945;p42"/>
          <p:cNvSpPr/>
          <p:nvPr/>
        </p:nvSpPr>
        <p:spPr>
          <a:xfrm>
            <a:off x="12399114" y="7826969"/>
            <a:ext cx="51473" cy="52685"/>
          </a:xfrm>
          <a:custGeom>
            <a:avLst/>
            <a:gdLst/>
            <a:ahLst/>
            <a:cxnLst/>
            <a:rect l="l" t="t" r="r" b="b"/>
            <a:pathLst>
              <a:path w="761" h="730" extrusionOk="0">
                <a:moveTo>
                  <a:pt x="538" y="1"/>
                </a:moveTo>
                <a:lnTo>
                  <a:pt x="0" y="539"/>
                </a:lnTo>
                <a:lnTo>
                  <a:pt x="222" y="729"/>
                </a:lnTo>
                <a:lnTo>
                  <a:pt x="760" y="222"/>
                </a:lnTo>
                <a:lnTo>
                  <a:pt x="538" y="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46" name="Google Shape;3946;p42"/>
          <p:cNvSpPr/>
          <p:nvPr/>
        </p:nvSpPr>
        <p:spPr>
          <a:xfrm>
            <a:off x="11784362" y="7056756"/>
            <a:ext cx="214207" cy="228640"/>
          </a:xfrm>
          <a:custGeom>
            <a:avLst/>
            <a:gdLst/>
            <a:ahLst/>
            <a:cxnLst/>
            <a:rect l="l" t="t" r="r" b="b"/>
            <a:pathLst>
              <a:path w="3167" h="3168" extrusionOk="0">
                <a:moveTo>
                  <a:pt x="0" y="0"/>
                </a:moveTo>
                <a:lnTo>
                  <a:pt x="1045" y="3167"/>
                </a:lnTo>
                <a:lnTo>
                  <a:pt x="3167" y="1045"/>
                </a:lnTo>
                <a:lnTo>
                  <a:pt x="0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47" name="Google Shape;3947;p42"/>
          <p:cNvSpPr/>
          <p:nvPr/>
        </p:nvSpPr>
        <p:spPr>
          <a:xfrm>
            <a:off x="11784362" y="7056756"/>
            <a:ext cx="107137" cy="114320"/>
          </a:xfrm>
          <a:custGeom>
            <a:avLst/>
            <a:gdLst/>
            <a:ahLst/>
            <a:cxnLst/>
            <a:rect l="l" t="t" r="r" b="b"/>
            <a:pathLst>
              <a:path w="1584" h="1584" extrusionOk="0">
                <a:moveTo>
                  <a:pt x="0" y="0"/>
                </a:moveTo>
                <a:lnTo>
                  <a:pt x="538" y="1584"/>
                </a:lnTo>
                <a:lnTo>
                  <a:pt x="1583" y="539"/>
                </a:lnTo>
                <a:lnTo>
                  <a:pt x="0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48" name="Google Shape;3948;p42"/>
          <p:cNvSpPr/>
          <p:nvPr/>
        </p:nvSpPr>
        <p:spPr>
          <a:xfrm>
            <a:off x="11855044" y="7132176"/>
            <a:ext cx="672652" cy="717749"/>
          </a:xfrm>
          <a:custGeom>
            <a:avLst/>
            <a:gdLst/>
            <a:ahLst/>
            <a:cxnLst/>
            <a:rect l="l" t="t" r="r" b="b"/>
            <a:pathLst>
              <a:path w="9945" h="9945" extrusionOk="0">
                <a:moveTo>
                  <a:pt x="2122" y="0"/>
                </a:moveTo>
                <a:lnTo>
                  <a:pt x="0" y="2122"/>
                </a:lnTo>
                <a:lnTo>
                  <a:pt x="7822" y="9944"/>
                </a:lnTo>
                <a:lnTo>
                  <a:pt x="9944" y="7823"/>
                </a:lnTo>
                <a:lnTo>
                  <a:pt x="2122" y="0"/>
                </a:ln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49" name="Google Shape;3949;p42"/>
          <p:cNvSpPr/>
          <p:nvPr/>
        </p:nvSpPr>
        <p:spPr>
          <a:xfrm>
            <a:off x="11891433" y="7132175"/>
            <a:ext cx="636263" cy="681156"/>
          </a:xfrm>
          <a:custGeom>
            <a:avLst/>
            <a:gdLst/>
            <a:ahLst/>
            <a:cxnLst/>
            <a:rect l="l" t="t" r="r" b="b"/>
            <a:pathLst>
              <a:path w="9407" h="9438" extrusionOk="0">
                <a:moveTo>
                  <a:pt x="1584" y="0"/>
                </a:moveTo>
                <a:lnTo>
                  <a:pt x="0" y="1584"/>
                </a:lnTo>
                <a:lnTo>
                  <a:pt x="7823" y="9438"/>
                </a:lnTo>
                <a:lnTo>
                  <a:pt x="9406" y="7823"/>
                </a:lnTo>
                <a:lnTo>
                  <a:pt x="1584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50" name="Google Shape;3950;p42"/>
          <p:cNvSpPr/>
          <p:nvPr/>
        </p:nvSpPr>
        <p:spPr>
          <a:xfrm>
            <a:off x="11194880" y="3100888"/>
            <a:ext cx="1229576" cy="715510"/>
          </a:xfrm>
          <a:custGeom>
            <a:avLst/>
            <a:gdLst/>
            <a:ahLst/>
            <a:cxnLst/>
            <a:rect l="l" t="t" r="r" b="b"/>
            <a:pathLst>
              <a:path w="18179" h="9914" extrusionOk="0">
                <a:moveTo>
                  <a:pt x="0" y="1"/>
                </a:moveTo>
                <a:lnTo>
                  <a:pt x="0" y="9913"/>
                </a:lnTo>
                <a:lnTo>
                  <a:pt x="13206" y="9913"/>
                </a:lnTo>
                <a:cubicBezTo>
                  <a:pt x="15930" y="9913"/>
                  <a:pt x="18179" y="7696"/>
                  <a:pt x="18179" y="4973"/>
                </a:cubicBezTo>
                <a:cubicBezTo>
                  <a:pt x="18179" y="2218"/>
                  <a:pt x="15962" y="1"/>
                  <a:pt x="13206" y="1"/>
                </a:cubicBez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en-US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4</a:t>
            </a:r>
            <a:endParaRPr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951" name="Google Shape;3951;p42"/>
          <p:cNvSpPr/>
          <p:nvPr/>
        </p:nvSpPr>
        <p:spPr>
          <a:xfrm>
            <a:off x="10436601" y="2648373"/>
            <a:ext cx="1518725" cy="1620545"/>
          </a:xfrm>
          <a:custGeom>
            <a:avLst/>
            <a:gdLst/>
            <a:ahLst/>
            <a:cxnLst/>
            <a:rect l="l" t="t" r="r" b="b"/>
            <a:pathLst>
              <a:path w="22454" h="22454" extrusionOk="0">
                <a:moveTo>
                  <a:pt x="11211" y="0"/>
                </a:moveTo>
                <a:cubicBezTo>
                  <a:pt x="5004" y="0"/>
                  <a:pt x="1" y="5036"/>
                  <a:pt x="1" y="11243"/>
                </a:cubicBezTo>
                <a:cubicBezTo>
                  <a:pt x="1" y="17418"/>
                  <a:pt x="5004" y="22454"/>
                  <a:pt x="11211" y="22454"/>
                </a:cubicBezTo>
                <a:cubicBezTo>
                  <a:pt x="17419" y="22454"/>
                  <a:pt x="22454" y="17418"/>
                  <a:pt x="22454" y="11243"/>
                </a:cubicBezTo>
                <a:cubicBezTo>
                  <a:pt x="22454" y="5036"/>
                  <a:pt x="17419" y="0"/>
                  <a:pt x="11211" y="0"/>
                </a:cubicBez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52" name="Google Shape;3952;p42"/>
          <p:cNvSpPr/>
          <p:nvPr/>
        </p:nvSpPr>
        <p:spPr>
          <a:xfrm>
            <a:off x="10524461" y="2744362"/>
            <a:ext cx="1340907" cy="1428567"/>
          </a:xfrm>
          <a:custGeom>
            <a:avLst/>
            <a:gdLst/>
            <a:ahLst/>
            <a:cxnLst/>
            <a:rect l="l" t="t" r="r" b="b"/>
            <a:pathLst>
              <a:path w="19825" h="19794" extrusionOk="0">
                <a:moveTo>
                  <a:pt x="9912" y="1"/>
                </a:moveTo>
                <a:cubicBezTo>
                  <a:pt x="4434" y="1"/>
                  <a:pt x="0" y="4434"/>
                  <a:pt x="0" y="9913"/>
                </a:cubicBezTo>
                <a:cubicBezTo>
                  <a:pt x="0" y="15360"/>
                  <a:pt x="4434" y="19794"/>
                  <a:pt x="9912" y="19794"/>
                </a:cubicBezTo>
                <a:cubicBezTo>
                  <a:pt x="15391" y="19794"/>
                  <a:pt x="19825" y="15360"/>
                  <a:pt x="19825" y="9913"/>
                </a:cubicBezTo>
                <a:cubicBezTo>
                  <a:pt x="19825" y="4434"/>
                  <a:pt x="15391" y="1"/>
                  <a:pt x="991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68" name="Google Shape;3968;p42"/>
          <p:cNvSpPr txBox="1"/>
          <p:nvPr/>
        </p:nvSpPr>
        <p:spPr>
          <a:xfrm>
            <a:off x="899796" y="3140495"/>
            <a:ext cx="4497753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sharoitlarda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qo‘llashni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o‘rgatish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70" name="Google Shape;3970;p42"/>
          <p:cNvSpPr txBox="1"/>
          <p:nvPr/>
        </p:nvSpPr>
        <p:spPr>
          <a:xfrm>
            <a:off x="356990" y="5832723"/>
            <a:ext cx="4497755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materialni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mavzularda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kengaytirish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vazifalar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72" name="Google Shape;3972;p42"/>
          <p:cNvSpPr txBox="1"/>
          <p:nvPr/>
        </p:nvSpPr>
        <p:spPr>
          <a:xfrm>
            <a:off x="899794" y="8466203"/>
            <a:ext cx="4137715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kengroq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kontekstda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tatbiq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etishga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beriladi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74" name="Google Shape;3974;p42"/>
          <p:cNvSpPr txBox="1"/>
          <p:nvPr/>
        </p:nvSpPr>
        <p:spPr>
          <a:xfrm>
            <a:off x="12526342" y="3140494"/>
            <a:ext cx="5040560" cy="136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Amaliyot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adabiy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asarlardan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misollar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keltirib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asarlarda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grammatika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qoidalarini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qo‘llashni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so‘rashi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76" name="Google Shape;3976;p42"/>
          <p:cNvSpPr txBox="1"/>
          <p:nvPr/>
        </p:nvSpPr>
        <p:spPr>
          <a:xfrm>
            <a:off x="13390438" y="7102912"/>
            <a:ext cx="4605462" cy="1596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ru-RU" sz="2400" dirty="0"/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Misol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hikoya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yozishni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so‘rashingiz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grammatika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qoidalarini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ishlatishlari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79" name="Google Shape;3979;p42"/>
          <p:cNvSpPr txBox="1"/>
          <p:nvPr/>
        </p:nvSpPr>
        <p:spPr>
          <a:xfrm>
            <a:off x="1397812" y="960120"/>
            <a:ext cx="15200277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6.  Extend (</a:t>
            </a:r>
            <a:r>
              <a:rPr lang="en-US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Kengaytirish</a:t>
            </a:r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5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8" name="Google Shape;2450;p30"/>
          <p:cNvSpPr/>
          <p:nvPr/>
        </p:nvSpPr>
        <p:spPr>
          <a:xfrm>
            <a:off x="6403122" y="2537254"/>
            <a:ext cx="983201" cy="1327649"/>
          </a:xfrm>
          <a:custGeom>
            <a:avLst/>
            <a:gdLst/>
            <a:ahLst/>
            <a:cxnLst/>
            <a:rect l="l" t="t" r="r" b="b"/>
            <a:pathLst>
              <a:path w="15266" h="19319" extrusionOk="0">
                <a:moveTo>
                  <a:pt x="7126" y="1362"/>
                </a:moveTo>
                <a:cubicBezTo>
                  <a:pt x="7316" y="1204"/>
                  <a:pt x="7474" y="1046"/>
                  <a:pt x="7633" y="951"/>
                </a:cubicBezTo>
                <a:cubicBezTo>
                  <a:pt x="7886" y="761"/>
                  <a:pt x="8140" y="824"/>
                  <a:pt x="8203" y="1141"/>
                </a:cubicBezTo>
                <a:cubicBezTo>
                  <a:pt x="8298" y="1521"/>
                  <a:pt x="8361" y="1901"/>
                  <a:pt x="8425" y="2344"/>
                </a:cubicBezTo>
                <a:cubicBezTo>
                  <a:pt x="8710" y="2217"/>
                  <a:pt x="8931" y="2091"/>
                  <a:pt x="9153" y="1964"/>
                </a:cubicBezTo>
                <a:cubicBezTo>
                  <a:pt x="9375" y="1837"/>
                  <a:pt x="9565" y="1679"/>
                  <a:pt x="9786" y="1584"/>
                </a:cubicBezTo>
                <a:cubicBezTo>
                  <a:pt x="9881" y="1521"/>
                  <a:pt x="10008" y="1552"/>
                  <a:pt x="10135" y="1521"/>
                </a:cubicBezTo>
                <a:cubicBezTo>
                  <a:pt x="10198" y="1869"/>
                  <a:pt x="10230" y="2154"/>
                  <a:pt x="10293" y="2502"/>
                </a:cubicBezTo>
                <a:cubicBezTo>
                  <a:pt x="10515" y="2344"/>
                  <a:pt x="10705" y="2217"/>
                  <a:pt x="10895" y="2122"/>
                </a:cubicBezTo>
                <a:cubicBezTo>
                  <a:pt x="11306" y="1901"/>
                  <a:pt x="11528" y="1996"/>
                  <a:pt x="11623" y="2471"/>
                </a:cubicBezTo>
                <a:cubicBezTo>
                  <a:pt x="11686" y="2756"/>
                  <a:pt x="11750" y="3072"/>
                  <a:pt x="11813" y="3357"/>
                </a:cubicBezTo>
                <a:cubicBezTo>
                  <a:pt x="11845" y="3484"/>
                  <a:pt x="11908" y="3579"/>
                  <a:pt x="11940" y="3737"/>
                </a:cubicBezTo>
                <a:cubicBezTo>
                  <a:pt x="12130" y="3674"/>
                  <a:pt x="12288" y="3642"/>
                  <a:pt x="12447" y="3611"/>
                </a:cubicBezTo>
                <a:cubicBezTo>
                  <a:pt x="12890" y="3484"/>
                  <a:pt x="12922" y="3516"/>
                  <a:pt x="12985" y="3959"/>
                </a:cubicBezTo>
                <a:cubicBezTo>
                  <a:pt x="13207" y="5321"/>
                  <a:pt x="13460" y="6683"/>
                  <a:pt x="13682" y="8044"/>
                </a:cubicBezTo>
                <a:cubicBezTo>
                  <a:pt x="13840" y="9026"/>
                  <a:pt x="13967" y="10008"/>
                  <a:pt x="14157" y="10958"/>
                </a:cubicBezTo>
                <a:cubicBezTo>
                  <a:pt x="14410" y="12351"/>
                  <a:pt x="14695" y="13713"/>
                  <a:pt x="14980" y="15075"/>
                </a:cubicBezTo>
                <a:cubicBezTo>
                  <a:pt x="15043" y="15518"/>
                  <a:pt x="15138" y="15993"/>
                  <a:pt x="15233" y="16437"/>
                </a:cubicBezTo>
                <a:cubicBezTo>
                  <a:pt x="15265" y="16753"/>
                  <a:pt x="15170" y="16912"/>
                  <a:pt x="14853" y="17007"/>
                </a:cubicBezTo>
                <a:cubicBezTo>
                  <a:pt x="14537" y="17070"/>
                  <a:pt x="14220" y="17133"/>
                  <a:pt x="13903" y="17197"/>
                </a:cubicBezTo>
                <a:cubicBezTo>
                  <a:pt x="12478" y="17513"/>
                  <a:pt x="11085" y="17798"/>
                  <a:pt x="9660" y="18115"/>
                </a:cubicBezTo>
                <a:cubicBezTo>
                  <a:pt x="8361" y="18368"/>
                  <a:pt x="7063" y="18685"/>
                  <a:pt x="5764" y="18970"/>
                </a:cubicBezTo>
                <a:cubicBezTo>
                  <a:pt x="5099" y="19097"/>
                  <a:pt x="4403" y="19192"/>
                  <a:pt x="3738" y="19255"/>
                </a:cubicBezTo>
                <a:cubicBezTo>
                  <a:pt x="3262" y="19318"/>
                  <a:pt x="3136" y="19192"/>
                  <a:pt x="3104" y="18812"/>
                </a:cubicBezTo>
                <a:cubicBezTo>
                  <a:pt x="3009" y="18210"/>
                  <a:pt x="2882" y="17640"/>
                  <a:pt x="2756" y="17038"/>
                </a:cubicBezTo>
                <a:cubicBezTo>
                  <a:pt x="2661" y="16563"/>
                  <a:pt x="2534" y="16057"/>
                  <a:pt x="2407" y="15550"/>
                </a:cubicBezTo>
                <a:cubicBezTo>
                  <a:pt x="2154" y="14568"/>
                  <a:pt x="1901" y="13586"/>
                  <a:pt x="1679" y="12573"/>
                </a:cubicBezTo>
                <a:cubicBezTo>
                  <a:pt x="1394" y="11338"/>
                  <a:pt x="1141" y="10071"/>
                  <a:pt x="824" y="8836"/>
                </a:cubicBezTo>
                <a:cubicBezTo>
                  <a:pt x="634" y="7981"/>
                  <a:pt x="381" y="7094"/>
                  <a:pt x="127" y="6239"/>
                </a:cubicBezTo>
                <a:cubicBezTo>
                  <a:pt x="1" y="5796"/>
                  <a:pt x="32" y="5511"/>
                  <a:pt x="412" y="5226"/>
                </a:cubicBezTo>
                <a:cubicBezTo>
                  <a:pt x="1014" y="4782"/>
                  <a:pt x="1584" y="4307"/>
                  <a:pt x="2154" y="3832"/>
                </a:cubicBezTo>
                <a:cubicBezTo>
                  <a:pt x="3262" y="2851"/>
                  <a:pt x="4371" y="1837"/>
                  <a:pt x="5511" y="824"/>
                </a:cubicBezTo>
                <a:cubicBezTo>
                  <a:pt x="5733" y="602"/>
                  <a:pt x="5986" y="412"/>
                  <a:pt x="6239" y="222"/>
                </a:cubicBezTo>
                <a:cubicBezTo>
                  <a:pt x="6524" y="0"/>
                  <a:pt x="6778" y="127"/>
                  <a:pt x="6873" y="444"/>
                </a:cubicBezTo>
                <a:cubicBezTo>
                  <a:pt x="6968" y="729"/>
                  <a:pt x="7031" y="1014"/>
                  <a:pt x="7126" y="1362"/>
                </a:cubicBezTo>
                <a:close/>
                <a:moveTo>
                  <a:pt x="3611" y="18717"/>
                </a:moveTo>
                <a:cubicBezTo>
                  <a:pt x="4751" y="18780"/>
                  <a:pt x="5859" y="18527"/>
                  <a:pt x="6968" y="18273"/>
                </a:cubicBezTo>
                <a:cubicBezTo>
                  <a:pt x="7506" y="18147"/>
                  <a:pt x="8045" y="17988"/>
                  <a:pt x="8583" y="17862"/>
                </a:cubicBezTo>
                <a:cubicBezTo>
                  <a:pt x="9533" y="17672"/>
                  <a:pt x="10451" y="17482"/>
                  <a:pt x="11401" y="17292"/>
                </a:cubicBezTo>
                <a:cubicBezTo>
                  <a:pt x="12098" y="17133"/>
                  <a:pt x="12827" y="17007"/>
                  <a:pt x="13555" y="16848"/>
                </a:cubicBezTo>
                <a:cubicBezTo>
                  <a:pt x="13935" y="16753"/>
                  <a:pt x="14283" y="16627"/>
                  <a:pt x="14663" y="16532"/>
                </a:cubicBezTo>
                <a:cubicBezTo>
                  <a:pt x="14663" y="16215"/>
                  <a:pt x="14663" y="15962"/>
                  <a:pt x="14632" y="15708"/>
                </a:cubicBezTo>
                <a:cubicBezTo>
                  <a:pt x="14347" y="14093"/>
                  <a:pt x="14030" y="12446"/>
                  <a:pt x="13713" y="10831"/>
                </a:cubicBezTo>
                <a:cubicBezTo>
                  <a:pt x="13618" y="10198"/>
                  <a:pt x="13428" y="9564"/>
                  <a:pt x="13333" y="8931"/>
                </a:cubicBezTo>
                <a:cubicBezTo>
                  <a:pt x="13112" y="7728"/>
                  <a:pt x="12953" y="6524"/>
                  <a:pt x="12763" y="5289"/>
                </a:cubicBezTo>
                <a:cubicBezTo>
                  <a:pt x="12700" y="4909"/>
                  <a:pt x="12605" y="4497"/>
                  <a:pt x="12542" y="4086"/>
                </a:cubicBezTo>
                <a:cubicBezTo>
                  <a:pt x="11180" y="4244"/>
                  <a:pt x="9913" y="4719"/>
                  <a:pt x="8551" y="4877"/>
                </a:cubicBezTo>
                <a:cubicBezTo>
                  <a:pt x="7253" y="5004"/>
                  <a:pt x="5954" y="5353"/>
                  <a:pt x="4656" y="5574"/>
                </a:cubicBezTo>
                <a:cubicBezTo>
                  <a:pt x="3358" y="5796"/>
                  <a:pt x="2027" y="5986"/>
                  <a:pt x="697" y="6176"/>
                </a:cubicBezTo>
                <a:cubicBezTo>
                  <a:pt x="1647" y="10356"/>
                  <a:pt x="2629" y="14505"/>
                  <a:pt x="3611" y="18717"/>
                </a:cubicBezTo>
                <a:close/>
                <a:moveTo>
                  <a:pt x="11243" y="2566"/>
                </a:moveTo>
                <a:cubicBezTo>
                  <a:pt x="9216" y="3357"/>
                  <a:pt x="7253" y="4117"/>
                  <a:pt x="5226" y="4909"/>
                </a:cubicBezTo>
                <a:cubicBezTo>
                  <a:pt x="5891" y="4972"/>
                  <a:pt x="10831" y="4086"/>
                  <a:pt x="11401" y="3801"/>
                </a:cubicBezTo>
                <a:cubicBezTo>
                  <a:pt x="11370" y="3389"/>
                  <a:pt x="11306" y="3009"/>
                  <a:pt x="11243" y="2566"/>
                </a:cubicBezTo>
                <a:close/>
                <a:moveTo>
                  <a:pt x="2186" y="5099"/>
                </a:moveTo>
                <a:cubicBezTo>
                  <a:pt x="4181" y="4466"/>
                  <a:pt x="6113" y="3611"/>
                  <a:pt x="7950" y="2566"/>
                </a:cubicBezTo>
                <a:cubicBezTo>
                  <a:pt x="7918" y="2217"/>
                  <a:pt x="7886" y="1869"/>
                  <a:pt x="7855" y="1552"/>
                </a:cubicBezTo>
                <a:cubicBezTo>
                  <a:pt x="7855" y="1521"/>
                  <a:pt x="7823" y="1489"/>
                  <a:pt x="7760" y="1394"/>
                </a:cubicBezTo>
                <a:cubicBezTo>
                  <a:pt x="5891" y="2629"/>
                  <a:pt x="4023" y="3864"/>
                  <a:pt x="2186" y="5099"/>
                </a:cubicBezTo>
                <a:close/>
                <a:moveTo>
                  <a:pt x="1996" y="4656"/>
                </a:moveTo>
                <a:cubicBezTo>
                  <a:pt x="1996" y="4687"/>
                  <a:pt x="2027" y="4719"/>
                  <a:pt x="2059" y="4719"/>
                </a:cubicBezTo>
                <a:cubicBezTo>
                  <a:pt x="3579" y="3737"/>
                  <a:pt x="5099" y="2724"/>
                  <a:pt x="6619" y="1742"/>
                </a:cubicBezTo>
                <a:cubicBezTo>
                  <a:pt x="6588" y="1362"/>
                  <a:pt x="6524" y="1046"/>
                  <a:pt x="6493" y="634"/>
                </a:cubicBezTo>
                <a:cubicBezTo>
                  <a:pt x="4909" y="2027"/>
                  <a:pt x="3453" y="3326"/>
                  <a:pt x="1996" y="4656"/>
                </a:cubicBezTo>
                <a:close/>
                <a:moveTo>
                  <a:pt x="9881" y="2692"/>
                </a:moveTo>
                <a:cubicBezTo>
                  <a:pt x="9850" y="2439"/>
                  <a:pt x="9818" y="2249"/>
                  <a:pt x="9786" y="2059"/>
                </a:cubicBezTo>
                <a:cubicBezTo>
                  <a:pt x="8140" y="2882"/>
                  <a:pt x="6524" y="3674"/>
                  <a:pt x="4941" y="4497"/>
                </a:cubicBezTo>
                <a:cubicBezTo>
                  <a:pt x="6651" y="4086"/>
                  <a:pt x="8235" y="3389"/>
                  <a:pt x="9881" y="2692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49" name="Google Shape;2450;p30"/>
          <p:cNvSpPr/>
          <p:nvPr/>
        </p:nvSpPr>
        <p:spPr>
          <a:xfrm>
            <a:off x="10656653" y="2711909"/>
            <a:ext cx="983201" cy="1327649"/>
          </a:xfrm>
          <a:custGeom>
            <a:avLst/>
            <a:gdLst/>
            <a:ahLst/>
            <a:cxnLst/>
            <a:rect l="l" t="t" r="r" b="b"/>
            <a:pathLst>
              <a:path w="15266" h="19319" extrusionOk="0">
                <a:moveTo>
                  <a:pt x="7126" y="1362"/>
                </a:moveTo>
                <a:cubicBezTo>
                  <a:pt x="7316" y="1204"/>
                  <a:pt x="7474" y="1046"/>
                  <a:pt x="7633" y="951"/>
                </a:cubicBezTo>
                <a:cubicBezTo>
                  <a:pt x="7886" y="761"/>
                  <a:pt x="8140" y="824"/>
                  <a:pt x="8203" y="1141"/>
                </a:cubicBezTo>
                <a:cubicBezTo>
                  <a:pt x="8298" y="1521"/>
                  <a:pt x="8361" y="1901"/>
                  <a:pt x="8425" y="2344"/>
                </a:cubicBezTo>
                <a:cubicBezTo>
                  <a:pt x="8710" y="2217"/>
                  <a:pt x="8931" y="2091"/>
                  <a:pt x="9153" y="1964"/>
                </a:cubicBezTo>
                <a:cubicBezTo>
                  <a:pt x="9375" y="1837"/>
                  <a:pt x="9565" y="1679"/>
                  <a:pt x="9786" y="1584"/>
                </a:cubicBezTo>
                <a:cubicBezTo>
                  <a:pt x="9881" y="1521"/>
                  <a:pt x="10008" y="1552"/>
                  <a:pt x="10135" y="1521"/>
                </a:cubicBezTo>
                <a:cubicBezTo>
                  <a:pt x="10198" y="1869"/>
                  <a:pt x="10230" y="2154"/>
                  <a:pt x="10293" y="2502"/>
                </a:cubicBezTo>
                <a:cubicBezTo>
                  <a:pt x="10515" y="2344"/>
                  <a:pt x="10705" y="2217"/>
                  <a:pt x="10895" y="2122"/>
                </a:cubicBezTo>
                <a:cubicBezTo>
                  <a:pt x="11306" y="1901"/>
                  <a:pt x="11528" y="1996"/>
                  <a:pt x="11623" y="2471"/>
                </a:cubicBezTo>
                <a:cubicBezTo>
                  <a:pt x="11686" y="2756"/>
                  <a:pt x="11750" y="3072"/>
                  <a:pt x="11813" y="3357"/>
                </a:cubicBezTo>
                <a:cubicBezTo>
                  <a:pt x="11845" y="3484"/>
                  <a:pt x="11908" y="3579"/>
                  <a:pt x="11940" y="3737"/>
                </a:cubicBezTo>
                <a:cubicBezTo>
                  <a:pt x="12130" y="3674"/>
                  <a:pt x="12288" y="3642"/>
                  <a:pt x="12447" y="3611"/>
                </a:cubicBezTo>
                <a:cubicBezTo>
                  <a:pt x="12890" y="3484"/>
                  <a:pt x="12922" y="3516"/>
                  <a:pt x="12985" y="3959"/>
                </a:cubicBezTo>
                <a:cubicBezTo>
                  <a:pt x="13207" y="5321"/>
                  <a:pt x="13460" y="6683"/>
                  <a:pt x="13682" y="8044"/>
                </a:cubicBezTo>
                <a:cubicBezTo>
                  <a:pt x="13840" y="9026"/>
                  <a:pt x="13967" y="10008"/>
                  <a:pt x="14157" y="10958"/>
                </a:cubicBezTo>
                <a:cubicBezTo>
                  <a:pt x="14410" y="12351"/>
                  <a:pt x="14695" y="13713"/>
                  <a:pt x="14980" y="15075"/>
                </a:cubicBezTo>
                <a:cubicBezTo>
                  <a:pt x="15043" y="15518"/>
                  <a:pt x="15138" y="15993"/>
                  <a:pt x="15233" y="16437"/>
                </a:cubicBezTo>
                <a:cubicBezTo>
                  <a:pt x="15265" y="16753"/>
                  <a:pt x="15170" y="16912"/>
                  <a:pt x="14853" y="17007"/>
                </a:cubicBezTo>
                <a:cubicBezTo>
                  <a:pt x="14537" y="17070"/>
                  <a:pt x="14220" y="17133"/>
                  <a:pt x="13903" y="17197"/>
                </a:cubicBezTo>
                <a:cubicBezTo>
                  <a:pt x="12478" y="17513"/>
                  <a:pt x="11085" y="17798"/>
                  <a:pt x="9660" y="18115"/>
                </a:cubicBezTo>
                <a:cubicBezTo>
                  <a:pt x="8361" y="18368"/>
                  <a:pt x="7063" y="18685"/>
                  <a:pt x="5764" y="18970"/>
                </a:cubicBezTo>
                <a:cubicBezTo>
                  <a:pt x="5099" y="19097"/>
                  <a:pt x="4403" y="19192"/>
                  <a:pt x="3738" y="19255"/>
                </a:cubicBezTo>
                <a:cubicBezTo>
                  <a:pt x="3262" y="19318"/>
                  <a:pt x="3136" y="19192"/>
                  <a:pt x="3104" y="18812"/>
                </a:cubicBezTo>
                <a:cubicBezTo>
                  <a:pt x="3009" y="18210"/>
                  <a:pt x="2882" y="17640"/>
                  <a:pt x="2756" y="17038"/>
                </a:cubicBezTo>
                <a:cubicBezTo>
                  <a:pt x="2661" y="16563"/>
                  <a:pt x="2534" y="16057"/>
                  <a:pt x="2407" y="15550"/>
                </a:cubicBezTo>
                <a:cubicBezTo>
                  <a:pt x="2154" y="14568"/>
                  <a:pt x="1901" y="13586"/>
                  <a:pt x="1679" y="12573"/>
                </a:cubicBezTo>
                <a:cubicBezTo>
                  <a:pt x="1394" y="11338"/>
                  <a:pt x="1141" y="10071"/>
                  <a:pt x="824" y="8836"/>
                </a:cubicBezTo>
                <a:cubicBezTo>
                  <a:pt x="634" y="7981"/>
                  <a:pt x="381" y="7094"/>
                  <a:pt x="127" y="6239"/>
                </a:cubicBezTo>
                <a:cubicBezTo>
                  <a:pt x="1" y="5796"/>
                  <a:pt x="32" y="5511"/>
                  <a:pt x="412" y="5226"/>
                </a:cubicBezTo>
                <a:cubicBezTo>
                  <a:pt x="1014" y="4782"/>
                  <a:pt x="1584" y="4307"/>
                  <a:pt x="2154" y="3832"/>
                </a:cubicBezTo>
                <a:cubicBezTo>
                  <a:pt x="3262" y="2851"/>
                  <a:pt x="4371" y="1837"/>
                  <a:pt x="5511" y="824"/>
                </a:cubicBezTo>
                <a:cubicBezTo>
                  <a:pt x="5733" y="602"/>
                  <a:pt x="5986" y="412"/>
                  <a:pt x="6239" y="222"/>
                </a:cubicBezTo>
                <a:cubicBezTo>
                  <a:pt x="6524" y="0"/>
                  <a:pt x="6778" y="127"/>
                  <a:pt x="6873" y="444"/>
                </a:cubicBezTo>
                <a:cubicBezTo>
                  <a:pt x="6968" y="729"/>
                  <a:pt x="7031" y="1014"/>
                  <a:pt x="7126" y="1362"/>
                </a:cubicBezTo>
                <a:close/>
                <a:moveTo>
                  <a:pt x="3611" y="18717"/>
                </a:moveTo>
                <a:cubicBezTo>
                  <a:pt x="4751" y="18780"/>
                  <a:pt x="5859" y="18527"/>
                  <a:pt x="6968" y="18273"/>
                </a:cubicBezTo>
                <a:cubicBezTo>
                  <a:pt x="7506" y="18147"/>
                  <a:pt x="8045" y="17988"/>
                  <a:pt x="8583" y="17862"/>
                </a:cubicBezTo>
                <a:cubicBezTo>
                  <a:pt x="9533" y="17672"/>
                  <a:pt x="10451" y="17482"/>
                  <a:pt x="11401" y="17292"/>
                </a:cubicBezTo>
                <a:cubicBezTo>
                  <a:pt x="12098" y="17133"/>
                  <a:pt x="12827" y="17007"/>
                  <a:pt x="13555" y="16848"/>
                </a:cubicBezTo>
                <a:cubicBezTo>
                  <a:pt x="13935" y="16753"/>
                  <a:pt x="14283" y="16627"/>
                  <a:pt x="14663" y="16532"/>
                </a:cubicBezTo>
                <a:cubicBezTo>
                  <a:pt x="14663" y="16215"/>
                  <a:pt x="14663" y="15962"/>
                  <a:pt x="14632" y="15708"/>
                </a:cubicBezTo>
                <a:cubicBezTo>
                  <a:pt x="14347" y="14093"/>
                  <a:pt x="14030" y="12446"/>
                  <a:pt x="13713" y="10831"/>
                </a:cubicBezTo>
                <a:cubicBezTo>
                  <a:pt x="13618" y="10198"/>
                  <a:pt x="13428" y="9564"/>
                  <a:pt x="13333" y="8931"/>
                </a:cubicBezTo>
                <a:cubicBezTo>
                  <a:pt x="13112" y="7728"/>
                  <a:pt x="12953" y="6524"/>
                  <a:pt x="12763" y="5289"/>
                </a:cubicBezTo>
                <a:cubicBezTo>
                  <a:pt x="12700" y="4909"/>
                  <a:pt x="12605" y="4497"/>
                  <a:pt x="12542" y="4086"/>
                </a:cubicBezTo>
                <a:cubicBezTo>
                  <a:pt x="11180" y="4244"/>
                  <a:pt x="9913" y="4719"/>
                  <a:pt x="8551" y="4877"/>
                </a:cubicBezTo>
                <a:cubicBezTo>
                  <a:pt x="7253" y="5004"/>
                  <a:pt x="5954" y="5353"/>
                  <a:pt x="4656" y="5574"/>
                </a:cubicBezTo>
                <a:cubicBezTo>
                  <a:pt x="3358" y="5796"/>
                  <a:pt x="2027" y="5986"/>
                  <a:pt x="697" y="6176"/>
                </a:cubicBezTo>
                <a:cubicBezTo>
                  <a:pt x="1647" y="10356"/>
                  <a:pt x="2629" y="14505"/>
                  <a:pt x="3611" y="18717"/>
                </a:cubicBezTo>
                <a:close/>
                <a:moveTo>
                  <a:pt x="11243" y="2566"/>
                </a:moveTo>
                <a:cubicBezTo>
                  <a:pt x="9216" y="3357"/>
                  <a:pt x="7253" y="4117"/>
                  <a:pt x="5226" y="4909"/>
                </a:cubicBezTo>
                <a:cubicBezTo>
                  <a:pt x="5891" y="4972"/>
                  <a:pt x="10831" y="4086"/>
                  <a:pt x="11401" y="3801"/>
                </a:cubicBezTo>
                <a:cubicBezTo>
                  <a:pt x="11370" y="3389"/>
                  <a:pt x="11306" y="3009"/>
                  <a:pt x="11243" y="2566"/>
                </a:cubicBezTo>
                <a:close/>
                <a:moveTo>
                  <a:pt x="2186" y="5099"/>
                </a:moveTo>
                <a:cubicBezTo>
                  <a:pt x="4181" y="4466"/>
                  <a:pt x="6113" y="3611"/>
                  <a:pt x="7950" y="2566"/>
                </a:cubicBezTo>
                <a:cubicBezTo>
                  <a:pt x="7918" y="2217"/>
                  <a:pt x="7886" y="1869"/>
                  <a:pt x="7855" y="1552"/>
                </a:cubicBezTo>
                <a:cubicBezTo>
                  <a:pt x="7855" y="1521"/>
                  <a:pt x="7823" y="1489"/>
                  <a:pt x="7760" y="1394"/>
                </a:cubicBezTo>
                <a:cubicBezTo>
                  <a:pt x="5891" y="2629"/>
                  <a:pt x="4023" y="3864"/>
                  <a:pt x="2186" y="5099"/>
                </a:cubicBezTo>
                <a:close/>
                <a:moveTo>
                  <a:pt x="1996" y="4656"/>
                </a:moveTo>
                <a:cubicBezTo>
                  <a:pt x="1996" y="4687"/>
                  <a:pt x="2027" y="4719"/>
                  <a:pt x="2059" y="4719"/>
                </a:cubicBezTo>
                <a:cubicBezTo>
                  <a:pt x="3579" y="3737"/>
                  <a:pt x="5099" y="2724"/>
                  <a:pt x="6619" y="1742"/>
                </a:cubicBezTo>
                <a:cubicBezTo>
                  <a:pt x="6588" y="1362"/>
                  <a:pt x="6524" y="1046"/>
                  <a:pt x="6493" y="634"/>
                </a:cubicBezTo>
                <a:cubicBezTo>
                  <a:pt x="4909" y="2027"/>
                  <a:pt x="3453" y="3326"/>
                  <a:pt x="1996" y="4656"/>
                </a:cubicBezTo>
                <a:close/>
                <a:moveTo>
                  <a:pt x="9881" y="2692"/>
                </a:moveTo>
                <a:cubicBezTo>
                  <a:pt x="9850" y="2439"/>
                  <a:pt x="9818" y="2249"/>
                  <a:pt x="9786" y="2059"/>
                </a:cubicBezTo>
                <a:cubicBezTo>
                  <a:pt x="8140" y="2882"/>
                  <a:pt x="6524" y="3674"/>
                  <a:pt x="4941" y="4497"/>
                </a:cubicBezTo>
                <a:cubicBezTo>
                  <a:pt x="6651" y="4086"/>
                  <a:pt x="8235" y="3389"/>
                  <a:pt x="9881" y="2692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357;p30"/>
          <p:cNvGrpSpPr/>
          <p:nvPr/>
        </p:nvGrpSpPr>
        <p:grpSpPr>
          <a:xfrm>
            <a:off x="4348640" y="1894935"/>
            <a:ext cx="9298620" cy="7789551"/>
            <a:chOff x="2209612" y="902350"/>
            <a:chExt cx="4724775" cy="3709310"/>
          </a:xfrm>
        </p:grpSpPr>
        <p:sp>
          <p:nvSpPr>
            <p:cNvPr id="2358" name="Google Shape;2358;p30"/>
            <p:cNvSpPr/>
            <p:nvPr/>
          </p:nvSpPr>
          <p:spPr>
            <a:xfrm>
              <a:off x="3334062" y="1824856"/>
              <a:ext cx="2420995" cy="1758740"/>
            </a:xfrm>
            <a:custGeom>
              <a:avLst/>
              <a:gdLst/>
              <a:ahLst/>
              <a:cxnLst/>
              <a:rect l="l" t="t" r="r" b="b"/>
              <a:pathLst>
                <a:path w="73980" h="53743" extrusionOk="0">
                  <a:moveTo>
                    <a:pt x="48359" y="3579"/>
                  </a:moveTo>
                  <a:cubicBezTo>
                    <a:pt x="33538" y="0"/>
                    <a:pt x="17260" y="4402"/>
                    <a:pt x="10261" y="17070"/>
                  </a:cubicBezTo>
                  <a:cubicBezTo>
                    <a:pt x="1" y="34868"/>
                    <a:pt x="17450" y="53362"/>
                    <a:pt x="34615" y="53299"/>
                  </a:cubicBezTo>
                  <a:cubicBezTo>
                    <a:pt x="47884" y="53743"/>
                    <a:pt x="68152" y="50006"/>
                    <a:pt x="71478" y="33189"/>
                  </a:cubicBezTo>
                  <a:cubicBezTo>
                    <a:pt x="73979" y="19762"/>
                    <a:pt x="59792" y="6619"/>
                    <a:pt x="48359" y="3579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59" name="Google Shape;2359;p30"/>
            <p:cNvSpPr/>
            <p:nvPr/>
          </p:nvSpPr>
          <p:spPr>
            <a:xfrm>
              <a:off x="3663631" y="1882877"/>
              <a:ext cx="415607" cy="409422"/>
            </a:xfrm>
            <a:custGeom>
              <a:avLst/>
              <a:gdLst/>
              <a:ahLst/>
              <a:cxnLst/>
              <a:rect l="l" t="t" r="r" b="b"/>
              <a:pathLst>
                <a:path w="12700" h="12511" extrusionOk="0">
                  <a:moveTo>
                    <a:pt x="3231" y="1521"/>
                  </a:moveTo>
                  <a:cubicBezTo>
                    <a:pt x="3452" y="1236"/>
                    <a:pt x="3642" y="983"/>
                    <a:pt x="3832" y="729"/>
                  </a:cubicBezTo>
                  <a:cubicBezTo>
                    <a:pt x="3959" y="571"/>
                    <a:pt x="4022" y="381"/>
                    <a:pt x="3864" y="191"/>
                  </a:cubicBezTo>
                  <a:cubicBezTo>
                    <a:pt x="3737" y="1"/>
                    <a:pt x="3516" y="33"/>
                    <a:pt x="3326" y="128"/>
                  </a:cubicBezTo>
                  <a:cubicBezTo>
                    <a:pt x="2851" y="349"/>
                    <a:pt x="2407" y="603"/>
                    <a:pt x="1932" y="824"/>
                  </a:cubicBezTo>
                  <a:cubicBezTo>
                    <a:pt x="1552" y="983"/>
                    <a:pt x="1172" y="1141"/>
                    <a:pt x="792" y="1299"/>
                  </a:cubicBezTo>
                  <a:cubicBezTo>
                    <a:pt x="665" y="1363"/>
                    <a:pt x="539" y="1426"/>
                    <a:pt x="412" y="1489"/>
                  </a:cubicBezTo>
                  <a:cubicBezTo>
                    <a:pt x="64" y="1711"/>
                    <a:pt x="0" y="1964"/>
                    <a:pt x="285" y="2249"/>
                  </a:cubicBezTo>
                  <a:cubicBezTo>
                    <a:pt x="602" y="2598"/>
                    <a:pt x="982" y="2851"/>
                    <a:pt x="1330" y="3168"/>
                  </a:cubicBezTo>
                  <a:cubicBezTo>
                    <a:pt x="1679" y="3484"/>
                    <a:pt x="2059" y="3801"/>
                    <a:pt x="2407" y="4149"/>
                  </a:cubicBezTo>
                  <a:cubicBezTo>
                    <a:pt x="2597" y="4308"/>
                    <a:pt x="2819" y="4530"/>
                    <a:pt x="3104" y="4339"/>
                  </a:cubicBezTo>
                  <a:cubicBezTo>
                    <a:pt x="3294" y="4213"/>
                    <a:pt x="3326" y="3959"/>
                    <a:pt x="3199" y="3548"/>
                  </a:cubicBezTo>
                  <a:cubicBezTo>
                    <a:pt x="3104" y="3326"/>
                    <a:pt x="3041" y="3104"/>
                    <a:pt x="2914" y="2756"/>
                  </a:cubicBezTo>
                  <a:cubicBezTo>
                    <a:pt x="3167" y="2851"/>
                    <a:pt x="3326" y="2914"/>
                    <a:pt x="3484" y="2946"/>
                  </a:cubicBezTo>
                  <a:cubicBezTo>
                    <a:pt x="4434" y="3199"/>
                    <a:pt x="5352" y="3579"/>
                    <a:pt x="6144" y="4086"/>
                  </a:cubicBezTo>
                  <a:cubicBezTo>
                    <a:pt x="7189" y="4720"/>
                    <a:pt x="8266" y="5416"/>
                    <a:pt x="9058" y="6398"/>
                  </a:cubicBezTo>
                  <a:cubicBezTo>
                    <a:pt x="9216" y="6588"/>
                    <a:pt x="9438" y="6715"/>
                    <a:pt x="9596" y="6905"/>
                  </a:cubicBezTo>
                  <a:cubicBezTo>
                    <a:pt x="10261" y="7601"/>
                    <a:pt x="10673" y="8456"/>
                    <a:pt x="11116" y="9280"/>
                  </a:cubicBezTo>
                  <a:cubicBezTo>
                    <a:pt x="11591" y="10167"/>
                    <a:pt x="11845" y="11085"/>
                    <a:pt x="12098" y="12035"/>
                  </a:cubicBezTo>
                  <a:cubicBezTo>
                    <a:pt x="12130" y="12225"/>
                    <a:pt x="12161" y="12415"/>
                    <a:pt x="12415" y="12510"/>
                  </a:cubicBezTo>
                  <a:cubicBezTo>
                    <a:pt x="12605" y="12447"/>
                    <a:pt x="12700" y="12320"/>
                    <a:pt x="12636" y="12067"/>
                  </a:cubicBezTo>
                  <a:cubicBezTo>
                    <a:pt x="12541" y="11402"/>
                    <a:pt x="12478" y="10737"/>
                    <a:pt x="12288" y="10072"/>
                  </a:cubicBezTo>
                  <a:cubicBezTo>
                    <a:pt x="12161" y="9565"/>
                    <a:pt x="11908" y="9058"/>
                    <a:pt x="11686" y="8583"/>
                  </a:cubicBezTo>
                  <a:cubicBezTo>
                    <a:pt x="11338" y="7950"/>
                    <a:pt x="10989" y="7285"/>
                    <a:pt x="10609" y="6651"/>
                  </a:cubicBezTo>
                  <a:cubicBezTo>
                    <a:pt x="10166" y="5891"/>
                    <a:pt x="9564" y="5321"/>
                    <a:pt x="8931" y="4751"/>
                  </a:cubicBezTo>
                  <a:cubicBezTo>
                    <a:pt x="8076" y="3928"/>
                    <a:pt x="7094" y="3231"/>
                    <a:pt x="6049" y="2693"/>
                  </a:cubicBezTo>
                  <a:cubicBezTo>
                    <a:pt x="5352" y="2344"/>
                    <a:pt x="4624" y="2091"/>
                    <a:pt x="3927" y="1806"/>
                  </a:cubicBezTo>
                  <a:cubicBezTo>
                    <a:pt x="3706" y="1711"/>
                    <a:pt x="3484" y="1616"/>
                    <a:pt x="3231" y="152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63" name="Google Shape;2363;p30"/>
            <p:cNvSpPr/>
            <p:nvPr/>
          </p:nvSpPr>
          <p:spPr>
            <a:xfrm>
              <a:off x="3662322" y="1162380"/>
              <a:ext cx="4091" cy="1996"/>
            </a:xfrm>
            <a:custGeom>
              <a:avLst/>
              <a:gdLst/>
              <a:ahLst/>
              <a:cxnLst/>
              <a:rect l="l" t="t" r="r" b="b"/>
              <a:pathLst>
                <a:path w="125" h="61" extrusionOk="0">
                  <a:moveTo>
                    <a:pt x="9" y="0"/>
                  </a:moveTo>
                  <a:cubicBezTo>
                    <a:pt x="1" y="0"/>
                    <a:pt x="9" y="8"/>
                    <a:pt x="9" y="8"/>
                  </a:cubicBezTo>
                  <a:cubicBezTo>
                    <a:pt x="76" y="49"/>
                    <a:pt x="104" y="60"/>
                    <a:pt x="112" y="60"/>
                  </a:cubicBezTo>
                  <a:cubicBezTo>
                    <a:pt x="124" y="60"/>
                    <a:pt x="104" y="40"/>
                    <a:pt x="104" y="40"/>
                  </a:cubicBezTo>
                  <a:cubicBezTo>
                    <a:pt x="40" y="8"/>
                    <a:pt x="17" y="0"/>
                    <a:pt x="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64" name="Google Shape;2364;p30"/>
            <p:cNvSpPr/>
            <p:nvPr/>
          </p:nvSpPr>
          <p:spPr>
            <a:xfrm>
              <a:off x="3722699" y="1195791"/>
              <a:ext cx="9359" cy="4189"/>
            </a:xfrm>
            <a:custGeom>
              <a:avLst/>
              <a:gdLst/>
              <a:ahLst/>
              <a:cxnLst/>
              <a:rect l="l" t="t" r="r" b="b"/>
              <a:pathLst>
                <a:path w="286" h="128" extrusionOk="0">
                  <a:moveTo>
                    <a:pt x="0" y="0"/>
                  </a:moveTo>
                  <a:lnTo>
                    <a:pt x="285" y="127"/>
                  </a:lnTo>
                  <a:lnTo>
                    <a:pt x="285" y="127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65" name="Google Shape;2365;p30"/>
            <p:cNvSpPr/>
            <p:nvPr/>
          </p:nvSpPr>
          <p:spPr>
            <a:xfrm>
              <a:off x="3741352" y="1209274"/>
              <a:ext cx="32169" cy="24904"/>
            </a:xfrm>
            <a:custGeom>
              <a:avLst/>
              <a:gdLst/>
              <a:ahLst/>
              <a:cxnLst/>
              <a:rect l="l" t="t" r="r" b="b"/>
              <a:pathLst>
                <a:path w="983" h="761" extrusionOk="0">
                  <a:moveTo>
                    <a:pt x="0" y="0"/>
                  </a:moveTo>
                  <a:lnTo>
                    <a:pt x="0" y="0"/>
                  </a:lnTo>
                  <a:cubicBezTo>
                    <a:pt x="317" y="253"/>
                    <a:pt x="792" y="507"/>
                    <a:pt x="982" y="760"/>
                  </a:cubicBezTo>
                  <a:cubicBezTo>
                    <a:pt x="951" y="633"/>
                    <a:pt x="824" y="538"/>
                    <a:pt x="666" y="412"/>
                  </a:cubicBezTo>
                  <a:cubicBezTo>
                    <a:pt x="507" y="317"/>
                    <a:pt x="317" y="190"/>
                    <a:pt x="190" y="95"/>
                  </a:cubicBezTo>
                  <a:lnTo>
                    <a:pt x="159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66" name="Google Shape;2366;p30"/>
            <p:cNvSpPr/>
            <p:nvPr/>
          </p:nvSpPr>
          <p:spPr>
            <a:xfrm>
              <a:off x="3786937" y="1257968"/>
              <a:ext cx="6152" cy="5367"/>
            </a:xfrm>
            <a:custGeom>
              <a:avLst/>
              <a:gdLst/>
              <a:ahLst/>
              <a:cxnLst/>
              <a:rect l="l" t="t" r="r" b="b"/>
              <a:pathLst>
                <a:path w="188" h="164" extrusionOk="0">
                  <a:moveTo>
                    <a:pt x="1" y="1"/>
                  </a:moveTo>
                  <a:cubicBezTo>
                    <a:pt x="1" y="1"/>
                    <a:pt x="1" y="32"/>
                    <a:pt x="1" y="32"/>
                  </a:cubicBezTo>
                  <a:cubicBezTo>
                    <a:pt x="33" y="64"/>
                    <a:pt x="96" y="96"/>
                    <a:pt x="159" y="159"/>
                  </a:cubicBezTo>
                  <a:cubicBezTo>
                    <a:pt x="154" y="149"/>
                    <a:pt x="155" y="145"/>
                    <a:pt x="158" y="145"/>
                  </a:cubicBezTo>
                  <a:cubicBezTo>
                    <a:pt x="162" y="145"/>
                    <a:pt x="167" y="148"/>
                    <a:pt x="173" y="152"/>
                  </a:cubicBezTo>
                  <a:lnTo>
                    <a:pt x="173" y="152"/>
                  </a:lnTo>
                  <a:cubicBezTo>
                    <a:pt x="152" y="134"/>
                    <a:pt x="102" y="92"/>
                    <a:pt x="1" y="1"/>
                  </a:cubicBezTo>
                  <a:close/>
                  <a:moveTo>
                    <a:pt x="173" y="152"/>
                  </a:moveTo>
                  <a:cubicBezTo>
                    <a:pt x="183" y="160"/>
                    <a:pt x="187" y="163"/>
                    <a:pt x="187" y="163"/>
                  </a:cubicBezTo>
                  <a:cubicBezTo>
                    <a:pt x="188" y="163"/>
                    <a:pt x="181" y="157"/>
                    <a:pt x="173" y="152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67" name="Google Shape;2367;p30"/>
            <p:cNvSpPr/>
            <p:nvPr/>
          </p:nvSpPr>
          <p:spPr>
            <a:xfrm>
              <a:off x="3785203" y="1257805"/>
              <a:ext cx="2291" cy="2422"/>
            </a:xfrm>
            <a:custGeom>
              <a:avLst/>
              <a:gdLst/>
              <a:ahLst/>
              <a:cxnLst/>
              <a:rect l="l" t="t" r="r" b="b"/>
              <a:pathLst>
                <a:path w="70" h="74" extrusionOk="0">
                  <a:moveTo>
                    <a:pt x="11" y="1"/>
                  </a:moveTo>
                  <a:lnTo>
                    <a:pt x="11" y="1"/>
                  </a:lnTo>
                  <a:cubicBezTo>
                    <a:pt x="0" y="1"/>
                    <a:pt x="55" y="74"/>
                    <a:pt x="66" y="74"/>
                  </a:cubicBezTo>
                  <a:cubicBezTo>
                    <a:pt x="69" y="74"/>
                    <a:pt x="67" y="64"/>
                    <a:pt x="54" y="37"/>
                  </a:cubicBezTo>
                  <a:cubicBezTo>
                    <a:pt x="27" y="10"/>
                    <a:pt x="15" y="1"/>
                    <a:pt x="1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68" name="Google Shape;2368;p30"/>
            <p:cNvSpPr/>
            <p:nvPr/>
          </p:nvSpPr>
          <p:spPr>
            <a:xfrm>
              <a:off x="3801467" y="1274560"/>
              <a:ext cx="8999" cy="10276"/>
            </a:xfrm>
            <a:custGeom>
              <a:avLst/>
              <a:gdLst/>
              <a:ahLst/>
              <a:cxnLst/>
              <a:rect l="l" t="t" r="r" b="b"/>
              <a:pathLst>
                <a:path w="275" h="314" extrusionOk="0">
                  <a:moveTo>
                    <a:pt x="0" y="0"/>
                  </a:moveTo>
                  <a:lnTo>
                    <a:pt x="0" y="0"/>
                  </a:lnTo>
                  <a:cubicBezTo>
                    <a:pt x="30" y="59"/>
                    <a:pt x="140" y="225"/>
                    <a:pt x="107" y="225"/>
                  </a:cubicBezTo>
                  <a:cubicBezTo>
                    <a:pt x="104" y="225"/>
                    <a:pt x="100" y="224"/>
                    <a:pt x="95" y="222"/>
                  </a:cubicBezTo>
                  <a:lnTo>
                    <a:pt x="95" y="222"/>
                  </a:lnTo>
                  <a:cubicBezTo>
                    <a:pt x="172" y="286"/>
                    <a:pt x="218" y="314"/>
                    <a:pt x="241" y="314"/>
                  </a:cubicBezTo>
                  <a:cubicBezTo>
                    <a:pt x="275" y="314"/>
                    <a:pt x="260" y="253"/>
                    <a:pt x="222" y="15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69" name="Google Shape;2369;p30"/>
            <p:cNvSpPr/>
            <p:nvPr/>
          </p:nvSpPr>
          <p:spPr>
            <a:xfrm>
              <a:off x="3812855" y="1280777"/>
              <a:ext cx="4189" cy="2094"/>
            </a:xfrm>
            <a:custGeom>
              <a:avLst/>
              <a:gdLst/>
              <a:ahLst/>
              <a:cxnLst/>
              <a:rect l="l" t="t" r="r" b="b"/>
              <a:pathLst>
                <a:path w="128" h="64" extrusionOk="0">
                  <a:moveTo>
                    <a:pt x="1" y="0"/>
                  </a:moveTo>
                  <a:cubicBezTo>
                    <a:pt x="1" y="32"/>
                    <a:pt x="32" y="64"/>
                    <a:pt x="127" y="64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70" name="Google Shape;2370;p30"/>
            <p:cNvSpPr/>
            <p:nvPr/>
          </p:nvSpPr>
          <p:spPr>
            <a:xfrm>
              <a:off x="3805590" y="1274560"/>
              <a:ext cx="8345" cy="6250"/>
            </a:xfrm>
            <a:custGeom>
              <a:avLst/>
              <a:gdLst/>
              <a:ahLst/>
              <a:cxnLst/>
              <a:rect l="l" t="t" r="r" b="b"/>
              <a:pathLst>
                <a:path w="255" h="191" extrusionOk="0">
                  <a:moveTo>
                    <a:pt x="1" y="0"/>
                  </a:moveTo>
                  <a:lnTo>
                    <a:pt x="223" y="190"/>
                  </a:lnTo>
                  <a:cubicBezTo>
                    <a:pt x="223" y="127"/>
                    <a:pt x="254" y="95"/>
                    <a:pt x="128" y="95"/>
                  </a:cubicBezTo>
                  <a:cubicBezTo>
                    <a:pt x="191" y="64"/>
                    <a:pt x="96" y="64"/>
                    <a:pt x="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71" name="Google Shape;2371;p30"/>
            <p:cNvSpPr/>
            <p:nvPr/>
          </p:nvSpPr>
          <p:spPr>
            <a:xfrm>
              <a:off x="3793024" y="1259506"/>
              <a:ext cx="10537" cy="10930"/>
            </a:xfrm>
            <a:custGeom>
              <a:avLst/>
              <a:gdLst/>
              <a:ahLst/>
              <a:cxnLst/>
              <a:rect l="l" t="t" r="r" b="b"/>
              <a:pathLst>
                <a:path w="322" h="334" extrusionOk="0">
                  <a:moveTo>
                    <a:pt x="43" y="0"/>
                  </a:moveTo>
                  <a:cubicBezTo>
                    <a:pt x="1" y="0"/>
                    <a:pt x="85" y="129"/>
                    <a:pt x="290" y="334"/>
                  </a:cubicBezTo>
                  <a:cubicBezTo>
                    <a:pt x="246" y="245"/>
                    <a:pt x="170" y="140"/>
                    <a:pt x="205" y="140"/>
                  </a:cubicBezTo>
                  <a:cubicBezTo>
                    <a:pt x="220" y="140"/>
                    <a:pt x="255" y="159"/>
                    <a:pt x="322" y="207"/>
                  </a:cubicBezTo>
                  <a:cubicBezTo>
                    <a:pt x="165" y="63"/>
                    <a:pt x="73" y="0"/>
                    <a:pt x="43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72" name="Google Shape;2372;p30"/>
            <p:cNvSpPr/>
            <p:nvPr/>
          </p:nvSpPr>
          <p:spPr>
            <a:xfrm>
              <a:off x="3769331" y="1224818"/>
              <a:ext cx="9359" cy="7363"/>
            </a:xfrm>
            <a:custGeom>
              <a:avLst/>
              <a:gdLst/>
              <a:ahLst/>
              <a:cxnLst/>
              <a:rect l="l" t="t" r="r" b="b"/>
              <a:pathLst>
                <a:path w="286" h="225" extrusionOk="0">
                  <a:moveTo>
                    <a:pt x="1" y="0"/>
                  </a:moveTo>
                  <a:lnTo>
                    <a:pt x="1" y="0"/>
                  </a:lnTo>
                  <a:cubicBezTo>
                    <a:pt x="60" y="30"/>
                    <a:pt x="257" y="225"/>
                    <a:pt x="283" y="225"/>
                  </a:cubicBezTo>
                  <a:cubicBezTo>
                    <a:pt x="285" y="225"/>
                    <a:pt x="286" y="224"/>
                    <a:pt x="286" y="222"/>
                  </a:cubicBezTo>
                  <a:lnTo>
                    <a:pt x="159" y="63"/>
                  </a:lnTo>
                  <a:cubicBezTo>
                    <a:pt x="96" y="32"/>
                    <a:pt x="64" y="32"/>
                    <a:pt x="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73" name="Google Shape;2373;p30"/>
            <p:cNvSpPr/>
            <p:nvPr/>
          </p:nvSpPr>
          <p:spPr>
            <a:xfrm>
              <a:off x="3836711" y="1312880"/>
              <a:ext cx="5203" cy="9359"/>
            </a:xfrm>
            <a:custGeom>
              <a:avLst/>
              <a:gdLst/>
              <a:ahLst/>
              <a:cxnLst/>
              <a:rect l="l" t="t" r="r" b="b"/>
              <a:pathLst>
                <a:path w="159" h="286" extrusionOk="0">
                  <a:moveTo>
                    <a:pt x="0" y="1"/>
                  </a:moveTo>
                  <a:lnTo>
                    <a:pt x="0" y="1"/>
                  </a:lnTo>
                  <a:cubicBezTo>
                    <a:pt x="32" y="96"/>
                    <a:pt x="127" y="254"/>
                    <a:pt x="95" y="286"/>
                  </a:cubicBezTo>
                  <a:cubicBezTo>
                    <a:pt x="127" y="286"/>
                    <a:pt x="127" y="159"/>
                    <a:pt x="158" y="96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74" name="Google Shape;2374;p30"/>
            <p:cNvSpPr/>
            <p:nvPr/>
          </p:nvSpPr>
          <p:spPr>
            <a:xfrm>
              <a:off x="3841882" y="1315498"/>
              <a:ext cx="7298" cy="6741"/>
            </a:xfrm>
            <a:custGeom>
              <a:avLst/>
              <a:gdLst/>
              <a:ahLst/>
              <a:cxnLst/>
              <a:rect l="l" t="t" r="r" b="b"/>
              <a:pathLst>
                <a:path w="223" h="206" extrusionOk="0">
                  <a:moveTo>
                    <a:pt x="15" y="1"/>
                  </a:moveTo>
                  <a:cubicBezTo>
                    <a:pt x="5" y="1"/>
                    <a:pt x="0" y="7"/>
                    <a:pt x="0" y="16"/>
                  </a:cubicBezTo>
                  <a:cubicBezTo>
                    <a:pt x="64" y="79"/>
                    <a:pt x="159" y="143"/>
                    <a:pt x="222" y="206"/>
                  </a:cubicBezTo>
                  <a:cubicBezTo>
                    <a:pt x="107" y="45"/>
                    <a:pt x="42" y="1"/>
                    <a:pt x="1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75" name="Google Shape;2375;p30"/>
            <p:cNvSpPr/>
            <p:nvPr/>
          </p:nvSpPr>
          <p:spPr>
            <a:xfrm>
              <a:off x="3808699" y="1271451"/>
              <a:ext cx="15577" cy="10374"/>
            </a:xfrm>
            <a:custGeom>
              <a:avLst/>
              <a:gdLst/>
              <a:ahLst/>
              <a:cxnLst/>
              <a:rect l="l" t="t" r="r" b="b"/>
              <a:pathLst>
                <a:path w="476" h="317" extrusionOk="0">
                  <a:moveTo>
                    <a:pt x="1" y="0"/>
                  </a:moveTo>
                  <a:lnTo>
                    <a:pt x="476" y="317"/>
                  </a:lnTo>
                  <a:lnTo>
                    <a:pt x="413" y="25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76" name="Google Shape;2376;p30"/>
            <p:cNvSpPr/>
            <p:nvPr/>
          </p:nvSpPr>
          <p:spPr>
            <a:xfrm>
              <a:off x="3854317" y="1349172"/>
              <a:ext cx="9359" cy="4189"/>
            </a:xfrm>
            <a:custGeom>
              <a:avLst/>
              <a:gdLst/>
              <a:ahLst/>
              <a:cxnLst/>
              <a:rect l="l" t="t" r="r" b="b"/>
              <a:pathLst>
                <a:path w="286" h="128" extrusionOk="0">
                  <a:moveTo>
                    <a:pt x="0" y="0"/>
                  </a:moveTo>
                  <a:lnTo>
                    <a:pt x="68" y="27"/>
                  </a:lnTo>
                  <a:lnTo>
                    <a:pt x="68" y="27"/>
                  </a:lnTo>
                  <a:cubicBezTo>
                    <a:pt x="46" y="17"/>
                    <a:pt x="23" y="8"/>
                    <a:pt x="0" y="0"/>
                  </a:cubicBezTo>
                  <a:close/>
                  <a:moveTo>
                    <a:pt x="68" y="27"/>
                  </a:moveTo>
                  <a:lnTo>
                    <a:pt x="68" y="27"/>
                  </a:lnTo>
                  <a:cubicBezTo>
                    <a:pt x="141" y="60"/>
                    <a:pt x="213" y="103"/>
                    <a:pt x="285" y="127"/>
                  </a:cubicBezTo>
                  <a:lnTo>
                    <a:pt x="159" y="64"/>
                  </a:lnTo>
                  <a:lnTo>
                    <a:pt x="68" y="27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77" name="Google Shape;2377;p30"/>
            <p:cNvSpPr/>
            <p:nvPr/>
          </p:nvSpPr>
          <p:spPr>
            <a:xfrm>
              <a:off x="3867800" y="1370639"/>
              <a:ext cx="12468" cy="15872"/>
            </a:xfrm>
            <a:custGeom>
              <a:avLst/>
              <a:gdLst/>
              <a:ahLst/>
              <a:cxnLst/>
              <a:rect l="l" t="t" r="r" b="b"/>
              <a:pathLst>
                <a:path w="381" h="485" extrusionOk="0">
                  <a:moveTo>
                    <a:pt x="118" y="0"/>
                  </a:moveTo>
                  <a:cubicBezTo>
                    <a:pt x="29" y="0"/>
                    <a:pt x="72" y="177"/>
                    <a:pt x="24" y="177"/>
                  </a:cubicBezTo>
                  <a:cubicBezTo>
                    <a:pt x="17" y="177"/>
                    <a:pt x="10" y="174"/>
                    <a:pt x="0" y="168"/>
                  </a:cubicBezTo>
                  <a:lnTo>
                    <a:pt x="0" y="168"/>
                  </a:lnTo>
                  <a:cubicBezTo>
                    <a:pt x="95" y="326"/>
                    <a:pt x="253" y="421"/>
                    <a:pt x="380" y="484"/>
                  </a:cubicBezTo>
                  <a:cubicBezTo>
                    <a:pt x="253" y="389"/>
                    <a:pt x="190" y="231"/>
                    <a:pt x="158" y="9"/>
                  </a:cubicBezTo>
                  <a:cubicBezTo>
                    <a:pt x="142" y="3"/>
                    <a:pt x="129" y="0"/>
                    <a:pt x="11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78" name="Google Shape;2378;p30"/>
            <p:cNvSpPr/>
            <p:nvPr/>
          </p:nvSpPr>
          <p:spPr>
            <a:xfrm>
              <a:off x="3880235" y="1386478"/>
              <a:ext cx="6250" cy="6250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190" y="190"/>
                  </a:moveTo>
                  <a:cubicBezTo>
                    <a:pt x="127" y="127"/>
                    <a:pt x="63" y="64"/>
                    <a:pt x="0" y="0"/>
                  </a:cubicBezTo>
                  <a:cubicBezTo>
                    <a:pt x="63" y="64"/>
                    <a:pt x="127" y="127"/>
                    <a:pt x="190" y="19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79" name="Google Shape;2379;p30"/>
            <p:cNvSpPr/>
            <p:nvPr/>
          </p:nvSpPr>
          <p:spPr>
            <a:xfrm>
              <a:off x="3856379" y="1335689"/>
              <a:ext cx="4189" cy="8345"/>
            </a:xfrm>
            <a:custGeom>
              <a:avLst/>
              <a:gdLst/>
              <a:ahLst/>
              <a:cxnLst/>
              <a:rect l="l" t="t" r="r" b="b"/>
              <a:pathLst>
                <a:path w="128" h="255" extrusionOk="0">
                  <a:moveTo>
                    <a:pt x="64" y="1"/>
                  </a:moveTo>
                  <a:lnTo>
                    <a:pt x="64" y="1"/>
                  </a:lnTo>
                  <a:cubicBezTo>
                    <a:pt x="32" y="32"/>
                    <a:pt x="1" y="96"/>
                    <a:pt x="96" y="254"/>
                  </a:cubicBezTo>
                  <a:lnTo>
                    <a:pt x="127" y="96"/>
                  </a:lnTo>
                  <a:cubicBezTo>
                    <a:pt x="96" y="64"/>
                    <a:pt x="64" y="32"/>
                    <a:pt x="6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80" name="Google Shape;2380;p30"/>
            <p:cNvSpPr/>
            <p:nvPr/>
          </p:nvSpPr>
          <p:spPr>
            <a:xfrm>
              <a:off x="3860535" y="1338798"/>
              <a:ext cx="4189" cy="6250"/>
            </a:xfrm>
            <a:custGeom>
              <a:avLst/>
              <a:gdLst/>
              <a:ahLst/>
              <a:cxnLst/>
              <a:rect l="l" t="t" r="r" b="b"/>
              <a:pathLst>
                <a:path w="128" h="191" extrusionOk="0">
                  <a:moveTo>
                    <a:pt x="0" y="1"/>
                  </a:moveTo>
                  <a:lnTo>
                    <a:pt x="0" y="1"/>
                  </a:lnTo>
                  <a:cubicBezTo>
                    <a:pt x="64" y="96"/>
                    <a:pt x="95" y="159"/>
                    <a:pt x="127" y="191"/>
                  </a:cubicBezTo>
                  <a:cubicBezTo>
                    <a:pt x="95" y="159"/>
                    <a:pt x="64" y="96"/>
                    <a:pt x="0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81" name="Google Shape;2381;p30"/>
            <p:cNvSpPr/>
            <p:nvPr/>
          </p:nvSpPr>
          <p:spPr>
            <a:xfrm>
              <a:off x="3857426" y="1334675"/>
              <a:ext cx="1080" cy="1047"/>
            </a:xfrm>
            <a:custGeom>
              <a:avLst/>
              <a:gdLst/>
              <a:ahLst/>
              <a:cxnLst/>
              <a:rect l="l" t="t" r="r" b="b"/>
              <a:pathLst>
                <a:path w="33" h="32" extrusionOk="0">
                  <a:moveTo>
                    <a:pt x="0" y="0"/>
                  </a:moveTo>
                  <a:cubicBezTo>
                    <a:pt x="0" y="0"/>
                    <a:pt x="0" y="32"/>
                    <a:pt x="32" y="32"/>
                  </a:cubicBezTo>
                  <a:cubicBezTo>
                    <a:pt x="32" y="0"/>
                    <a:pt x="32" y="0"/>
                    <a:pt x="0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82" name="Google Shape;2382;p30"/>
            <p:cNvSpPr/>
            <p:nvPr/>
          </p:nvSpPr>
          <p:spPr>
            <a:xfrm>
              <a:off x="3836711" y="1300019"/>
              <a:ext cx="10308" cy="5858"/>
            </a:xfrm>
            <a:custGeom>
              <a:avLst/>
              <a:gdLst/>
              <a:ahLst/>
              <a:cxnLst/>
              <a:rect l="l" t="t" r="r" b="b"/>
              <a:pathLst>
                <a:path w="315" h="179" extrusionOk="0">
                  <a:moveTo>
                    <a:pt x="209" y="1"/>
                  </a:moveTo>
                  <a:cubicBezTo>
                    <a:pt x="167" y="1"/>
                    <a:pt x="173" y="59"/>
                    <a:pt x="119" y="59"/>
                  </a:cubicBezTo>
                  <a:cubicBezTo>
                    <a:pt x="94" y="59"/>
                    <a:pt x="58" y="47"/>
                    <a:pt x="0" y="14"/>
                  </a:cubicBezTo>
                  <a:lnTo>
                    <a:pt x="0" y="14"/>
                  </a:lnTo>
                  <a:cubicBezTo>
                    <a:pt x="78" y="72"/>
                    <a:pt x="215" y="178"/>
                    <a:pt x="273" y="178"/>
                  </a:cubicBezTo>
                  <a:cubicBezTo>
                    <a:pt x="310" y="178"/>
                    <a:pt x="315" y="136"/>
                    <a:pt x="253" y="14"/>
                  </a:cubicBezTo>
                  <a:cubicBezTo>
                    <a:pt x="234" y="4"/>
                    <a:pt x="220" y="1"/>
                    <a:pt x="20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83" name="Google Shape;2383;p30"/>
            <p:cNvSpPr/>
            <p:nvPr/>
          </p:nvSpPr>
          <p:spPr>
            <a:xfrm>
              <a:off x="3850161" y="1319098"/>
              <a:ext cx="8345" cy="9359"/>
            </a:xfrm>
            <a:custGeom>
              <a:avLst/>
              <a:gdLst/>
              <a:ahLst/>
              <a:cxnLst/>
              <a:rect l="l" t="t" r="r" b="b"/>
              <a:pathLst>
                <a:path w="255" h="286" extrusionOk="0">
                  <a:moveTo>
                    <a:pt x="96" y="1"/>
                  </a:moveTo>
                  <a:cubicBezTo>
                    <a:pt x="70" y="27"/>
                    <a:pt x="65" y="73"/>
                    <a:pt x="31" y="73"/>
                  </a:cubicBezTo>
                  <a:cubicBezTo>
                    <a:pt x="23" y="73"/>
                    <a:pt x="13" y="70"/>
                    <a:pt x="1" y="64"/>
                  </a:cubicBezTo>
                  <a:lnTo>
                    <a:pt x="1" y="64"/>
                  </a:lnTo>
                  <a:lnTo>
                    <a:pt x="254" y="286"/>
                  </a:lnTo>
                  <a:lnTo>
                    <a:pt x="96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84" name="Google Shape;2384;p30"/>
            <p:cNvSpPr/>
            <p:nvPr/>
          </p:nvSpPr>
          <p:spPr>
            <a:xfrm>
              <a:off x="3858473" y="1328424"/>
              <a:ext cx="4156" cy="3142"/>
            </a:xfrm>
            <a:custGeom>
              <a:avLst/>
              <a:gdLst/>
              <a:ahLst/>
              <a:cxnLst/>
              <a:rect l="l" t="t" r="r" b="b"/>
              <a:pathLst>
                <a:path w="127" h="96" extrusionOk="0">
                  <a:moveTo>
                    <a:pt x="0" y="1"/>
                  </a:moveTo>
                  <a:lnTo>
                    <a:pt x="63" y="96"/>
                  </a:lnTo>
                  <a:lnTo>
                    <a:pt x="127" y="9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85" name="Google Shape;2385;p30"/>
            <p:cNvSpPr/>
            <p:nvPr/>
          </p:nvSpPr>
          <p:spPr>
            <a:xfrm>
              <a:off x="3879188" y="1370933"/>
              <a:ext cx="11421" cy="15577"/>
            </a:xfrm>
            <a:custGeom>
              <a:avLst/>
              <a:gdLst/>
              <a:ahLst/>
              <a:cxnLst/>
              <a:rect l="l" t="t" r="r" b="b"/>
              <a:pathLst>
                <a:path w="349" h="476" extrusionOk="0">
                  <a:moveTo>
                    <a:pt x="127" y="0"/>
                  </a:moveTo>
                  <a:cubicBezTo>
                    <a:pt x="95" y="0"/>
                    <a:pt x="0" y="0"/>
                    <a:pt x="95" y="127"/>
                  </a:cubicBezTo>
                  <a:cubicBezTo>
                    <a:pt x="190" y="222"/>
                    <a:pt x="285" y="349"/>
                    <a:pt x="349" y="475"/>
                  </a:cubicBezTo>
                  <a:cubicBezTo>
                    <a:pt x="317" y="317"/>
                    <a:pt x="222" y="159"/>
                    <a:pt x="127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86" name="Google Shape;2386;p30"/>
            <p:cNvSpPr/>
            <p:nvPr/>
          </p:nvSpPr>
          <p:spPr>
            <a:xfrm>
              <a:off x="3871923" y="1356993"/>
              <a:ext cx="1080" cy="491"/>
            </a:xfrm>
            <a:custGeom>
              <a:avLst/>
              <a:gdLst/>
              <a:ahLst/>
              <a:cxnLst/>
              <a:rect l="l" t="t" r="r" b="b"/>
              <a:pathLst>
                <a:path w="33" h="15" extrusionOk="0">
                  <a:moveTo>
                    <a:pt x="23" y="1"/>
                  </a:moveTo>
                  <a:cubicBezTo>
                    <a:pt x="18" y="1"/>
                    <a:pt x="11" y="4"/>
                    <a:pt x="1" y="15"/>
                  </a:cubicBezTo>
                  <a:lnTo>
                    <a:pt x="32" y="15"/>
                  </a:lnTo>
                  <a:cubicBezTo>
                    <a:pt x="32" y="15"/>
                    <a:pt x="32" y="1"/>
                    <a:pt x="23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87" name="Google Shape;2387;p30"/>
            <p:cNvSpPr/>
            <p:nvPr/>
          </p:nvSpPr>
          <p:spPr>
            <a:xfrm>
              <a:off x="3912338" y="1431049"/>
              <a:ext cx="1080" cy="1047"/>
            </a:xfrm>
            <a:custGeom>
              <a:avLst/>
              <a:gdLst/>
              <a:ahLst/>
              <a:cxnLst/>
              <a:rect l="l" t="t" r="r" b="b"/>
              <a:pathLst>
                <a:path w="33" h="32" extrusionOk="0">
                  <a:moveTo>
                    <a:pt x="1" y="0"/>
                  </a:moveTo>
                  <a:lnTo>
                    <a:pt x="33" y="32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88" name="Google Shape;2388;p30"/>
            <p:cNvSpPr/>
            <p:nvPr/>
          </p:nvSpPr>
          <p:spPr>
            <a:xfrm>
              <a:off x="3878141" y="1362654"/>
              <a:ext cx="6250" cy="8312"/>
            </a:xfrm>
            <a:custGeom>
              <a:avLst/>
              <a:gdLst/>
              <a:ahLst/>
              <a:cxnLst/>
              <a:rect l="l" t="t" r="r" b="b"/>
              <a:pathLst>
                <a:path w="191" h="254" extrusionOk="0">
                  <a:moveTo>
                    <a:pt x="1" y="0"/>
                  </a:moveTo>
                  <a:cubicBezTo>
                    <a:pt x="64" y="95"/>
                    <a:pt x="96" y="158"/>
                    <a:pt x="159" y="253"/>
                  </a:cubicBezTo>
                  <a:cubicBezTo>
                    <a:pt x="191" y="253"/>
                    <a:pt x="191" y="253"/>
                    <a:pt x="159" y="222"/>
                  </a:cubicBezTo>
                  <a:cubicBezTo>
                    <a:pt x="127" y="95"/>
                    <a:pt x="64" y="32"/>
                    <a:pt x="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89" name="Google Shape;2389;p30"/>
            <p:cNvSpPr/>
            <p:nvPr/>
          </p:nvSpPr>
          <p:spPr>
            <a:xfrm>
              <a:off x="3893685" y="1395804"/>
              <a:ext cx="1080" cy="8312"/>
            </a:xfrm>
            <a:custGeom>
              <a:avLst/>
              <a:gdLst/>
              <a:ahLst/>
              <a:cxnLst/>
              <a:rect l="l" t="t" r="r" b="b"/>
              <a:pathLst>
                <a:path w="33" h="254" extrusionOk="0">
                  <a:moveTo>
                    <a:pt x="1" y="0"/>
                  </a:moveTo>
                  <a:cubicBezTo>
                    <a:pt x="1" y="95"/>
                    <a:pt x="1" y="254"/>
                    <a:pt x="33" y="254"/>
                  </a:cubicBezTo>
                  <a:cubicBezTo>
                    <a:pt x="33" y="159"/>
                    <a:pt x="33" y="95"/>
                    <a:pt x="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90" name="Google Shape;2390;p30"/>
            <p:cNvSpPr/>
            <p:nvPr/>
          </p:nvSpPr>
          <p:spPr>
            <a:xfrm>
              <a:off x="3871923" y="1359545"/>
              <a:ext cx="1080" cy="785"/>
            </a:xfrm>
            <a:custGeom>
              <a:avLst/>
              <a:gdLst/>
              <a:ahLst/>
              <a:cxnLst/>
              <a:rect l="l" t="t" r="r" b="b"/>
              <a:pathLst>
                <a:path w="33" h="24" extrusionOk="0">
                  <a:moveTo>
                    <a:pt x="1" y="0"/>
                  </a:moveTo>
                  <a:cubicBezTo>
                    <a:pt x="1" y="16"/>
                    <a:pt x="1" y="24"/>
                    <a:pt x="5" y="24"/>
                  </a:cubicBezTo>
                  <a:cubicBezTo>
                    <a:pt x="9" y="24"/>
                    <a:pt x="17" y="16"/>
                    <a:pt x="32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91" name="Google Shape;2391;p30"/>
            <p:cNvSpPr/>
            <p:nvPr/>
          </p:nvSpPr>
          <p:spPr>
            <a:xfrm>
              <a:off x="3872970" y="1357451"/>
              <a:ext cx="5203" cy="5236"/>
            </a:xfrm>
            <a:custGeom>
              <a:avLst/>
              <a:gdLst/>
              <a:ahLst/>
              <a:cxnLst/>
              <a:rect l="l" t="t" r="r" b="b"/>
              <a:pathLst>
                <a:path w="159" h="160" extrusionOk="0">
                  <a:moveTo>
                    <a:pt x="0" y="1"/>
                  </a:moveTo>
                  <a:cubicBezTo>
                    <a:pt x="0" y="32"/>
                    <a:pt x="0" y="64"/>
                    <a:pt x="0" y="64"/>
                  </a:cubicBezTo>
                  <a:cubicBezTo>
                    <a:pt x="32" y="96"/>
                    <a:pt x="95" y="127"/>
                    <a:pt x="159" y="159"/>
                  </a:cubicBezTo>
                  <a:cubicBezTo>
                    <a:pt x="95" y="96"/>
                    <a:pt x="32" y="32"/>
                    <a:pt x="0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92" name="Google Shape;2392;p30"/>
            <p:cNvSpPr/>
            <p:nvPr/>
          </p:nvSpPr>
          <p:spPr>
            <a:xfrm>
              <a:off x="3913385" y="1413312"/>
              <a:ext cx="37339" cy="33445"/>
            </a:xfrm>
            <a:custGeom>
              <a:avLst/>
              <a:gdLst/>
              <a:ahLst/>
              <a:cxnLst/>
              <a:rect l="l" t="t" r="r" b="b"/>
              <a:pathLst>
                <a:path w="1141" h="1022" extrusionOk="0">
                  <a:moveTo>
                    <a:pt x="517" y="1"/>
                  </a:moveTo>
                  <a:cubicBezTo>
                    <a:pt x="320" y="1"/>
                    <a:pt x="101" y="291"/>
                    <a:pt x="1" y="542"/>
                  </a:cubicBezTo>
                  <a:cubicBezTo>
                    <a:pt x="13" y="542"/>
                    <a:pt x="25" y="541"/>
                    <a:pt x="36" y="541"/>
                  </a:cubicBezTo>
                  <a:cubicBezTo>
                    <a:pt x="83" y="541"/>
                    <a:pt x="134" y="561"/>
                    <a:pt x="286" y="764"/>
                  </a:cubicBezTo>
                  <a:cubicBezTo>
                    <a:pt x="313" y="655"/>
                    <a:pt x="223" y="219"/>
                    <a:pt x="338" y="219"/>
                  </a:cubicBezTo>
                  <a:cubicBezTo>
                    <a:pt x="357" y="219"/>
                    <a:pt x="381" y="230"/>
                    <a:pt x="412" y="257"/>
                  </a:cubicBezTo>
                  <a:cubicBezTo>
                    <a:pt x="634" y="606"/>
                    <a:pt x="507" y="574"/>
                    <a:pt x="507" y="796"/>
                  </a:cubicBezTo>
                  <a:cubicBezTo>
                    <a:pt x="524" y="752"/>
                    <a:pt x="546" y="735"/>
                    <a:pt x="574" y="735"/>
                  </a:cubicBezTo>
                  <a:cubicBezTo>
                    <a:pt x="686" y="735"/>
                    <a:pt x="879" y="1022"/>
                    <a:pt x="1047" y="1022"/>
                  </a:cubicBezTo>
                  <a:cubicBezTo>
                    <a:pt x="1079" y="1022"/>
                    <a:pt x="1111" y="1011"/>
                    <a:pt x="1141" y="986"/>
                  </a:cubicBezTo>
                  <a:lnTo>
                    <a:pt x="919" y="701"/>
                  </a:lnTo>
                  <a:cubicBezTo>
                    <a:pt x="924" y="696"/>
                    <a:pt x="930" y="694"/>
                    <a:pt x="938" y="694"/>
                  </a:cubicBezTo>
                  <a:cubicBezTo>
                    <a:pt x="961" y="694"/>
                    <a:pt x="994" y="712"/>
                    <a:pt x="1017" y="712"/>
                  </a:cubicBezTo>
                  <a:cubicBezTo>
                    <a:pt x="1034" y="712"/>
                    <a:pt x="1046" y="703"/>
                    <a:pt x="1046" y="669"/>
                  </a:cubicBezTo>
                  <a:cubicBezTo>
                    <a:pt x="919" y="669"/>
                    <a:pt x="666" y="416"/>
                    <a:pt x="666" y="67"/>
                  </a:cubicBezTo>
                  <a:cubicBezTo>
                    <a:pt x="619" y="21"/>
                    <a:pt x="569" y="1"/>
                    <a:pt x="517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93" name="Google Shape;2393;p30"/>
            <p:cNvSpPr/>
            <p:nvPr/>
          </p:nvSpPr>
          <p:spPr>
            <a:xfrm>
              <a:off x="3904059" y="1411348"/>
              <a:ext cx="8312" cy="20748"/>
            </a:xfrm>
            <a:custGeom>
              <a:avLst/>
              <a:gdLst/>
              <a:ahLst/>
              <a:cxnLst/>
              <a:rect l="l" t="t" r="r" b="b"/>
              <a:pathLst>
                <a:path w="254" h="634" extrusionOk="0">
                  <a:moveTo>
                    <a:pt x="1" y="1"/>
                  </a:moveTo>
                  <a:lnTo>
                    <a:pt x="1" y="1"/>
                  </a:lnTo>
                  <a:cubicBezTo>
                    <a:pt x="64" y="127"/>
                    <a:pt x="32" y="254"/>
                    <a:pt x="32" y="444"/>
                  </a:cubicBezTo>
                  <a:cubicBezTo>
                    <a:pt x="159" y="602"/>
                    <a:pt x="222" y="634"/>
                    <a:pt x="254" y="634"/>
                  </a:cubicBezTo>
                  <a:cubicBezTo>
                    <a:pt x="191" y="444"/>
                    <a:pt x="127" y="254"/>
                    <a:pt x="32" y="64"/>
                  </a:cubicBezTo>
                  <a:lnTo>
                    <a:pt x="32" y="64"/>
                  </a:lnTo>
                  <a:lnTo>
                    <a:pt x="64" y="96"/>
                  </a:lnTo>
                  <a:cubicBezTo>
                    <a:pt x="64" y="64"/>
                    <a:pt x="32" y="32"/>
                    <a:pt x="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94" name="Google Shape;2394;p30"/>
            <p:cNvSpPr/>
            <p:nvPr/>
          </p:nvSpPr>
          <p:spPr>
            <a:xfrm>
              <a:off x="3890576" y="1385430"/>
              <a:ext cx="18686" cy="25951"/>
            </a:xfrm>
            <a:custGeom>
              <a:avLst/>
              <a:gdLst/>
              <a:ahLst/>
              <a:cxnLst/>
              <a:rect l="l" t="t" r="r" b="b"/>
              <a:pathLst>
                <a:path w="571" h="793" extrusionOk="0">
                  <a:moveTo>
                    <a:pt x="1" y="32"/>
                  </a:moveTo>
                  <a:lnTo>
                    <a:pt x="1" y="32"/>
                  </a:lnTo>
                  <a:cubicBezTo>
                    <a:pt x="32" y="127"/>
                    <a:pt x="64" y="222"/>
                    <a:pt x="96" y="317"/>
                  </a:cubicBezTo>
                  <a:cubicBezTo>
                    <a:pt x="96" y="295"/>
                    <a:pt x="96" y="273"/>
                    <a:pt x="107" y="273"/>
                  </a:cubicBezTo>
                  <a:cubicBezTo>
                    <a:pt x="112" y="273"/>
                    <a:pt x="118" y="277"/>
                    <a:pt x="128" y="286"/>
                  </a:cubicBezTo>
                  <a:lnTo>
                    <a:pt x="191" y="286"/>
                  </a:lnTo>
                  <a:cubicBezTo>
                    <a:pt x="128" y="191"/>
                    <a:pt x="64" y="127"/>
                    <a:pt x="1" y="32"/>
                  </a:cubicBezTo>
                  <a:close/>
                  <a:moveTo>
                    <a:pt x="191" y="1"/>
                  </a:moveTo>
                  <a:lnTo>
                    <a:pt x="191" y="1"/>
                  </a:lnTo>
                  <a:cubicBezTo>
                    <a:pt x="292" y="153"/>
                    <a:pt x="316" y="195"/>
                    <a:pt x="305" y="195"/>
                  </a:cubicBezTo>
                  <a:cubicBezTo>
                    <a:pt x="292" y="195"/>
                    <a:pt x="228" y="132"/>
                    <a:pt x="192" y="132"/>
                  </a:cubicBezTo>
                  <a:cubicBezTo>
                    <a:pt x="165" y="132"/>
                    <a:pt x="154" y="167"/>
                    <a:pt x="191" y="286"/>
                  </a:cubicBezTo>
                  <a:cubicBezTo>
                    <a:pt x="191" y="286"/>
                    <a:pt x="191" y="286"/>
                    <a:pt x="191" y="286"/>
                  </a:cubicBezTo>
                  <a:lnTo>
                    <a:pt x="191" y="286"/>
                  </a:lnTo>
                  <a:cubicBezTo>
                    <a:pt x="191" y="286"/>
                    <a:pt x="191" y="286"/>
                    <a:pt x="191" y="286"/>
                  </a:cubicBezTo>
                  <a:lnTo>
                    <a:pt x="191" y="286"/>
                  </a:lnTo>
                  <a:cubicBezTo>
                    <a:pt x="298" y="307"/>
                    <a:pt x="419" y="415"/>
                    <a:pt x="496" y="415"/>
                  </a:cubicBezTo>
                  <a:cubicBezTo>
                    <a:pt x="533" y="415"/>
                    <a:pt x="561" y="390"/>
                    <a:pt x="571" y="317"/>
                  </a:cubicBezTo>
                  <a:cubicBezTo>
                    <a:pt x="413" y="1"/>
                    <a:pt x="349" y="159"/>
                    <a:pt x="191" y="1"/>
                  </a:cubicBezTo>
                  <a:close/>
                  <a:moveTo>
                    <a:pt x="191" y="286"/>
                  </a:moveTo>
                  <a:lnTo>
                    <a:pt x="191" y="286"/>
                  </a:lnTo>
                  <a:cubicBezTo>
                    <a:pt x="204" y="363"/>
                    <a:pt x="201" y="388"/>
                    <a:pt x="191" y="388"/>
                  </a:cubicBezTo>
                  <a:cubicBezTo>
                    <a:pt x="176" y="388"/>
                    <a:pt x="146" y="336"/>
                    <a:pt x="128" y="317"/>
                  </a:cubicBezTo>
                  <a:lnTo>
                    <a:pt x="96" y="317"/>
                  </a:lnTo>
                  <a:lnTo>
                    <a:pt x="413" y="793"/>
                  </a:lnTo>
                  <a:cubicBezTo>
                    <a:pt x="381" y="666"/>
                    <a:pt x="318" y="539"/>
                    <a:pt x="191" y="286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95" name="Google Shape;2395;p30"/>
            <p:cNvSpPr/>
            <p:nvPr/>
          </p:nvSpPr>
          <p:spPr>
            <a:xfrm>
              <a:off x="3858473" y="1302539"/>
              <a:ext cx="884" cy="1734"/>
            </a:xfrm>
            <a:custGeom>
              <a:avLst/>
              <a:gdLst/>
              <a:ahLst/>
              <a:cxnLst/>
              <a:rect l="l" t="t" r="r" b="b"/>
              <a:pathLst>
                <a:path w="27" h="53" extrusionOk="0">
                  <a:moveTo>
                    <a:pt x="0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13" y="45"/>
                    <a:pt x="21" y="53"/>
                    <a:pt x="23" y="53"/>
                  </a:cubicBezTo>
                  <a:cubicBezTo>
                    <a:pt x="26" y="53"/>
                    <a:pt x="19" y="37"/>
                    <a:pt x="0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96" name="Google Shape;2396;p30"/>
            <p:cNvSpPr/>
            <p:nvPr/>
          </p:nvSpPr>
          <p:spPr>
            <a:xfrm>
              <a:off x="3852354" y="1301623"/>
              <a:ext cx="10210" cy="22777"/>
            </a:xfrm>
            <a:custGeom>
              <a:avLst/>
              <a:gdLst/>
              <a:ahLst/>
              <a:cxnLst/>
              <a:rect l="l" t="t" r="r" b="b"/>
              <a:pathLst>
                <a:path w="312" h="696" extrusionOk="0">
                  <a:moveTo>
                    <a:pt x="35" y="0"/>
                  </a:moveTo>
                  <a:cubicBezTo>
                    <a:pt x="4" y="0"/>
                    <a:pt x="0" y="35"/>
                    <a:pt x="60" y="155"/>
                  </a:cubicBezTo>
                  <a:lnTo>
                    <a:pt x="92" y="155"/>
                  </a:lnTo>
                  <a:cubicBezTo>
                    <a:pt x="191" y="328"/>
                    <a:pt x="251" y="577"/>
                    <a:pt x="258" y="664"/>
                  </a:cubicBezTo>
                  <a:lnTo>
                    <a:pt x="258" y="664"/>
                  </a:lnTo>
                  <a:cubicBezTo>
                    <a:pt x="287" y="551"/>
                    <a:pt x="311" y="457"/>
                    <a:pt x="282" y="282"/>
                  </a:cubicBezTo>
                  <a:cubicBezTo>
                    <a:pt x="250" y="250"/>
                    <a:pt x="187" y="250"/>
                    <a:pt x="124" y="123"/>
                  </a:cubicBezTo>
                  <a:cubicBezTo>
                    <a:pt x="92" y="76"/>
                    <a:pt x="100" y="68"/>
                    <a:pt x="120" y="68"/>
                  </a:cubicBezTo>
                  <a:cubicBezTo>
                    <a:pt x="130" y="68"/>
                    <a:pt x="143" y="70"/>
                    <a:pt x="155" y="70"/>
                  </a:cubicBezTo>
                  <a:cubicBezTo>
                    <a:pt x="167" y="70"/>
                    <a:pt x="179" y="68"/>
                    <a:pt x="187" y="60"/>
                  </a:cubicBezTo>
                  <a:cubicBezTo>
                    <a:pt x="137" y="43"/>
                    <a:pt x="69" y="0"/>
                    <a:pt x="35" y="0"/>
                  </a:cubicBezTo>
                  <a:close/>
                  <a:moveTo>
                    <a:pt x="258" y="664"/>
                  </a:moveTo>
                  <a:lnTo>
                    <a:pt x="258" y="664"/>
                  </a:lnTo>
                  <a:cubicBezTo>
                    <a:pt x="255" y="674"/>
                    <a:pt x="253" y="683"/>
                    <a:pt x="250" y="693"/>
                  </a:cubicBezTo>
                  <a:cubicBezTo>
                    <a:pt x="252" y="695"/>
                    <a:pt x="253" y="695"/>
                    <a:pt x="254" y="695"/>
                  </a:cubicBezTo>
                  <a:cubicBezTo>
                    <a:pt x="258" y="695"/>
                    <a:pt x="259" y="684"/>
                    <a:pt x="258" y="664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97" name="Google Shape;2397;p30"/>
            <p:cNvSpPr/>
            <p:nvPr/>
          </p:nvSpPr>
          <p:spPr>
            <a:xfrm>
              <a:off x="3883344" y="1351626"/>
              <a:ext cx="10374" cy="13123"/>
            </a:xfrm>
            <a:custGeom>
              <a:avLst/>
              <a:gdLst/>
              <a:ahLst/>
              <a:cxnLst/>
              <a:rect l="l" t="t" r="r" b="b"/>
              <a:pathLst>
                <a:path w="317" h="401" extrusionOk="0">
                  <a:moveTo>
                    <a:pt x="80" y="0"/>
                  </a:moveTo>
                  <a:cubicBezTo>
                    <a:pt x="52" y="0"/>
                    <a:pt x="29" y="20"/>
                    <a:pt x="0" y="20"/>
                  </a:cubicBezTo>
                  <a:cubicBezTo>
                    <a:pt x="95" y="147"/>
                    <a:pt x="222" y="274"/>
                    <a:pt x="317" y="400"/>
                  </a:cubicBezTo>
                  <a:lnTo>
                    <a:pt x="285" y="115"/>
                  </a:lnTo>
                  <a:lnTo>
                    <a:pt x="222" y="147"/>
                  </a:lnTo>
                  <a:cubicBezTo>
                    <a:pt x="154" y="28"/>
                    <a:pt x="113" y="0"/>
                    <a:pt x="80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98" name="Google Shape;2398;p30"/>
            <p:cNvSpPr/>
            <p:nvPr/>
          </p:nvSpPr>
          <p:spPr>
            <a:xfrm>
              <a:off x="3906120" y="1435172"/>
              <a:ext cx="9359" cy="5236"/>
            </a:xfrm>
            <a:custGeom>
              <a:avLst/>
              <a:gdLst/>
              <a:ahLst/>
              <a:cxnLst/>
              <a:rect l="l" t="t" r="r" b="b"/>
              <a:pathLst>
                <a:path w="286" h="160" extrusionOk="0">
                  <a:moveTo>
                    <a:pt x="1" y="1"/>
                  </a:moveTo>
                  <a:lnTo>
                    <a:pt x="286" y="159"/>
                  </a:lnTo>
                  <a:lnTo>
                    <a:pt x="159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99" name="Google Shape;2399;p30"/>
            <p:cNvSpPr/>
            <p:nvPr/>
          </p:nvSpPr>
          <p:spPr>
            <a:xfrm>
              <a:off x="3914432" y="1453825"/>
              <a:ext cx="4156" cy="5236"/>
            </a:xfrm>
            <a:custGeom>
              <a:avLst/>
              <a:gdLst/>
              <a:ahLst/>
              <a:cxnLst/>
              <a:rect l="l" t="t" r="r" b="b"/>
              <a:pathLst>
                <a:path w="127" h="160" extrusionOk="0">
                  <a:moveTo>
                    <a:pt x="127" y="1"/>
                  </a:moveTo>
                  <a:lnTo>
                    <a:pt x="0" y="33"/>
                  </a:lnTo>
                  <a:lnTo>
                    <a:pt x="127" y="159"/>
                  </a:lnTo>
                  <a:lnTo>
                    <a:pt x="127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00" name="Google Shape;2400;p30"/>
            <p:cNvSpPr/>
            <p:nvPr/>
          </p:nvSpPr>
          <p:spPr>
            <a:xfrm>
              <a:off x="3056328" y="1725374"/>
              <a:ext cx="3142" cy="4156"/>
            </a:xfrm>
            <a:custGeom>
              <a:avLst/>
              <a:gdLst/>
              <a:ahLst/>
              <a:cxnLst/>
              <a:rect l="l" t="t" r="r" b="b"/>
              <a:pathLst>
                <a:path w="96" h="127" extrusionOk="0">
                  <a:moveTo>
                    <a:pt x="0" y="0"/>
                  </a:moveTo>
                  <a:lnTo>
                    <a:pt x="0" y="0"/>
                  </a:lnTo>
                  <a:cubicBezTo>
                    <a:pt x="32" y="64"/>
                    <a:pt x="64" y="95"/>
                    <a:pt x="95" y="12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01" name="Google Shape;2401;p30"/>
            <p:cNvSpPr/>
            <p:nvPr/>
          </p:nvSpPr>
          <p:spPr>
            <a:xfrm>
              <a:off x="3083522" y="1754629"/>
              <a:ext cx="1833" cy="818"/>
            </a:xfrm>
            <a:custGeom>
              <a:avLst/>
              <a:gdLst/>
              <a:ahLst/>
              <a:cxnLst/>
              <a:rect l="l" t="t" r="r" b="b"/>
              <a:pathLst>
                <a:path w="56" h="25" extrusionOk="0">
                  <a:moveTo>
                    <a:pt x="4" y="1"/>
                  </a:moveTo>
                  <a:cubicBezTo>
                    <a:pt x="1" y="1"/>
                    <a:pt x="8" y="9"/>
                    <a:pt x="24" y="25"/>
                  </a:cubicBezTo>
                  <a:lnTo>
                    <a:pt x="56" y="25"/>
                  </a:lnTo>
                  <a:cubicBezTo>
                    <a:pt x="24" y="9"/>
                    <a:pt x="8" y="1"/>
                    <a:pt x="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02" name="Google Shape;2402;p30"/>
            <p:cNvSpPr/>
            <p:nvPr/>
          </p:nvSpPr>
          <p:spPr>
            <a:xfrm>
              <a:off x="3681630" y="1803978"/>
              <a:ext cx="15184" cy="7429"/>
            </a:xfrm>
            <a:custGeom>
              <a:avLst/>
              <a:gdLst/>
              <a:ahLst/>
              <a:cxnLst/>
              <a:rect l="l" t="t" r="r" b="b"/>
              <a:pathLst>
                <a:path w="464" h="227" extrusionOk="0">
                  <a:moveTo>
                    <a:pt x="51" y="0"/>
                  </a:moveTo>
                  <a:cubicBezTo>
                    <a:pt x="15" y="0"/>
                    <a:pt x="0" y="19"/>
                    <a:pt x="20" y="68"/>
                  </a:cubicBezTo>
                  <a:lnTo>
                    <a:pt x="147" y="227"/>
                  </a:lnTo>
                  <a:cubicBezTo>
                    <a:pt x="274" y="163"/>
                    <a:pt x="369" y="132"/>
                    <a:pt x="464" y="132"/>
                  </a:cubicBezTo>
                  <a:cubicBezTo>
                    <a:pt x="312" y="88"/>
                    <a:pt x="130" y="0"/>
                    <a:pt x="5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03" name="Google Shape;2403;p30"/>
            <p:cNvSpPr/>
            <p:nvPr/>
          </p:nvSpPr>
          <p:spPr>
            <a:xfrm>
              <a:off x="3348559" y="1865271"/>
              <a:ext cx="7298" cy="3142"/>
            </a:xfrm>
            <a:custGeom>
              <a:avLst/>
              <a:gdLst/>
              <a:ahLst/>
              <a:cxnLst/>
              <a:rect l="l" t="t" r="r" b="b"/>
              <a:pathLst>
                <a:path w="223" h="96" extrusionOk="0">
                  <a:moveTo>
                    <a:pt x="223" y="1"/>
                  </a:moveTo>
                  <a:lnTo>
                    <a:pt x="223" y="1"/>
                  </a:lnTo>
                  <a:cubicBezTo>
                    <a:pt x="159" y="32"/>
                    <a:pt x="64" y="32"/>
                    <a:pt x="1" y="64"/>
                  </a:cubicBezTo>
                  <a:cubicBezTo>
                    <a:pt x="1" y="64"/>
                    <a:pt x="33" y="95"/>
                    <a:pt x="64" y="95"/>
                  </a:cubicBezTo>
                  <a:cubicBezTo>
                    <a:pt x="96" y="64"/>
                    <a:pt x="159" y="32"/>
                    <a:pt x="223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04" name="Google Shape;2404;p30"/>
            <p:cNvSpPr/>
            <p:nvPr/>
          </p:nvSpPr>
          <p:spPr>
            <a:xfrm>
              <a:off x="3332000" y="1878754"/>
              <a:ext cx="9359" cy="4156"/>
            </a:xfrm>
            <a:custGeom>
              <a:avLst/>
              <a:gdLst/>
              <a:ahLst/>
              <a:cxnLst/>
              <a:rect l="l" t="t" r="r" b="b"/>
              <a:pathLst>
                <a:path w="286" h="127" extrusionOk="0">
                  <a:moveTo>
                    <a:pt x="0" y="0"/>
                  </a:moveTo>
                  <a:cubicBezTo>
                    <a:pt x="64" y="32"/>
                    <a:pt x="159" y="95"/>
                    <a:pt x="285" y="12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05" name="Google Shape;2405;p30"/>
            <p:cNvSpPr/>
            <p:nvPr/>
          </p:nvSpPr>
          <p:spPr>
            <a:xfrm>
              <a:off x="2962016" y="1551246"/>
              <a:ext cx="3142" cy="5367"/>
            </a:xfrm>
            <a:custGeom>
              <a:avLst/>
              <a:gdLst/>
              <a:ahLst/>
              <a:cxnLst/>
              <a:rect l="l" t="t" r="r" b="b"/>
              <a:pathLst>
                <a:path w="96" h="164" extrusionOk="0">
                  <a:moveTo>
                    <a:pt x="0" y="1"/>
                  </a:moveTo>
                  <a:lnTo>
                    <a:pt x="0" y="1"/>
                  </a:lnTo>
                  <a:cubicBezTo>
                    <a:pt x="35" y="137"/>
                    <a:pt x="50" y="164"/>
                    <a:pt x="62" y="164"/>
                  </a:cubicBezTo>
                  <a:cubicBezTo>
                    <a:pt x="70" y="164"/>
                    <a:pt x="76" y="154"/>
                    <a:pt x="85" y="154"/>
                  </a:cubicBezTo>
                  <a:cubicBezTo>
                    <a:pt x="88" y="154"/>
                    <a:pt x="91" y="155"/>
                    <a:pt x="95" y="1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06" name="Google Shape;2406;p30"/>
            <p:cNvSpPr/>
            <p:nvPr/>
          </p:nvSpPr>
          <p:spPr>
            <a:xfrm>
              <a:off x="3904059" y="1642449"/>
              <a:ext cx="13515" cy="10407"/>
            </a:xfrm>
            <a:custGeom>
              <a:avLst/>
              <a:gdLst/>
              <a:ahLst/>
              <a:cxnLst/>
              <a:rect l="l" t="t" r="r" b="b"/>
              <a:pathLst>
                <a:path w="413" h="318" extrusionOk="0">
                  <a:moveTo>
                    <a:pt x="286" y="1"/>
                  </a:moveTo>
                  <a:lnTo>
                    <a:pt x="286" y="1"/>
                  </a:lnTo>
                  <a:cubicBezTo>
                    <a:pt x="127" y="127"/>
                    <a:pt x="64" y="222"/>
                    <a:pt x="1" y="317"/>
                  </a:cubicBezTo>
                  <a:cubicBezTo>
                    <a:pt x="191" y="191"/>
                    <a:pt x="412" y="127"/>
                    <a:pt x="28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07" name="Google Shape;2407;p30"/>
            <p:cNvSpPr/>
            <p:nvPr/>
          </p:nvSpPr>
          <p:spPr>
            <a:xfrm>
              <a:off x="3079105" y="1724326"/>
              <a:ext cx="4189" cy="2520"/>
            </a:xfrm>
            <a:custGeom>
              <a:avLst/>
              <a:gdLst/>
              <a:ahLst/>
              <a:cxnLst/>
              <a:rect l="l" t="t" r="r" b="b"/>
              <a:pathLst>
                <a:path w="128" h="77" extrusionOk="0">
                  <a:moveTo>
                    <a:pt x="1" y="1"/>
                  </a:moveTo>
                  <a:cubicBezTo>
                    <a:pt x="70" y="47"/>
                    <a:pt x="106" y="76"/>
                    <a:pt x="120" y="76"/>
                  </a:cubicBezTo>
                  <a:cubicBezTo>
                    <a:pt x="125" y="76"/>
                    <a:pt x="128" y="72"/>
                    <a:pt x="128" y="64"/>
                  </a:cubicBezTo>
                  <a:cubicBezTo>
                    <a:pt x="64" y="1"/>
                    <a:pt x="33" y="1"/>
                    <a:pt x="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08" name="Google Shape;2408;p30"/>
            <p:cNvSpPr/>
            <p:nvPr/>
          </p:nvSpPr>
          <p:spPr>
            <a:xfrm>
              <a:off x="3894732" y="1652823"/>
              <a:ext cx="8312" cy="13515"/>
            </a:xfrm>
            <a:custGeom>
              <a:avLst/>
              <a:gdLst/>
              <a:ahLst/>
              <a:cxnLst/>
              <a:rect l="l" t="t" r="r" b="b"/>
              <a:pathLst>
                <a:path w="254" h="413" extrusionOk="0">
                  <a:moveTo>
                    <a:pt x="254" y="0"/>
                  </a:moveTo>
                  <a:lnTo>
                    <a:pt x="254" y="0"/>
                  </a:lnTo>
                  <a:cubicBezTo>
                    <a:pt x="127" y="95"/>
                    <a:pt x="1" y="190"/>
                    <a:pt x="32" y="412"/>
                  </a:cubicBezTo>
                  <a:cubicBezTo>
                    <a:pt x="64" y="380"/>
                    <a:pt x="96" y="380"/>
                    <a:pt x="96" y="349"/>
                  </a:cubicBezTo>
                  <a:cubicBezTo>
                    <a:pt x="159" y="254"/>
                    <a:pt x="191" y="127"/>
                    <a:pt x="25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09" name="Google Shape;2409;p30"/>
            <p:cNvSpPr/>
            <p:nvPr/>
          </p:nvSpPr>
          <p:spPr>
            <a:xfrm>
              <a:off x="3405565" y="1093200"/>
              <a:ext cx="2127" cy="33"/>
            </a:xfrm>
            <a:custGeom>
              <a:avLst/>
              <a:gdLst/>
              <a:ahLst/>
              <a:cxnLst/>
              <a:rect l="l" t="t" r="r" b="b"/>
              <a:pathLst>
                <a:path w="65" h="1" extrusionOk="0">
                  <a:moveTo>
                    <a:pt x="1" y="0"/>
                  </a:moveTo>
                  <a:cubicBezTo>
                    <a:pt x="1" y="0"/>
                    <a:pt x="32" y="0"/>
                    <a:pt x="64" y="0"/>
                  </a:cubicBezTo>
                  <a:cubicBezTo>
                    <a:pt x="64" y="0"/>
                    <a:pt x="32" y="0"/>
                    <a:pt x="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10" name="Google Shape;2410;p30"/>
            <p:cNvSpPr/>
            <p:nvPr/>
          </p:nvSpPr>
          <p:spPr>
            <a:xfrm>
              <a:off x="3597298" y="1146050"/>
              <a:ext cx="8312" cy="2094"/>
            </a:xfrm>
            <a:custGeom>
              <a:avLst/>
              <a:gdLst/>
              <a:ahLst/>
              <a:cxnLst/>
              <a:rect l="l" t="t" r="r" b="b"/>
              <a:pathLst>
                <a:path w="254" h="64" extrusionOk="0">
                  <a:moveTo>
                    <a:pt x="0" y="0"/>
                  </a:moveTo>
                  <a:lnTo>
                    <a:pt x="0" y="0"/>
                  </a:lnTo>
                  <a:cubicBezTo>
                    <a:pt x="32" y="32"/>
                    <a:pt x="127" y="32"/>
                    <a:pt x="254" y="64"/>
                  </a:cubicBezTo>
                  <a:cubicBezTo>
                    <a:pt x="190" y="32"/>
                    <a:pt x="95" y="32"/>
                    <a:pt x="0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11" name="Google Shape;2411;p30"/>
            <p:cNvSpPr/>
            <p:nvPr/>
          </p:nvSpPr>
          <p:spPr>
            <a:xfrm>
              <a:off x="3931154" y="1528437"/>
              <a:ext cx="916" cy="2127"/>
            </a:xfrm>
            <a:custGeom>
              <a:avLst/>
              <a:gdLst/>
              <a:ahLst/>
              <a:cxnLst/>
              <a:rect l="l" t="t" r="r" b="b"/>
              <a:pathLst>
                <a:path w="28" h="65" extrusionOk="0">
                  <a:moveTo>
                    <a:pt x="5" y="0"/>
                  </a:moveTo>
                  <a:lnTo>
                    <a:pt x="5" y="0"/>
                  </a:lnTo>
                  <a:cubicBezTo>
                    <a:pt x="0" y="0"/>
                    <a:pt x="8" y="45"/>
                    <a:pt x="28" y="64"/>
                  </a:cubicBezTo>
                  <a:cubicBezTo>
                    <a:pt x="16" y="17"/>
                    <a:pt x="8" y="0"/>
                    <a:pt x="5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12" name="Google Shape;2412;p30"/>
            <p:cNvSpPr/>
            <p:nvPr/>
          </p:nvSpPr>
          <p:spPr>
            <a:xfrm>
              <a:off x="3950691" y="1506708"/>
              <a:ext cx="3142" cy="2094"/>
            </a:xfrm>
            <a:custGeom>
              <a:avLst/>
              <a:gdLst/>
              <a:ahLst/>
              <a:cxnLst/>
              <a:rect l="l" t="t" r="r" b="b"/>
              <a:pathLst>
                <a:path w="96" h="64" extrusionOk="0">
                  <a:moveTo>
                    <a:pt x="1" y="0"/>
                  </a:moveTo>
                  <a:cubicBezTo>
                    <a:pt x="32" y="32"/>
                    <a:pt x="64" y="63"/>
                    <a:pt x="96" y="63"/>
                  </a:cubicBezTo>
                  <a:cubicBezTo>
                    <a:pt x="64" y="63"/>
                    <a:pt x="32" y="32"/>
                    <a:pt x="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13" name="Google Shape;2413;p30"/>
            <p:cNvSpPr/>
            <p:nvPr/>
          </p:nvSpPr>
          <p:spPr>
            <a:xfrm>
              <a:off x="3900950" y="1723279"/>
              <a:ext cx="2094" cy="33"/>
            </a:xfrm>
            <a:custGeom>
              <a:avLst/>
              <a:gdLst/>
              <a:ahLst/>
              <a:cxnLst/>
              <a:rect l="l" t="t" r="r" b="b"/>
              <a:pathLst>
                <a:path w="64" h="1" extrusionOk="0">
                  <a:moveTo>
                    <a:pt x="1" y="1"/>
                  </a:moveTo>
                  <a:lnTo>
                    <a:pt x="1" y="1"/>
                  </a:lnTo>
                  <a:cubicBezTo>
                    <a:pt x="64" y="1"/>
                    <a:pt x="64" y="1"/>
                    <a:pt x="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14" name="Google Shape;2414;p30"/>
            <p:cNvSpPr/>
            <p:nvPr/>
          </p:nvSpPr>
          <p:spPr>
            <a:xfrm>
              <a:off x="3933085" y="1524314"/>
              <a:ext cx="1047" cy="5203"/>
            </a:xfrm>
            <a:custGeom>
              <a:avLst/>
              <a:gdLst/>
              <a:ahLst/>
              <a:cxnLst/>
              <a:rect l="l" t="t" r="r" b="b"/>
              <a:pathLst>
                <a:path w="32" h="159" extrusionOk="0">
                  <a:moveTo>
                    <a:pt x="32" y="0"/>
                  </a:moveTo>
                  <a:cubicBezTo>
                    <a:pt x="0" y="32"/>
                    <a:pt x="0" y="95"/>
                    <a:pt x="0" y="159"/>
                  </a:cubicBezTo>
                  <a:cubicBezTo>
                    <a:pt x="0" y="127"/>
                    <a:pt x="0" y="64"/>
                    <a:pt x="32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15" name="Google Shape;2415;p30"/>
            <p:cNvSpPr/>
            <p:nvPr/>
          </p:nvSpPr>
          <p:spPr>
            <a:xfrm>
              <a:off x="3929976" y="1521205"/>
              <a:ext cx="1047" cy="4189"/>
            </a:xfrm>
            <a:custGeom>
              <a:avLst/>
              <a:gdLst/>
              <a:ahLst/>
              <a:cxnLst/>
              <a:rect l="l" t="t" r="r" b="b"/>
              <a:pathLst>
                <a:path w="32" h="128" extrusionOk="0">
                  <a:moveTo>
                    <a:pt x="32" y="0"/>
                  </a:moveTo>
                  <a:cubicBezTo>
                    <a:pt x="0" y="0"/>
                    <a:pt x="0" y="0"/>
                    <a:pt x="32" y="127"/>
                  </a:cubicBezTo>
                  <a:cubicBezTo>
                    <a:pt x="32" y="64"/>
                    <a:pt x="32" y="32"/>
                    <a:pt x="32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16" name="Google Shape;2416;p30"/>
            <p:cNvSpPr/>
            <p:nvPr/>
          </p:nvSpPr>
          <p:spPr>
            <a:xfrm>
              <a:off x="3932038" y="1529484"/>
              <a:ext cx="33" cy="6250"/>
            </a:xfrm>
            <a:custGeom>
              <a:avLst/>
              <a:gdLst/>
              <a:ahLst/>
              <a:cxnLst/>
              <a:rect l="l" t="t" r="r" b="b"/>
              <a:pathLst>
                <a:path w="1" h="191" extrusionOk="0">
                  <a:moveTo>
                    <a:pt x="1" y="191"/>
                  </a:moveTo>
                  <a:cubicBezTo>
                    <a:pt x="1" y="127"/>
                    <a:pt x="1" y="64"/>
                    <a:pt x="1" y="1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64"/>
                    <a:pt x="1" y="96"/>
                    <a:pt x="1" y="19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17" name="Google Shape;2417;p30"/>
            <p:cNvSpPr/>
            <p:nvPr/>
          </p:nvSpPr>
          <p:spPr>
            <a:xfrm>
              <a:off x="3058390" y="1240820"/>
              <a:ext cx="1571" cy="3698"/>
            </a:xfrm>
            <a:custGeom>
              <a:avLst/>
              <a:gdLst/>
              <a:ahLst/>
              <a:cxnLst/>
              <a:rect l="l" t="t" r="r" b="b"/>
              <a:pathLst>
                <a:path w="48" h="113" extrusionOk="0">
                  <a:moveTo>
                    <a:pt x="43" y="1"/>
                  </a:moveTo>
                  <a:cubicBezTo>
                    <a:pt x="37" y="1"/>
                    <a:pt x="21" y="35"/>
                    <a:pt x="5" y="96"/>
                  </a:cubicBezTo>
                  <a:lnTo>
                    <a:pt x="5" y="96"/>
                  </a:lnTo>
                  <a:cubicBezTo>
                    <a:pt x="9" y="89"/>
                    <a:pt x="17" y="81"/>
                    <a:pt x="32" y="81"/>
                  </a:cubicBezTo>
                  <a:cubicBezTo>
                    <a:pt x="46" y="26"/>
                    <a:pt x="48" y="1"/>
                    <a:pt x="43" y="1"/>
                  </a:cubicBezTo>
                  <a:close/>
                  <a:moveTo>
                    <a:pt x="5" y="96"/>
                  </a:moveTo>
                  <a:cubicBezTo>
                    <a:pt x="1" y="105"/>
                    <a:pt x="1" y="113"/>
                    <a:pt x="1" y="113"/>
                  </a:cubicBezTo>
                  <a:cubicBezTo>
                    <a:pt x="2" y="107"/>
                    <a:pt x="3" y="102"/>
                    <a:pt x="5" y="96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18" name="Google Shape;2418;p30"/>
            <p:cNvSpPr/>
            <p:nvPr/>
          </p:nvSpPr>
          <p:spPr>
            <a:xfrm>
              <a:off x="3594189" y="1891189"/>
              <a:ext cx="1080" cy="33"/>
            </a:xfrm>
            <a:custGeom>
              <a:avLst/>
              <a:gdLst/>
              <a:ahLst/>
              <a:cxnLst/>
              <a:rect l="l" t="t" r="r" b="b"/>
              <a:pathLst>
                <a:path w="33" h="1" extrusionOk="0">
                  <a:moveTo>
                    <a:pt x="0" y="0"/>
                  </a:moveTo>
                  <a:cubicBezTo>
                    <a:pt x="0" y="0"/>
                    <a:pt x="0" y="0"/>
                    <a:pt x="32" y="0"/>
                  </a:cubicBezTo>
                  <a:cubicBezTo>
                    <a:pt x="32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19" name="Google Shape;2419;p30"/>
            <p:cNvSpPr/>
            <p:nvPr/>
          </p:nvSpPr>
          <p:spPr>
            <a:xfrm>
              <a:off x="3578645" y="1875645"/>
              <a:ext cx="15577" cy="21795"/>
            </a:xfrm>
            <a:custGeom>
              <a:avLst/>
              <a:gdLst/>
              <a:ahLst/>
              <a:cxnLst/>
              <a:rect l="l" t="t" r="r" b="b"/>
              <a:pathLst>
                <a:path w="476" h="666" extrusionOk="0">
                  <a:moveTo>
                    <a:pt x="254" y="0"/>
                  </a:moveTo>
                  <a:cubicBezTo>
                    <a:pt x="159" y="222"/>
                    <a:pt x="64" y="444"/>
                    <a:pt x="0" y="665"/>
                  </a:cubicBezTo>
                  <a:cubicBezTo>
                    <a:pt x="127" y="496"/>
                    <a:pt x="226" y="454"/>
                    <a:pt x="324" y="454"/>
                  </a:cubicBezTo>
                  <a:cubicBezTo>
                    <a:pt x="373" y="454"/>
                    <a:pt x="423" y="465"/>
                    <a:pt x="475" y="475"/>
                  </a:cubicBezTo>
                  <a:lnTo>
                    <a:pt x="254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20" name="Google Shape;2420;p30"/>
            <p:cNvSpPr/>
            <p:nvPr/>
          </p:nvSpPr>
          <p:spPr>
            <a:xfrm>
              <a:off x="2951642" y="1092022"/>
              <a:ext cx="1019809" cy="805428"/>
            </a:xfrm>
            <a:custGeom>
              <a:avLst/>
              <a:gdLst/>
              <a:ahLst/>
              <a:cxnLst/>
              <a:rect l="l" t="t" r="r" b="b"/>
              <a:pathLst>
                <a:path w="31163" h="24612" extrusionOk="0">
                  <a:moveTo>
                    <a:pt x="12858" y="36"/>
                  </a:moveTo>
                  <a:cubicBezTo>
                    <a:pt x="12864" y="38"/>
                    <a:pt x="12872" y="39"/>
                    <a:pt x="12881" y="40"/>
                  </a:cubicBezTo>
                  <a:lnTo>
                    <a:pt x="12881" y="40"/>
                  </a:lnTo>
                  <a:lnTo>
                    <a:pt x="12858" y="36"/>
                  </a:lnTo>
                  <a:close/>
                  <a:moveTo>
                    <a:pt x="9728" y="2110"/>
                  </a:moveTo>
                  <a:cubicBezTo>
                    <a:pt x="9735" y="2115"/>
                    <a:pt x="9744" y="2121"/>
                    <a:pt x="9755" y="2126"/>
                  </a:cubicBezTo>
                  <a:cubicBezTo>
                    <a:pt x="9746" y="2120"/>
                    <a:pt x="9737" y="2115"/>
                    <a:pt x="9728" y="2110"/>
                  </a:cubicBezTo>
                  <a:close/>
                  <a:moveTo>
                    <a:pt x="5128" y="4421"/>
                  </a:moveTo>
                  <a:cubicBezTo>
                    <a:pt x="5141" y="4421"/>
                    <a:pt x="5131" y="4466"/>
                    <a:pt x="5131" y="4501"/>
                  </a:cubicBezTo>
                  <a:lnTo>
                    <a:pt x="5036" y="4533"/>
                  </a:lnTo>
                  <a:cubicBezTo>
                    <a:pt x="5092" y="4449"/>
                    <a:pt x="5117" y="4421"/>
                    <a:pt x="5128" y="4421"/>
                  </a:cubicBezTo>
                  <a:close/>
                  <a:moveTo>
                    <a:pt x="974" y="7037"/>
                  </a:moveTo>
                  <a:cubicBezTo>
                    <a:pt x="947" y="7081"/>
                    <a:pt x="926" y="7125"/>
                    <a:pt x="919" y="7162"/>
                  </a:cubicBezTo>
                  <a:cubicBezTo>
                    <a:pt x="937" y="7117"/>
                    <a:pt x="956" y="7075"/>
                    <a:pt x="974" y="7037"/>
                  </a:cubicBezTo>
                  <a:close/>
                  <a:moveTo>
                    <a:pt x="1" y="11785"/>
                  </a:moveTo>
                  <a:cubicBezTo>
                    <a:pt x="6" y="11843"/>
                    <a:pt x="14" y="11888"/>
                    <a:pt x="24" y="11925"/>
                  </a:cubicBezTo>
                  <a:lnTo>
                    <a:pt x="24" y="11925"/>
                  </a:lnTo>
                  <a:cubicBezTo>
                    <a:pt x="15" y="11878"/>
                    <a:pt x="7" y="11831"/>
                    <a:pt x="1" y="11785"/>
                  </a:cubicBezTo>
                  <a:close/>
                  <a:moveTo>
                    <a:pt x="4973" y="21129"/>
                  </a:moveTo>
                  <a:cubicBezTo>
                    <a:pt x="4989" y="21176"/>
                    <a:pt x="5046" y="21224"/>
                    <a:pt x="5110" y="21264"/>
                  </a:cubicBezTo>
                  <a:lnTo>
                    <a:pt x="5110" y="21264"/>
                  </a:lnTo>
                  <a:cubicBezTo>
                    <a:pt x="5061" y="21213"/>
                    <a:pt x="5015" y="21168"/>
                    <a:pt x="4973" y="21129"/>
                  </a:cubicBezTo>
                  <a:close/>
                  <a:moveTo>
                    <a:pt x="5171" y="21299"/>
                  </a:moveTo>
                  <a:cubicBezTo>
                    <a:pt x="5215" y="21321"/>
                    <a:pt x="5258" y="21339"/>
                    <a:pt x="5289" y="21349"/>
                  </a:cubicBezTo>
                  <a:cubicBezTo>
                    <a:pt x="5230" y="21315"/>
                    <a:pt x="5193" y="21300"/>
                    <a:pt x="5171" y="21299"/>
                  </a:cubicBezTo>
                  <a:close/>
                  <a:moveTo>
                    <a:pt x="4814" y="21064"/>
                  </a:moveTo>
                  <a:lnTo>
                    <a:pt x="4814" y="21064"/>
                  </a:lnTo>
                  <a:cubicBezTo>
                    <a:pt x="4941" y="21318"/>
                    <a:pt x="5194" y="21476"/>
                    <a:pt x="5479" y="21793"/>
                  </a:cubicBezTo>
                  <a:cubicBezTo>
                    <a:pt x="5426" y="21713"/>
                    <a:pt x="5061" y="21299"/>
                    <a:pt x="5169" y="21299"/>
                  </a:cubicBezTo>
                  <a:cubicBezTo>
                    <a:pt x="5170" y="21299"/>
                    <a:pt x="5171" y="21299"/>
                    <a:pt x="5171" y="21299"/>
                  </a:cubicBezTo>
                  <a:lnTo>
                    <a:pt x="5171" y="21299"/>
                  </a:lnTo>
                  <a:cubicBezTo>
                    <a:pt x="5151" y="21288"/>
                    <a:pt x="5130" y="21276"/>
                    <a:pt x="5110" y="21264"/>
                  </a:cubicBezTo>
                  <a:lnTo>
                    <a:pt x="5110" y="21264"/>
                  </a:lnTo>
                  <a:cubicBezTo>
                    <a:pt x="5117" y="21271"/>
                    <a:pt x="5124" y="21279"/>
                    <a:pt x="5131" y="21286"/>
                  </a:cubicBezTo>
                  <a:cubicBezTo>
                    <a:pt x="5036" y="21223"/>
                    <a:pt x="4909" y="21159"/>
                    <a:pt x="4814" y="21064"/>
                  </a:cubicBezTo>
                  <a:close/>
                  <a:moveTo>
                    <a:pt x="12542" y="23978"/>
                  </a:moveTo>
                  <a:cubicBezTo>
                    <a:pt x="12637" y="23978"/>
                    <a:pt x="12763" y="24010"/>
                    <a:pt x="12858" y="24041"/>
                  </a:cubicBezTo>
                  <a:cubicBezTo>
                    <a:pt x="12840" y="24060"/>
                    <a:pt x="12816" y="24067"/>
                    <a:pt x="12788" y="24067"/>
                  </a:cubicBezTo>
                  <a:cubicBezTo>
                    <a:pt x="12721" y="24067"/>
                    <a:pt x="12631" y="24023"/>
                    <a:pt x="12542" y="23978"/>
                  </a:cubicBezTo>
                  <a:close/>
                  <a:moveTo>
                    <a:pt x="21128" y="24163"/>
                  </a:moveTo>
                  <a:cubicBezTo>
                    <a:pt x="21127" y="24164"/>
                    <a:pt x="21125" y="24166"/>
                    <a:pt x="21124" y="24168"/>
                  </a:cubicBezTo>
                  <a:cubicBezTo>
                    <a:pt x="21125" y="24166"/>
                    <a:pt x="21127" y="24165"/>
                    <a:pt x="21128" y="24163"/>
                  </a:cubicBezTo>
                  <a:close/>
                  <a:moveTo>
                    <a:pt x="20914" y="24192"/>
                  </a:moveTo>
                  <a:cubicBezTo>
                    <a:pt x="20920" y="24196"/>
                    <a:pt x="20927" y="24198"/>
                    <a:pt x="20934" y="24200"/>
                  </a:cubicBezTo>
                  <a:cubicBezTo>
                    <a:pt x="20927" y="24197"/>
                    <a:pt x="20920" y="24195"/>
                    <a:pt x="20914" y="24192"/>
                  </a:cubicBezTo>
                  <a:close/>
                  <a:moveTo>
                    <a:pt x="13539" y="0"/>
                  </a:moveTo>
                  <a:cubicBezTo>
                    <a:pt x="13287" y="0"/>
                    <a:pt x="13027" y="41"/>
                    <a:pt x="12910" y="41"/>
                  </a:cubicBezTo>
                  <a:cubicBezTo>
                    <a:pt x="12899" y="41"/>
                    <a:pt x="12889" y="41"/>
                    <a:pt x="12881" y="40"/>
                  </a:cubicBezTo>
                  <a:lnTo>
                    <a:pt x="12881" y="40"/>
                  </a:lnTo>
                  <a:lnTo>
                    <a:pt x="13207" y="99"/>
                  </a:lnTo>
                  <a:cubicBezTo>
                    <a:pt x="12225" y="195"/>
                    <a:pt x="10958" y="258"/>
                    <a:pt x="10040" y="638"/>
                  </a:cubicBezTo>
                  <a:lnTo>
                    <a:pt x="10135" y="701"/>
                  </a:lnTo>
                  <a:cubicBezTo>
                    <a:pt x="9438" y="1018"/>
                    <a:pt x="9533" y="765"/>
                    <a:pt x="8741" y="1050"/>
                  </a:cubicBezTo>
                  <a:lnTo>
                    <a:pt x="8773" y="1018"/>
                  </a:lnTo>
                  <a:lnTo>
                    <a:pt x="8773" y="1018"/>
                  </a:lnTo>
                  <a:cubicBezTo>
                    <a:pt x="8646" y="1145"/>
                    <a:pt x="8456" y="1271"/>
                    <a:pt x="8235" y="1335"/>
                  </a:cubicBezTo>
                  <a:cubicBezTo>
                    <a:pt x="8393" y="1176"/>
                    <a:pt x="7791" y="1303"/>
                    <a:pt x="8013" y="1113"/>
                  </a:cubicBezTo>
                  <a:lnTo>
                    <a:pt x="8013" y="1113"/>
                  </a:lnTo>
                  <a:cubicBezTo>
                    <a:pt x="7316" y="1556"/>
                    <a:pt x="7696" y="1366"/>
                    <a:pt x="7316" y="1873"/>
                  </a:cubicBezTo>
                  <a:lnTo>
                    <a:pt x="7158" y="1810"/>
                  </a:lnTo>
                  <a:cubicBezTo>
                    <a:pt x="7031" y="1968"/>
                    <a:pt x="7063" y="2031"/>
                    <a:pt x="6714" y="2253"/>
                  </a:cubicBezTo>
                  <a:cubicBezTo>
                    <a:pt x="6968" y="2000"/>
                    <a:pt x="6366" y="2190"/>
                    <a:pt x="6651" y="1873"/>
                  </a:cubicBezTo>
                  <a:lnTo>
                    <a:pt x="6651" y="1873"/>
                  </a:lnTo>
                  <a:cubicBezTo>
                    <a:pt x="6398" y="1905"/>
                    <a:pt x="6239" y="2000"/>
                    <a:pt x="6081" y="2095"/>
                  </a:cubicBezTo>
                  <a:cubicBezTo>
                    <a:pt x="5954" y="2190"/>
                    <a:pt x="5828" y="2285"/>
                    <a:pt x="5733" y="2380"/>
                  </a:cubicBezTo>
                  <a:cubicBezTo>
                    <a:pt x="5576" y="2536"/>
                    <a:pt x="5441" y="2649"/>
                    <a:pt x="5240" y="2649"/>
                  </a:cubicBezTo>
                  <a:cubicBezTo>
                    <a:pt x="5196" y="2649"/>
                    <a:pt x="5150" y="2644"/>
                    <a:pt x="5099" y="2633"/>
                  </a:cubicBezTo>
                  <a:lnTo>
                    <a:pt x="5099" y="2633"/>
                  </a:lnTo>
                  <a:cubicBezTo>
                    <a:pt x="5083" y="2781"/>
                    <a:pt x="5118" y="2835"/>
                    <a:pt x="5182" y="2835"/>
                  </a:cubicBezTo>
                  <a:cubicBezTo>
                    <a:pt x="5241" y="2835"/>
                    <a:pt x="5325" y="2789"/>
                    <a:pt x="5416" y="2728"/>
                  </a:cubicBezTo>
                  <a:cubicBezTo>
                    <a:pt x="5559" y="2657"/>
                    <a:pt x="5701" y="2568"/>
                    <a:pt x="5723" y="2568"/>
                  </a:cubicBezTo>
                  <a:cubicBezTo>
                    <a:pt x="5731" y="2568"/>
                    <a:pt x="5725" y="2578"/>
                    <a:pt x="5701" y="2601"/>
                  </a:cubicBezTo>
                  <a:cubicBezTo>
                    <a:pt x="5954" y="2601"/>
                    <a:pt x="5574" y="2981"/>
                    <a:pt x="5353" y="3108"/>
                  </a:cubicBezTo>
                  <a:cubicBezTo>
                    <a:pt x="5296" y="3165"/>
                    <a:pt x="5216" y="3176"/>
                    <a:pt x="5113" y="3176"/>
                  </a:cubicBezTo>
                  <a:cubicBezTo>
                    <a:pt x="5045" y="3176"/>
                    <a:pt x="4966" y="3171"/>
                    <a:pt x="4878" y="3171"/>
                  </a:cubicBezTo>
                  <a:cubicBezTo>
                    <a:pt x="4688" y="3171"/>
                    <a:pt x="4403" y="3203"/>
                    <a:pt x="4149" y="3456"/>
                  </a:cubicBezTo>
                  <a:cubicBezTo>
                    <a:pt x="4181" y="3393"/>
                    <a:pt x="4181" y="3393"/>
                    <a:pt x="4244" y="3330"/>
                  </a:cubicBezTo>
                  <a:lnTo>
                    <a:pt x="4244" y="3330"/>
                  </a:lnTo>
                  <a:cubicBezTo>
                    <a:pt x="3959" y="3425"/>
                    <a:pt x="3928" y="3773"/>
                    <a:pt x="3579" y="3900"/>
                  </a:cubicBezTo>
                  <a:cubicBezTo>
                    <a:pt x="3611" y="4185"/>
                    <a:pt x="3263" y="4153"/>
                    <a:pt x="3453" y="4406"/>
                  </a:cubicBezTo>
                  <a:cubicBezTo>
                    <a:pt x="3579" y="4248"/>
                    <a:pt x="3738" y="4090"/>
                    <a:pt x="3864" y="3931"/>
                  </a:cubicBezTo>
                  <a:lnTo>
                    <a:pt x="3864" y="3931"/>
                  </a:lnTo>
                  <a:cubicBezTo>
                    <a:pt x="3769" y="4058"/>
                    <a:pt x="3706" y="4280"/>
                    <a:pt x="3611" y="4470"/>
                  </a:cubicBezTo>
                  <a:cubicBezTo>
                    <a:pt x="3516" y="4660"/>
                    <a:pt x="3389" y="4850"/>
                    <a:pt x="3136" y="5008"/>
                  </a:cubicBezTo>
                  <a:cubicBezTo>
                    <a:pt x="3136" y="4945"/>
                    <a:pt x="3199" y="4755"/>
                    <a:pt x="3231" y="4660"/>
                  </a:cubicBezTo>
                  <a:lnTo>
                    <a:pt x="3231" y="4660"/>
                  </a:lnTo>
                  <a:cubicBezTo>
                    <a:pt x="3073" y="4723"/>
                    <a:pt x="3073" y="4945"/>
                    <a:pt x="2883" y="5008"/>
                  </a:cubicBezTo>
                  <a:cubicBezTo>
                    <a:pt x="2788" y="4913"/>
                    <a:pt x="2914" y="4755"/>
                    <a:pt x="3041" y="4565"/>
                  </a:cubicBezTo>
                  <a:cubicBezTo>
                    <a:pt x="3199" y="4375"/>
                    <a:pt x="3389" y="4153"/>
                    <a:pt x="3453" y="3963"/>
                  </a:cubicBezTo>
                  <a:lnTo>
                    <a:pt x="3453" y="3963"/>
                  </a:lnTo>
                  <a:cubicBezTo>
                    <a:pt x="3280" y="3988"/>
                    <a:pt x="3165" y="4397"/>
                    <a:pt x="3078" y="4397"/>
                  </a:cubicBezTo>
                  <a:cubicBezTo>
                    <a:pt x="3053" y="4397"/>
                    <a:pt x="3030" y="4364"/>
                    <a:pt x="3009" y="4280"/>
                  </a:cubicBezTo>
                  <a:lnTo>
                    <a:pt x="3009" y="4280"/>
                  </a:lnTo>
                  <a:cubicBezTo>
                    <a:pt x="3104" y="4755"/>
                    <a:pt x="2503" y="4786"/>
                    <a:pt x="2439" y="5357"/>
                  </a:cubicBezTo>
                  <a:lnTo>
                    <a:pt x="2312" y="5198"/>
                  </a:lnTo>
                  <a:cubicBezTo>
                    <a:pt x="2312" y="5293"/>
                    <a:pt x="2281" y="5452"/>
                    <a:pt x="2186" y="5578"/>
                  </a:cubicBezTo>
                  <a:lnTo>
                    <a:pt x="2154" y="5230"/>
                  </a:lnTo>
                  <a:cubicBezTo>
                    <a:pt x="2122" y="5452"/>
                    <a:pt x="1996" y="5578"/>
                    <a:pt x="1837" y="5705"/>
                  </a:cubicBezTo>
                  <a:cubicBezTo>
                    <a:pt x="1679" y="5832"/>
                    <a:pt x="1552" y="5958"/>
                    <a:pt x="1489" y="6148"/>
                  </a:cubicBezTo>
                  <a:cubicBezTo>
                    <a:pt x="1640" y="5893"/>
                    <a:pt x="1715" y="5820"/>
                    <a:pt x="1761" y="5820"/>
                  </a:cubicBezTo>
                  <a:cubicBezTo>
                    <a:pt x="1820" y="5820"/>
                    <a:pt x="1833" y="5942"/>
                    <a:pt x="1904" y="5942"/>
                  </a:cubicBezTo>
                  <a:cubicBezTo>
                    <a:pt x="1927" y="5942"/>
                    <a:pt x="1956" y="5929"/>
                    <a:pt x="1996" y="5895"/>
                  </a:cubicBezTo>
                  <a:lnTo>
                    <a:pt x="1996" y="5895"/>
                  </a:lnTo>
                  <a:cubicBezTo>
                    <a:pt x="1837" y="6370"/>
                    <a:pt x="1679" y="6402"/>
                    <a:pt x="1489" y="6497"/>
                  </a:cubicBezTo>
                  <a:cubicBezTo>
                    <a:pt x="1344" y="6555"/>
                    <a:pt x="1172" y="6613"/>
                    <a:pt x="974" y="7037"/>
                  </a:cubicBezTo>
                  <a:lnTo>
                    <a:pt x="974" y="7037"/>
                  </a:lnTo>
                  <a:cubicBezTo>
                    <a:pt x="1033" y="6940"/>
                    <a:pt x="1123" y="6845"/>
                    <a:pt x="1172" y="6845"/>
                  </a:cubicBezTo>
                  <a:cubicBezTo>
                    <a:pt x="1198" y="6845"/>
                    <a:pt x="1213" y="6872"/>
                    <a:pt x="1204" y="6940"/>
                  </a:cubicBezTo>
                  <a:cubicBezTo>
                    <a:pt x="1077" y="7098"/>
                    <a:pt x="887" y="7320"/>
                    <a:pt x="792" y="7415"/>
                  </a:cubicBezTo>
                  <a:cubicBezTo>
                    <a:pt x="714" y="7660"/>
                    <a:pt x="715" y="7729"/>
                    <a:pt x="747" y="7729"/>
                  </a:cubicBezTo>
                  <a:cubicBezTo>
                    <a:pt x="787" y="7729"/>
                    <a:pt x="880" y="7616"/>
                    <a:pt x="926" y="7616"/>
                  </a:cubicBezTo>
                  <a:cubicBezTo>
                    <a:pt x="946" y="7616"/>
                    <a:pt x="957" y="7637"/>
                    <a:pt x="951" y="7700"/>
                  </a:cubicBezTo>
                  <a:cubicBezTo>
                    <a:pt x="697" y="7858"/>
                    <a:pt x="856" y="8048"/>
                    <a:pt x="824" y="8365"/>
                  </a:cubicBezTo>
                  <a:lnTo>
                    <a:pt x="697" y="8333"/>
                  </a:lnTo>
                  <a:cubicBezTo>
                    <a:pt x="539" y="8713"/>
                    <a:pt x="571" y="8777"/>
                    <a:pt x="634" y="8840"/>
                  </a:cubicBezTo>
                  <a:cubicBezTo>
                    <a:pt x="697" y="8903"/>
                    <a:pt x="729" y="8967"/>
                    <a:pt x="602" y="9283"/>
                  </a:cubicBezTo>
                  <a:lnTo>
                    <a:pt x="507" y="8935"/>
                  </a:lnTo>
                  <a:lnTo>
                    <a:pt x="444" y="9315"/>
                  </a:lnTo>
                  <a:lnTo>
                    <a:pt x="317" y="9220"/>
                  </a:lnTo>
                  <a:lnTo>
                    <a:pt x="317" y="9220"/>
                  </a:lnTo>
                  <a:cubicBezTo>
                    <a:pt x="349" y="9442"/>
                    <a:pt x="317" y="9568"/>
                    <a:pt x="286" y="9695"/>
                  </a:cubicBezTo>
                  <a:cubicBezTo>
                    <a:pt x="286" y="9822"/>
                    <a:pt x="254" y="9949"/>
                    <a:pt x="191" y="10170"/>
                  </a:cubicBezTo>
                  <a:cubicBezTo>
                    <a:pt x="207" y="10154"/>
                    <a:pt x="225" y="10146"/>
                    <a:pt x="242" y="10146"/>
                  </a:cubicBezTo>
                  <a:cubicBezTo>
                    <a:pt x="325" y="10146"/>
                    <a:pt x="407" y="10326"/>
                    <a:pt x="381" y="10614"/>
                  </a:cubicBezTo>
                  <a:cubicBezTo>
                    <a:pt x="354" y="10677"/>
                    <a:pt x="332" y="10691"/>
                    <a:pt x="314" y="10691"/>
                  </a:cubicBezTo>
                  <a:cubicBezTo>
                    <a:pt x="300" y="10691"/>
                    <a:pt x="288" y="10681"/>
                    <a:pt x="279" y="10681"/>
                  </a:cubicBezTo>
                  <a:cubicBezTo>
                    <a:pt x="261" y="10681"/>
                    <a:pt x="254" y="10721"/>
                    <a:pt x="254" y="10962"/>
                  </a:cubicBezTo>
                  <a:cubicBezTo>
                    <a:pt x="191" y="10835"/>
                    <a:pt x="96" y="10709"/>
                    <a:pt x="222" y="10487"/>
                  </a:cubicBezTo>
                  <a:cubicBezTo>
                    <a:pt x="191" y="10455"/>
                    <a:pt x="159" y="10360"/>
                    <a:pt x="127" y="10329"/>
                  </a:cubicBezTo>
                  <a:cubicBezTo>
                    <a:pt x="1" y="10582"/>
                    <a:pt x="64" y="10994"/>
                    <a:pt x="64" y="11184"/>
                  </a:cubicBezTo>
                  <a:cubicBezTo>
                    <a:pt x="64" y="11120"/>
                    <a:pt x="64" y="11025"/>
                    <a:pt x="96" y="10994"/>
                  </a:cubicBezTo>
                  <a:cubicBezTo>
                    <a:pt x="127" y="11247"/>
                    <a:pt x="191" y="11500"/>
                    <a:pt x="222" y="11722"/>
                  </a:cubicBezTo>
                  <a:cubicBezTo>
                    <a:pt x="211" y="11766"/>
                    <a:pt x="200" y="11783"/>
                    <a:pt x="190" y="11783"/>
                  </a:cubicBezTo>
                  <a:cubicBezTo>
                    <a:pt x="169" y="11783"/>
                    <a:pt x="148" y="11721"/>
                    <a:pt x="127" y="11659"/>
                  </a:cubicBezTo>
                  <a:lnTo>
                    <a:pt x="127" y="11659"/>
                  </a:lnTo>
                  <a:cubicBezTo>
                    <a:pt x="159" y="11817"/>
                    <a:pt x="191" y="11912"/>
                    <a:pt x="222" y="12134"/>
                  </a:cubicBezTo>
                  <a:cubicBezTo>
                    <a:pt x="144" y="12082"/>
                    <a:pt x="67" y="12094"/>
                    <a:pt x="24" y="11925"/>
                  </a:cubicBezTo>
                  <a:lnTo>
                    <a:pt x="24" y="11925"/>
                  </a:lnTo>
                  <a:cubicBezTo>
                    <a:pt x="57" y="12110"/>
                    <a:pt x="102" y="12306"/>
                    <a:pt x="127" y="12482"/>
                  </a:cubicBezTo>
                  <a:cubicBezTo>
                    <a:pt x="100" y="12537"/>
                    <a:pt x="96" y="12785"/>
                    <a:pt x="75" y="12785"/>
                  </a:cubicBezTo>
                  <a:cubicBezTo>
                    <a:pt x="72" y="12785"/>
                    <a:pt x="68" y="12779"/>
                    <a:pt x="64" y="12767"/>
                  </a:cubicBezTo>
                  <a:lnTo>
                    <a:pt x="64" y="12767"/>
                  </a:lnTo>
                  <a:cubicBezTo>
                    <a:pt x="64" y="12957"/>
                    <a:pt x="127" y="13179"/>
                    <a:pt x="222" y="13432"/>
                  </a:cubicBezTo>
                  <a:cubicBezTo>
                    <a:pt x="286" y="13685"/>
                    <a:pt x="381" y="13939"/>
                    <a:pt x="412" y="14192"/>
                  </a:cubicBezTo>
                  <a:cubicBezTo>
                    <a:pt x="444" y="14224"/>
                    <a:pt x="476" y="14255"/>
                    <a:pt x="507" y="14350"/>
                  </a:cubicBezTo>
                  <a:cubicBezTo>
                    <a:pt x="571" y="14604"/>
                    <a:pt x="602" y="14826"/>
                    <a:pt x="666" y="15047"/>
                  </a:cubicBezTo>
                  <a:cubicBezTo>
                    <a:pt x="761" y="15269"/>
                    <a:pt x="856" y="15491"/>
                    <a:pt x="982" y="15744"/>
                  </a:cubicBezTo>
                  <a:lnTo>
                    <a:pt x="1014" y="16092"/>
                  </a:lnTo>
                  <a:cubicBezTo>
                    <a:pt x="1053" y="16170"/>
                    <a:pt x="1073" y="16197"/>
                    <a:pt x="1084" y="16197"/>
                  </a:cubicBezTo>
                  <a:cubicBezTo>
                    <a:pt x="1110" y="16197"/>
                    <a:pt x="1079" y="16034"/>
                    <a:pt x="1120" y="16034"/>
                  </a:cubicBezTo>
                  <a:cubicBezTo>
                    <a:pt x="1145" y="16034"/>
                    <a:pt x="1195" y="16093"/>
                    <a:pt x="1299" y="16282"/>
                  </a:cubicBezTo>
                  <a:cubicBezTo>
                    <a:pt x="1552" y="16757"/>
                    <a:pt x="1299" y="16504"/>
                    <a:pt x="1362" y="16662"/>
                  </a:cubicBezTo>
                  <a:cubicBezTo>
                    <a:pt x="1426" y="16789"/>
                    <a:pt x="1552" y="16916"/>
                    <a:pt x="1647" y="17074"/>
                  </a:cubicBezTo>
                  <a:cubicBezTo>
                    <a:pt x="1774" y="17264"/>
                    <a:pt x="1901" y="17454"/>
                    <a:pt x="1996" y="17676"/>
                  </a:cubicBezTo>
                  <a:cubicBezTo>
                    <a:pt x="1901" y="17549"/>
                    <a:pt x="1837" y="17454"/>
                    <a:pt x="1774" y="17327"/>
                  </a:cubicBezTo>
                  <a:lnTo>
                    <a:pt x="1774" y="17327"/>
                  </a:lnTo>
                  <a:lnTo>
                    <a:pt x="1901" y="17644"/>
                  </a:lnTo>
                  <a:cubicBezTo>
                    <a:pt x="1707" y="17408"/>
                    <a:pt x="1587" y="17201"/>
                    <a:pt x="1559" y="17201"/>
                  </a:cubicBezTo>
                  <a:cubicBezTo>
                    <a:pt x="1546" y="17201"/>
                    <a:pt x="1554" y="17247"/>
                    <a:pt x="1584" y="17359"/>
                  </a:cubicBezTo>
                  <a:cubicBezTo>
                    <a:pt x="1586" y="17359"/>
                    <a:pt x="1588" y="17358"/>
                    <a:pt x="1590" y="17358"/>
                  </a:cubicBezTo>
                  <a:cubicBezTo>
                    <a:pt x="1751" y="17358"/>
                    <a:pt x="2303" y="18473"/>
                    <a:pt x="2511" y="18473"/>
                  </a:cubicBezTo>
                  <a:cubicBezTo>
                    <a:pt x="2520" y="18473"/>
                    <a:pt x="2527" y="18471"/>
                    <a:pt x="2534" y="18467"/>
                  </a:cubicBezTo>
                  <a:lnTo>
                    <a:pt x="2661" y="18689"/>
                  </a:lnTo>
                  <a:cubicBezTo>
                    <a:pt x="2598" y="18626"/>
                    <a:pt x="2598" y="18626"/>
                    <a:pt x="2566" y="18562"/>
                  </a:cubicBezTo>
                  <a:lnTo>
                    <a:pt x="2566" y="18562"/>
                  </a:lnTo>
                  <a:cubicBezTo>
                    <a:pt x="2756" y="19006"/>
                    <a:pt x="2851" y="18784"/>
                    <a:pt x="3199" y="19259"/>
                  </a:cubicBezTo>
                  <a:cubicBezTo>
                    <a:pt x="3296" y="19380"/>
                    <a:pt x="3355" y="19482"/>
                    <a:pt x="3336" y="19482"/>
                  </a:cubicBezTo>
                  <a:cubicBezTo>
                    <a:pt x="3331" y="19482"/>
                    <a:pt x="3317" y="19472"/>
                    <a:pt x="3294" y="19449"/>
                  </a:cubicBezTo>
                  <a:lnTo>
                    <a:pt x="3294" y="19449"/>
                  </a:lnTo>
                  <a:cubicBezTo>
                    <a:pt x="3389" y="19576"/>
                    <a:pt x="3516" y="19671"/>
                    <a:pt x="3643" y="19766"/>
                  </a:cubicBezTo>
                  <a:cubicBezTo>
                    <a:pt x="3687" y="19825"/>
                    <a:pt x="3697" y="19849"/>
                    <a:pt x="3685" y="19849"/>
                  </a:cubicBezTo>
                  <a:cubicBezTo>
                    <a:pt x="3672" y="19849"/>
                    <a:pt x="3630" y="19817"/>
                    <a:pt x="3579" y="19766"/>
                  </a:cubicBezTo>
                  <a:lnTo>
                    <a:pt x="3579" y="19766"/>
                  </a:lnTo>
                  <a:cubicBezTo>
                    <a:pt x="3738" y="19956"/>
                    <a:pt x="3896" y="20114"/>
                    <a:pt x="4086" y="20273"/>
                  </a:cubicBezTo>
                  <a:cubicBezTo>
                    <a:pt x="4181" y="20336"/>
                    <a:pt x="4371" y="20463"/>
                    <a:pt x="4434" y="20526"/>
                  </a:cubicBezTo>
                  <a:cubicBezTo>
                    <a:pt x="4467" y="20559"/>
                    <a:pt x="4479" y="20571"/>
                    <a:pt x="4478" y="20571"/>
                  </a:cubicBezTo>
                  <a:cubicBezTo>
                    <a:pt x="4477" y="20571"/>
                    <a:pt x="4415" y="20513"/>
                    <a:pt x="4402" y="20513"/>
                  </a:cubicBezTo>
                  <a:cubicBezTo>
                    <a:pt x="4398" y="20513"/>
                    <a:pt x="4398" y="20516"/>
                    <a:pt x="4403" y="20526"/>
                  </a:cubicBezTo>
                  <a:cubicBezTo>
                    <a:pt x="4498" y="20589"/>
                    <a:pt x="4593" y="20653"/>
                    <a:pt x="4719" y="20748"/>
                  </a:cubicBezTo>
                  <a:cubicBezTo>
                    <a:pt x="4735" y="20779"/>
                    <a:pt x="4731" y="20793"/>
                    <a:pt x="4713" y="20793"/>
                  </a:cubicBezTo>
                  <a:cubicBezTo>
                    <a:pt x="4660" y="20793"/>
                    <a:pt x="4482" y="20668"/>
                    <a:pt x="4339" y="20526"/>
                  </a:cubicBezTo>
                  <a:lnTo>
                    <a:pt x="4339" y="20526"/>
                  </a:lnTo>
                  <a:cubicBezTo>
                    <a:pt x="4453" y="20866"/>
                    <a:pt x="4566" y="20750"/>
                    <a:pt x="4973" y="21129"/>
                  </a:cubicBezTo>
                  <a:lnTo>
                    <a:pt x="4973" y="21129"/>
                  </a:lnTo>
                  <a:cubicBezTo>
                    <a:pt x="4973" y="21128"/>
                    <a:pt x="4973" y="21128"/>
                    <a:pt x="4973" y="21128"/>
                  </a:cubicBezTo>
                  <a:cubicBezTo>
                    <a:pt x="5099" y="21128"/>
                    <a:pt x="5163" y="21223"/>
                    <a:pt x="5289" y="21349"/>
                  </a:cubicBezTo>
                  <a:cubicBezTo>
                    <a:pt x="5384" y="21444"/>
                    <a:pt x="5479" y="21571"/>
                    <a:pt x="5701" y="21666"/>
                  </a:cubicBezTo>
                  <a:cubicBezTo>
                    <a:pt x="5669" y="21729"/>
                    <a:pt x="5859" y="21824"/>
                    <a:pt x="6081" y="21983"/>
                  </a:cubicBezTo>
                  <a:lnTo>
                    <a:pt x="6018" y="22078"/>
                  </a:lnTo>
                  <a:cubicBezTo>
                    <a:pt x="6271" y="22236"/>
                    <a:pt x="6271" y="22141"/>
                    <a:pt x="6461" y="22204"/>
                  </a:cubicBezTo>
                  <a:cubicBezTo>
                    <a:pt x="6746" y="22394"/>
                    <a:pt x="6746" y="22521"/>
                    <a:pt x="6778" y="22616"/>
                  </a:cubicBezTo>
                  <a:cubicBezTo>
                    <a:pt x="6882" y="22686"/>
                    <a:pt x="6929" y="22711"/>
                    <a:pt x="6943" y="22711"/>
                  </a:cubicBezTo>
                  <a:cubicBezTo>
                    <a:pt x="6982" y="22711"/>
                    <a:pt x="6802" y="22537"/>
                    <a:pt x="6887" y="22537"/>
                  </a:cubicBezTo>
                  <a:cubicBezTo>
                    <a:pt x="6917" y="22537"/>
                    <a:pt x="6979" y="22558"/>
                    <a:pt x="7095" y="22616"/>
                  </a:cubicBezTo>
                  <a:cubicBezTo>
                    <a:pt x="7475" y="22901"/>
                    <a:pt x="7791" y="22996"/>
                    <a:pt x="8298" y="23154"/>
                  </a:cubicBezTo>
                  <a:cubicBezTo>
                    <a:pt x="8583" y="23313"/>
                    <a:pt x="8203" y="23218"/>
                    <a:pt x="8298" y="23281"/>
                  </a:cubicBezTo>
                  <a:lnTo>
                    <a:pt x="8615" y="23281"/>
                  </a:lnTo>
                  <a:cubicBezTo>
                    <a:pt x="8678" y="23313"/>
                    <a:pt x="8646" y="23344"/>
                    <a:pt x="8615" y="23344"/>
                  </a:cubicBezTo>
                  <a:cubicBezTo>
                    <a:pt x="8659" y="23356"/>
                    <a:pt x="8690" y="23360"/>
                    <a:pt x="8713" y="23360"/>
                  </a:cubicBezTo>
                  <a:cubicBezTo>
                    <a:pt x="8787" y="23360"/>
                    <a:pt x="8770" y="23313"/>
                    <a:pt x="8854" y="23313"/>
                  </a:cubicBezTo>
                  <a:cubicBezTo>
                    <a:pt x="8889" y="23313"/>
                    <a:pt x="8942" y="23321"/>
                    <a:pt x="9026" y="23344"/>
                  </a:cubicBezTo>
                  <a:cubicBezTo>
                    <a:pt x="9041" y="23332"/>
                    <a:pt x="9060" y="23327"/>
                    <a:pt x="9081" y="23327"/>
                  </a:cubicBezTo>
                  <a:cubicBezTo>
                    <a:pt x="9271" y="23327"/>
                    <a:pt x="9690" y="23761"/>
                    <a:pt x="10122" y="23761"/>
                  </a:cubicBezTo>
                  <a:cubicBezTo>
                    <a:pt x="10147" y="23761"/>
                    <a:pt x="10173" y="23759"/>
                    <a:pt x="10198" y="23756"/>
                  </a:cubicBezTo>
                  <a:lnTo>
                    <a:pt x="10198" y="23756"/>
                  </a:lnTo>
                  <a:cubicBezTo>
                    <a:pt x="10293" y="23819"/>
                    <a:pt x="10103" y="23819"/>
                    <a:pt x="10135" y="23883"/>
                  </a:cubicBezTo>
                  <a:cubicBezTo>
                    <a:pt x="10451" y="23915"/>
                    <a:pt x="10610" y="23915"/>
                    <a:pt x="10736" y="23915"/>
                  </a:cubicBezTo>
                  <a:cubicBezTo>
                    <a:pt x="10831" y="23915"/>
                    <a:pt x="10958" y="23883"/>
                    <a:pt x="11211" y="23851"/>
                  </a:cubicBezTo>
                  <a:lnTo>
                    <a:pt x="11623" y="24041"/>
                  </a:lnTo>
                  <a:cubicBezTo>
                    <a:pt x="11338" y="23851"/>
                    <a:pt x="11750" y="23788"/>
                    <a:pt x="12130" y="23693"/>
                  </a:cubicBezTo>
                  <a:cubicBezTo>
                    <a:pt x="12035" y="23598"/>
                    <a:pt x="11940" y="23534"/>
                    <a:pt x="11877" y="23503"/>
                  </a:cubicBezTo>
                  <a:lnTo>
                    <a:pt x="12447" y="23471"/>
                  </a:lnTo>
                  <a:lnTo>
                    <a:pt x="12447" y="23471"/>
                  </a:lnTo>
                  <a:cubicBezTo>
                    <a:pt x="12510" y="23503"/>
                    <a:pt x="12447" y="23566"/>
                    <a:pt x="12352" y="23629"/>
                  </a:cubicBezTo>
                  <a:cubicBezTo>
                    <a:pt x="12383" y="23629"/>
                    <a:pt x="12415" y="23629"/>
                    <a:pt x="12447" y="23598"/>
                  </a:cubicBezTo>
                  <a:lnTo>
                    <a:pt x="12447" y="23598"/>
                  </a:lnTo>
                  <a:cubicBezTo>
                    <a:pt x="12637" y="23693"/>
                    <a:pt x="12510" y="23788"/>
                    <a:pt x="12383" y="23883"/>
                  </a:cubicBezTo>
                  <a:cubicBezTo>
                    <a:pt x="12320" y="23819"/>
                    <a:pt x="12257" y="23788"/>
                    <a:pt x="12193" y="23724"/>
                  </a:cubicBezTo>
                  <a:cubicBezTo>
                    <a:pt x="12035" y="23819"/>
                    <a:pt x="11877" y="23915"/>
                    <a:pt x="11908" y="24041"/>
                  </a:cubicBezTo>
                  <a:cubicBezTo>
                    <a:pt x="11940" y="24010"/>
                    <a:pt x="12003" y="24010"/>
                    <a:pt x="12098" y="24010"/>
                  </a:cubicBezTo>
                  <a:cubicBezTo>
                    <a:pt x="12035" y="24041"/>
                    <a:pt x="12035" y="24073"/>
                    <a:pt x="12035" y="24073"/>
                  </a:cubicBezTo>
                  <a:cubicBezTo>
                    <a:pt x="12044" y="24082"/>
                    <a:pt x="12056" y="24086"/>
                    <a:pt x="12071" y="24086"/>
                  </a:cubicBezTo>
                  <a:cubicBezTo>
                    <a:pt x="12106" y="24086"/>
                    <a:pt x="12158" y="24064"/>
                    <a:pt x="12225" y="24041"/>
                  </a:cubicBezTo>
                  <a:lnTo>
                    <a:pt x="12320" y="24263"/>
                  </a:lnTo>
                  <a:lnTo>
                    <a:pt x="12352" y="24200"/>
                  </a:lnTo>
                  <a:lnTo>
                    <a:pt x="13080" y="24421"/>
                  </a:lnTo>
                  <a:cubicBezTo>
                    <a:pt x="13650" y="24263"/>
                    <a:pt x="14125" y="23978"/>
                    <a:pt x="14948" y="23915"/>
                  </a:cubicBezTo>
                  <a:lnTo>
                    <a:pt x="14948" y="23915"/>
                  </a:lnTo>
                  <a:cubicBezTo>
                    <a:pt x="14727" y="24073"/>
                    <a:pt x="14885" y="24200"/>
                    <a:pt x="14885" y="24390"/>
                  </a:cubicBezTo>
                  <a:cubicBezTo>
                    <a:pt x="14805" y="24329"/>
                    <a:pt x="14712" y="24307"/>
                    <a:pt x="14606" y="24307"/>
                  </a:cubicBezTo>
                  <a:cubicBezTo>
                    <a:pt x="14545" y="24307"/>
                    <a:pt x="14480" y="24315"/>
                    <a:pt x="14410" y="24326"/>
                  </a:cubicBezTo>
                  <a:cubicBezTo>
                    <a:pt x="14279" y="24348"/>
                    <a:pt x="14133" y="24385"/>
                    <a:pt x="13982" y="24385"/>
                  </a:cubicBezTo>
                  <a:cubicBezTo>
                    <a:pt x="13914" y="24385"/>
                    <a:pt x="13845" y="24378"/>
                    <a:pt x="13777" y="24358"/>
                  </a:cubicBezTo>
                  <a:lnTo>
                    <a:pt x="13777" y="24358"/>
                  </a:lnTo>
                  <a:cubicBezTo>
                    <a:pt x="13998" y="24421"/>
                    <a:pt x="13967" y="24485"/>
                    <a:pt x="13903" y="24516"/>
                  </a:cubicBezTo>
                  <a:cubicBezTo>
                    <a:pt x="14157" y="24485"/>
                    <a:pt x="14442" y="24453"/>
                    <a:pt x="14695" y="24390"/>
                  </a:cubicBezTo>
                  <a:lnTo>
                    <a:pt x="14695" y="24390"/>
                  </a:lnTo>
                  <a:cubicBezTo>
                    <a:pt x="14663" y="24548"/>
                    <a:pt x="14853" y="24548"/>
                    <a:pt x="15043" y="24611"/>
                  </a:cubicBezTo>
                  <a:cubicBezTo>
                    <a:pt x="14917" y="24263"/>
                    <a:pt x="15645" y="24421"/>
                    <a:pt x="15962" y="24326"/>
                  </a:cubicBezTo>
                  <a:lnTo>
                    <a:pt x="15962" y="24326"/>
                  </a:lnTo>
                  <a:cubicBezTo>
                    <a:pt x="15990" y="24411"/>
                    <a:pt x="15917" y="24521"/>
                    <a:pt x="15631" y="24521"/>
                  </a:cubicBezTo>
                  <a:cubicBezTo>
                    <a:pt x="15596" y="24521"/>
                    <a:pt x="15559" y="24520"/>
                    <a:pt x="15518" y="24516"/>
                  </a:cubicBezTo>
                  <a:lnTo>
                    <a:pt x="15518" y="24516"/>
                  </a:lnTo>
                  <a:cubicBezTo>
                    <a:pt x="15590" y="24566"/>
                    <a:pt x="15654" y="24586"/>
                    <a:pt x="15711" y="24586"/>
                  </a:cubicBezTo>
                  <a:cubicBezTo>
                    <a:pt x="15937" y="24586"/>
                    <a:pt x="16079" y="24282"/>
                    <a:pt x="16329" y="24282"/>
                  </a:cubicBezTo>
                  <a:cubicBezTo>
                    <a:pt x="16381" y="24282"/>
                    <a:pt x="16438" y="24295"/>
                    <a:pt x="16500" y="24326"/>
                  </a:cubicBezTo>
                  <a:cubicBezTo>
                    <a:pt x="16405" y="24326"/>
                    <a:pt x="16342" y="24326"/>
                    <a:pt x="16310" y="24390"/>
                  </a:cubicBezTo>
                  <a:cubicBezTo>
                    <a:pt x="16387" y="24356"/>
                    <a:pt x="16503" y="24343"/>
                    <a:pt x="16616" y="24343"/>
                  </a:cubicBezTo>
                  <a:cubicBezTo>
                    <a:pt x="16826" y="24343"/>
                    <a:pt x="17026" y="24391"/>
                    <a:pt x="16944" y="24453"/>
                  </a:cubicBezTo>
                  <a:lnTo>
                    <a:pt x="16849" y="24453"/>
                  </a:lnTo>
                  <a:cubicBezTo>
                    <a:pt x="16941" y="24462"/>
                    <a:pt x="17048" y="24467"/>
                    <a:pt x="17162" y="24467"/>
                  </a:cubicBezTo>
                  <a:cubicBezTo>
                    <a:pt x="17835" y="24467"/>
                    <a:pt x="18790" y="24312"/>
                    <a:pt x="18844" y="24041"/>
                  </a:cubicBezTo>
                  <a:lnTo>
                    <a:pt x="18844" y="24041"/>
                  </a:lnTo>
                  <a:cubicBezTo>
                    <a:pt x="18844" y="24073"/>
                    <a:pt x="18780" y="24421"/>
                    <a:pt x="18749" y="24485"/>
                  </a:cubicBezTo>
                  <a:cubicBezTo>
                    <a:pt x="19097" y="24105"/>
                    <a:pt x="19414" y="23693"/>
                    <a:pt x="19730" y="23281"/>
                  </a:cubicBezTo>
                  <a:lnTo>
                    <a:pt x="19730" y="23281"/>
                  </a:lnTo>
                  <a:cubicBezTo>
                    <a:pt x="19667" y="23566"/>
                    <a:pt x="20142" y="24200"/>
                    <a:pt x="19635" y="24421"/>
                  </a:cubicBezTo>
                  <a:cubicBezTo>
                    <a:pt x="19688" y="24421"/>
                    <a:pt x="19748" y="24425"/>
                    <a:pt x="19815" y="24425"/>
                  </a:cubicBezTo>
                  <a:cubicBezTo>
                    <a:pt x="19949" y="24425"/>
                    <a:pt x="20111" y="24411"/>
                    <a:pt x="20301" y="24326"/>
                  </a:cubicBezTo>
                  <a:cubicBezTo>
                    <a:pt x="20206" y="24295"/>
                    <a:pt x="19984" y="23946"/>
                    <a:pt x="20111" y="23883"/>
                  </a:cubicBezTo>
                  <a:lnTo>
                    <a:pt x="20111" y="23883"/>
                  </a:lnTo>
                  <a:cubicBezTo>
                    <a:pt x="20548" y="24133"/>
                    <a:pt x="20399" y="24013"/>
                    <a:pt x="20914" y="24192"/>
                  </a:cubicBezTo>
                  <a:lnTo>
                    <a:pt x="20914" y="24192"/>
                  </a:lnTo>
                  <a:cubicBezTo>
                    <a:pt x="20785" y="24125"/>
                    <a:pt x="20881" y="23691"/>
                    <a:pt x="21092" y="23661"/>
                  </a:cubicBezTo>
                  <a:lnTo>
                    <a:pt x="21092" y="23661"/>
                  </a:lnTo>
                  <a:cubicBezTo>
                    <a:pt x="21061" y="23754"/>
                    <a:pt x="21181" y="24088"/>
                    <a:pt x="21128" y="24163"/>
                  </a:cubicBezTo>
                  <a:lnTo>
                    <a:pt x="21128" y="24163"/>
                  </a:lnTo>
                  <a:cubicBezTo>
                    <a:pt x="21276" y="23986"/>
                    <a:pt x="21451" y="23837"/>
                    <a:pt x="21602" y="23663"/>
                  </a:cubicBezTo>
                  <a:lnTo>
                    <a:pt x="21602" y="23663"/>
                  </a:lnTo>
                  <a:cubicBezTo>
                    <a:pt x="21542" y="23780"/>
                    <a:pt x="21710" y="24019"/>
                    <a:pt x="21852" y="24105"/>
                  </a:cubicBezTo>
                  <a:cubicBezTo>
                    <a:pt x="21757" y="24010"/>
                    <a:pt x="22359" y="23978"/>
                    <a:pt x="22517" y="23915"/>
                  </a:cubicBezTo>
                  <a:cubicBezTo>
                    <a:pt x="22422" y="23883"/>
                    <a:pt x="22327" y="23883"/>
                    <a:pt x="22232" y="23851"/>
                  </a:cubicBezTo>
                  <a:cubicBezTo>
                    <a:pt x="22581" y="23819"/>
                    <a:pt x="22707" y="23598"/>
                    <a:pt x="22834" y="23408"/>
                  </a:cubicBezTo>
                  <a:cubicBezTo>
                    <a:pt x="22929" y="23186"/>
                    <a:pt x="23056" y="22996"/>
                    <a:pt x="23372" y="22901"/>
                  </a:cubicBezTo>
                  <a:lnTo>
                    <a:pt x="23372" y="22901"/>
                  </a:lnTo>
                  <a:cubicBezTo>
                    <a:pt x="23311" y="22993"/>
                    <a:pt x="23339" y="23473"/>
                    <a:pt x="23687" y="23473"/>
                  </a:cubicBezTo>
                  <a:cubicBezTo>
                    <a:pt x="23698" y="23473"/>
                    <a:pt x="23709" y="23472"/>
                    <a:pt x="23721" y="23471"/>
                  </a:cubicBezTo>
                  <a:cubicBezTo>
                    <a:pt x="23752" y="23344"/>
                    <a:pt x="23816" y="22996"/>
                    <a:pt x="23942" y="22648"/>
                  </a:cubicBezTo>
                  <a:cubicBezTo>
                    <a:pt x="24069" y="22299"/>
                    <a:pt x="24196" y="21951"/>
                    <a:pt x="24417" y="21761"/>
                  </a:cubicBezTo>
                  <a:lnTo>
                    <a:pt x="24576" y="21824"/>
                  </a:lnTo>
                  <a:cubicBezTo>
                    <a:pt x="24703" y="21729"/>
                    <a:pt x="24798" y="21603"/>
                    <a:pt x="24924" y="21508"/>
                  </a:cubicBezTo>
                  <a:lnTo>
                    <a:pt x="24924" y="21508"/>
                  </a:lnTo>
                  <a:cubicBezTo>
                    <a:pt x="24829" y="21983"/>
                    <a:pt x="24417" y="22996"/>
                    <a:pt x="24069" y="23408"/>
                  </a:cubicBezTo>
                  <a:cubicBezTo>
                    <a:pt x="24247" y="23428"/>
                    <a:pt x="24252" y="23472"/>
                    <a:pt x="24323" y="23472"/>
                  </a:cubicBezTo>
                  <a:cubicBezTo>
                    <a:pt x="24366" y="23472"/>
                    <a:pt x="24433" y="23456"/>
                    <a:pt x="24576" y="23408"/>
                  </a:cubicBezTo>
                  <a:lnTo>
                    <a:pt x="24576" y="23408"/>
                  </a:lnTo>
                  <a:cubicBezTo>
                    <a:pt x="24734" y="23471"/>
                    <a:pt x="24417" y="23661"/>
                    <a:pt x="24322" y="23724"/>
                  </a:cubicBezTo>
                  <a:lnTo>
                    <a:pt x="24322" y="23724"/>
                  </a:lnTo>
                  <a:cubicBezTo>
                    <a:pt x="24608" y="23629"/>
                    <a:pt x="24924" y="23566"/>
                    <a:pt x="25241" y="23471"/>
                  </a:cubicBezTo>
                  <a:cubicBezTo>
                    <a:pt x="25146" y="23344"/>
                    <a:pt x="25304" y="23218"/>
                    <a:pt x="25431" y="23059"/>
                  </a:cubicBezTo>
                  <a:cubicBezTo>
                    <a:pt x="25558" y="22933"/>
                    <a:pt x="25684" y="22806"/>
                    <a:pt x="25621" y="22711"/>
                  </a:cubicBezTo>
                  <a:lnTo>
                    <a:pt x="25621" y="22711"/>
                  </a:lnTo>
                  <a:cubicBezTo>
                    <a:pt x="25368" y="22933"/>
                    <a:pt x="25114" y="23154"/>
                    <a:pt x="24829" y="23376"/>
                  </a:cubicBezTo>
                  <a:cubicBezTo>
                    <a:pt x="24671" y="23123"/>
                    <a:pt x="25051" y="22426"/>
                    <a:pt x="25621" y="22173"/>
                  </a:cubicBezTo>
                  <a:cubicBezTo>
                    <a:pt x="25811" y="22204"/>
                    <a:pt x="25748" y="22711"/>
                    <a:pt x="25811" y="22774"/>
                  </a:cubicBezTo>
                  <a:cubicBezTo>
                    <a:pt x="25841" y="22654"/>
                    <a:pt x="26216" y="22361"/>
                    <a:pt x="26334" y="22361"/>
                  </a:cubicBezTo>
                  <a:cubicBezTo>
                    <a:pt x="26340" y="22361"/>
                    <a:pt x="26345" y="22361"/>
                    <a:pt x="26349" y="22363"/>
                  </a:cubicBezTo>
                  <a:lnTo>
                    <a:pt x="26191" y="22616"/>
                  </a:lnTo>
                  <a:cubicBezTo>
                    <a:pt x="26381" y="22584"/>
                    <a:pt x="26444" y="22426"/>
                    <a:pt x="26571" y="22299"/>
                  </a:cubicBezTo>
                  <a:cubicBezTo>
                    <a:pt x="26666" y="22141"/>
                    <a:pt x="26761" y="22014"/>
                    <a:pt x="27046" y="22014"/>
                  </a:cubicBezTo>
                  <a:cubicBezTo>
                    <a:pt x="27076" y="21999"/>
                    <a:pt x="27124" y="21995"/>
                    <a:pt x="27178" y="21995"/>
                  </a:cubicBezTo>
                  <a:cubicBezTo>
                    <a:pt x="27254" y="21995"/>
                    <a:pt x="27342" y="22003"/>
                    <a:pt x="27414" y="22003"/>
                  </a:cubicBezTo>
                  <a:cubicBezTo>
                    <a:pt x="27511" y="22003"/>
                    <a:pt x="27580" y="21989"/>
                    <a:pt x="27553" y="21919"/>
                  </a:cubicBezTo>
                  <a:cubicBezTo>
                    <a:pt x="27141" y="21793"/>
                    <a:pt x="26571" y="20938"/>
                    <a:pt x="26539" y="20653"/>
                  </a:cubicBezTo>
                  <a:cubicBezTo>
                    <a:pt x="26568" y="20624"/>
                    <a:pt x="27148" y="20521"/>
                    <a:pt x="27454" y="20521"/>
                  </a:cubicBezTo>
                  <a:cubicBezTo>
                    <a:pt x="27491" y="20521"/>
                    <a:pt x="27525" y="20522"/>
                    <a:pt x="27553" y="20526"/>
                  </a:cubicBezTo>
                  <a:cubicBezTo>
                    <a:pt x="27901" y="20558"/>
                    <a:pt x="27648" y="21223"/>
                    <a:pt x="27964" y="21286"/>
                  </a:cubicBezTo>
                  <a:cubicBezTo>
                    <a:pt x="27901" y="21223"/>
                    <a:pt x="27964" y="21064"/>
                    <a:pt x="27964" y="21001"/>
                  </a:cubicBezTo>
                  <a:cubicBezTo>
                    <a:pt x="27976" y="20999"/>
                    <a:pt x="27986" y="20998"/>
                    <a:pt x="27996" y="20998"/>
                  </a:cubicBezTo>
                  <a:cubicBezTo>
                    <a:pt x="28098" y="20998"/>
                    <a:pt x="28113" y="21093"/>
                    <a:pt x="28183" y="21093"/>
                  </a:cubicBezTo>
                  <a:cubicBezTo>
                    <a:pt x="28218" y="21093"/>
                    <a:pt x="28266" y="21070"/>
                    <a:pt x="28344" y="21001"/>
                  </a:cubicBezTo>
                  <a:cubicBezTo>
                    <a:pt x="28226" y="20787"/>
                    <a:pt x="28588" y="20627"/>
                    <a:pt x="28523" y="20627"/>
                  </a:cubicBezTo>
                  <a:cubicBezTo>
                    <a:pt x="28501" y="20627"/>
                    <a:pt x="28432" y="20645"/>
                    <a:pt x="28281" y="20684"/>
                  </a:cubicBezTo>
                  <a:cubicBezTo>
                    <a:pt x="28471" y="20399"/>
                    <a:pt x="28598" y="20494"/>
                    <a:pt x="28883" y="20209"/>
                  </a:cubicBezTo>
                  <a:cubicBezTo>
                    <a:pt x="28661" y="20146"/>
                    <a:pt x="28661" y="19513"/>
                    <a:pt x="28788" y="19196"/>
                  </a:cubicBezTo>
                  <a:lnTo>
                    <a:pt x="28788" y="19196"/>
                  </a:lnTo>
                  <a:cubicBezTo>
                    <a:pt x="28851" y="19259"/>
                    <a:pt x="28946" y="19291"/>
                    <a:pt x="29010" y="19291"/>
                  </a:cubicBezTo>
                  <a:cubicBezTo>
                    <a:pt x="29136" y="19164"/>
                    <a:pt x="29231" y="19069"/>
                    <a:pt x="29326" y="18974"/>
                  </a:cubicBezTo>
                  <a:cubicBezTo>
                    <a:pt x="29421" y="18879"/>
                    <a:pt x="29516" y="18784"/>
                    <a:pt x="29580" y="18689"/>
                  </a:cubicBezTo>
                  <a:cubicBezTo>
                    <a:pt x="29770" y="18531"/>
                    <a:pt x="29928" y="18309"/>
                    <a:pt x="30086" y="18056"/>
                  </a:cubicBezTo>
                  <a:cubicBezTo>
                    <a:pt x="30155" y="18056"/>
                    <a:pt x="30291" y="17922"/>
                    <a:pt x="30385" y="17922"/>
                  </a:cubicBezTo>
                  <a:cubicBezTo>
                    <a:pt x="30420" y="17922"/>
                    <a:pt x="30449" y="17941"/>
                    <a:pt x="30466" y="17992"/>
                  </a:cubicBezTo>
                  <a:cubicBezTo>
                    <a:pt x="30466" y="17897"/>
                    <a:pt x="30403" y="17771"/>
                    <a:pt x="30498" y="17581"/>
                  </a:cubicBezTo>
                  <a:cubicBezTo>
                    <a:pt x="30555" y="17547"/>
                    <a:pt x="30591" y="17533"/>
                    <a:pt x="30612" y="17533"/>
                  </a:cubicBezTo>
                  <a:cubicBezTo>
                    <a:pt x="30715" y="17533"/>
                    <a:pt x="30443" y="17883"/>
                    <a:pt x="30629" y="17883"/>
                  </a:cubicBezTo>
                  <a:cubicBezTo>
                    <a:pt x="30652" y="17883"/>
                    <a:pt x="30682" y="17877"/>
                    <a:pt x="30720" y="17866"/>
                  </a:cubicBezTo>
                  <a:cubicBezTo>
                    <a:pt x="30593" y="17771"/>
                    <a:pt x="30751" y="17327"/>
                    <a:pt x="30751" y="17011"/>
                  </a:cubicBezTo>
                  <a:cubicBezTo>
                    <a:pt x="30625" y="17011"/>
                    <a:pt x="30530" y="17137"/>
                    <a:pt x="30498" y="17327"/>
                  </a:cubicBezTo>
                  <a:cubicBezTo>
                    <a:pt x="30435" y="17486"/>
                    <a:pt x="30435" y="17707"/>
                    <a:pt x="30403" y="17866"/>
                  </a:cubicBezTo>
                  <a:cubicBezTo>
                    <a:pt x="30086" y="17676"/>
                    <a:pt x="29991" y="17106"/>
                    <a:pt x="30055" y="16504"/>
                  </a:cubicBezTo>
                  <a:cubicBezTo>
                    <a:pt x="30096" y="16299"/>
                    <a:pt x="30154" y="16247"/>
                    <a:pt x="30205" y="16247"/>
                  </a:cubicBezTo>
                  <a:cubicBezTo>
                    <a:pt x="30257" y="16247"/>
                    <a:pt x="30300" y="16300"/>
                    <a:pt x="30310" y="16300"/>
                  </a:cubicBezTo>
                  <a:cubicBezTo>
                    <a:pt x="30312" y="16300"/>
                    <a:pt x="30312" y="16295"/>
                    <a:pt x="30308" y="16282"/>
                  </a:cubicBezTo>
                  <a:cubicBezTo>
                    <a:pt x="30498" y="15871"/>
                    <a:pt x="30371" y="15649"/>
                    <a:pt x="30276" y="15459"/>
                  </a:cubicBezTo>
                  <a:cubicBezTo>
                    <a:pt x="30213" y="15269"/>
                    <a:pt x="30118" y="15111"/>
                    <a:pt x="30308" y="14762"/>
                  </a:cubicBezTo>
                  <a:cubicBezTo>
                    <a:pt x="30387" y="14683"/>
                    <a:pt x="30460" y="14656"/>
                    <a:pt x="30528" y="14656"/>
                  </a:cubicBezTo>
                  <a:cubicBezTo>
                    <a:pt x="30666" y="14656"/>
                    <a:pt x="30781" y="14765"/>
                    <a:pt x="30884" y="14765"/>
                  </a:cubicBezTo>
                  <a:cubicBezTo>
                    <a:pt x="30892" y="14765"/>
                    <a:pt x="30901" y="14764"/>
                    <a:pt x="30910" y="14762"/>
                  </a:cubicBezTo>
                  <a:lnTo>
                    <a:pt x="30910" y="14762"/>
                  </a:lnTo>
                  <a:cubicBezTo>
                    <a:pt x="30941" y="14952"/>
                    <a:pt x="30846" y="15111"/>
                    <a:pt x="30815" y="15237"/>
                  </a:cubicBezTo>
                  <a:cubicBezTo>
                    <a:pt x="30751" y="15364"/>
                    <a:pt x="30656" y="15491"/>
                    <a:pt x="30625" y="15617"/>
                  </a:cubicBezTo>
                  <a:cubicBezTo>
                    <a:pt x="30688" y="15522"/>
                    <a:pt x="30751" y="15396"/>
                    <a:pt x="30815" y="15301"/>
                  </a:cubicBezTo>
                  <a:lnTo>
                    <a:pt x="30815" y="15301"/>
                  </a:lnTo>
                  <a:cubicBezTo>
                    <a:pt x="30878" y="15459"/>
                    <a:pt x="30846" y="15712"/>
                    <a:pt x="30751" y="15839"/>
                  </a:cubicBezTo>
                  <a:cubicBezTo>
                    <a:pt x="30815" y="15807"/>
                    <a:pt x="30878" y="15681"/>
                    <a:pt x="30910" y="15522"/>
                  </a:cubicBezTo>
                  <a:cubicBezTo>
                    <a:pt x="30973" y="15332"/>
                    <a:pt x="31005" y="15111"/>
                    <a:pt x="31036" y="14889"/>
                  </a:cubicBezTo>
                  <a:cubicBezTo>
                    <a:pt x="31100" y="14446"/>
                    <a:pt x="31131" y="13907"/>
                    <a:pt x="31163" y="13527"/>
                  </a:cubicBezTo>
                  <a:cubicBezTo>
                    <a:pt x="31113" y="13427"/>
                    <a:pt x="31043" y="13268"/>
                    <a:pt x="30969" y="13268"/>
                  </a:cubicBezTo>
                  <a:cubicBezTo>
                    <a:pt x="30950" y="13268"/>
                    <a:pt x="30930" y="13279"/>
                    <a:pt x="30910" y="13305"/>
                  </a:cubicBezTo>
                  <a:lnTo>
                    <a:pt x="30973" y="13527"/>
                  </a:lnTo>
                  <a:cubicBezTo>
                    <a:pt x="30949" y="13561"/>
                    <a:pt x="30926" y="13575"/>
                    <a:pt x="30904" y="13575"/>
                  </a:cubicBezTo>
                  <a:cubicBezTo>
                    <a:pt x="30813" y="13575"/>
                    <a:pt x="30746" y="13325"/>
                    <a:pt x="30696" y="13325"/>
                  </a:cubicBezTo>
                  <a:cubicBezTo>
                    <a:pt x="30682" y="13325"/>
                    <a:pt x="30668" y="13346"/>
                    <a:pt x="30656" y="13400"/>
                  </a:cubicBezTo>
                  <a:cubicBezTo>
                    <a:pt x="30498" y="13115"/>
                    <a:pt x="30276" y="12830"/>
                    <a:pt x="30308" y="12419"/>
                  </a:cubicBezTo>
                  <a:lnTo>
                    <a:pt x="30507" y="12305"/>
                  </a:lnTo>
                  <a:lnTo>
                    <a:pt x="30507" y="12305"/>
                  </a:lnTo>
                  <a:cubicBezTo>
                    <a:pt x="30460" y="12361"/>
                    <a:pt x="30447" y="12589"/>
                    <a:pt x="30530" y="12672"/>
                  </a:cubicBezTo>
                  <a:cubicBezTo>
                    <a:pt x="30471" y="12613"/>
                    <a:pt x="30494" y="12446"/>
                    <a:pt x="30523" y="12296"/>
                  </a:cubicBezTo>
                  <a:lnTo>
                    <a:pt x="30523" y="12296"/>
                  </a:lnTo>
                  <a:lnTo>
                    <a:pt x="30530" y="12292"/>
                  </a:lnTo>
                  <a:cubicBezTo>
                    <a:pt x="30527" y="12292"/>
                    <a:pt x="30525" y="12292"/>
                    <a:pt x="30523" y="12293"/>
                  </a:cubicBezTo>
                  <a:lnTo>
                    <a:pt x="30523" y="12293"/>
                  </a:lnTo>
                  <a:cubicBezTo>
                    <a:pt x="30525" y="12282"/>
                    <a:pt x="30527" y="12271"/>
                    <a:pt x="30530" y="12260"/>
                  </a:cubicBezTo>
                  <a:cubicBezTo>
                    <a:pt x="30530" y="12070"/>
                    <a:pt x="30530" y="11912"/>
                    <a:pt x="30371" y="11849"/>
                  </a:cubicBezTo>
                  <a:lnTo>
                    <a:pt x="30276" y="12165"/>
                  </a:lnTo>
                  <a:cubicBezTo>
                    <a:pt x="30181" y="12039"/>
                    <a:pt x="30055" y="11912"/>
                    <a:pt x="29960" y="11754"/>
                  </a:cubicBezTo>
                  <a:cubicBezTo>
                    <a:pt x="29833" y="11627"/>
                    <a:pt x="29770" y="11469"/>
                    <a:pt x="29738" y="11279"/>
                  </a:cubicBezTo>
                  <a:lnTo>
                    <a:pt x="29738" y="11279"/>
                  </a:lnTo>
                  <a:cubicBezTo>
                    <a:pt x="29580" y="11500"/>
                    <a:pt x="29801" y="11342"/>
                    <a:pt x="29611" y="11659"/>
                  </a:cubicBezTo>
                  <a:cubicBezTo>
                    <a:pt x="29641" y="11621"/>
                    <a:pt x="29668" y="11605"/>
                    <a:pt x="29691" y="11605"/>
                  </a:cubicBezTo>
                  <a:cubicBezTo>
                    <a:pt x="29766" y="11605"/>
                    <a:pt x="29809" y="11774"/>
                    <a:pt x="29833" y="11944"/>
                  </a:cubicBezTo>
                  <a:cubicBezTo>
                    <a:pt x="29878" y="12078"/>
                    <a:pt x="29907" y="12212"/>
                    <a:pt x="29965" y="12212"/>
                  </a:cubicBezTo>
                  <a:cubicBezTo>
                    <a:pt x="29982" y="12212"/>
                    <a:pt x="30002" y="12200"/>
                    <a:pt x="30025" y="12173"/>
                  </a:cubicBezTo>
                  <a:lnTo>
                    <a:pt x="30025" y="12173"/>
                  </a:lnTo>
                  <a:cubicBezTo>
                    <a:pt x="29928" y="12313"/>
                    <a:pt x="29928" y="12427"/>
                    <a:pt x="29928" y="12514"/>
                  </a:cubicBezTo>
                  <a:cubicBezTo>
                    <a:pt x="29896" y="12640"/>
                    <a:pt x="29928" y="12799"/>
                    <a:pt x="29801" y="12957"/>
                  </a:cubicBezTo>
                  <a:cubicBezTo>
                    <a:pt x="29831" y="12957"/>
                    <a:pt x="29861" y="12929"/>
                    <a:pt x="29884" y="12929"/>
                  </a:cubicBezTo>
                  <a:cubicBezTo>
                    <a:pt x="29910" y="12929"/>
                    <a:pt x="29928" y="12965"/>
                    <a:pt x="29928" y="13115"/>
                  </a:cubicBezTo>
                  <a:cubicBezTo>
                    <a:pt x="29960" y="13147"/>
                    <a:pt x="29991" y="13147"/>
                    <a:pt x="29991" y="13179"/>
                  </a:cubicBezTo>
                  <a:cubicBezTo>
                    <a:pt x="30023" y="13115"/>
                    <a:pt x="30055" y="13052"/>
                    <a:pt x="30118" y="13020"/>
                  </a:cubicBezTo>
                  <a:cubicBezTo>
                    <a:pt x="30213" y="13084"/>
                    <a:pt x="30276" y="13210"/>
                    <a:pt x="30308" y="13369"/>
                  </a:cubicBezTo>
                  <a:cubicBezTo>
                    <a:pt x="30340" y="13527"/>
                    <a:pt x="30371" y="13685"/>
                    <a:pt x="30435" y="13780"/>
                  </a:cubicBezTo>
                  <a:cubicBezTo>
                    <a:pt x="30427" y="13820"/>
                    <a:pt x="30417" y="13834"/>
                    <a:pt x="30405" y="13834"/>
                  </a:cubicBezTo>
                  <a:cubicBezTo>
                    <a:pt x="30377" y="13834"/>
                    <a:pt x="30339" y="13758"/>
                    <a:pt x="30289" y="13758"/>
                  </a:cubicBezTo>
                  <a:cubicBezTo>
                    <a:pt x="30275" y="13758"/>
                    <a:pt x="30260" y="13765"/>
                    <a:pt x="30245" y="13780"/>
                  </a:cubicBezTo>
                  <a:lnTo>
                    <a:pt x="30403" y="14034"/>
                  </a:lnTo>
                  <a:cubicBezTo>
                    <a:pt x="30272" y="14056"/>
                    <a:pt x="30171" y="14257"/>
                    <a:pt x="30090" y="14257"/>
                  </a:cubicBezTo>
                  <a:cubicBezTo>
                    <a:pt x="30054" y="14257"/>
                    <a:pt x="30021" y="14216"/>
                    <a:pt x="29991" y="14097"/>
                  </a:cubicBezTo>
                  <a:cubicBezTo>
                    <a:pt x="29991" y="14192"/>
                    <a:pt x="29960" y="14319"/>
                    <a:pt x="29960" y="14446"/>
                  </a:cubicBezTo>
                  <a:cubicBezTo>
                    <a:pt x="29896" y="14541"/>
                    <a:pt x="29833" y="14667"/>
                    <a:pt x="29801" y="14762"/>
                  </a:cubicBezTo>
                  <a:cubicBezTo>
                    <a:pt x="29770" y="14889"/>
                    <a:pt x="29770" y="14984"/>
                    <a:pt x="29801" y="15079"/>
                  </a:cubicBezTo>
                  <a:cubicBezTo>
                    <a:pt x="29751" y="15205"/>
                    <a:pt x="29840" y="15410"/>
                    <a:pt x="29832" y="15410"/>
                  </a:cubicBezTo>
                  <a:cubicBezTo>
                    <a:pt x="29830" y="15410"/>
                    <a:pt x="29821" y="15396"/>
                    <a:pt x="29801" y="15364"/>
                  </a:cubicBezTo>
                  <a:cubicBezTo>
                    <a:pt x="29770" y="15554"/>
                    <a:pt x="29770" y="15744"/>
                    <a:pt x="29738" y="15934"/>
                  </a:cubicBezTo>
                  <a:lnTo>
                    <a:pt x="29706" y="15902"/>
                  </a:lnTo>
                  <a:cubicBezTo>
                    <a:pt x="29611" y="16156"/>
                    <a:pt x="29548" y="16441"/>
                    <a:pt x="29485" y="16757"/>
                  </a:cubicBezTo>
                  <a:cubicBezTo>
                    <a:pt x="29421" y="16884"/>
                    <a:pt x="29358" y="17042"/>
                    <a:pt x="29295" y="17169"/>
                  </a:cubicBezTo>
                  <a:cubicBezTo>
                    <a:pt x="29200" y="17296"/>
                    <a:pt x="29073" y="17391"/>
                    <a:pt x="28915" y="17486"/>
                  </a:cubicBezTo>
                  <a:cubicBezTo>
                    <a:pt x="28883" y="17581"/>
                    <a:pt x="28851" y="17676"/>
                    <a:pt x="28820" y="17771"/>
                  </a:cubicBezTo>
                  <a:cubicBezTo>
                    <a:pt x="28756" y="17897"/>
                    <a:pt x="28693" y="17992"/>
                    <a:pt x="28566" y="18087"/>
                  </a:cubicBezTo>
                  <a:lnTo>
                    <a:pt x="28376" y="18056"/>
                  </a:lnTo>
                  <a:cubicBezTo>
                    <a:pt x="28344" y="18151"/>
                    <a:pt x="28186" y="18277"/>
                    <a:pt x="28059" y="18372"/>
                  </a:cubicBezTo>
                  <a:cubicBezTo>
                    <a:pt x="27933" y="18467"/>
                    <a:pt x="27838" y="18594"/>
                    <a:pt x="27869" y="18689"/>
                  </a:cubicBezTo>
                  <a:cubicBezTo>
                    <a:pt x="27828" y="18673"/>
                    <a:pt x="27787" y="18666"/>
                    <a:pt x="27747" y="18666"/>
                  </a:cubicBezTo>
                  <a:cubicBezTo>
                    <a:pt x="27544" y="18666"/>
                    <a:pt x="27363" y="18847"/>
                    <a:pt x="27204" y="19006"/>
                  </a:cubicBezTo>
                  <a:cubicBezTo>
                    <a:pt x="26983" y="19228"/>
                    <a:pt x="26761" y="19513"/>
                    <a:pt x="26571" y="19608"/>
                  </a:cubicBezTo>
                  <a:lnTo>
                    <a:pt x="26698" y="19798"/>
                  </a:lnTo>
                  <a:cubicBezTo>
                    <a:pt x="26571" y="19893"/>
                    <a:pt x="26476" y="19956"/>
                    <a:pt x="26349" y="20083"/>
                  </a:cubicBezTo>
                  <a:cubicBezTo>
                    <a:pt x="26254" y="20178"/>
                    <a:pt x="26128" y="20304"/>
                    <a:pt x="26001" y="20463"/>
                  </a:cubicBezTo>
                  <a:lnTo>
                    <a:pt x="26128" y="20589"/>
                  </a:lnTo>
                  <a:cubicBezTo>
                    <a:pt x="25906" y="20906"/>
                    <a:pt x="25304" y="20938"/>
                    <a:pt x="24861" y="21159"/>
                  </a:cubicBezTo>
                  <a:cubicBezTo>
                    <a:pt x="24861" y="21096"/>
                    <a:pt x="24988" y="21033"/>
                    <a:pt x="25083" y="21033"/>
                  </a:cubicBezTo>
                  <a:cubicBezTo>
                    <a:pt x="25038" y="21025"/>
                    <a:pt x="24995" y="21022"/>
                    <a:pt x="24953" y="21022"/>
                  </a:cubicBezTo>
                  <a:cubicBezTo>
                    <a:pt x="24643" y="21022"/>
                    <a:pt x="24419" y="21217"/>
                    <a:pt x="24196" y="21413"/>
                  </a:cubicBezTo>
                  <a:cubicBezTo>
                    <a:pt x="23972" y="21608"/>
                    <a:pt x="23724" y="21804"/>
                    <a:pt x="23452" y="21804"/>
                  </a:cubicBezTo>
                  <a:cubicBezTo>
                    <a:pt x="23415" y="21804"/>
                    <a:pt x="23378" y="21800"/>
                    <a:pt x="23341" y="21793"/>
                  </a:cubicBezTo>
                  <a:cubicBezTo>
                    <a:pt x="23214" y="21919"/>
                    <a:pt x="23119" y="21919"/>
                    <a:pt x="23024" y="21919"/>
                  </a:cubicBezTo>
                  <a:cubicBezTo>
                    <a:pt x="23024" y="21919"/>
                    <a:pt x="23024" y="21919"/>
                    <a:pt x="23056" y="21888"/>
                  </a:cubicBezTo>
                  <a:cubicBezTo>
                    <a:pt x="23024" y="21888"/>
                    <a:pt x="22992" y="21919"/>
                    <a:pt x="22992" y="21919"/>
                  </a:cubicBezTo>
                  <a:cubicBezTo>
                    <a:pt x="22929" y="21919"/>
                    <a:pt x="22834" y="21888"/>
                    <a:pt x="22771" y="21888"/>
                  </a:cubicBezTo>
                  <a:cubicBezTo>
                    <a:pt x="22834" y="21919"/>
                    <a:pt x="22897" y="21919"/>
                    <a:pt x="22961" y="21919"/>
                  </a:cubicBezTo>
                  <a:cubicBezTo>
                    <a:pt x="22866" y="21951"/>
                    <a:pt x="22707" y="22046"/>
                    <a:pt x="22549" y="22141"/>
                  </a:cubicBezTo>
                  <a:lnTo>
                    <a:pt x="22422" y="21951"/>
                  </a:lnTo>
                  <a:cubicBezTo>
                    <a:pt x="22422" y="21983"/>
                    <a:pt x="22422" y="21983"/>
                    <a:pt x="22391" y="21983"/>
                  </a:cubicBezTo>
                  <a:cubicBezTo>
                    <a:pt x="22377" y="21980"/>
                    <a:pt x="22365" y="21979"/>
                    <a:pt x="22354" y="21979"/>
                  </a:cubicBezTo>
                  <a:cubicBezTo>
                    <a:pt x="22244" y="21979"/>
                    <a:pt x="22307" y="22121"/>
                    <a:pt x="22422" y="22236"/>
                  </a:cubicBezTo>
                  <a:cubicBezTo>
                    <a:pt x="22359" y="22268"/>
                    <a:pt x="22296" y="22331"/>
                    <a:pt x="22232" y="22394"/>
                  </a:cubicBezTo>
                  <a:cubicBezTo>
                    <a:pt x="22189" y="22337"/>
                    <a:pt x="22146" y="22317"/>
                    <a:pt x="22102" y="22317"/>
                  </a:cubicBezTo>
                  <a:cubicBezTo>
                    <a:pt x="22000" y="22317"/>
                    <a:pt x="21891" y="22426"/>
                    <a:pt x="21763" y="22426"/>
                  </a:cubicBezTo>
                  <a:cubicBezTo>
                    <a:pt x="21703" y="22426"/>
                    <a:pt x="21638" y="22402"/>
                    <a:pt x="21567" y="22331"/>
                  </a:cubicBezTo>
                  <a:cubicBezTo>
                    <a:pt x="21504" y="22553"/>
                    <a:pt x="20776" y="22648"/>
                    <a:pt x="20776" y="22996"/>
                  </a:cubicBezTo>
                  <a:cubicBezTo>
                    <a:pt x="20744" y="22964"/>
                    <a:pt x="20681" y="22964"/>
                    <a:pt x="20776" y="22933"/>
                  </a:cubicBezTo>
                  <a:cubicBezTo>
                    <a:pt x="20586" y="22933"/>
                    <a:pt x="20396" y="22933"/>
                    <a:pt x="20237" y="23059"/>
                  </a:cubicBezTo>
                  <a:lnTo>
                    <a:pt x="20142" y="22838"/>
                  </a:lnTo>
                  <a:cubicBezTo>
                    <a:pt x="20015" y="22964"/>
                    <a:pt x="19889" y="23091"/>
                    <a:pt x="19762" y="23218"/>
                  </a:cubicBezTo>
                  <a:cubicBezTo>
                    <a:pt x="19509" y="23123"/>
                    <a:pt x="19382" y="23059"/>
                    <a:pt x="19604" y="22838"/>
                  </a:cubicBezTo>
                  <a:lnTo>
                    <a:pt x="19604" y="22838"/>
                  </a:lnTo>
                  <a:cubicBezTo>
                    <a:pt x="19065" y="23186"/>
                    <a:pt x="19129" y="22996"/>
                    <a:pt x="18654" y="23344"/>
                  </a:cubicBezTo>
                  <a:lnTo>
                    <a:pt x="18654" y="23186"/>
                  </a:lnTo>
                  <a:cubicBezTo>
                    <a:pt x="18523" y="23212"/>
                    <a:pt x="18306" y="23368"/>
                    <a:pt x="18163" y="23368"/>
                  </a:cubicBezTo>
                  <a:cubicBezTo>
                    <a:pt x="18133" y="23368"/>
                    <a:pt x="18106" y="23361"/>
                    <a:pt x="18084" y="23344"/>
                  </a:cubicBezTo>
                  <a:cubicBezTo>
                    <a:pt x="17961" y="23274"/>
                    <a:pt x="17752" y="23253"/>
                    <a:pt x="17487" y="23253"/>
                  </a:cubicBezTo>
                  <a:cubicBezTo>
                    <a:pt x="17273" y="23253"/>
                    <a:pt x="17023" y="23267"/>
                    <a:pt x="16754" y="23281"/>
                  </a:cubicBezTo>
                  <a:cubicBezTo>
                    <a:pt x="16564" y="23292"/>
                    <a:pt x="16363" y="23299"/>
                    <a:pt x="16160" y="23299"/>
                  </a:cubicBezTo>
                  <a:cubicBezTo>
                    <a:pt x="15754" y="23299"/>
                    <a:pt x="15339" y="23271"/>
                    <a:pt x="14980" y="23186"/>
                  </a:cubicBezTo>
                  <a:lnTo>
                    <a:pt x="14980" y="23186"/>
                  </a:lnTo>
                  <a:cubicBezTo>
                    <a:pt x="15035" y="23304"/>
                    <a:pt x="15019" y="23341"/>
                    <a:pt x="14967" y="23341"/>
                  </a:cubicBezTo>
                  <a:cubicBezTo>
                    <a:pt x="14878" y="23341"/>
                    <a:pt x="14681" y="23229"/>
                    <a:pt x="14553" y="23229"/>
                  </a:cubicBezTo>
                  <a:cubicBezTo>
                    <a:pt x="14498" y="23229"/>
                    <a:pt x="14456" y="23251"/>
                    <a:pt x="14442" y="23313"/>
                  </a:cubicBezTo>
                  <a:cubicBezTo>
                    <a:pt x="14378" y="23218"/>
                    <a:pt x="14252" y="23154"/>
                    <a:pt x="14410" y="23091"/>
                  </a:cubicBezTo>
                  <a:lnTo>
                    <a:pt x="14410" y="23091"/>
                  </a:lnTo>
                  <a:cubicBezTo>
                    <a:pt x="14318" y="23107"/>
                    <a:pt x="14234" y="23113"/>
                    <a:pt x="14157" y="23113"/>
                  </a:cubicBezTo>
                  <a:cubicBezTo>
                    <a:pt x="13929" y="23113"/>
                    <a:pt x="13755" y="23061"/>
                    <a:pt x="13583" y="23061"/>
                  </a:cubicBezTo>
                  <a:cubicBezTo>
                    <a:pt x="13472" y="23061"/>
                    <a:pt x="13362" y="23082"/>
                    <a:pt x="13238" y="23154"/>
                  </a:cubicBezTo>
                  <a:cubicBezTo>
                    <a:pt x="13175" y="23059"/>
                    <a:pt x="13365" y="23028"/>
                    <a:pt x="13302" y="22996"/>
                  </a:cubicBezTo>
                  <a:cubicBezTo>
                    <a:pt x="13281" y="22996"/>
                    <a:pt x="13203" y="23024"/>
                    <a:pt x="13144" y="23024"/>
                  </a:cubicBezTo>
                  <a:cubicBezTo>
                    <a:pt x="13115" y="23024"/>
                    <a:pt x="13091" y="23017"/>
                    <a:pt x="13080" y="22996"/>
                  </a:cubicBezTo>
                  <a:cubicBezTo>
                    <a:pt x="13017" y="22964"/>
                    <a:pt x="13143" y="22933"/>
                    <a:pt x="13238" y="22901"/>
                  </a:cubicBezTo>
                  <a:cubicBezTo>
                    <a:pt x="12700" y="22901"/>
                    <a:pt x="12605" y="23123"/>
                    <a:pt x="12542" y="23376"/>
                  </a:cubicBezTo>
                  <a:cubicBezTo>
                    <a:pt x="12415" y="23297"/>
                    <a:pt x="12312" y="23265"/>
                    <a:pt x="12213" y="23265"/>
                  </a:cubicBezTo>
                  <a:cubicBezTo>
                    <a:pt x="12114" y="23265"/>
                    <a:pt x="12019" y="23297"/>
                    <a:pt x="11908" y="23344"/>
                  </a:cubicBezTo>
                  <a:cubicBezTo>
                    <a:pt x="11845" y="23281"/>
                    <a:pt x="11687" y="23186"/>
                    <a:pt x="12035" y="23186"/>
                  </a:cubicBezTo>
                  <a:cubicBezTo>
                    <a:pt x="11940" y="23186"/>
                    <a:pt x="11655" y="23123"/>
                    <a:pt x="11370" y="23091"/>
                  </a:cubicBezTo>
                  <a:cubicBezTo>
                    <a:pt x="11227" y="23075"/>
                    <a:pt x="11093" y="23059"/>
                    <a:pt x="10994" y="23059"/>
                  </a:cubicBezTo>
                  <a:cubicBezTo>
                    <a:pt x="10895" y="23059"/>
                    <a:pt x="10831" y="23075"/>
                    <a:pt x="10831" y="23123"/>
                  </a:cubicBezTo>
                  <a:cubicBezTo>
                    <a:pt x="10768" y="23059"/>
                    <a:pt x="10546" y="23059"/>
                    <a:pt x="10515" y="23059"/>
                  </a:cubicBezTo>
                  <a:cubicBezTo>
                    <a:pt x="10071" y="22964"/>
                    <a:pt x="10040" y="22964"/>
                    <a:pt x="9628" y="22869"/>
                  </a:cubicBezTo>
                  <a:lnTo>
                    <a:pt x="9628" y="22869"/>
                  </a:lnTo>
                  <a:lnTo>
                    <a:pt x="9755" y="22933"/>
                  </a:lnTo>
                  <a:cubicBezTo>
                    <a:pt x="9701" y="22963"/>
                    <a:pt x="9654" y="22975"/>
                    <a:pt x="9607" y="22975"/>
                  </a:cubicBezTo>
                  <a:cubicBezTo>
                    <a:pt x="9459" y="22975"/>
                    <a:pt x="9323" y="22854"/>
                    <a:pt x="9058" y="22806"/>
                  </a:cubicBezTo>
                  <a:lnTo>
                    <a:pt x="9090" y="22774"/>
                  </a:lnTo>
                  <a:cubicBezTo>
                    <a:pt x="8393" y="22426"/>
                    <a:pt x="8741" y="22743"/>
                    <a:pt x="8045" y="22331"/>
                  </a:cubicBezTo>
                  <a:lnTo>
                    <a:pt x="8045" y="22426"/>
                  </a:lnTo>
                  <a:cubicBezTo>
                    <a:pt x="8029" y="22446"/>
                    <a:pt x="8008" y="22455"/>
                    <a:pt x="7982" y="22455"/>
                  </a:cubicBezTo>
                  <a:cubicBezTo>
                    <a:pt x="7806" y="22455"/>
                    <a:pt x="7419" y="22030"/>
                    <a:pt x="7031" y="21919"/>
                  </a:cubicBezTo>
                  <a:lnTo>
                    <a:pt x="7031" y="21919"/>
                  </a:lnTo>
                  <a:cubicBezTo>
                    <a:pt x="7095" y="21951"/>
                    <a:pt x="7126" y="21983"/>
                    <a:pt x="7158" y="22014"/>
                  </a:cubicBezTo>
                  <a:cubicBezTo>
                    <a:pt x="7031" y="22014"/>
                    <a:pt x="6936" y="21856"/>
                    <a:pt x="6809" y="21729"/>
                  </a:cubicBezTo>
                  <a:cubicBezTo>
                    <a:pt x="6683" y="21571"/>
                    <a:pt x="6588" y="21444"/>
                    <a:pt x="6493" y="21349"/>
                  </a:cubicBezTo>
                  <a:cubicBezTo>
                    <a:pt x="6487" y="21343"/>
                    <a:pt x="6485" y="21341"/>
                    <a:pt x="6488" y="21341"/>
                  </a:cubicBezTo>
                  <a:cubicBezTo>
                    <a:pt x="6497" y="21341"/>
                    <a:pt x="6574" y="21387"/>
                    <a:pt x="6651" y="21413"/>
                  </a:cubicBezTo>
                  <a:cubicBezTo>
                    <a:pt x="6474" y="21269"/>
                    <a:pt x="6405" y="21229"/>
                    <a:pt x="6373" y="21229"/>
                  </a:cubicBezTo>
                  <a:cubicBezTo>
                    <a:pt x="6334" y="21229"/>
                    <a:pt x="6349" y="21289"/>
                    <a:pt x="6289" y="21289"/>
                  </a:cubicBezTo>
                  <a:cubicBezTo>
                    <a:pt x="6258" y="21289"/>
                    <a:pt x="6205" y="21272"/>
                    <a:pt x="6113" y="21223"/>
                  </a:cubicBezTo>
                  <a:cubicBezTo>
                    <a:pt x="6049" y="21128"/>
                    <a:pt x="6271" y="21159"/>
                    <a:pt x="6018" y="21001"/>
                  </a:cubicBezTo>
                  <a:cubicBezTo>
                    <a:pt x="5954" y="20938"/>
                    <a:pt x="5733" y="20811"/>
                    <a:pt x="5511" y="20684"/>
                  </a:cubicBezTo>
                  <a:cubicBezTo>
                    <a:pt x="5258" y="20558"/>
                    <a:pt x="5004" y="20368"/>
                    <a:pt x="4878" y="20209"/>
                  </a:cubicBezTo>
                  <a:lnTo>
                    <a:pt x="4878" y="20209"/>
                  </a:lnTo>
                  <a:cubicBezTo>
                    <a:pt x="4919" y="20271"/>
                    <a:pt x="4947" y="20334"/>
                    <a:pt x="4908" y="20334"/>
                  </a:cubicBezTo>
                  <a:cubicBezTo>
                    <a:pt x="4887" y="20334"/>
                    <a:pt x="4848" y="20316"/>
                    <a:pt x="4783" y="20273"/>
                  </a:cubicBezTo>
                  <a:cubicBezTo>
                    <a:pt x="4529" y="20051"/>
                    <a:pt x="4213" y="19544"/>
                    <a:pt x="3928" y="19386"/>
                  </a:cubicBezTo>
                  <a:cubicBezTo>
                    <a:pt x="3896" y="19354"/>
                    <a:pt x="3896" y="19323"/>
                    <a:pt x="3896" y="19323"/>
                  </a:cubicBezTo>
                  <a:cubicBezTo>
                    <a:pt x="3674" y="19164"/>
                    <a:pt x="3294" y="18689"/>
                    <a:pt x="3168" y="18626"/>
                  </a:cubicBezTo>
                  <a:cubicBezTo>
                    <a:pt x="3168" y="18436"/>
                    <a:pt x="2914" y="18151"/>
                    <a:pt x="2693" y="17834"/>
                  </a:cubicBezTo>
                  <a:cubicBezTo>
                    <a:pt x="2566" y="17676"/>
                    <a:pt x="2471" y="17549"/>
                    <a:pt x="2376" y="17422"/>
                  </a:cubicBezTo>
                  <a:cubicBezTo>
                    <a:pt x="2312" y="17296"/>
                    <a:pt x="2281" y="17232"/>
                    <a:pt x="2344" y="17201"/>
                  </a:cubicBezTo>
                  <a:cubicBezTo>
                    <a:pt x="2217" y="16979"/>
                    <a:pt x="2059" y="16726"/>
                    <a:pt x="1964" y="16504"/>
                  </a:cubicBezTo>
                  <a:lnTo>
                    <a:pt x="1996" y="16504"/>
                  </a:lnTo>
                  <a:cubicBezTo>
                    <a:pt x="1774" y="16029"/>
                    <a:pt x="1679" y="15871"/>
                    <a:pt x="1552" y="15744"/>
                  </a:cubicBezTo>
                  <a:cubicBezTo>
                    <a:pt x="1538" y="15687"/>
                    <a:pt x="1543" y="15668"/>
                    <a:pt x="1556" y="15668"/>
                  </a:cubicBezTo>
                  <a:cubicBezTo>
                    <a:pt x="1572" y="15668"/>
                    <a:pt x="1598" y="15695"/>
                    <a:pt x="1616" y="15712"/>
                  </a:cubicBezTo>
                  <a:cubicBezTo>
                    <a:pt x="1394" y="14984"/>
                    <a:pt x="1362" y="14921"/>
                    <a:pt x="1109" y="14319"/>
                  </a:cubicBezTo>
                  <a:lnTo>
                    <a:pt x="1172" y="14255"/>
                  </a:lnTo>
                  <a:cubicBezTo>
                    <a:pt x="1141" y="14160"/>
                    <a:pt x="1109" y="13875"/>
                    <a:pt x="1109" y="13559"/>
                  </a:cubicBezTo>
                  <a:cubicBezTo>
                    <a:pt x="1077" y="13369"/>
                    <a:pt x="1109" y="13179"/>
                    <a:pt x="1077" y="12989"/>
                  </a:cubicBezTo>
                  <a:cubicBezTo>
                    <a:pt x="1077" y="12894"/>
                    <a:pt x="1077" y="12799"/>
                    <a:pt x="1046" y="12735"/>
                  </a:cubicBezTo>
                  <a:cubicBezTo>
                    <a:pt x="1046" y="12640"/>
                    <a:pt x="1046" y="12545"/>
                    <a:pt x="1014" y="12450"/>
                  </a:cubicBezTo>
                  <a:cubicBezTo>
                    <a:pt x="1046" y="12450"/>
                    <a:pt x="1046" y="12450"/>
                    <a:pt x="1077" y="12514"/>
                  </a:cubicBezTo>
                  <a:cubicBezTo>
                    <a:pt x="1014" y="12134"/>
                    <a:pt x="1109" y="11627"/>
                    <a:pt x="1204" y="11215"/>
                  </a:cubicBezTo>
                  <a:cubicBezTo>
                    <a:pt x="1267" y="11025"/>
                    <a:pt x="1299" y="10835"/>
                    <a:pt x="1331" y="10677"/>
                  </a:cubicBezTo>
                  <a:cubicBezTo>
                    <a:pt x="1331" y="10519"/>
                    <a:pt x="1331" y="10392"/>
                    <a:pt x="1236" y="10297"/>
                  </a:cubicBezTo>
                  <a:cubicBezTo>
                    <a:pt x="1236" y="10107"/>
                    <a:pt x="1236" y="9949"/>
                    <a:pt x="1236" y="9759"/>
                  </a:cubicBezTo>
                  <a:cubicBezTo>
                    <a:pt x="1169" y="9959"/>
                    <a:pt x="1128" y="10024"/>
                    <a:pt x="1099" y="10024"/>
                  </a:cubicBezTo>
                  <a:cubicBezTo>
                    <a:pt x="1046" y="10024"/>
                    <a:pt x="1033" y="9803"/>
                    <a:pt x="974" y="9803"/>
                  </a:cubicBezTo>
                  <a:cubicBezTo>
                    <a:pt x="959" y="9803"/>
                    <a:pt x="941" y="9818"/>
                    <a:pt x="919" y="9854"/>
                  </a:cubicBezTo>
                  <a:cubicBezTo>
                    <a:pt x="942" y="9650"/>
                    <a:pt x="1094" y="9397"/>
                    <a:pt x="1156" y="9397"/>
                  </a:cubicBezTo>
                  <a:cubicBezTo>
                    <a:pt x="1180" y="9397"/>
                    <a:pt x="1190" y="9438"/>
                    <a:pt x="1172" y="9537"/>
                  </a:cubicBezTo>
                  <a:lnTo>
                    <a:pt x="1141" y="9568"/>
                  </a:lnTo>
                  <a:cubicBezTo>
                    <a:pt x="1158" y="9586"/>
                    <a:pt x="1175" y="9594"/>
                    <a:pt x="1192" y="9594"/>
                  </a:cubicBezTo>
                  <a:cubicBezTo>
                    <a:pt x="1269" y="9594"/>
                    <a:pt x="1342" y="9433"/>
                    <a:pt x="1394" y="9252"/>
                  </a:cubicBezTo>
                  <a:cubicBezTo>
                    <a:pt x="1479" y="9082"/>
                    <a:pt x="1564" y="8862"/>
                    <a:pt x="1649" y="8862"/>
                  </a:cubicBezTo>
                  <a:cubicBezTo>
                    <a:pt x="1659" y="8862"/>
                    <a:pt x="1669" y="8865"/>
                    <a:pt x="1679" y="8872"/>
                  </a:cubicBezTo>
                  <a:cubicBezTo>
                    <a:pt x="2186" y="7605"/>
                    <a:pt x="3104" y="6623"/>
                    <a:pt x="3991" y="5705"/>
                  </a:cubicBezTo>
                  <a:lnTo>
                    <a:pt x="3674" y="5642"/>
                  </a:lnTo>
                  <a:lnTo>
                    <a:pt x="3991" y="5325"/>
                  </a:lnTo>
                  <a:cubicBezTo>
                    <a:pt x="4011" y="5320"/>
                    <a:pt x="4031" y="5317"/>
                    <a:pt x="4050" y="5317"/>
                  </a:cubicBezTo>
                  <a:cubicBezTo>
                    <a:pt x="4149" y="5317"/>
                    <a:pt x="4209" y="5392"/>
                    <a:pt x="4023" y="5578"/>
                  </a:cubicBezTo>
                  <a:cubicBezTo>
                    <a:pt x="4244" y="5578"/>
                    <a:pt x="4276" y="5103"/>
                    <a:pt x="4276" y="5072"/>
                  </a:cubicBezTo>
                  <a:cubicBezTo>
                    <a:pt x="4375" y="5003"/>
                    <a:pt x="4437" y="4976"/>
                    <a:pt x="4473" y="4976"/>
                  </a:cubicBezTo>
                  <a:cubicBezTo>
                    <a:pt x="4606" y="4976"/>
                    <a:pt x="4392" y="5340"/>
                    <a:pt x="4439" y="5340"/>
                  </a:cubicBezTo>
                  <a:cubicBezTo>
                    <a:pt x="4444" y="5340"/>
                    <a:pt x="4453" y="5335"/>
                    <a:pt x="4466" y="5325"/>
                  </a:cubicBezTo>
                  <a:lnTo>
                    <a:pt x="4624" y="5135"/>
                  </a:lnTo>
                  <a:lnTo>
                    <a:pt x="4561" y="5167"/>
                  </a:lnTo>
                  <a:cubicBezTo>
                    <a:pt x="4624" y="4945"/>
                    <a:pt x="4561" y="4850"/>
                    <a:pt x="4878" y="4596"/>
                  </a:cubicBezTo>
                  <a:cubicBezTo>
                    <a:pt x="4934" y="4559"/>
                    <a:pt x="4973" y="4547"/>
                    <a:pt x="5003" y="4547"/>
                  </a:cubicBezTo>
                  <a:cubicBezTo>
                    <a:pt x="5064" y="4547"/>
                    <a:pt x="5082" y="4601"/>
                    <a:pt x="5115" y="4601"/>
                  </a:cubicBezTo>
                  <a:cubicBezTo>
                    <a:pt x="5120" y="4601"/>
                    <a:pt x="5125" y="4599"/>
                    <a:pt x="5131" y="4596"/>
                  </a:cubicBezTo>
                  <a:cubicBezTo>
                    <a:pt x="5163" y="4596"/>
                    <a:pt x="5194" y="4596"/>
                    <a:pt x="5258" y="4501"/>
                  </a:cubicBezTo>
                  <a:lnTo>
                    <a:pt x="5701" y="4185"/>
                  </a:lnTo>
                  <a:lnTo>
                    <a:pt x="5416" y="4153"/>
                  </a:lnTo>
                  <a:cubicBezTo>
                    <a:pt x="5543" y="3931"/>
                    <a:pt x="5828" y="3836"/>
                    <a:pt x="5479" y="3805"/>
                  </a:cubicBezTo>
                  <a:cubicBezTo>
                    <a:pt x="5606" y="3805"/>
                    <a:pt x="5796" y="3773"/>
                    <a:pt x="5986" y="3646"/>
                  </a:cubicBezTo>
                  <a:cubicBezTo>
                    <a:pt x="6176" y="3551"/>
                    <a:pt x="6398" y="3425"/>
                    <a:pt x="6619" y="3298"/>
                  </a:cubicBezTo>
                  <a:cubicBezTo>
                    <a:pt x="7031" y="3013"/>
                    <a:pt x="7475" y="2791"/>
                    <a:pt x="7601" y="2791"/>
                  </a:cubicBezTo>
                  <a:cubicBezTo>
                    <a:pt x="7728" y="2665"/>
                    <a:pt x="7855" y="2538"/>
                    <a:pt x="8013" y="2443"/>
                  </a:cubicBezTo>
                  <a:cubicBezTo>
                    <a:pt x="8171" y="2380"/>
                    <a:pt x="8361" y="2285"/>
                    <a:pt x="8583" y="2221"/>
                  </a:cubicBezTo>
                  <a:cubicBezTo>
                    <a:pt x="8456" y="2221"/>
                    <a:pt x="8298" y="2031"/>
                    <a:pt x="8678" y="1936"/>
                  </a:cubicBezTo>
                  <a:cubicBezTo>
                    <a:pt x="8678" y="2081"/>
                    <a:pt x="8759" y="2131"/>
                    <a:pt x="8876" y="2131"/>
                  </a:cubicBezTo>
                  <a:cubicBezTo>
                    <a:pt x="8939" y="2131"/>
                    <a:pt x="9012" y="2117"/>
                    <a:pt x="9090" y="2095"/>
                  </a:cubicBezTo>
                  <a:cubicBezTo>
                    <a:pt x="9211" y="2077"/>
                    <a:pt x="9342" y="2051"/>
                    <a:pt x="9466" y="2051"/>
                  </a:cubicBezTo>
                  <a:cubicBezTo>
                    <a:pt x="9559" y="2051"/>
                    <a:pt x="9648" y="2065"/>
                    <a:pt x="9728" y="2110"/>
                  </a:cubicBezTo>
                  <a:lnTo>
                    <a:pt x="9728" y="2110"/>
                  </a:lnTo>
                  <a:cubicBezTo>
                    <a:pt x="9525" y="1953"/>
                    <a:pt x="10720" y="1741"/>
                    <a:pt x="10261" y="1588"/>
                  </a:cubicBezTo>
                  <a:cubicBezTo>
                    <a:pt x="10286" y="1586"/>
                    <a:pt x="10307" y="1584"/>
                    <a:pt x="10325" y="1584"/>
                  </a:cubicBezTo>
                  <a:cubicBezTo>
                    <a:pt x="10542" y="1584"/>
                    <a:pt x="10344" y="1749"/>
                    <a:pt x="10578" y="1778"/>
                  </a:cubicBezTo>
                  <a:cubicBezTo>
                    <a:pt x="11275" y="1461"/>
                    <a:pt x="12193" y="1556"/>
                    <a:pt x="13080" y="1398"/>
                  </a:cubicBezTo>
                  <a:cubicBezTo>
                    <a:pt x="13080" y="1335"/>
                    <a:pt x="12922" y="1271"/>
                    <a:pt x="13112" y="1176"/>
                  </a:cubicBezTo>
                  <a:lnTo>
                    <a:pt x="13618" y="1398"/>
                  </a:lnTo>
                  <a:cubicBezTo>
                    <a:pt x="13740" y="1349"/>
                    <a:pt x="13768" y="1188"/>
                    <a:pt x="13918" y="1188"/>
                  </a:cubicBezTo>
                  <a:cubicBezTo>
                    <a:pt x="13964" y="1188"/>
                    <a:pt x="14020" y="1203"/>
                    <a:pt x="14093" y="1240"/>
                  </a:cubicBezTo>
                  <a:cubicBezTo>
                    <a:pt x="14062" y="1208"/>
                    <a:pt x="13998" y="1145"/>
                    <a:pt x="14093" y="1113"/>
                  </a:cubicBezTo>
                  <a:cubicBezTo>
                    <a:pt x="14568" y="1176"/>
                    <a:pt x="15012" y="1145"/>
                    <a:pt x="15487" y="1176"/>
                  </a:cubicBezTo>
                  <a:lnTo>
                    <a:pt x="16152" y="1176"/>
                  </a:lnTo>
                  <a:cubicBezTo>
                    <a:pt x="16405" y="1176"/>
                    <a:pt x="16627" y="1176"/>
                    <a:pt x="16849" y="1208"/>
                  </a:cubicBezTo>
                  <a:cubicBezTo>
                    <a:pt x="17799" y="1271"/>
                    <a:pt x="18717" y="1430"/>
                    <a:pt x="19604" y="1683"/>
                  </a:cubicBezTo>
                  <a:cubicBezTo>
                    <a:pt x="19493" y="1635"/>
                    <a:pt x="19477" y="1620"/>
                    <a:pt x="19513" y="1620"/>
                  </a:cubicBezTo>
                  <a:cubicBezTo>
                    <a:pt x="19548" y="1620"/>
                    <a:pt x="19635" y="1635"/>
                    <a:pt x="19730" y="1651"/>
                  </a:cubicBezTo>
                  <a:cubicBezTo>
                    <a:pt x="19604" y="1620"/>
                    <a:pt x="19730" y="1620"/>
                    <a:pt x="19730" y="1556"/>
                  </a:cubicBezTo>
                  <a:cubicBezTo>
                    <a:pt x="19984" y="1651"/>
                    <a:pt x="20206" y="1715"/>
                    <a:pt x="20459" y="1810"/>
                  </a:cubicBezTo>
                  <a:cubicBezTo>
                    <a:pt x="20469" y="1808"/>
                    <a:pt x="20482" y="1807"/>
                    <a:pt x="20497" y="1807"/>
                  </a:cubicBezTo>
                  <a:cubicBezTo>
                    <a:pt x="20703" y="1807"/>
                    <a:pt x="21289" y="2000"/>
                    <a:pt x="21377" y="2000"/>
                  </a:cubicBezTo>
                  <a:lnTo>
                    <a:pt x="21124" y="1936"/>
                  </a:lnTo>
                  <a:cubicBezTo>
                    <a:pt x="21282" y="1936"/>
                    <a:pt x="21187" y="1905"/>
                    <a:pt x="21061" y="1810"/>
                  </a:cubicBezTo>
                  <a:cubicBezTo>
                    <a:pt x="20934" y="1746"/>
                    <a:pt x="20776" y="1620"/>
                    <a:pt x="20807" y="1588"/>
                  </a:cubicBezTo>
                  <a:cubicBezTo>
                    <a:pt x="20617" y="1556"/>
                    <a:pt x="20396" y="1461"/>
                    <a:pt x="20142" y="1366"/>
                  </a:cubicBezTo>
                  <a:cubicBezTo>
                    <a:pt x="19889" y="1240"/>
                    <a:pt x="19604" y="1113"/>
                    <a:pt x="19287" y="1113"/>
                  </a:cubicBezTo>
                  <a:cubicBezTo>
                    <a:pt x="19224" y="1065"/>
                    <a:pt x="19255" y="1057"/>
                    <a:pt x="19295" y="1057"/>
                  </a:cubicBezTo>
                  <a:cubicBezTo>
                    <a:pt x="19315" y="1057"/>
                    <a:pt x="19337" y="1059"/>
                    <a:pt x="19349" y="1059"/>
                  </a:cubicBezTo>
                  <a:cubicBezTo>
                    <a:pt x="19362" y="1059"/>
                    <a:pt x="19366" y="1057"/>
                    <a:pt x="19350" y="1050"/>
                  </a:cubicBezTo>
                  <a:cubicBezTo>
                    <a:pt x="19192" y="1050"/>
                    <a:pt x="19002" y="1018"/>
                    <a:pt x="18654" y="923"/>
                  </a:cubicBezTo>
                  <a:lnTo>
                    <a:pt x="18717" y="891"/>
                  </a:lnTo>
                  <a:cubicBezTo>
                    <a:pt x="18242" y="796"/>
                    <a:pt x="17894" y="701"/>
                    <a:pt x="17545" y="606"/>
                  </a:cubicBezTo>
                  <a:cubicBezTo>
                    <a:pt x="17355" y="543"/>
                    <a:pt x="17165" y="511"/>
                    <a:pt x="16975" y="448"/>
                  </a:cubicBezTo>
                  <a:cubicBezTo>
                    <a:pt x="16880" y="416"/>
                    <a:pt x="16754" y="385"/>
                    <a:pt x="16627" y="353"/>
                  </a:cubicBezTo>
                  <a:cubicBezTo>
                    <a:pt x="16532" y="353"/>
                    <a:pt x="16405" y="321"/>
                    <a:pt x="16247" y="290"/>
                  </a:cubicBezTo>
                  <a:lnTo>
                    <a:pt x="16247" y="290"/>
                  </a:lnTo>
                  <a:lnTo>
                    <a:pt x="16342" y="416"/>
                  </a:lnTo>
                  <a:cubicBezTo>
                    <a:pt x="16089" y="385"/>
                    <a:pt x="16057" y="321"/>
                    <a:pt x="15930" y="290"/>
                  </a:cubicBezTo>
                  <a:lnTo>
                    <a:pt x="15930" y="290"/>
                  </a:lnTo>
                  <a:cubicBezTo>
                    <a:pt x="15645" y="416"/>
                    <a:pt x="16595" y="385"/>
                    <a:pt x="16342" y="543"/>
                  </a:cubicBezTo>
                  <a:cubicBezTo>
                    <a:pt x="16184" y="416"/>
                    <a:pt x="15772" y="353"/>
                    <a:pt x="15360" y="290"/>
                  </a:cubicBezTo>
                  <a:cubicBezTo>
                    <a:pt x="14948" y="258"/>
                    <a:pt x="14568" y="258"/>
                    <a:pt x="14473" y="99"/>
                  </a:cubicBezTo>
                  <a:cubicBezTo>
                    <a:pt x="14444" y="97"/>
                    <a:pt x="14420" y="96"/>
                    <a:pt x="14400" y="96"/>
                  </a:cubicBezTo>
                  <a:cubicBezTo>
                    <a:pt x="14182" y="96"/>
                    <a:pt x="14480" y="230"/>
                    <a:pt x="14262" y="230"/>
                  </a:cubicBezTo>
                  <a:cubicBezTo>
                    <a:pt x="14242" y="230"/>
                    <a:pt x="14218" y="229"/>
                    <a:pt x="14188" y="226"/>
                  </a:cubicBezTo>
                  <a:lnTo>
                    <a:pt x="14093" y="131"/>
                  </a:lnTo>
                  <a:lnTo>
                    <a:pt x="13998" y="258"/>
                  </a:lnTo>
                  <a:cubicBezTo>
                    <a:pt x="13777" y="226"/>
                    <a:pt x="13650" y="131"/>
                    <a:pt x="13618" y="68"/>
                  </a:cubicBezTo>
                  <a:cubicBezTo>
                    <a:pt x="13682" y="68"/>
                    <a:pt x="13808" y="36"/>
                    <a:pt x="13872" y="36"/>
                  </a:cubicBezTo>
                  <a:cubicBezTo>
                    <a:pt x="13773" y="9"/>
                    <a:pt x="13657" y="0"/>
                    <a:pt x="1353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21" name="Google Shape;2421;p30"/>
            <p:cNvSpPr/>
            <p:nvPr/>
          </p:nvSpPr>
          <p:spPr>
            <a:xfrm>
              <a:off x="3339232" y="1878754"/>
              <a:ext cx="3142" cy="2094"/>
            </a:xfrm>
            <a:custGeom>
              <a:avLst/>
              <a:gdLst/>
              <a:ahLst/>
              <a:cxnLst/>
              <a:rect l="l" t="t" r="r" b="b"/>
              <a:pathLst>
                <a:path w="96" h="64" extrusionOk="0">
                  <a:moveTo>
                    <a:pt x="64" y="0"/>
                  </a:moveTo>
                  <a:cubicBezTo>
                    <a:pt x="1" y="0"/>
                    <a:pt x="1" y="32"/>
                    <a:pt x="96" y="64"/>
                  </a:cubicBezTo>
                  <a:cubicBezTo>
                    <a:pt x="64" y="32"/>
                    <a:pt x="64" y="32"/>
                    <a:pt x="6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22" name="Google Shape;2422;p30"/>
            <p:cNvSpPr/>
            <p:nvPr/>
          </p:nvSpPr>
          <p:spPr>
            <a:xfrm>
              <a:off x="2965125" y="1556449"/>
              <a:ext cx="1080" cy="1047"/>
            </a:xfrm>
            <a:custGeom>
              <a:avLst/>
              <a:gdLst/>
              <a:ahLst/>
              <a:cxnLst/>
              <a:rect l="l" t="t" r="r" b="b"/>
              <a:pathLst>
                <a:path w="33" h="32" extrusionOk="0">
                  <a:moveTo>
                    <a:pt x="0" y="0"/>
                  </a:moveTo>
                  <a:lnTo>
                    <a:pt x="32" y="32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23" name="Google Shape;2423;p30"/>
            <p:cNvSpPr/>
            <p:nvPr/>
          </p:nvSpPr>
          <p:spPr>
            <a:xfrm>
              <a:off x="3866753" y="1787550"/>
              <a:ext cx="7298" cy="2520"/>
            </a:xfrm>
            <a:custGeom>
              <a:avLst/>
              <a:gdLst/>
              <a:ahLst/>
              <a:cxnLst/>
              <a:rect l="l" t="t" r="r" b="b"/>
              <a:pathLst>
                <a:path w="223" h="77" extrusionOk="0">
                  <a:moveTo>
                    <a:pt x="222" y="0"/>
                  </a:moveTo>
                  <a:cubicBezTo>
                    <a:pt x="127" y="32"/>
                    <a:pt x="64" y="32"/>
                    <a:pt x="0" y="32"/>
                  </a:cubicBezTo>
                  <a:cubicBezTo>
                    <a:pt x="15" y="60"/>
                    <a:pt x="35" y="76"/>
                    <a:pt x="65" y="76"/>
                  </a:cubicBezTo>
                  <a:cubicBezTo>
                    <a:pt x="102" y="76"/>
                    <a:pt x="152" y="53"/>
                    <a:pt x="222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24" name="Google Shape;2424;p30"/>
            <p:cNvSpPr/>
            <p:nvPr/>
          </p:nvSpPr>
          <p:spPr>
            <a:xfrm>
              <a:off x="3923759" y="1489069"/>
              <a:ext cx="3142" cy="8345"/>
            </a:xfrm>
            <a:custGeom>
              <a:avLst/>
              <a:gdLst/>
              <a:ahLst/>
              <a:cxnLst/>
              <a:rect l="l" t="t" r="r" b="b"/>
              <a:pathLst>
                <a:path w="96" h="255" extrusionOk="0">
                  <a:moveTo>
                    <a:pt x="0" y="1"/>
                  </a:moveTo>
                  <a:cubicBezTo>
                    <a:pt x="0" y="31"/>
                    <a:pt x="7" y="45"/>
                    <a:pt x="17" y="49"/>
                  </a:cubicBezTo>
                  <a:lnTo>
                    <a:pt x="17" y="49"/>
                  </a:lnTo>
                  <a:cubicBezTo>
                    <a:pt x="11" y="33"/>
                    <a:pt x="6" y="17"/>
                    <a:pt x="0" y="1"/>
                  </a:cubicBezTo>
                  <a:close/>
                  <a:moveTo>
                    <a:pt x="95" y="1"/>
                  </a:moveTo>
                  <a:lnTo>
                    <a:pt x="95" y="1"/>
                  </a:lnTo>
                  <a:cubicBezTo>
                    <a:pt x="76" y="20"/>
                    <a:pt x="45" y="51"/>
                    <a:pt x="24" y="51"/>
                  </a:cubicBezTo>
                  <a:cubicBezTo>
                    <a:pt x="21" y="51"/>
                    <a:pt x="19" y="50"/>
                    <a:pt x="17" y="49"/>
                  </a:cubicBezTo>
                  <a:lnTo>
                    <a:pt x="17" y="49"/>
                  </a:lnTo>
                  <a:cubicBezTo>
                    <a:pt x="43" y="127"/>
                    <a:pt x="69" y="202"/>
                    <a:pt x="95" y="254"/>
                  </a:cubicBezTo>
                  <a:cubicBezTo>
                    <a:pt x="64" y="127"/>
                    <a:pt x="95" y="96"/>
                    <a:pt x="9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25" name="Google Shape;2425;p30"/>
            <p:cNvSpPr/>
            <p:nvPr/>
          </p:nvSpPr>
          <p:spPr>
            <a:xfrm>
              <a:off x="3922712" y="1396851"/>
              <a:ext cx="6021" cy="6578"/>
            </a:xfrm>
            <a:custGeom>
              <a:avLst/>
              <a:gdLst/>
              <a:ahLst/>
              <a:cxnLst/>
              <a:rect l="l" t="t" r="r" b="b"/>
              <a:pathLst>
                <a:path w="184" h="201" extrusionOk="0">
                  <a:moveTo>
                    <a:pt x="64" y="0"/>
                  </a:moveTo>
                  <a:lnTo>
                    <a:pt x="1" y="32"/>
                  </a:lnTo>
                  <a:cubicBezTo>
                    <a:pt x="58" y="128"/>
                    <a:pt x="127" y="201"/>
                    <a:pt x="159" y="201"/>
                  </a:cubicBezTo>
                  <a:cubicBezTo>
                    <a:pt x="179" y="201"/>
                    <a:pt x="184" y="170"/>
                    <a:pt x="159" y="95"/>
                  </a:cubicBezTo>
                  <a:cubicBezTo>
                    <a:pt x="127" y="95"/>
                    <a:pt x="96" y="32"/>
                    <a:pt x="6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26" name="Google Shape;2426;p30"/>
            <p:cNvSpPr/>
            <p:nvPr/>
          </p:nvSpPr>
          <p:spPr>
            <a:xfrm>
              <a:off x="3932038" y="1462137"/>
              <a:ext cx="13515" cy="14530"/>
            </a:xfrm>
            <a:custGeom>
              <a:avLst/>
              <a:gdLst/>
              <a:ahLst/>
              <a:cxnLst/>
              <a:rect l="l" t="t" r="r" b="b"/>
              <a:pathLst>
                <a:path w="413" h="444" extrusionOk="0">
                  <a:moveTo>
                    <a:pt x="222" y="0"/>
                  </a:moveTo>
                  <a:lnTo>
                    <a:pt x="222" y="64"/>
                  </a:lnTo>
                  <a:cubicBezTo>
                    <a:pt x="1" y="64"/>
                    <a:pt x="127" y="254"/>
                    <a:pt x="254" y="444"/>
                  </a:cubicBezTo>
                  <a:cubicBezTo>
                    <a:pt x="412" y="380"/>
                    <a:pt x="286" y="190"/>
                    <a:pt x="222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27" name="Google Shape;2427;p30"/>
            <p:cNvSpPr/>
            <p:nvPr/>
          </p:nvSpPr>
          <p:spPr>
            <a:xfrm>
              <a:off x="3933380" y="1455919"/>
              <a:ext cx="4909" cy="5203"/>
            </a:xfrm>
            <a:custGeom>
              <a:avLst/>
              <a:gdLst/>
              <a:ahLst/>
              <a:cxnLst/>
              <a:rect l="l" t="t" r="r" b="b"/>
              <a:pathLst>
                <a:path w="150" h="159" extrusionOk="0">
                  <a:moveTo>
                    <a:pt x="86" y="0"/>
                  </a:moveTo>
                  <a:cubicBezTo>
                    <a:pt x="1" y="0"/>
                    <a:pt x="95" y="52"/>
                    <a:pt x="138" y="131"/>
                  </a:cubicBezTo>
                  <a:lnTo>
                    <a:pt x="138" y="131"/>
                  </a:lnTo>
                  <a:cubicBezTo>
                    <a:pt x="117" y="78"/>
                    <a:pt x="113" y="27"/>
                    <a:pt x="86" y="0"/>
                  </a:cubicBezTo>
                  <a:close/>
                  <a:moveTo>
                    <a:pt x="138" y="131"/>
                  </a:moveTo>
                  <a:cubicBezTo>
                    <a:pt x="141" y="140"/>
                    <a:pt x="145" y="149"/>
                    <a:pt x="150" y="159"/>
                  </a:cubicBezTo>
                  <a:cubicBezTo>
                    <a:pt x="146" y="149"/>
                    <a:pt x="142" y="140"/>
                    <a:pt x="138" y="13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28" name="Google Shape;2428;p30"/>
            <p:cNvSpPr/>
            <p:nvPr/>
          </p:nvSpPr>
          <p:spPr>
            <a:xfrm>
              <a:off x="3927882" y="1539563"/>
              <a:ext cx="9359" cy="9098"/>
            </a:xfrm>
            <a:custGeom>
              <a:avLst/>
              <a:gdLst/>
              <a:ahLst/>
              <a:cxnLst/>
              <a:rect l="l" t="t" r="r" b="b"/>
              <a:pathLst>
                <a:path w="286" h="278" extrusionOk="0">
                  <a:moveTo>
                    <a:pt x="91" y="0"/>
                  </a:moveTo>
                  <a:cubicBezTo>
                    <a:pt x="1" y="0"/>
                    <a:pt x="167" y="277"/>
                    <a:pt x="238" y="277"/>
                  </a:cubicBezTo>
                  <a:cubicBezTo>
                    <a:pt x="266" y="277"/>
                    <a:pt x="280" y="232"/>
                    <a:pt x="254" y="104"/>
                  </a:cubicBezTo>
                  <a:cubicBezTo>
                    <a:pt x="286" y="9"/>
                    <a:pt x="64" y="73"/>
                    <a:pt x="128" y="9"/>
                  </a:cubicBezTo>
                  <a:cubicBezTo>
                    <a:pt x="112" y="3"/>
                    <a:pt x="100" y="0"/>
                    <a:pt x="9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29" name="Google Shape;2429;p30"/>
            <p:cNvSpPr/>
            <p:nvPr/>
          </p:nvSpPr>
          <p:spPr>
            <a:xfrm>
              <a:off x="3949644" y="1466260"/>
              <a:ext cx="5236" cy="6250"/>
            </a:xfrm>
            <a:custGeom>
              <a:avLst/>
              <a:gdLst/>
              <a:ahLst/>
              <a:cxnLst/>
              <a:rect l="l" t="t" r="r" b="b"/>
              <a:pathLst>
                <a:path w="160" h="191" extrusionOk="0">
                  <a:moveTo>
                    <a:pt x="159" y="1"/>
                  </a:moveTo>
                  <a:lnTo>
                    <a:pt x="1" y="128"/>
                  </a:lnTo>
                  <a:lnTo>
                    <a:pt x="159" y="191"/>
                  </a:lnTo>
                  <a:cubicBezTo>
                    <a:pt x="159" y="128"/>
                    <a:pt x="159" y="64"/>
                    <a:pt x="15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30" name="Google Shape;2430;p30"/>
            <p:cNvSpPr/>
            <p:nvPr/>
          </p:nvSpPr>
          <p:spPr>
            <a:xfrm>
              <a:off x="3958970" y="1506708"/>
              <a:ext cx="2127" cy="13581"/>
            </a:xfrm>
            <a:custGeom>
              <a:avLst/>
              <a:gdLst/>
              <a:ahLst/>
              <a:cxnLst/>
              <a:rect l="l" t="t" r="r" b="b"/>
              <a:pathLst>
                <a:path w="65" h="415" extrusionOk="0">
                  <a:moveTo>
                    <a:pt x="1" y="0"/>
                  </a:moveTo>
                  <a:lnTo>
                    <a:pt x="1" y="0"/>
                  </a:lnTo>
                  <a:cubicBezTo>
                    <a:pt x="31" y="179"/>
                    <a:pt x="4" y="414"/>
                    <a:pt x="54" y="414"/>
                  </a:cubicBezTo>
                  <a:cubicBezTo>
                    <a:pt x="57" y="414"/>
                    <a:pt x="61" y="414"/>
                    <a:pt x="64" y="412"/>
                  </a:cubicBezTo>
                  <a:lnTo>
                    <a:pt x="64" y="63"/>
                  </a:lnTo>
                  <a:cubicBezTo>
                    <a:pt x="56" y="72"/>
                    <a:pt x="50" y="76"/>
                    <a:pt x="44" y="76"/>
                  </a:cubicBezTo>
                  <a:cubicBezTo>
                    <a:pt x="30" y="76"/>
                    <a:pt x="24" y="46"/>
                    <a:pt x="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31" name="Google Shape;2431;p30"/>
            <p:cNvSpPr/>
            <p:nvPr/>
          </p:nvSpPr>
          <p:spPr>
            <a:xfrm>
              <a:off x="3955862" y="1498396"/>
              <a:ext cx="3142" cy="8345"/>
            </a:xfrm>
            <a:custGeom>
              <a:avLst/>
              <a:gdLst/>
              <a:ahLst/>
              <a:cxnLst/>
              <a:rect l="l" t="t" r="r" b="b"/>
              <a:pathLst>
                <a:path w="96" h="255" extrusionOk="0">
                  <a:moveTo>
                    <a:pt x="1" y="1"/>
                  </a:moveTo>
                  <a:lnTo>
                    <a:pt x="1" y="1"/>
                  </a:lnTo>
                  <a:cubicBezTo>
                    <a:pt x="33" y="64"/>
                    <a:pt x="64" y="159"/>
                    <a:pt x="96" y="254"/>
                  </a:cubicBezTo>
                  <a:cubicBezTo>
                    <a:pt x="64" y="159"/>
                    <a:pt x="64" y="64"/>
                    <a:pt x="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32" name="Google Shape;2432;p30"/>
            <p:cNvSpPr/>
            <p:nvPr/>
          </p:nvSpPr>
          <p:spPr>
            <a:xfrm>
              <a:off x="3960018" y="1480790"/>
              <a:ext cx="1080" cy="10407"/>
            </a:xfrm>
            <a:custGeom>
              <a:avLst/>
              <a:gdLst/>
              <a:ahLst/>
              <a:cxnLst/>
              <a:rect l="l" t="t" r="r" b="b"/>
              <a:pathLst>
                <a:path w="33" h="318" extrusionOk="0">
                  <a:moveTo>
                    <a:pt x="1" y="0"/>
                  </a:moveTo>
                  <a:lnTo>
                    <a:pt x="1" y="95"/>
                  </a:lnTo>
                  <a:cubicBezTo>
                    <a:pt x="1" y="190"/>
                    <a:pt x="32" y="254"/>
                    <a:pt x="32" y="317"/>
                  </a:cubicBezTo>
                  <a:cubicBezTo>
                    <a:pt x="32" y="222"/>
                    <a:pt x="1" y="95"/>
                    <a:pt x="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33" name="Google Shape;2433;p30"/>
            <p:cNvSpPr/>
            <p:nvPr/>
          </p:nvSpPr>
          <p:spPr>
            <a:xfrm>
              <a:off x="3943426" y="1634170"/>
              <a:ext cx="5236" cy="13123"/>
            </a:xfrm>
            <a:custGeom>
              <a:avLst/>
              <a:gdLst/>
              <a:ahLst/>
              <a:cxnLst/>
              <a:rect l="l" t="t" r="r" b="b"/>
              <a:pathLst>
                <a:path w="160" h="401" extrusionOk="0">
                  <a:moveTo>
                    <a:pt x="64" y="0"/>
                  </a:moveTo>
                  <a:lnTo>
                    <a:pt x="1" y="380"/>
                  </a:lnTo>
                  <a:cubicBezTo>
                    <a:pt x="15" y="394"/>
                    <a:pt x="29" y="401"/>
                    <a:pt x="42" y="401"/>
                  </a:cubicBezTo>
                  <a:cubicBezTo>
                    <a:pt x="91" y="401"/>
                    <a:pt x="135" y="321"/>
                    <a:pt x="159" y="222"/>
                  </a:cubicBezTo>
                  <a:cubicBezTo>
                    <a:pt x="159" y="127"/>
                    <a:pt x="159" y="0"/>
                    <a:pt x="6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34" name="Google Shape;2434;p30"/>
            <p:cNvSpPr/>
            <p:nvPr/>
          </p:nvSpPr>
          <p:spPr>
            <a:xfrm>
              <a:off x="3968330" y="1604096"/>
              <a:ext cx="8312" cy="7298"/>
            </a:xfrm>
            <a:custGeom>
              <a:avLst/>
              <a:gdLst/>
              <a:ahLst/>
              <a:cxnLst/>
              <a:rect l="l" t="t" r="r" b="b"/>
              <a:pathLst>
                <a:path w="254" h="223" extrusionOk="0">
                  <a:moveTo>
                    <a:pt x="190" y="1"/>
                  </a:moveTo>
                  <a:cubicBezTo>
                    <a:pt x="127" y="96"/>
                    <a:pt x="95" y="96"/>
                    <a:pt x="0" y="128"/>
                  </a:cubicBezTo>
                  <a:lnTo>
                    <a:pt x="253" y="223"/>
                  </a:lnTo>
                  <a:lnTo>
                    <a:pt x="253" y="223"/>
                  </a:lnTo>
                  <a:lnTo>
                    <a:pt x="190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35" name="Google Shape;2435;p30"/>
            <p:cNvSpPr/>
            <p:nvPr/>
          </p:nvSpPr>
          <p:spPr>
            <a:xfrm>
              <a:off x="3966235" y="1636494"/>
              <a:ext cx="5367" cy="15250"/>
            </a:xfrm>
            <a:custGeom>
              <a:avLst/>
              <a:gdLst/>
              <a:ahLst/>
              <a:cxnLst/>
              <a:rect l="l" t="t" r="r" b="b"/>
              <a:pathLst>
                <a:path w="164" h="466" extrusionOk="0">
                  <a:moveTo>
                    <a:pt x="107" y="1"/>
                  </a:moveTo>
                  <a:cubicBezTo>
                    <a:pt x="85" y="1"/>
                    <a:pt x="52" y="33"/>
                    <a:pt x="1" y="119"/>
                  </a:cubicBezTo>
                  <a:cubicBezTo>
                    <a:pt x="46" y="164"/>
                    <a:pt x="27" y="465"/>
                    <a:pt x="69" y="465"/>
                  </a:cubicBezTo>
                  <a:cubicBezTo>
                    <a:pt x="86" y="465"/>
                    <a:pt x="113" y="415"/>
                    <a:pt x="159" y="278"/>
                  </a:cubicBezTo>
                  <a:cubicBezTo>
                    <a:pt x="136" y="232"/>
                    <a:pt x="163" y="1"/>
                    <a:pt x="107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36" name="Google Shape;2436;p30"/>
            <p:cNvSpPr/>
            <p:nvPr/>
          </p:nvSpPr>
          <p:spPr>
            <a:xfrm>
              <a:off x="3836711" y="1765788"/>
              <a:ext cx="9359" cy="13483"/>
            </a:xfrm>
            <a:custGeom>
              <a:avLst/>
              <a:gdLst/>
              <a:ahLst/>
              <a:cxnLst/>
              <a:rect l="l" t="t" r="r" b="b"/>
              <a:pathLst>
                <a:path w="286" h="412" extrusionOk="0">
                  <a:moveTo>
                    <a:pt x="0" y="0"/>
                  </a:moveTo>
                  <a:lnTo>
                    <a:pt x="222" y="412"/>
                  </a:lnTo>
                  <a:lnTo>
                    <a:pt x="285" y="3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37" name="Google Shape;2437;p30"/>
            <p:cNvSpPr/>
            <p:nvPr/>
          </p:nvSpPr>
          <p:spPr>
            <a:xfrm>
              <a:off x="3699890" y="1866318"/>
              <a:ext cx="23366" cy="12468"/>
            </a:xfrm>
            <a:custGeom>
              <a:avLst/>
              <a:gdLst/>
              <a:ahLst/>
              <a:cxnLst/>
              <a:rect l="l" t="t" r="r" b="b"/>
              <a:pathLst>
                <a:path w="714" h="381" extrusionOk="0">
                  <a:moveTo>
                    <a:pt x="412" y="0"/>
                  </a:moveTo>
                  <a:cubicBezTo>
                    <a:pt x="159" y="190"/>
                    <a:pt x="1" y="158"/>
                    <a:pt x="222" y="380"/>
                  </a:cubicBezTo>
                  <a:cubicBezTo>
                    <a:pt x="697" y="380"/>
                    <a:pt x="254" y="127"/>
                    <a:pt x="666" y="127"/>
                  </a:cubicBezTo>
                  <a:cubicBezTo>
                    <a:pt x="713" y="63"/>
                    <a:pt x="626" y="63"/>
                    <a:pt x="539" y="63"/>
                  </a:cubicBezTo>
                  <a:cubicBezTo>
                    <a:pt x="452" y="63"/>
                    <a:pt x="365" y="63"/>
                    <a:pt x="412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38" name="Google Shape;2438;p30"/>
            <p:cNvSpPr/>
            <p:nvPr/>
          </p:nvSpPr>
          <p:spPr>
            <a:xfrm>
              <a:off x="3713372" y="1863210"/>
              <a:ext cx="3142" cy="3142"/>
            </a:xfrm>
            <a:custGeom>
              <a:avLst/>
              <a:gdLst/>
              <a:ahLst/>
              <a:cxnLst/>
              <a:rect l="l" t="t" r="r" b="b"/>
              <a:pathLst>
                <a:path w="96" h="96" extrusionOk="0">
                  <a:moveTo>
                    <a:pt x="95" y="0"/>
                  </a:moveTo>
                  <a:cubicBezTo>
                    <a:pt x="32" y="32"/>
                    <a:pt x="0" y="63"/>
                    <a:pt x="0" y="95"/>
                  </a:cubicBezTo>
                  <a:cubicBezTo>
                    <a:pt x="32" y="63"/>
                    <a:pt x="64" y="32"/>
                    <a:pt x="95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39" name="Google Shape;2439;p30"/>
            <p:cNvSpPr/>
            <p:nvPr/>
          </p:nvSpPr>
          <p:spPr>
            <a:xfrm>
              <a:off x="3637713" y="1156391"/>
              <a:ext cx="8312" cy="2127"/>
            </a:xfrm>
            <a:custGeom>
              <a:avLst/>
              <a:gdLst/>
              <a:ahLst/>
              <a:cxnLst/>
              <a:rect l="l" t="t" r="r" b="b"/>
              <a:pathLst>
                <a:path w="254" h="65" extrusionOk="0">
                  <a:moveTo>
                    <a:pt x="1" y="1"/>
                  </a:moveTo>
                  <a:lnTo>
                    <a:pt x="254" y="64"/>
                  </a:lnTo>
                  <a:lnTo>
                    <a:pt x="254" y="64"/>
                  </a:lnTo>
                  <a:lnTo>
                    <a:pt x="96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40" name="Google Shape;2440;p30"/>
            <p:cNvSpPr/>
            <p:nvPr/>
          </p:nvSpPr>
          <p:spPr>
            <a:xfrm>
              <a:off x="3655319" y="1159500"/>
              <a:ext cx="7298" cy="2127"/>
            </a:xfrm>
            <a:custGeom>
              <a:avLst/>
              <a:gdLst/>
              <a:ahLst/>
              <a:cxnLst/>
              <a:rect l="l" t="t" r="r" b="b"/>
              <a:pathLst>
                <a:path w="223" h="65" extrusionOk="0">
                  <a:moveTo>
                    <a:pt x="1" y="1"/>
                  </a:moveTo>
                  <a:lnTo>
                    <a:pt x="64" y="33"/>
                  </a:lnTo>
                  <a:cubicBezTo>
                    <a:pt x="109" y="33"/>
                    <a:pt x="138" y="33"/>
                    <a:pt x="174" y="44"/>
                  </a:cubicBezTo>
                  <a:lnTo>
                    <a:pt x="174" y="44"/>
                  </a:lnTo>
                  <a:cubicBezTo>
                    <a:pt x="109" y="20"/>
                    <a:pt x="26" y="1"/>
                    <a:pt x="1" y="1"/>
                  </a:cubicBezTo>
                  <a:close/>
                  <a:moveTo>
                    <a:pt x="174" y="44"/>
                  </a:moveTo>
                  <a:cubicBezTo>
                    <a:pt x="192" y="50"/>
                    <a:pt x="209" y="57"/>
                    <a:pt x="223" y="64"/>
                  </a:cubicBezTo>
                  <a:cubicBezTo>
                    <a:pt x="204" y="55"/>
                    <a:pt x="188" y="49"/>
                    <a:pt x="174" y="44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41" name="Google Shape;2441;p30"/>
            <p:cNvSpPr/>
            <p:nvPr/>
          </p:nvSpPr>
          <p:spPr>
            <a:xfrm>
              <a:off x="3137158" y="1806203"/>
              <a:ext cx="5203" cy="6250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0" y="0"/>
                  </a:moveTo>
                  <a:lnTo>
                    <a:pt x="127" y="190"/>
                  </a:lnTo>
                  <a:lnTo>
                    <a:pt x="159" y="190"/>
                  </a:lnTo>
                  <a:cubicBezTo>
                    <a:pt x="159" y="127"/>
                    <a:pt x="95" y="95"/>
                    <a:pt x="0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42" name="Google Shape;2442;p30"/>
            <p:cNvSpPr/>
            <p:nvPr/>
          </p:nvSpPr>
          <p:spPr>
            <a:xfrm>
              <a:off x="3050111" y="1718109"/>
              <a:ext cx="1047" cy="5203"/>
            </a:xfrm>
            <a:custGeom>
              <a:avLst/>
              <a:gdLst/>
              <a:ahLst/>
              <a:cxnLst/>
              <a:rect l="l" t="t" r="r" b="b"/>
              <a:pathLst>
                <a:path w="32" h="159" extrusionOk="0">
                  <a:moveTo>
                    <a:pt x="32" y="1"/>
                  </a:moveTo>
                  <a:lnTo>
                    <a:pt x="0" y="96"/>
                  </a:lnTo>
                  <a:lnTo>
                    <a:pt x="32" y="159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43" name="Google Shape;2443;p30"/>
            <p:cNvSpPr/>
            <p:nvPr/>
          </p:nvSpPr>
          <p:spPr>
            <a:xfrm>
              <a:off x="2988948" y="1631356"/>
              <a:ext cx="7298" cy="13221"/>
            </a:xfrm>
            <a:custGeom>
              <a:avLst/>
              <a:gdLst/>
              <a:ahLst/>
              <a:cxnLst/>
              <a:rect l="l" t="t" r="r" b="b"/>
              <a:pathLst>
                <a:path w="223" h="404" extrusionOk="0">
                  <a:moveTo>
                    <a:pt x="38" y="1"/>
                  </a:moveTo>
                  <a:cubicBezTo>
                    <a:pt x="28" y="1"/>
                    <a:pt x="16" y="8"/>
                    <a:pt x="1" y="23"/>
                  </a:cubicBezTo>
                  <a:cubicBezTo>
                    <a:pt x="49" y="119"/>
                    <a:pt x="115" y="215"/>
                    <a:pt x="172" y="311"/>
                  </a:cubicBezTo>
                  <a:lnTo>
                    <a:pt x="172" y="311"/>
                  </a:lnTo>
                  <a:cubicBezTo>
                    <a:pt x="89" y="139"/>
                    <a:pt x="83" y="1"/>
                    <a:pt x="38" y="1"/>
                  </a:cubicBezTo>
                  <a:close/>
                  <a:moveTo>
                    <a:pt x="172" y="311"/>
                  </a:moveTo>
                  <a:cubicBezTo>
                    <a:pt x="186" y="341"/>
                    <a:pt x="203" y="372"/>
                    <a:pt x="222" y="403"/>
                  </a:cubicBezTo>
                  <a:cubicBezTo>
                    <a:pt x="207" y="372"/>
                    <a:pt x="190" y="342"/>
                    <a:pt x="172" y="31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44" name="Google Shape;2444;p30"/>
            <p:cNvSpPr/>
            <p:nvPr/>
          </p:nvSpPr>
          <p:spPr>
            <a:xfrm>
              <a:off x="3290538" y="2685022"/>
              <a:ext cx="535839" cy="155476"/>
            </a:xfrm>
            <a:custGeom>
              <a:avLst/>
              <a:gdLst/>
              <a:ahLst/>
              <a:cxnLst/>
              <a:rect l="l" t="t" r="r" b="b"/>
              <a:pathLst>
                <a:path w="16374" h="4751" extrusionOk="0">
                  <a:moveTo>
                    <a:pt x="2027" y="2059"/>
                  </a:moveTo>
                  <a:cubicBezTo>
                    <a:pt x="1964" y="1711"/>
                    <a:pt x="1932" y="1394"/>
                    <a:pt x="1869" y="1109"/>
                  </a:cubicBezTo>
                  <a:cubicBezTo>
                    <a:pt x="1806" y="887"/>
                    <a:pt x="1742" y="729"/>
                    <a:pt x="1489" y="697"/>
                  </a:cubicBezTo>
                  <a:cubicBezTo>
                    <a:pt x="1267" y="666"/>
                    <a:pt x="1141" y="824"/>
                    <a:pt x="1077" y="1046"/>
                  </a:cubicBezTo>
                  <a:cubicBezTo>
                    <a:pt x="919" y="1552"/>
                    <a:pt x="792" y="2059"/>
                    <a:pt x="634" y="2534"/>
                  </a:cubicBezTo>
                  <a:cubicBezTo>
                    <a:pt x="507" y="2914"/>
                    <a:pt x="349" y="3326"/>
                    <a:pt x="222" y="3706"/>
                  </a:cubicBezTo>
                  <a:cubicBezTo>
                    <a:pt x="159" y="3833"/>
                    <a:pt x="95" y="3991"/>
                    <a:pt x="64" y="4118"/>
                  </a:cubicBezTo>
                  <a:cubicBezTo>
                    <a:pt x="0" y="4529"/>
                    <a:pt x="159" y="4751"/>
                    <a:pt x="539" y="4719"/>
                  </a:cubicBezTo>
                  <a:cubicBezTo>
                    <a:pt x="1014" y="4719"/>
                    <a:pt x="1457" y="4624"/>
                    <a:pt x="1901" y="4593"/>
                  </a:cubicBezTo>
                  <a:cubicBezTo>
                    <a:pt x="2407" y="4529"/>
                    <a:pt x="2882" y="4498"/>
                    <a:pt x="3357" y="4466"/>
                  </a:cubicBezTo>
                  <a:cubicBezTo>
                    <a:pt x="3611" y="4434"/>
                    <a:pt x="3927" y="4434"/>
                    <a:pt x="3991" y="4086"/>
                  </a:cubicBezTo>
                  <a:cubicBezTo>
                    <a:pt x="4022" y="3864"/>
                    <a:pt x="3864" y="3674"/>
                    <a:pt x="3484" y="3484"/>
                  </a:cubicBezTo>
                  <a:cubicBezTo>
                    <a:pt x="3262" y="3389"/>
                    <a:pt x="3041" y="3294"/>
                    <a:pt x="2724" y="3136"/>
                  </a:cubicBezTo>
                  <a:cubicBezTo>
                    <a:pt x="2946" y="3009"/>
                    <a:pt x="3104" y="2946"/>
                    <a:pt x="3231" y="2851"/>
                  </a:cubicBezTo>
                  <a:cubicBezTo>
                    <a:pt x="4054" y="2344"/>
                    <a:pt x="4941" y="1932"/>
                    <a:pt x="5891" y="1679"/>
                  </a:cubicBezTo>
                  <a:cubicBezTo>
                    <a:pt x="7094" y="1362"/>
                    <a:pt x="8298" y="1046"/>
                    <a:pt x="9564" y="1141"/>
                  </a:cubicBezTo>
                  <a:cubicBezTo>
                    <a:pt x="9786" y="1172"/>
                    <a:pt x="10040" y="1109"/>
                    <a:pt x="10293" y="1109"/>
                  </a:cubicBezTo>
                  <a:cubicBezTo>
                    <a:pt x="11275" y="1077"/>
                    <a:pt x="12161" y="1362"/>
                    <a:pt x="13080" y="1616"/>
                  </a:cubicBezTo>
                  <a:cubicBezTo>
                    <a:pt x="14030" y="1869"/>
                    <a:pt x="14885" y="2312"/>
                    <a:pt x="15740" y="2787"/>
                  </a:cubicBezTo>
                  <a:cubicBezTo>
                    <a:pt x="15930" y="2882"/>
                    <a:pt x="16057" y="3009"/>
                    <a:pt x="16310" y="2882"/>
                  </a:cubicBezTo>
                  <a:cubicBezTo>
                    <a:pt x="16373" y="2692"/>
                    <a:pt x="16373" y="2534"/>
                    <a:pt x="16152" y="2407"/>
                  </a:cubicBezTo>
                  <a:cubicBezTo>
                    <a:pt x="15582" y="2027"/>
                    <a:pt x="15043" y="1616"/>
                    <a:pt x="14473" y="1299"/>
                  </a:cubicBezTo>
                  <a:cubicBezTo>
                    <a:pt x="13998" y="1046"/>
                    <a:pt x="13460" y="887"/>
                    <a:pt x="12953" y="729"/>
                  </a:cubicBezTo>
                  <a:cubicBezTo>
                    <a:pt x="12256" y="539"/>
                    <a:pt x="11528" y="349"/>
                    <a:pt x="10800" y="191"/>
                  </a:cubicBezTo>
                  <a:cubicBezTo>
                    <a:pt x="9976" y="1"/>
                    <a:pt x="9121" y="64"/>
                    <a:pt x="8266" y="96"/>
                  </a:cubicBezTo>
                  <a:cubicBezTo>
                    <a:pt x="7094" y="191"/>
                    <a:pt x="5923" y="412"/>
                    <a:pt x="4814" y="824"/>
                  </a:cubicBezTo>
                  <a:cubicBezTo>
                    <a:pt x="4086" y="1077"/>
                    <a:pt x="3389" y="1426"/>
                    <a:pt x="2692" y="1742"/>
                  </a:cubicBezTo>
                  <a:cubicBezTo>
                    <a:pt x="2471" y="1837"/>
                    <a:pt x="2281" y="1964"/>
                    <a:pt x="2027" y="205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45" name="Google Shape;2445;p30"/>
            <p:cNvSpPr/>
            <p:nvPr/>
          </p:nvSpPr>
          <p:spPr>
            <a:xfrm>
              <a:off x="2514311" y="2768961"/>
              <a:ext cx="457070" cy="480927"/>
            </a:xfrm>
            <a:custGeom>
              <a:avLst/>
              <a:gdLst/>
              <a:ahLst/>
              <a:cxnLst/>
              <a:rect l="l" t="t" r="r" b="b"/>
              <a:pathLst>
                <a:path w="13967" h="14696" extrusionOk="0">
                  <a:moveTo>
                    <a:pt x="2914" y="14632"/>
                  </a:moveTo>
                  <a:cubicBezTo>
                    <a:pt x="1932" y="10420"/>
                    <a:pt x="950" y="6271"/>
                    <a:pt x="0" y="2091"/>
                  </a:cubicBezTo>
                  <a:cubicBezTo>
                    <a:pt x="1330" y="1901"/>
                    <a:pt x="2661" y="1711"/>
                    <a:pt x="3959" y="1489"/>
                  </a:cubicBezTo>
                  <a:cubicBezTo>
                    <a:pt x="5257" y="1268"/>
                    <a:pt x="6556" y="919"/>
                    <a:pt x="7854" y="792"/>
                  </a:cubicBezTo>
                  <a:cubicBezTo>
                    <a:pt x="9216" y="634"/>
                    <a:pt x="10483" y="159"/>
                    <a:pt x="11845" y="1"/>
                  </a:cubicBezTo>
                  <a:cubicBezTo>
                    <a:pt x="11908" y="412"/>
                    <a:pt x="12003" y="824"/>
                    <a:pt x="12066" y="1204"/>
                  </a:cubicBezTo>
                  <a:cubicBezTo>
                    <a:pt x="12256" y="2439"/>
                    <a:pt x="12415" y="3643"/>
                    <a:pt x="12636" y="4846"/>
                  </a:cubicBezTo>
                  <a:cubicBezTo>
                    <a:pt x="12731" y="5479"/>
                    <a:pt x="12921" y="6113"/>
                    <a:pt x="13016" y="6746"/>
                  </a:cubicBezTo>
                  <a:cubicBezTo>
                    <a:pt x="13333" y="8361"/>
                    <a:pt x="13618" y="10008"/>
                    <a:pt x="13935" y="11623"/>
                  </a:cubicBezTo>
                  <a:cubicBezTo>
                    <a:pt x="13966" y="11877"/>
                    <a:pt x="13966" y="12130"/>
                    <a:pt x="13966" y="12447"/>
                  </a:cubicBezTo>
                  <a:cubicBezTo>
                    <a:pt x="13586" y="12542"/>
                    <a:pt x="13238" y="12668"/>
                    <a:pt x="12858" y="12763"/>
                  </a:cubicBezTo>
                  <a:cubicBezTo>
                    <a:pt x="12130" y="12922"/>
                    <a:pt x="11401" y="13048"/>
                    <a:pt x="10704" y="13207"/>
                  </a:cubicBezTo>
                  <a:cubicBezTo>
                    <a:pt x="9754" y="13397"/>
                    <a:pt x="8836" y="13587"/>
                    <a:pt x="7886" y="13777"/>
                  </a:cubicBezTo>
                  <a:cubicBezTo>
                    <a:pt x="7348" y="13903"/>
                    <a:pt x="6809" y="14062"/>
                    <a:pt x="6271" y="14188"/>
                  </a:cubicBezTo>
                  <a:cubicBezTo>
                    <a:pt x="5162" y="14442"/>
                    <a:pt x="4054" y="14695"/>
                    <a:pt x="2914" y="14632"/>
                  </a:cubicBezTo>
                  <a:close/>
                  <a:moveTo>
                    <a:pt x="9786" y="2788"/>
                  </a:moveTo>
                  <a:cubicBezTo>
                    <a:pt x="9628" y="2819"/>
                    <a:pt x="9469" y="2819"/>
                    <a:pt x="9343" y="2851"/>
                  </a:cubicBezTo>
                  <a:cubicBezTo>
                    <a:pt x="8076" y="3073"/>
                    <a:pt x="6872" y="3421"/>
                    <a:pt x="5606" y="3453"/>
                  </a:cubicBezTo>
                  <a:cubicBezTo>
                    <a:pt x="5511" y="3453"/>
                    <a:pt x="5416" y="3484"/>
                    <a:pt x="5352" y="3484"/>
                  </a:cubicBezTo>
                  <a:cubicBezTo>
                    <a:pt x="4592" y="3611"/>
                    <a:pt x="3832" y="3738"/>
                    <a:pt x="3072" y="3801"/>
                  </a:cubicBezTo>
                  <a:cubicBezTo>
                    <a:pt x="2470" y="3864"/>
                    <a:pt x="2344" y="4054"/>
                    <a:pt x="2470" y="4656"/>
                  </a:cubicBezTo>
                  <a:cubicBezTo>
                    <a:pt x="2661" y="5479"/>
                    <a:pt x="2819" y="6271"/>
                    <a:pt x="2977" y="7095"/>
                  </a:cubicBezTo>
                  <a:cubicBezTo>
                    <a:pt x="3009" y="7348"/>
                    <a:pt x="3231" y="7538"/>
                    <a:pt x="3484" y="7506"/>
                  </a:cubicBezTo>
                  <a:cubicBezTo>
                    <a:pt x="3801" y="7475"/>
                    <a:pt x="4086" y="7411"/>
                    <a:pt x="4402" y="7348"/>
                  </a:cubicBezTo>
                  <a:cubicBezTo>
                    <a:pt x="5194" y="7190"/>
                    <a:pt x="5986" y="6968"/>
                    <a:pt x="6777" y="6841"/>
                  </a:cubicBezTo>
                  <a:cubicBezTo>
                    <a:pt x="7918" y="6620"/>
                    <a:pt x="9026" y="6461"/>
                    <a:pt x="10198" y="6303"/>
                  </a:cubicBezTo>
                  <a:cubicBezTo>
                    <a:pt x="10261" y="6145"/>
                    <a:pt x="10356" y="5986"/>
                    <a:pt x="10451" y="5859"/>
                  </a:cubicBezTo>
                  <a:cubicBezTo>
                    <a:pt x="10071" y="4878"/>
                    <a:pt x="9913" y="3896"/>
                    <a:pt x="9786" y="27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46" name="Google Shape;2446;p30"/>
            <p:cNvSpPr/>
            <p:nvPr/>
          </p:nvSpPr>
          <p:spPr>
            <a:xfrm>
              <a:off x="2662488" y="2719219"/>
              <a:ext cx="202142" cy="78802"/>
            </a:xfrm>
            <a:custGeom>
              <a:avLst/>
              <a:gdLst/>
              <a:ahLst/>
              <a:cxnLst/>
              <a:rect l="l" t="t" r="r" b="b"/>
              <a:pathLst>
                <a:path w="6177" h="2408" extrusionOk="0">
                  <a:moveTo>
                    <a:pt x="6018" y="1"/>
                  </a:moveTo>
                  <a:cubicBezTo>
                    <a:pt x="6081" y="444"/>
                    <a:pt x="6113" y="824"/>
                    <a:pt x="6176" y="1236"/>
                  </a:cubicBezTo>
                  <a:cubicBezTo>
                    <a:pt x="5606" y="1521"/>
                    <a:pt x="666" y="2407"/>
                    <a:pt x="1" y="2344"/>
                  </a:cubicBezTo>
                  <a:cubicBezTo>
                    <a:pt x="2028" y="1552"/>
                    <a:pt x="3991" y="792"/>
                    <a:pt x="601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47" name="Google Shape;2447;p30"/>
            <p:cNvSpPr/>
            <p:nvPr/>
          </p:nvSpPr>
          <p:spPr>
            <a:xfrm>
              <a:off x="2563005" y="2680866"/>
              <a:ext cx="188660" cy="121312"/>
            </a:xfrm>
            <a:custGeom>
              <a:avLst/>
              <a:gdLst/>
              <a:ahLst/>
              <a:cxnLst/>
              <a:rect l="l" t="t" r="r" b="b"/>
              <a:pathLst>
                <a:path w="5765" h="3707" extrusionOk="0">
                  <a:moveTo>
                    <a:pt x="1" y="3706"/>
                  </a:moveTo>
                  <a:cubicBezTo>
                    <a:pt x="1838" y="2471"/>
                    <a:pt x="3706" y="1236"/>
                    <a:pt x="5575" y="1"/>
                  </a:cubicBezTo>
                  <a:cubicBezTo>
                    <a:pt x="5638" y="96"/>
                    <a:pt x="5670" y="128"/>
                    <a:pt x="5670" y="128"/>
                  </a:cubicBezTo>
                  <a:cubicBezTo>
                    <a:pt x="5701" y="476"/>
                    <a:pt x="5733" y="824"/>
                    <a:pt x="5765" y="1173"/>
                  </a:cubicBezTo>
                  <a:cubicBezTo>
                    <a:pt x="3928" y="2218"/>
                    <a:pt x="1996" y="3073"/>
                    <a:pt x="1" y="37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48" name="Google Shape;2448;p30"/>
            <p:cNvSpPr/>
            <p:nvPr/>
          </p:nvSpPr>
          <p:spPr>
            <a:xfrm>
              <a:off x="2556788" y="2655996"/>
              <a:ext cx="151353" cy="133747"/>
            </a:xfrm>
            <a:custGeom>
              <a:avLst/>
              <a:gdLst/>
              <a:ahLst/>
              <a:cxnLst/>
              <a:rect l="l" t="t" r="r" b="b"/>
              <a:pathLst>
                <a:path w="4625" h="4087" extrusionOk="0">
                  <a:moveTo>
                    <a:pt x="1" y="4023"/>
                  </a:moveTo>
                  <a:cubicBezTo>
                    <a:pt x="1458" y="2693"/>
                    <a:pt x="2914" y="1394"/>
                    <a:pt x="4498" y="1"/>
                  </a:cubicBezTo>
                  <a:cubicBezTo>
                    <a:pt x="4529" y="413"/>
                    <a:pt x="4593" y="729"/>
                    <a:pt x="4624" y="1109"/>
                  </a:cubicBezTo>
                  <a:cubicBezTo>
                    <a:pt x="3104" y="2091"/>
                    <a:pt x="1584" y="3104"/>
                    <a:pt x="64" y="4086"/>
                  </a:cubicBezTo>
                  <a:cubicBezTo>
                    <a:pt x="32" y="4086"/>
                    <a:pt x="32" y="4054"/>
                    <a:pt x="1" y="40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49" name="Google Shape;2449;p30"/>
            <p:cNvSpPr/>
            <p:nvPr/>
          </p:nvSpPr>
          <p:spPr>
            <a:xfrm>
              <a:off x="2653161" y="2702628"/>
              <a:ext cx="161727" cy="79849"/>
            </a:xfrm>
            <a:custGeom>
              <a:avLst/>
              <a:gdLst/>
              <a:ahLst/>
              <a:cxnLst/>
              <a:rect l="l" t="t" r="r" b="b"/>
              <a:pathLst>
                <a:path w="4942" h="2440" extrusionOk="0">
                  <a:moveTo>
                    <a:pt x="4941" y="634"/>
                  </a:moveTo>
                  <a:cubicBezTo>
                    <a:pt x="3295" y="1331"/>
                    <a:pt x="1711" y="2028"/>
                    <a:pt x="1" y="2439"/>
                  </a:cubicBezTo>
                  <a:cubicBezTo>
                    <a:pt x="1584" y="1616"/>
                    <a:pt x="3200" y="824"/>
                    <a:pt x="4846" y="1"/>
                  </a:cubicBezTo>
                  <a:cubicBezTo>
                    <a:pt x="4878" y="191"/>
                    <a:pt x="4910" y="381"/>
                    <a:pt x="4941" y="6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50" name="Google Shape;2450;p30"/>
            <p:cNvSpPr/>
            <p:nvPr/>
          </p:nvSpPr>
          <p:spPr>
            <a:xfrm>
              <a:off x="2491502" y="2635281"/>
              <a:ext cx="499580" cy="632214"/>
            </a:xfrm>
            <a:custGeom>
              <a:avLst/>
              <a:gdLst/>
              <a:ahLst/>
              <a:cxnLst/>
              <a:rect l="l" t="t" r="r" b="b"/>
              <a:pathLst>
                <a:path w="15266" h="19319" extrusionOk="0">
                  <a:moveTo>
                    <a:pt x="7126" y="1362"/>
                  </a:moveTo>
                  <a:cubicBezTo>
                    <a:pt x="7316" y="1204"/>
                    <a:pt x="7474" y="1046"/>
                    <a:pt x="7633" y="951"/>
                  </a:cubicBezTo>
                  <a:cubicBezTo>
                    <a:pt x="7886" y="761"/>
                    <a:pt x="8140" y="824"/>
                    <a:pt x="8203" y="1141"/>
                  </a:cubicBezTo>
                  <a:cubicBezTo>
                    <a:pt x="8298" y="1521"/>
                    <a:pt x="8361" y="1901"/>
                    <a:pt x="8425" y="2344"/>
                  </a:cubicBezTo>
                  <a:cubicBezTo>
                    <a:pt x="8710" y="2217"/>
                    <a:pt x="8931" y="2091"/>
                    <a:pt x="9153" y="1964"/>
                  </a:cubicBezTo>
                  <a:cubicBezTo>
                    <a:pt x="9375" y="1837"/>
                    <a:pt x="9565" y="1679"/>
                    <a:pt x="9786" y="1584"/>
                  </a:cubicBezTo>
                  <a:cubicBezTo>
                    <a:pt x="9881" y="1521"/>
                    <a:pt x="10008" y="1552"/>
                    <a:pt x="10135" y="1521"/>
                  </a:cubicBezTo>
                  <a:cubicBezTo>
                    <a:pt x="10198" y="1869"/>
                    <a:pt x="10230" y="2154"/>
                    <a:pt x="10293" y="2502"/>
                  </a:cubicBezTo>
                  <a:cubicBezTo>
                    <a:pt x="10515" y="2344"/>
                    <a:pt x="10705" y="2217"/>
                    <a:pt x="10895" y="2122"/>
                  </a:cubicBezTo>
                  <a:cubicBezTo>
                    <a:pt x="11306" y="1901"/>
                    <a:pt x="11528" y="1996"/>
                    <a:pt x="11623" y="2471"/>
                  </a:cubicBezTo>
                  <a:cubicBezTo>
                    <a:pt x="11686" y="2756"/>
                    <a:pt x="11750" y="3072"/>
                    <a:pt x="11813" y="3357"/>
                  </a:cubicBezTo>
                  <a:cubicBezTo>
                    <a:pt x="11845" y="3484"/>
                    <a:pt x="11908" y="3579"/>
                    <a:pt x="11940" y="3737"/>
                  </a:cubicBezTo>
                  <a:cubicBezTo>
                    <a:pt x="12130" y="3674"/>
                    <a:pt x="12288" y="3642"/>
                    <a:pt x="12447" y="3611"/>
                  </a:cubicBezTo>
                  <a:cubicBezTo>
                    <a:pt x="12890" y="3484"/>
                    <a:pt x="12922" y="3516"/>
                    <a:pt x="12985" y="3959"/>
                  </a:cubicBezTo>
                  <a:cubicBezTo>
                    <a:pt x="13207" y="5321"/>
                    <a:pt x="13460" y="6683"/>
                    <a:pt x="13682" y="8044"/>
                  </a:cubicBezTo>
                  <a:cubicBezTo>
                    <a:pt x="13840" y="9026"/>
                    <a:pt x="13967" y="10008"/>
                    <a:pt x="14157" y="10958"/>
                  </a:cubicBezTo>
                  <a:cubicBezTo>
                    <a:pt x="14410" y="12351"/>
                    <a:pt x="14695" y="13713"/>
                    <a:pt x="14980" y="15075"/>
                  </a:cubicBezTo>
                  <a:cubicBezTo>
                    <a:pt x="15043" y="15518"/>
                    <a:pt x="15138" y="15993"/>
                    <a:pt x="15233" y="16437"/>
                  </a:cubicBezTo>
                  <a:cubicBezTo>
                    <a:pt x="15265" y="16753"/>
                    <a:pt x="15170" y="16912"/>
                    <a:pt x="14853" y="17007"/>
                  </a:cubicBezTo>
                  <a:cubicBezTo>
                    <a:pt x="14537" y="17070"/>
                    <a:pt x="14220" y="17133"/>
                    <a:pt x="13903" y="17197"/>
                  </a:cubicBezTo>
                  <a:cubicBezTo>
                    <a:pt x="12478" y="17513"/>
                    <a:pt x="11085" y="17798"/>
                    <a:pt x="9660" y="18115"/>
                  </a:cubicBezTo>
                  <a:cubicBezTo>
                    <a:pt x="8361" y="18368"/>
                    <a:pt x="7063" y="18685"/>
                    <a:pt x="5764" y="18970"/>
                  </a:cubicBezTo>
                  <a:cubicBezTo>
                    <a:pt x="5099" y="19097"/>
                    <a:pt x="4403" y="19192"/>
                    <a:pt x="3738" y="19255"/>
                  </a:cubicBezTo>
                  <a:cubicBezTo>
                    <a:pt x="3262" y="19318"/>
                    <a:pt x="3136" y="19192"/>
                    <a:pt x="3104" y="18812"/>
                  </a:cubicBezTo>
                  <a:cubicBezTo>
                    <a:pt x="3009" y="18210"/>
                    <a:pt x="2882" y="17640"/>
                    <a:pt x="2756" y="17038"/>
                  </a:cubicBezTo>
                  <a:cubicBezTo>
                    <a:pt x="2661" y="16563"/>
                    <a:pt x="2534" y="16057"/>
                    <a:pt x="2407" y="15550"/>
                  </a:cubicBezTo>
                  <a:cubicBezTo>
                    <a:pt x="2154" y="14568"/>
                    <a:pt x="1901" y="13586"/>
                    <a:pt x="1679" y="12573"/>
                  </a:cubicBezTo>
                  <a:cubicBezTo>
                    <a:pt x="1394" y="11338"/>
                    <a:pt x="1141" y="10071"/>
                    <a:pt x="824" y="8836"/>
                  </a:cubicBezTo>
                  <a:cubicBezTo>
                    <a:pt x="634" y="7981"/>
                    <a:pt x="381" y="7094"/>
                    <a:pt x="127" y="6239"/>
                  </a:cubicBezTo>
                  <a:cubicBezTo>
                    <a:pt x="1" y="5796"/>
                    <a:pt x="32" y="5511"/>
                    <a:pt x="412" y="5226"/>
                  </a:cubicBezTo>
                  <a:cubicBezTo>
                    <a:pt x="1014" y="4782"/>
                    <a:pt x="1584" y="4307"/>
                    <a:pt x="2154" y="3832"/>
                  </a:cubicBezTo>
                  <a:cubicBezTo>
                    <a:pt x="3262" y="2851"/>
                    <a:pt x="4371" y="1837"/>
                    <a:pt x="5511" y="824"/>
                  </a:cubicBezTo>
                  <a:cubicBezTo>
                    <a:pt x="5733" y="602"/>
                    <a:pt x="5986" y="412"/>
                    <a:pt x="6239" y="222"/>
                  </a:cubicBezTo>
                  <a:cubicBezTo>
                    <a:pt x="6524" y="0"/>
                    <a:pt x="6778" y="127"/>
                    <a:pt x="6873" y="444"/>
                  </a:cubicBezTo>
                  <a:cubicBezTo>
                    <a:pt x="6968" y="729"/>
                    <a:pt x="7031" y="1014"/>
                    <a:pt x="7126" y="1362"/>
                  </a:cubicBezTo>
                  <a:close/>
                  <a:moveTo>
                    <a:pt x="3611" y="18717"/>
                  </a:moveTo>
                  <a:cubicBezTo>
                    <a:pt x="4751" y="18780"/>
                    <a:pt x="5859" y="18527"/>
                    <a:pt x="6968" y="18273"/>
                  </a:cubicBezTo>
                  <a:cubicBezTo>
                    <a:pt x="7506" y="18147"/>
                    <a:pt x="8045" y="17988"/>
                    <a:pt x="8583" y="17862"/>
                  </a:cubicBezTo>
                  <a:cubicBezTo>
                    <a:pt x="9533" y="17672"/>
                    <a:pt x="10451" y="17482"/>
                    <a:pt x="11401" y="17292"/>
                  </a:cubicBezTo>
                  <a:cubicBezTo>
                    <a:pt x="12098" y="17133"/>
                    <a:pt x="12827" y="17007"/>
                    <a:pt x="13555" y="16848"/>
                  </a:cubicBezTo>
                  <a:cubicBezTo>
                    <a:pt x="13935" y="16753"/>
                    <a:pt x="14283" y="16627"/>
                    <a:pt x="14663" y="16532"/>
                  </a:cubicBezTo>
                  <a:cubicBezTo>
                    <a:pt x="14663" y="16215"/>
                    <a:pt x="14663" y="15962"/>
                    <a:pt x="14632" y="15708"/>
                  </a:cubicBezTo>
                  <a:cubicBezTo>
                    <a:pt x="14347" y="14093"/>
                    <a:pt x="14030" y="12446"/>
                    <a:pt x="13713" y="10831"/>
                  </a:cubicBezTo>
                  <a:cubicBezTo>
                    <a:pt x="13618" y="10198"/>
                    <a:pt x="13428" y="9564"/>
                    <a:pt x="13333" y="8931"/>
                  </a:cubicBezTo>
                  <a:cubicBezTo>
                    <a:pt x="13112" y="7728"/>
                    <a:pt x="12953" y="6524"/>
                    <a:pt x="12763" y="5289"/>
                  </a:cubicBezTo>
                  <a:cubicBezTo>
                    <a:pt x="12700" y="4909"/>
                    <a:pt x="12605" y="4497"/>
                    <a:pt x="12542" y="4086"/>
                  </a:cubicBezTo>
                  <a:cubicBezTo>
                    <a:pt x="11180" y="4244"/>
                    <a:pt x="9913" y="4719"/>
                    <a:pt x="8551" y="4877"/>
                  </a:cubicBezTo>
                  <a:cubicBezTo>
                    <a:pt x="7253" y="5004"/>
                    <a:pt x="5954" y="5353"/>
                    <a:pt x="4656" y="5574"/>
                  </a:cubicBezTo>
                  <a:cubicBezTo>
                    <a:pt x="3358" y="5796"/>
                    <a:pt x="2027" y="5986"/>
                    <a:pt x="697" y="6176"/>
                  </a:cubicBezTo>
                  <a:cubicBezTo>
                    <a:pt x="1647" y="10356"/>
                    <a:pt x="2629" y="14505"/>
                    <a:pt x="3611" y="18717"/>
                  </a:cubicBezTo>
                  <a:close/>
                  <a:moveTo>
                    <a:pt x="11243" y="2566"/>
                  </a:moveTo>
                  <a:cubicBezTo>
                    <a:pt x="9216" y="3357"/>
                    <a:pt x="7253" y="4117"/>
                    <a:pt x="5226" y="4909"/>
                  </a:cubicBezTo>
                  <a:cubicBezTo>
                    <a:pt x="5891" y="4972"/>
                    <a:pt x="10831" y="4086"/>
                    <a:pt x="11401" y="3801"/>
                  </a:cubicBezTo>
                  <a:cubicBezTo>
                    <a:pt x="11370" y="3389"/>
                    <a:pt x="11306" y="3009"/>
                    <a:pt x="11243" y="2566"/>
                  </a:cubicBezTo>
                  <a:close/>
                  <a:moveTo>
                    <a:pt x="2186" y="5099"/>
                  </a:moveTo>
                  <a:cubicBezTo>
                    <a:pt x="4181" y="4466"/>
                    <a:pt x="6113" y="3611"/>
                    <a:pt x="7950" y="2566"/>
                  </a:cubicBezTo>
                  <a:cubicBezTo>
                    <a:pt x="7918" y="2217"/>
                    <a:pt x="7886" y="1869"/>
                    <a:pt x="7855" y="1552"/>
                  </a:cubicBezTo>
                  <a:cubicBezTo>
                    <a:pt x="7855" y="1521"/>
                    <a:pt x="7823" y="1489"/>
                    <a:pt x="7760" y="1394"/>
                  </a:cubicBezTo>
                  <a:cubicBezTo>
                    <a:pt x="5891" y="2629"/>
                    <a:pt x="4023" y="3864"/>
                    <a:pt x="2186" y="5099"/>
                  </a:cubicBezTo>
                  <a:close/>
                  <a:moveTo>
                    <a:pt x="1996" y="4656"/>
                  </a:moveTo>
                  <a:cubicBezTo>
                    <a:pt x="1996" y="4687"/>
                    <a:pt x="2027" y="4719"/>
                    <a:pt x="2059" y="4719"/>
                  </a:cubicBezTo>
                  <a:cubicBezTo>
                    <a:pt x="3579" y="3737"/>
                    <a:pt x="5099" y="2724"/>
                    <a:pt x="6619" y="1742"/>
                  </a:cubicBezTo>
                  <a:cubicBezTo>
                    <a:pt x="6588" y="1362"/>
                    <a:pt x="6524" y="1046"/>
                    <a:pt x="6493" y="634"/>
                  </a:cubicBezTo>
                  <a:cubicBezTo>
                    <a:pt x="4909" y="2027"/>
                    <a:pt x="3453" y="3326"/>
                    <a:pt x="1996" y="4656"/>
                  </a:cubicBezTo>
                  <a:close/>
                  <a:moveTo>
                    <a:pt x="9881" y="2692"/>
                  </a:moveTo>
                  <a:cubicBezTo>
                    <a:pt x="9850" y="2439"/>
                    <a:pt x="9818" y="2249"/>
                    <a:pt x="9786" y="2059"/>
                  </a:cubicBezTo>
                  <a:cubicBezTo>
                    <a:pt x="8140" y="2882"/>
                    <a:pt x="6524" y="3674"/>
                    <a:pt x="4941" y="4497"/>
                  </a:cubicBezTo>
                  <a:cubicBezTo>
                    <a:pt x="6651" y="4086"/>
                    <a:pt x="8235" y="3389"/>
                    <a:pt x="9881" y="269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51" name="Google Shape;2451;p30"/>
            <p:cNvSpPr/>
            <p:nvPr/>
          </p:nvSpPr>
          <p:spPr>
            <a:xfrm>
              <a:off x="2590985" y="2860164"/>
              <a:ext cx="265367" cy="155476"/>
            </a:xfrm>
            <a:custGeom>
              <a:avLst/>
              <a:gdLst/>
              <a:ahLst/>
              <a:cxnLst/>
              <a:rect l="l" t="t" r="r" b="b"/>
              <a:pathLst>
                <a:path w="8109" h="4751" extrusionOk="0">
                  <a:moveTo>
                    <a:pt x="7443" y="1"/>
                  </a:moveTo>
                  <a:cubicBezTo>
                    <a:pt x="7570" y="1109"/>
                    <a:pt x="7728" y="2091"/>
                    <a:pt x="8108" y="3072"/>
                  </a:cubicBezTo>
                  <a:cubicBezTo>
                    <a:pt x="8013" y="3199"/>
                    <a:pt x="7918" y="3358"/>
                    <a:pt x="7855" y="3484"/>
                  </a:cubicBezTo>
                  <a:cubicBezTo>
                    <a:pt x="6683" y="3674"/>
                    <a:pt x="5575" y="3833"/>
                    <a:pt x="4434" y="4054"/>
                  </a:cubicBezTo>
                  <a:cubicBezTo>
                    <a:pt x="3643" y="4181"/>
                    <a:pt x="2851" y="4403"/>
                    <a:pt x="2059" y="4561"/>
                  </a:cubicBezTo>
                  <a:cubicBezTo>
                    <a:pt x="1743" y="4624"/>
                    <a:pt x="1458" y="4688"/>
                    <a:pt x="1141" y="4719"/>
                  </a:cubicBezTo>
                  <a:cubicBezTo>
                    <a:pt x="888" y="4751"/>
                    <a:pt x="666" y="4529"/>
                    <a:pt x="634" y="4308"/>
                  </a:cubicBezTo>
                  <a:cubicBezTo>
                    <a:pt x="476" y="3484"/>
                    <a:pt x="318" y="2661"/>
                    <a:pt x="127" y="1869"/>
                  </a:cubicBezTo>
                  <a:cubicBezTo>
                    <a:pt x="1" y="1267"/>
                    <a:pt x="127" y="1077"/>
                    <a:pt x="729" y="1014"/>
                  </a:cubicBezTo>
                  <a:cubicBezTo>
                    <a:pt x="1489" y="919"/>
                    <a:pt x="2249" y="792"/>
                    <a:pt x="3009" y="697"/>
                  </a:cubicBezTo>
                  <a:cubicBezTo>
                    <a:pt x="3073" y="697"/>
                    <a:pt x="3168" y="666"/>
                    <a:pt x="3263" y="666"/>
                  </a:cubicBezTo>
                  <a:cubicBezTo>
                    <a:pt x="4529" y="634"/>
                    <a:pt x="5733" y="286"/>
                    <a:pt x="7000" y="32"/>
                  </a:cubicBezTo>
                  <a:cubicBezTo>
                    <a:pt x="7126" y="32"/>
                    <a:pt x="7285" y="32"/>
                    <a:pt x="744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52" name="Google Shape;2452;p30"/>
            <p:cNvSpPr/>
            <p:nvPr/>
          </p:nvSpPr>
          <p:spPr>
            <a:xfrm>
              <a:off x="2973273" y="2599022"/>
              <a:ext cx="4189" cy="2258"/>
            </a:xfrm>
            <a:custGeom>
              <a:avLst/>
              <a:gdLst/>
              <a:ahLst/>
              <a:cxnLst/>
              <a:rect l="l" t="t" r="r" b="b"/>
              <a:pathLst>
                <a:path w="128" h="69" extrusionOk="0">
                  <a:moveTo>
                    <a:pt x="4" y="8"/>
                  </a:moveTo>
                  <a:cubicBezTo>
                    <a:pt x="1" y="8"/>
                    <a:pt x="1" y="10"/>
                    <a:pt x="2" y="10"/>
                  </a:cubicBezTo>
                  <a:cubicBezTo>
                    <a:pt x="2" y="10"/>
                    <a:pt x="3" y="9"/>
                    <a:pt x="4" y="8"/>
                  </a:cubicBezTo>
                  <a:close/>
                  <a:moveTo>
                    <a:pt x="5" y="0"/>
                  </a:moveTo>
                  <a:cubicBezTo>
                    <a:pt x="5" y="4"/>
                    <a:pt x="4" y="7"/>
                    <a:pt x="4" y="8"/>
                  </a:cubicBezTo>
                  <a:lnTo>
                    <a:pt x="4" y="8"/>
                  </a:lnTo>
                  <a:cubicBezTo>
                    <a:pt x="4" y="8"/>
                    <a:pt x="4" y="8"/>
                    <a:pt x="5" y="8"/>
                  </a:cubicBezTo>
                  <a:cubicBezTo>
                    <a:pt x="9" y="8"/>
                    <a:pt x="17" y="10"/>
                    <a:pt x="34" y="19"/>
                  </a:cubicBezTo>
                  <a:lnTo>
                    <a:pt x="34" y="19"/>
                  </a:lnTo>
                  <a:cubicBezTo>
                    <a:pt x="25" y="13"/>
                    <a:pt x="15" y="7"/>
                    <a:pt x="5" y="0"/>
                  </a:cubicBezTo>
                  <a:close/>
                  <a:moveTo>
                    <a:pt x="34" y="19"/>
                  </a:moveTo>
                  <a:lnTo>
                    <a:pt x="34" y="19"/>
                  </a:lnTo>
                  <a:cubicBezTo>
                    <a:pt x="48" y="28"/>
                    <a:pt x="59" y="36"/>
                    <a:pt x="70" y="42"/>
                  </a:cubicBezTo>
                  <a:lnTo>
                    <a:pt x="70" y="42"/>
                  </a:lnTo>
                  <a:cubicBezTo>
                    <a:pt x="55" y="31"/>
                    <a:pt x="43" y="24"/>
                    <a:pt x="34" y="19"/>
                  </a:cubicBezTo>
                  <a:close/>
                  <a:moveTo>
                    <a:pt x="70" y="42"/>
                  </a:moveTo>
                  <a:cubicBezTo>
                    <a:pt x="78" y="48"/>
                    <a:pt x="88" y="55"/>
                    <a:pt x="100" y="63"/>
                  </a:cubicBezTo>
                  <a:cubicBezTo>
                    <a:pt x="100" y="62"/>
                    <a:pt x="100" y="60"/>
                    <a:pt x="100" y="59"/>
                  </a:cubicBezTo>
                  <a:lnTo>
                    <a:pt x="100" y="59"/>
                  </a:lnTo>
                  <a:cubicBezTo>
                    <a:pt x="113" y="66"/>
                    <a:pt x="119" y="68"/>
                    <a:pt x="122" y="68"/>
                  </a:cubicBezTo>
                  <a:cubicBezTo>
                    <a:pt x="128" y="68"/>
                    <a:pt x="114" y="56"/>
                    <a:pt x="105" y="56"/>
                  </a:cubicBezTo>
                  <a:cubicBezTo>
                    <a:pt x="103" y="56"/>
                    <a:pt x="101" y="57"/>
                    <a:pt x="100" y="59"/>
                  </a:cubicBezTo>
                  <a:lnTo>
                    <a:pt x="100" y="59"/>
                  </a:lnTo>
                  <a:cubicBezTo>
                    <a:pt x="93" y="55"/>
                    <a:pt x="83" y="50"/>
                    <a:pt x="70" y="42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53" name="Google Shape;2453;p30"/>
            <p:cNvSpPr/>
            <p:nvPr/>
          </p:nvSpPr>
          <p:spPr>
            <a:xfrm>
              <a:off x="3035581" y="2634234"/>
              <a:ext cx="9359" cy="4189"/>
            </a:xfrm>
            <a:custGeom>
              <a:avLst/>
              <a:gdLst/>
              <a:ahLst/>
              <a:cxnLst/>
              <a:rect l="l" t="t" r="r" b="b"/>
              <a:pathLst>
                <a:path w="286" h="128" extrusionOk="0">
                  <a:moveTo>
                    <a:pt x="1" y="1"/>
                  </a:moveTo>
                  <a:lnTo>
                    <a:pt x="286" y="127"/>
                  </a:lnTo>
                  <a:lnTo>
                    <a:pt x="286" y="127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54" name="Google Shape;2454;p30"/>
            <p:cNvSpPr/>
            <p:nvPr/>
          </p:nvSpPr>
          <p:spPr>
            <a:xfrm>
              <a:off x="3055281" y="2648763"/>
              <a:ext cx="33183" cy="24904"/>
            </a:xfrm>
            <a:custGeom>
              <a:avLst/>
              <a:gdLst/>
              <a:ahLst/>
              <a:cxnLst/>
              <a:rect l="l" t="t" r="r" b="b"/>
              <a:pathLst>
                <a:path w="1014" h="761" extrusionOk="0">
                  <a:moveTo>
                    <a:pt x="1" y="0"/>
                  </a:moveTo>
                  <a:lnTo>
                    <a:pt x="1" y="0"/>
                  </a:lnTo>
                  <a:cubicBezTo>
                    <a:pt x="349" y="254"/>
                    <a:pt x="824" y="539"/>
                    <a:pt x="1014" y="760"/>
                  </a:cubicBezTo>
                  <a:cubicBezTo>
                    <a:pt x="982" y="634"/>
                    <a:pt x="856" y="539"/>
                    <a:pt x="666" y="444"/>
                  </a:cubicBezTo>
                  <a:cubicBezTo>
                    <a:pt x="507" y="317"/>
                    <a:pt x="317" y="190"/>
                    <a:pt x="191" y="64"/>
                  </a:cubicBezTo>
                  <a:lnTo>
                    <a:pt x="159" y="3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55" name="Google Shape;2455;p30"/>
            <p:cNvSpPr/>
            <p:nvPr/>
          </p:nvSpPr>
          <p:spPr>
            <a:xfrm>
              <a:off x="3101914" y="2699519"/>
              <a:ext cx="7036" cy="6250"/>
            </a:xfrm>
            <a:custGeom>
              <a:avLst/>
              <a:gdLst/>
              <a:ahLst/>
              <a:cxnLst/>
              <a:rect l="l" t="t" r="r" b="b"/>
              <a:pathLst>
                <a:path w="215" h="191" extrusionOk="0">
                  <a:moveTo>
                    <a:pt x="1" y="1"/>
                  </a:moveTo>
                  <a:cubicBezTo>
                    <a:pt x="1" y="1"/>
                    <a:pt x="1" y="33"/>
                    <a:pt x="32" y="33"/>
                  </a:cubicBezTo>
                  <a:cubicBezTo>
                    <a:pt x="64" y="64"/>
                    <a:pt x="96" y="96"/>
                    <a:pt x="159" y="191"/>
                  </a:cubicBezTo>
                  <a:cubicBezTo>
                    <a:pt x="159" y="167"/>
                    <a:pt x="171" y="161"/>
                    <a:pt x="183" y="161"/>
                  </a:cubicBezTo>
                  <a:cubicBezTo>
                    <a:pt x="196" y="161"/>
                    <a:pt x="208" y="167"/>
                    <a:pt x="210" y="167"/>
                  </a:cubicBezTo>
                  <a:cubicBezTo>
                    <a:pt x="214" y="167"/>
                    <a:pt x="175" y="143"/>
                    <a:pt x="1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56" name="Google Shape;2456;p30"/>
            <p:cNvSpPr/>
            <p:nvPr/>
          </p:nvSpPr>
          <p:spPr>
            <a:xfrm>
              <a:off x="3100605" y="2699388"/>
              <a:ext cx="2847" cy="2422"/>
            </a:xfrm>
            <a:custGeom>
              <a:avLst/>
              <a:gdLst/>
              <a:ahLst/>
              <a:cxnLst/>
              <a:rect l="l" t="t" r="r" b="b"/>
              <a:pathLst>
                <a:path w="87" h="74" extrusionOk="0">
                  <a:moveTo>
                    <a:pt x="17" y="0"/>
                  </a:moveTo>
                  <a:cubicBezTo>
                    <a:pt x="1" y="0"/>
                    <a:pt x="65" y="73"/>
                    <a:pt x="81" y="73"/>
                  </a:cubicBezTo>
                  <a:cubicBezTo>
                    <a:pt x="86" y="73"/>
                    <a:pt x="86" y="63"/>
                    <a:pt x="72" y="37"/>
                  </a:cubicBezTo>
                  <a:cubicBezTo>
                    <a:pt x="39" y="10"/>
                    <a:pt x="22" y="0"/>
                    <a:pt x="17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57" name="Google Shape;2457;p30"/>
            <p:cNvSpPr/>
            <p:nvPr/>
          </p:nvSpPr>
          <p:spPr>
            <a:xfrm>
              <a:off x="3117458" y="2717158"/>
              <a:ext cx="9032" cy="10276"/>
            </a:xfrm>
            <a:custGeom>
              <a:avLst/>
              <a:gdLst/>
              <a:ahLst/>
              <a:cxnLst/>
              <a:rect l="l" t="t" r="r" b="b"/>
              <a:pathLst>
                <a:path w="276" h="314" extrusionOk="0">
                  <a:moveTo>
                    <a:pt x="1" y="0"/>
                  </a:moveTo>
                  <a:lnTo>
                    <a:pt x="1" y="0"/>
                  </a:lnTo>
                  <a:cubicBezTo>
                    <a:pt x="30" y="59"/>
                    <a:pt x="140" y="226"/>
                    <a:pt x="107" y="226"/>
                  </a:cubicBezTo>
                  <a:cubicBezTo>
                    <a:pt x="104" y="226"/>
                    <a:pt x="101" y="224"/>
                    <a:pt x="96" y="222"/>
                  </a:cubicBezTo>
                  <a:lnTo>
                    <a:pt x="96" y="222"/>
                  </a:lnTo>
                  <a:cubicBezTo>
                    <a:pt x="172" y="286"/>
                    <a:pt x="218" y="314"/>
                    <a:pt x="241" y="314"/>
                  </a:cubicBezTo>
                  <a:cubicBezTo>
                    <a:pt x="275" y="314"/>
                    <a:pt x="260" y="253"/>
                    <a:pt x="222" y="159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58" name="Google Shape;2458;p30"/>
            <p:cNvSpPr/>
            <p:nvPr/>
          </p:nvSpPr>
          <p:spPr>
            <a:xfrm>
              <a:off x="3129893" y="2722328"/>
              <a:ext cx="3142" cy="3142"/>
            </a:xfrm>
            <a:custGeom>
              <a:avLst/>
              <a:gdLst/>
              <a:ahLst/>
              <a:cxnLst/>
              <a:rect l="l" t="t" r="r" b="b"/>
              <a:pathLst>
                <a:path w="96" h="96" extrusionOk="0">
                  <a:moveTo>
                    <a:pt x="1" y="1"/>
                  </a:moveTo>
                  <a:cubicBezTo>
                    <a:pt x="1" y="32"/>
                    <a:pt x="1" y="64"/>
                    <a:pt x="96" y="96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59" name="Google Shape;2459;p30"/>
            <p:cNvSpPr/>
            <p:nvPr/>
          </p:nvSpPr>
          <p:spPr>
            <a:xfrm>
              <a:off x="3121614" y="2717158"/>
              <a:ext cx="8672" cy="5203"/>
            </a:xfrm>
            <a:custGeom>
              <a:avLst/>
              <a:gdLst/>
              <a:ahLst/>
              <a:cxnLst/>
              <a:rect l="l" t="t" r="r" b="b"/>
              <a:pathLst>
                <a:path w="265" h="159" extrusionOk="0">
                  <a:moveTo>
                    <a:pt x="0" y="0"/>
                  </a:moveTo>
                  <a:lnTo>
                    <a:pt x="140" y="88"/>
                  </a:lnTo>
                  <a:lnTo>
                    <a:pt x="140" y="88"/>
                  </a:lnTo>
                  <a:cubicBezTo>
                    <a:pt x="179" y="63"/>
                    <a:pt x="116" y="58"/>
                    <a:pt x="0" y="0"/>
                  </a:cubicBezTo>
                  <a:close/>
                  <a:moveTo>
                    <a:pt x="196" y="87"/>
                  </a:moveTo>
                  <a:cubicBezTo>
                    <a:pt x="183" y="87"/>
                    <a:pt x="167" y="88"/>
                    <a:pt x="147" y="92"/>
                  </a:cubicBezTo>
                  <a:lnTo>
                    <a:pt x="147" y="92"/>
                  </a:lnTo>
                  <a:lnTo>
                    <a:pt x="140" y="88"/>
                  </a:lnTo>
                  <a:lnTo>
                    <a:pt x="140" y="88"/>
                  </a:lnTo>
                  <a:cubicBezTo>
                    <a:pt x="137" y="90"/>
                    <a:pt x="132" y="93"/>
                    <a:pt x="127" y="95"/>
                  </a:cubicBezTo>
                  <a:cubicBezTo>
                    <a:pt x="134" y="94"/>
                    <a:pt x="140" y="93"/>
                    <a:pt x="147" y="92"/>
                  </a:cubicBezTo>
                  <a:lnTo>
                    <a:pt x="147" y="92"/>
                  </a:lnTo>
                  <a:lnTo>
                    <a:pt x="254" y="159"/>
                  </a:lnTo>
                  <a:cubicBezTo>
                    <a:pt x="228" y="133"/>
                    <a:pt x="265" y="87"/>
                    <a:pt x="196" y="87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60" name="Google Shape;2460;p30"/>
            <p:cNvSpPr/>
            <p:nvPr/>
          </p:nvSpPr>
          <p:spPr>
            <a:xfrm>
              <a:off x="3108524" y="2701057"/>
              <a:ext cx="11061" cy="10930"/>
            </a:xfrm>
            <a:custGeom>
              <a:avLst/>
              <a:gdLst/>
              <a:ahLst/>
              <a:cxnLst/>
              <a:rect l="l" t="t" r="r" b="b"/>
              <a:pathLst>
                <a:path w="338" h="334" extrusionOk="0">
                  <a:moveTo>
                    <a:pt x="49" y="1"/>
                  </a:moveTo>
                  <a:cubicBezTo>
                    <a:pt x="1" y="1"/>
                    <a:pt x="82" y="129"/>
                    <a:pt x="305" y="334"/>
                  </a:cubicBezTo>
                  <a:cubicBezTo>
                    <a:pt x="261" y="245"/>
                    <a:pt x="170" y="141"/>
                    <a:pt x="207" y="141"/>
                  </a:cubicBezTo>
                  <a:cubicBezTo>
                    <a:pt x="222" y="141"/>
                    <a:pt x="261" y="160"/>
                    <a:pt x="337" y="207"/>
                  </a:cubicBezTo>
                  <a:cubicBezTo>
                    <a:pt x="180" y="64"/>
                    <a:pt x="83" y="1"/>
                    <a:pt x="4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61" name="Google Shape;2461;p30"/>
            <p:cNvSpPr/>
            <p:nvPr/>
          </p:nvSpPr>
          <p:spPr>
            <a:xfrm>
              <a:off x="3084308" y="2664308"/>
              <a:ext cx="10374" cy="8410"/>
            </a:xfrm>
            <a:custGeom>
              <a:avLst/>
              <a:gdLst/>
              <a:ahLst/>
              <a:cxnLst/>
              <a:rect l="l" t="t" r="r" b="b"/>
              <a:pathLst>
                <a:path w="317" h="257" extrusionOk="0">
                  <a:moveTo>
                    <a:pt x="0" y="0"/>
                  </a:moveTo>
                  <a:cubicBezTo>
                    <a:pt x="11" y="5"/>
                    <a:pt x="21" y="11"/>
                    <a:pt x="31" y="16"/>
                  </a:cubicBezTo>
                  <a:lnTo>
                    <a:pt x="31" y="16"/>
                  </a:lnTo>
                  <a:cubicBezTo>
                    <a:pt x="20" y="9"/>
                    <a:pt x="10" y="3"/>
                    <a:pt x="0" y="0"/>
                  </a:cubicBezTo>
                  <a:close/>
                  <a:moveTo>
                    <a:pt x="31" y="16"/>
                  </a:moveTo>
                  <a:lnTo>
                    <a:pt x="31" y="16"/>
                  </a:lnTo>
                  <a:cubicBezTo>
                    <a:pt x="125" y="75"/>
                    <a:pt x="268" y="256"/>
                    <a:pt x="310" y="256"/>
                  </a:cubicBezTo>
                  <a:cubicBezTo>
                    <a:pt x="313" y="256"/>
                    <a:pt x="315" y="255"/>
                    <a:pt x="317" y="254"/>
                  </a:cubicBezTo>
                  <a:lnTo>
                    <a:pt x="159" y="95"/>
                  </a:lnTo>
                  <a:cubicBezTo>
                    <a:pt x="132" y="69"/>
                    <a:pt x="83" y="42"/>
                    <a:pt x="31" y="16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62" name="Google Shape;2462;p30"/>
            <p:cNvSpPr/>
            <p:nvPr/>
          </p:nvSpPr>
          <p:spPr>
            <a:xfrm>
              <a:off x="3153749" y="2755511"/>
              <a:ext cx="5203" cy="10374"/>
            </a:xfrm>
            <a:custGeom>
              <a:avLst/>
              <a:gdLst/>
              <a:ahLst/>
              <a:cxnLst/>
              <a:rect l="l" t="t" r="r" b="b"/>
              <a:pathLst>
                <a:path w="159" h="317" extrusionOk="0">
                  <a:moveTo>
                    <a:pt x="0" y="0"/>
                  </a:moveTo>
                  <a:lnTo>
                    <a:pt x="0" y="0"/>
                  </a:lnTo>
                  <a:cubicBezTo>
                    <a:pt x="63" y="95"/>
                    <a:pt x="158" y="285"/>
                    <a:pt x="95" y="317"/>
                  </a:cubicBezTo>
                  <a:cubicBezTo>
                    <a:pt x="158" y="317"/>
                    <a:pt x="127" y="190"/>
                    <a:pt x="158" y="12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63" name="Google Shape;2463;p30"/>
            <p:cNvSpPr/>
            <p:nvPr/>
          </p:nvSpPr>
          <p:spPr>
            <a:xfrm>
              <a:off x="3158920" y="2759143"/>
              <a:ext cx="8312" cy="6741"/>
            </a:xfrm>
            <a:custGeom>
              <a:avLst/>
              <a:gdLst/>
              <a:ahLst/>
              <a:cxnLst/>
              <a:rect l="l" t="t" r="r" b="b"/>
              <a:pathLst>
                <a:path w="254" h="206" extrusionOk="0">
                  <a:moveTo>
                    <a:pt x="35" y="1"/>
                  </a:moveTo>
                  <a:cubicBezTo>
                    <a:pt x="20" y="1"/>
                    <a:pt x="9" y="7"/>
                    <a:pt x="0" y="16"/>
                  </a:cubicBezTo>
                  <a:cubicBezTo>
                    <a:pt x="95" y="79"/>
                    <a:pt x="159" y="142"/>
                    <a:pt x="254" y="206"/>
                  </a:cubicBezTo>
                  <a:cubicBezTo>
                    <a:pt x="139" y="45"/>
                    <a:pt x="74" y="1"/>
                    <a:pt x="35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64" name="Google Shape;2464;p30"/>
            <p:cNvSpPr/>
            <p:nvPr/>
          </p:nvSpPr>
          <p:spPr>
            <a:xfrm>
              <a:off x="3124723" y="2713002"/>
              <a:ext cx="16624" cy="11421"/>
            </a:xfrm>
            <a:custGeom>
              <a:avLst/>
              <a:gdLst/>
              <a:ahLst/>
              <a:cxnLst/>
              <a:rect l="l" t="t" r="r" b="b"/>
              <a:pathLst>
                <a:path w="508" h="349" extrusionOk="0">
                  <a:moveTo>
                    <a:pt x="0" y="1"/>
                  </a:moveTo>
                  <a:lnTo>
                    <a:pt x="507" y="349"/>
                  </a:lnTo>
                  <a:lnTo>
                    <a:pt x="444" y="28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65" name="Google Shape;2465;p30"/>
            <p:cNvSpPr/>
            <p:nvPr/>
          </p:nvSpPr>
          <p:spPr>
            <a:xfrm>
              <a:off x="3172402" y="2793832"/>
              <a:ext cx="9359" cy="5236"/>
            </a:xfrm>
            <a:custGeom>
              <a:avLst/>
              <a:gdLst/>
              <a:ahLst/>
              <a:cxnLst/>
              <a:rect l="l" t="t" r="r" b="b"/>
              <a:pathLst>
                <a:path w="286" h="160" extrusionOk="0">
                  <a:moveTo>
                    <a:pt x="0" y="1"/>
                  </a:moveTo>
                  <a:cubicBezTo>
                    <a:pt x="95" y="64"/>
                    <a:pt x="190" y="96"/>
                    <a:pt x="285" y="159"/>
                  </a:cubicBezTo>
                  <a:cubicBezTo>
                    <a:pt x="254" y="127"/>
                    <a:pt x="222" y="96"/>
                    <a:pt x="190" y="64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66" name="Google Shape;2466;p30"/>
            <p:cNvSpPr/>
            <p:nvPr/>
          </p:nvSpPr>
          <p:spPr>
            <a:xfrm>
              <a:off x="3186899" y="2816346"/>
              <a:ext cx="12468" cy="16919"/>
            </a:xfrm>
            <a:custGeom>
              <a:avLst/>
              <a:gdLst/>
              <a:ahLst/>
              <a:cxnLst/>
              <a:rect l="l" t="t" r="r" b="b"/>
              <a:pathLst>
                <a:path w="381" h="517" extrusionOk="0">
                  <a:moveTo>
                    <a:pt x="126" y="0"/>
                  </a:moveTo>
                  <a:cubicBezTo>
                    <a:pt x="57" y="0"/>
                    <a:pt x="75" y="156"/>
                    <a:pt x="33" y="156"/>
                  </a:cubicBezTo>
                  <a:cubicBezTo>
                    <a:pt x="25" y="156"/>
                    <a:pt x="14" y="150"/>
                    <a:pt x="1" y="136"/>
                  </a:cubicBezTo>
                  <a:lnTo>
                    <a:pt x="1" y="136"/>
                  </a:lnTo>
                  <a:cubicBezTo>
                    <a:pt x="96" y="326"/>
                    <a:pt x="254" y="421"/>
                    <a:pt x="381" y="516"/>
                  </a:cubicBezTo>
                  <a:cubicBezTo>
                    <a:pt x="286" y="390"/>
                    <a:pt x="191" y="231"/>
                    <a:pt x="159" y="10"/>
                  </a:cubicBezTo>
                  <a:cubicBezTo>
                    <a:pt x="146" y="3"/>
                    <a:pt x="135" y="0"/>
                    <a:pt x="126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67" name="Google Shape;2467;p30"/>
            <p:cNvSpPr/>
            <p:nvPr/>
          </p:nvSpPr>
          <p:spPr>
            <a:xfrm>
              <a:off x="3199335" y="2832185"/>
              <a:ext cx="7298" cy="6250"/>
            </a:xfrm>
            <a:custGeom>
              <a:avLst/>
              <a:gdLst/>
              <a:ahLst/>
              <a:cxnLst/>
              <a:rect l="l" t="t" r="r" b="b"/>
              <a:pathLst>
                <a:path w="223" h="191" extrusionOk="0">
                  <a:moveTo>
                    <a:pt x="1" y="1"/>
                  </a:moveTo>
                  <a:lnTo>
                    <a:pt x="1" y="1"/>
                  </a:lnTo>
                  <a:cubicBezTo>
                    <a:pt x="64" y="96"/>
                    <a:pt x="127" y="127"/>
                    <a:pt x="222" y="191"/>
                  </a:cubicBezTo>
                  <a:cubicBezTo>
                    <a:pt x="159" y="127"/>
                    <a:pt x="96" y="64"/>
                    <a:pt x="1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68" name="Google Shape;2468;p30"/>
            <p:cNvSpPr/>
            <p:nvPr/>
          </p:nvSpPr>
          <p:spPr>
            <a:xfrm>
              <a:off x="3175511" y="2779335"/>
              <a:ext cx="3142" cy="9359"/>
            </a:xfrm>
            <a:custGeom>
              <a:avLst/>
              <a:gdLst/>
              <a:ahLst/>
              <a:cxnLst/>
              <a:rect l="l" t="t" r="r" b="b"/>
              <a:pathLst>
                <a:path w="96" h="286" extrusionOk="0">
                  <a:moveTo>
                    <a:pt x="32" y="0"/>
                  </a:moveTo>
                  <a:cubicBezTo>
                    <a:pt x="32" y="32"/>
                    <a:pt x="0" y="127"/>
                    <a:pt x="64" y="285"/>
                  </a:cubicBezTo>
                  <a:lnTo>
                    <a:pt x="95" y="95"/>
                  </a:lnTo>
                  <a:cubicBezTo>
                    <a:pt x="64" y="64"/>
                    <a:pt x="64" y="32"/>
                    <a:pt x="3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69" name="Google Shape;2469;p30"/>
            <p:cNvSpPr/>
            <p:nvPr/>
          </p:nvSpPr>
          <p:spPr>
            <a:xfrm>
              <a:off x="3178620" y="2782443"/>
              <a:ext cx="4156" cy="7298"/>
            </a:xfrm>
            <a:custGeom>
              <a:avLst/>
              <a:gdLst/>
              <a:ahLst/>
              <a:cxnLst/>
              <a:rect l="l" t="t" r="r" b="b"/>
              <a:pathLst>
                <a:path w="127" h="223" extrusionOk="0">
                  <a:moveTo>
                    <a:pt x="0" y="0"/>
                  </a:moveTo>
                  <a:cubicBezTo>
                    <a:pt x="64" y="127"/>
                    <a:pt x="127" y="190"/>
                    <a:pt x="127" y="222"/>
                  </a:cubicBezTo>
                  <a:cubicBezTo>
                    <a:pt x="127" y="190"/>
                    <a:pt x="95" y="127"/>
                    <a:pt x="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70" name="Google Shape;2470;p30"/>
            <p:cNvSpPr/>
            <p:nvPr/>
          </p:nvSpPr>
          <p:spPr>
            <a:xfrm>
              <a:off x="3175511" y="2779335"/>
              <a:ext cx="1047" cy="33"/>
            </a:xfrm>
            <a:custGeom>
              <a:avLst/>
              <a:gdLst/>
              <a:ahLst/>
              <a:cxnLst/>
              <a:rect l="l" t="t" r="r" b="b"/>
              <a:pathLst>
                <a:path w="32" h="1" extrusionOk="0">
                  <a:moveTo>
                    <a:pt x="0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71" name="Google Shape;2471;p30"/>
            <p:cNvSpPr/>
            <p:nvPr/>
          </p:nvSpPr>
          <p:spPr>
            <a:xfrm>
              <a:off x="3153749" y="2742945"/>
              <a:ext cx="11323" cy="5989"/>
            </a:xfrm>
            <a:custGeom>
              <a:avLst/>
              <a:gdLst/>
              <a:ahLst/>
              <a:cxnLst/>
              <a:rect l="l" t="t" r="r" b="b"/>
              <a:pathLst>
                <a:path w="346" h="183" extrusionOk="0">
                  <a:moveTo>
                    <a:pt x="0" y="4"/>
                  </a:moveTo>
                  <a:lnTo>
                    <a:pt x="0" y="4"/>
                  </a:lnTo>
                  <a:cubicBezTo>
                    <a:pt x="5" y="7"/>
                    <a:pt x="10" y="10"/>
                    <a:pt x="15" y="13"/>
                  </a:cubicBezTo>
                  <a:lnTo>
                    <a:pt x="15" y="13"/>
                  </a:lnTo>
                  <a:cubicBezTo>
                    <a:pt x="10" y="10"/>
                    <a:pt x="5" y="7"/>
                    <a:pt x="0" y="4"/>
                  </a:cubicBezTo>
                  <a:close/>
                  <a:moveTo>
                    <a:pt x="259" y="0"/>
                  </a:moveTo>
                  <a:cubicBezTo>
                    <a:pt x="200" y="0"/>
                    <a:pt x="209" y="68"/>
                    <a:pt x="150" y="68"/>
                  </a:cubicBezTo>
                  <a:cubicBezTo>
                    <a:pt x="123" y="68"/>
                    <a:pt x="82" y="54"/>
                    <a:pt x="15" y="13"/>
                  </a:cubicBezTo>
                  <a:lnTo>
                    <a:pt x="15" y="13"/>
                  </a:lnTo>
                  <a:cubicBezTo>
                    <a:pt x="112" y="74"/>
                    <a:pt x="247" y="182"/>
                    <a:pt x="304" y="182"/>
                  </a:cubicBezTo>
                  <a:cubicBezTo>
                    <a:pt x="341" y="182"/>
                    <a:pt x="346" y="137"/>
                    <a:pt x="285" y="4"/>
                  </a:cubicBezTo>
                  <a:cubicBezTo>
                    <a:pt x="275" y="2"/>
                    <a:pt x="266" y="0"/>
                    <a:pt x="25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72" name="Google Shape;2472;p30"/>
            <p:cNvSpPr/>
            <p:nvPr/>
          </p:nvSpPr>
          <p:spPr>
            <a:xfrm>
              <a:off x="3168246" y="2762743"/>
              <a:ext cx="8312" cy="9359"/>
            </a:xfrm>
            <a:custGeom>
              <a:avLst/>
              <a:gdLst/>
              <a:ahLst/>
              <a:cxnLst/>
              <a:rect l="l" t="t" r="r" b="b"/>
              <a:pathLst>
                <a:path w="254" h="286" extrusionOk="0">
                  <a:moveTo>
                    <a:pt x="95" y="1"/>
                  </a:moveTo>
                  <a:cubicBezTo>
                    <a:pt x="70" y="26"/>
                    <a:pt x="65" y="73"/>
                    <a:pt x="31" y="73"/>
                  </a:cubicBezTo>
                  <a:cubicBezTo>
                    <a:pt x="22" y="73"/>
                    <a:pt x="13" y="70"/>
                    <a:pt x="0" y="64"/>
                  </a:cubicBezTo>
                  <a:lnTo>
                    <a:pt x="0" y="64"/>
                  </a:lnTo>
                  <a:lnTo>
                    <a:pt x="254" y="286"/>
                  </a:lnTo>
                  <a:lnTo>
                    <a:pt x="95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73" name="Google Shape;2473;p30"/>
            <p:cNvSpPr/>
            <p:nvPr/>
          </p:nvSpPr>
          <p:spPr>
            <a:xfrm>
              <a:off x="3177573" y="2772070"/>
              <a:ext cx="3142" cy="3142"/>
            </a:xfrm>
            <a:custGeom>
              <a:avLst/>
              <a:gdLst/>
              <a:ahLst/>
              <a:cxnLst/>
              <a:rect l="l" t="t" r="r" b="b"/>
              <a:pathLst>
                <a:path w="96" h="96" extrusionOk="0">
                  <a:moveTo>
                    <a:pt x="1" y="1"/>
                  </a:moveTo>
                  <a:lnTo>
                    <a:pt x="64" y="96"/>
                  </a:lnTo>
                  <a:lnTo>
                    <a:pt x="96" y="96"/>
                  </a:lnTo>
                  <a:cubicBezTo>
                    <a:pt x="64" y="64"/>
                    <a:pt x="32" y="32"/>
                    <a:pt x="1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74" name="Google Shape;2474;p30"/>
            <p:cNvSpPr/>
            <p:nvPr/>
          </p:nvSpPr>
          <p:spPr>
            <a:xfrm>
              <a:off x="3199204" y="2816542"/>
              <a:ext cx="11552" cy="15675"/>
            </a:xfrm>
            <a:custGeom>
              <a:avLst/>
              <a:gdLst/>
              <a:ahLst/>
              <a:cxnLst/>
              <a:rect l="l" t="t" r="r" b="b"/>
              <a:pathLst>
                <a:path w="353" h="479" extrusionOk="0">
                  <a:moveTo>
                    <a:pt x="74" y="1"/>
                  </a:moveTo>
                  <a:cubicBezTo>
                    <a:pt x="29" y="1"/>
                    <a:pt x="0" y="17"/>
                    <a:pt x="68" y="130"/>
                  </a:cubicBezTo>
                  <a:cubicBezTo>
                    <a:pt x="195" y="225"/>
                    <a:pt x="290" y="352"/>
                    <a:pt x="353" y="479"/>
                  </a:cubicBezTo>
                  <a:cubicBezTo>
                    <a:pt x="321" y="320"/>
                    <a:pt x="226" y="130"/>
                    <a:pt x="131" y="4"/>
                  </a:cubicBezTo>
                  <a:cubicBezTo>
                    <a:pt x="113" y="4"/>
                    <a:pt x="92" y="1"/>
                    <a:pt x="74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75" name="Google Shape;2475;p30"/>
            <p:cNvSpPr/>
            <p:nvPr/>
          </p:nvSpPr>
          <p:spPr>
            <a:xfrm>
              <a:off x="3191055" y="2801685"/>
              <a:ext cx="1047" cy="491"/>
            </a:xfrm>
            <a:custGeom>
              <a:avLst/>
              <a:gdLst/>
              <a:ahLst/>
              <a:cxnLst/>
              <a:rect l="l" t="t" r="r" b="b"/>
              <a:pathLst>
                <a:path w="32" h="15" extrusionOk="0">
                  <a:moveTo>
                    <a:pt x="22" y="0"/>
                  </a:moveTo>
                  <a:cubicBezTo>
                    <a:pt x="18" y="0"/>
                    <a:pt x="11" y="4"/>
                    <a:pt x="0" y="14"/>
                  </a:cubicBezTo>
                  <a:lnTo>
                    <a:pt x="32" y="14"/>
                  </a:lnTo>
                  <a:cubicBezTo>
                    <a:pt x="32" y="14"/>
                    <a:pt x="32" y="0"/>
                    <a:pt x="2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76" name="Google Shape;2476;p30"/>
            <p:cNvSpPr/>
            <p:nvPr/>
          </p:nvSpPr>
          <p:spPr>
            <a:xfrm>
              <a:off x="3234579" y="2878817"/>
              <a:ext cx="33" cy="1080"/>
            </a:xfrm>
            <a:custGeom>
              <a:avLst/>
              <a:gdLst/>
              <a:ahLst/>
              <a:cxnLst/>
              <a:rect l="l" t="t" r="r" b="b"/>
              <a:pathLst>
                <a:path w="1" h="33" extrusionOk="0">
                  <a:moveTo>
                    <a:pt x="0" y="32"/>
                  </a:move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77" name="Google Shape;2477;p30"/>
            <p:cNvSpPr/>
            <p:nvPr/>
          </p:nvSpPr>
          <p:spPr>
            <a:xfrm>
              <a:off x="3197273" y="2808361"/>
              <a:ext cx="7265" cy="8312"/>
            </a:xfrm>
            <a:custGeom>
              <a:avLst/>
              <a:gdLst/>
              <a:ahLst/>
              <a:cxnLst/>
              <a:rect l="l" t="t" r="r" b="b"/>
              <a:pathLst>
                <a:path w="222" h="254" extrusionOk="0">
                  <a:moveTo>
                    <a:pt x="0" y="0"/>
                  </a:moveTo>
                  <a:lnTo>
                    <a:pt x="0" y="0"/>
                  </a:lnTo>
                  <a:cubicBezTo>
                    <a:pt x="64" y="64"/>
                    <a:pt x="127" y="159"/>
                    <a:pt x="190" y="254"/>
                  </a:cubicBezTo>
                  <a:cubicBezTo>
                    <a:pt x="222" y="254"/>
                    <a:pt x="222" y="254"/>
                    <a:pt x="190" y="222"/>
                  </a:cubicBezTo>
                  <a:cubicBezTo>
                    <a:pt x="127" y="64"/>
                    <a:pt x="64" y="32"/>
                    <a:pt x="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78" name="Google Shape;2478;p30"/>
            <p:cNvSpPr/>
            <p:nvPr/>
          </p:nvSpPr>
          <p:spPr>
            <a:xfrm>
              <a:off x="3213832" y="2842558"/>
              <a:ext cx="2127" cy="7265"/>
            </a:xfrm>
            <a:custGeom>
              <a:avLst/>
              <a:gdLst/>
              <a:ahLst/>
              <a:cxnLst/>
              <a:rect l="l" t="t" r="r" b="b"/>
              <a:pathLst>
                <a:path w="65" h="222" extrusionOk="0">
                  <a:moveTo>
                    <a:pt x="1" y="0"/>
                  </a:moveTo>
                  <a:cubicBezTo>
                    <a:pt x="1" y="64"/>
                    <a:pt x="1" y="222"/>
                    <a:pt x="64" y="222"/>
                  </a:cubicBezTo>
                  <a:cubicBezTo>
                    <a:pt x="33" y="159"/>
                    <a:pt x="33" y="64"/>
                    <a:pt x="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79" name="Google Shape;2479;p30"/>
            <p:cNvSpPr/>
            <p:nvPr/>
          </p:nvSpPr>
          <p:spPr>
            <a:xfrm>
              <a:off x="3191055" y="2804205"/>
              <a:ext cx="1047" cy="1244"/>
            </a:xfrm>
            <a:custGeom>
              <a:avLst/>
              <a:gdLst/>
              <a:ahLst/>
              <a:cxnLst/>
              <a:rect l="l" t="t" r="r" b="b"/>
              <a:pathLst>
                <a:path w="32" h="38" extrusionOk="0">
                  <a:moveTo>
                    <a:pt x="0" y="0"/>
                  </a:moveTo>
                  <a:cubicBezTo>
                    <a:pt x="0" y="27"/>
                    <a:pt x="6" y="37"/>
                    <a:pt x="12" y="37"/>
                  </a:cubicBezTo>
                  <a:cubicBezTo>
                    <a:pt x="21" y="37"/>
                    <a:pt x="32" y="19"/>
                    <a:pt x="3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80" name="Google Shape;2480;p30"/>
            <p:cNvSpPr/>
            <p:nvPr/>
          </p:nvSpPr>
          <p:spPr>
            <a:xfrm>
              <a:off x="3192070" y="2802144"/>
              <a:ext cx="5236" cy="6250"/>
            </a:xfrm>
            <a:custGeom>
              <a:avLst/>
              <a:gdLst/>
              <a:ahLst/>
              <a:cxnLst/>
              <a:rect l="l" t="t" r="r" b="b"/>
              <a:pathLst>
                <a:path w="160" h="191" extrusionOk="0">
                  <a:moveTo>
                    <a:pt x="1" y="0"/>
                  </a:moveTo>
                  <a:cubicBezTo>
                    <a:pt x="1" y="32"/>
                    <a:pt x="1" y="63"/>
                    <a:pt x="1" y="63"/>
                  </a:cubicBezTo>
                  <a:cubicBezTo>
                    <a:pt x="64" y="127"/>
                    <a:pt x="96" y="159"/>
                    <a:pt x="159" y="190"/>
                  </a:cubicBezTo>
                  <a:cubicBezTo>
                    <a:pt x="96" y="127"/>
                    <a:pt x="64" y="63"/>
                    <a:pt x="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81" name="Google Shape;2481;p30"/>
            <p:cNvSpPr/>
            <p:nvPr/>
          </p:nvSpPr>
          <p:spPr>
            <a:xfrm>
              <a:off x="3235594" y="2860590"/>
              <a:ext cx="37372" cy="34950"/>
            </a:xfrm>
            <a:custGeom>
              <a:avLst/>
              <a:gdLst/>
              <a:ahLst/>
              <a:cxnLst/>
              <a:rect l="l" t="t" r="r" b="b"/>
              <a:pathLst>
                <a:path w="1142" h="1068" extrusionOk="0">
                  <a:moveTo>
                    <a:pt x="491" y="0"/>
                  </a:moveTo>
                  <a:cubicBezTo>
                    <a:pt x="291" y="0"/>
                    <a:pt x="99" y="288"/>
                    <a:pt x="1" y="558"/>
                  </a:cubicBezTo>
                  <a:cubicBezTo>
                    <a:pt x="7" y="558"/>
                    <a:pt x="15" y="556"/>
                    <a:pt x="25" y="556"/>
                  </a:cubicBezTo>
                  <a:cubicBezTo>
                    <a:pt x="63" y="556"/>
                    <a:pt x="134" y="577"/>
                    <a:pt x="286" y="779"/>
                  </a:cubicBezTo>
                  <a:cubicBezTo>
                    <a:pt x="313" y="670"/>
                    <a:pt x="222" y="204"/>
                    <a:pt x="341" y="204"/>
                  </a:cubicBezTo>
                  <a:cubicBezTo>
                    <a:pt x="359" y="204"/>
                    <a:pt x="383" y="215"/>
                    <a:pt x="413" y="241"/>
                  </a:cubicBezTo>
                  <a:cubicBezTo>
                    <a:pt x="634" y="621"/>
                    <a:pt x="476" y="589"/>
                    <a:pt x="508" y="811"/>
                  </a:cubicBezTo>
                  <a:cubicBezTo>
                    <a:pt x="523" y="769"/>
                    <a:pt x="545" y="753"/>
                    <a:pt x="571" y="753"/>
                  </a:cubicBezTo>
                  <a:cubicBezTo>
                    <a:pt x="684" y="753"/>
                    <a:pt x="881" y="1067"/>
                    <a:pt x="1052" y="1067"/>
                  </a:cubicBezTo>
                  <a:cubicBezTo>
                    <a:pt x="1083" y="1067"/>
                    <a:pt x="1113" y="1057"/>
                    <a:pt x="1141" y="1033"/>
                  </a:cubicBezTo>
                  <a:lnTo>
                    <a:pt x="919" y="716"/>
                  </a:lnTo>
                  <a:cubicBezTo>
                    <a:pt x="924" y="711"/>
                    <a:pt x="931" y="709"/>
                    <a:pt x="938" y="709"/>
                  </a:cubicBezTo>
                  <a:cubicBezTo>
                    <a:pt x="961" y="709"/>
                    <a:pt x="994" y="728"/>
                    <a:pt x="1017" y="728"/>
                  </a:cubicBezTo>
                  <a:cubicBezTo>
                    <a:pt x="1034" y="728"/>
                    <a:pt x="1046" y="718"/>
                    <a:pt x="1046" y="684"/>
                  </a:cubicBezTo>
                  <a:lnTo>
                    <a:pt x="1046" y="684"/>
                  </a:lnTo>
                  <a:cubicBezTo>
                    <a:pt x="1040" y="686"/>
                    <a:pt x="1033" y="687"/>
                    <a:pt x="1026" y="687"/>
                  </a:cubicBezTo>
                  <a:cubicBezTo>
                    <a:pt x="894" y="687"/>
                    <a:pt x="666" y="413"/>
                    <a:pt x="666" y="83"/>
                  </a:cubicBezTo>
                  <a:cubicBezTo>
                    <a:pt x="608" y="25"/>
                    <a:pt x="549" y="0"/>
                    <a:pt x="49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82" name="Google Shape;2482;p30"/>
            <p:cNvSpPr/>
            <p:nvPr/>
          </p:nvSpPr>
          <p:spPr>
            <a:xfrm>
              <a:off x="3225253" y="2858103"/>
              <a:ext cx="9359" cy="20748"/>
            </a:xfrm>
            <a:custGeom>
              <a:avLst/>
              <a:gdLst/>
              <a:ahLst/>
              <a:cxnLst/>
              <a:rect l="l" t="t" r="r" b="b"/>
              <a:pathLst>
                <a:path w="286" h="634" extrusionOk="0">
                  <a:moveTo>
                    <a:pt x="0" y="0"/>
                  </a:moveTo>
                  <a:lnTo>
                    <a:pt x="0" y="0"/>
                  </a:lnTo>
                  <a:cubicBezTo>
                    <a:pt x="64" y="127"/>
                    <a:pt x="32" y="254"/>
                    <a:pt x="32" y="475"/>
                  </a:cubicBezTo>
                  <a:cubicBezTo>
                    <a:pt x="159" y="634"/>
                    <a:pt x="222" y="634"/>
                    <a:pt x="285" y="634"/>
                  </a:cubicBezTo>
                  <a:cubicBezTo>
                    <a:pt x="190" y="444"/>
                    <a:pt x="127" y="254"/>
                    <a:pt x="32" y="64"/>
                  </a:cubicBezTo>
                  <a:lnTo>
                    <a:pt x="32" y="64"/>
                  </a:lnTo>
                  <a:lnTo>
                    <a:pt x="64" y="95"/>
                  </a:lnTo>
                  <a:cubicBezTo>
                    <a:pt x="64" y="64"/>
                    <a:pt x="32" y="32"/>
                    <a:pt x="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83" name="Google Shape;2483;p30"/>
            <p:cNvSpPr/>
            <p:nvPr/>
          </p:nvSpPr>
          <p:spPr>
            <a:xfrm>
              <a:off x="3210723" y="2831138"/>
              <a:ext cx="19733" cy="26998"/>
            </a:xfrm>
            <a:custGeom>
              <a:avLst/>
              <a:gdLst/>
              <a:ahLst/>
              <a:cxnLst/>
              <a:rect l="l" t="t" r="r" b="b"/>
              <a:pathLst>
                <a:path w="603" h="825" extrusionOk="0">
                  <a:moveTo>
                    <a:pt x="223" y="1"/>
                  </a:moveTo>
                  <a:lnTo>
                    <a:pt x="223" y="1"/>
                  </a:lnTo>
                  <a:cubicBezTo>
                    <a:pt x="324" y="163"/>
                    <a:pt x="344" y="209"/>
                    <a:pt x="329" y="209"/>
                  </a:cubicBezTo>
                  <a:cubicBezTo>
                    <a:pt x="310" y="209"/>
                    <a:pt x="235" y="138"/>
                    <a:pt x="195" y="138"/>
                  </a:cubicBezTo>
                  <a:cubicBezTo>
                    <a:pt x="167" y="138"/>
                    <a:pt x="156" y="172"/>
                    <a:pt x="191" y="286"/>
                  </a:cubicBezTo>
                  <a:cubicBezTo>
                    <a:pt x="128" y="223"/>
                    <a:pt x="64" y="128"/>
                    <a:pt x="1" y="33"/>
                  </a:cubicBezTo>
                  <a:lnTo>
                    <a:pt x="1" y="33"/>
                  </a:lnTo>
                  <a:cubicBezTo>
                    <a:pt x="64" y="128"/>
                    <a:pt x="96" y="254"/>
                    <a:pt x="96" y="349"/>
                  </a:cubicBezTo>
                  <a:lnTo>
                    <a:pt x="96" y="318"/>
                  </a:lnTo>
                  <a:lnTo>
                    <a:pt x="444" y="824"/>
                  </a:lnTo>
                  <a:cubicBezTo>
                    <a:pt x="413" y="698"/>
                    <a:pt x="349" y="539"/>
                    <a:pt x="191" y="318"/>
                  </a:cubicBezTo>
                  <a:lnTo>
                    <a:pt x="191" y="318"/>
                  </a:lnTo>
                  <a:cubicBezTo>
                    <a:pt x="214" y="376"/>
                    <a:pt x="216" y="396"/>
                    <a:pt x="208" y="396"/>
                  </a:cubicBezTo>
                  <a:cubicBezTo>
                    <a:pt x="193" y="396"/>
                    <a:pt x="148" y="338"/>
                    <a:pt x="128" y="318"/>
                  </a:cubicBezTo>
                  <a:lnTo>
                    <a:pt x="191" y="318"/>
                  </a:lnTo>
                  <a:cubicBezTo>
                    <a:pt x="296" y="318"/>
                    <a:pt x="430" y="430"/>
                    <a:pt x="517" y="430"/>
                  </a:cubicBezTo>
                  <a:cubicBezTo>
                    <a:pt x="560" y="430"/>
                    <a:pt x="592" y="402"/>
                    <a:pt x="603" y="318"/>
                  </a:cubicBezTo>
                  <a:cubicBezTo>
                    <a:pt x="413" y="1"/>
                    <a:pt x="381" y="159"/>
                    <a:pt x="22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84" name="Google Shape;2484;p30"/>
            <p:cNvSpPr/>
            <p:nvPr/>
          </p:nvSpPr>
          <p:spPr>
            <a:xfrm>
              <a:off x="3176526" y="2745137"/>
              <a:ext cx="1407" cy="1734"/>
            </a:xfrm>
            <a:custGeom>
              <a:avLst/>
              <a:gdLst/>
              <a:ahLst/>
              <a:cxnLst/>
              <a:rect l="l" t="t" r="r" b="b"/>
              <a:pathLst>
                <a:path w="43" h="53" extrusionOk="0">
                  <a:moveTo>
                    <a:pt x="1" y="0"/>
                  </a:moveTo>
                  <a:cubicBezTo>
                    <a:pt x="32" y="32"/>
                    <a:pt x="1" y="32"/>
                    <a:pt x="1" y="32"/>
                  </a:cubicBezTo>
                  <a:cubicBezTo>
                    <a:pt x="14" y="45"/>
                    <a:pt x="27" y="53"/>
                    <a:pt x="33" y="53"/>
                  </a:cubicBezTo>
                  <a:cubicBezTo>
                    <a:pt x="42" y="53"/>
                    <a:pt x="38" y="37"/>
                    <a:pt x="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85" name="Google Shape;2485;p30"/>
            <p:cNvSpPr/>
            <p:nvPr/>
          </p:nvSpPr>
          <p:spPr>
            <a:xfrm>
              <a:off x="3170504" y="2744319"/>
              <a:ext cx="11159" cy="23726"/>
            </a:xfrm>
            <a:custGeom>
              <a:avLst/>
              <a:gdLst/>
              <a:ahLst/>
              <a:cxnLst/>
              <a:rect l="l" t="t" r="r" b="b"/>
              <a:pathLst>
                <a:path w="341" h="725" extrusionOk="0">
                  <a:moveTo>
                    <a:pt x="40" y="0"/>
                  </a:moveTo>
                  <a:cubicBezTo>
                    <a:pt x="8" y="0"/>
                    <a:pt x="1" y="37"/>
                    <a:pt x="58" y="152"/>
                  </a:cubicBezTo>
                  <a:lnTo>
                    <a:pt x="90" y="184"/>
                  </a:lnTo>
                  <a:cubicBezTo>
                    <a:pt x="214" y="357"/>
                    <a:pt x="279" y="608"/>
                    <a:pt x="287" y="694"/>
                  </a:cubicBezTo>
                  <a:lnTo>
                    <a:pt x="287" y="694"/>
                  </a:lnTo>
                  <a:cubicBezTo>
                    <a:pt x="316" y="580"/>
                    <a:pt x="341" y="484"/>
                    <a:pt x="312" y="279"/>
                  </a:cubicBezTo>
                  <a:cubicBezTo>
                    <a:pt x="280" y="247"/>
                    <a:pt x="217" y="247"/>
                    <a:pt x="121" y="152"/>
                  </a:cubicBezTo>
                  <a:cubicBezTo>
                    <a:pt x="90" y="89"/>
                    <a:pt x="98" y="73"/>
                    <a:pt x="118" y="73"/>
                  </a:cubicBezTo>
                  <a:cubicBezTo>
                    <a:pt x="137" y="73"/>
                    <a:pt x="169" y="89"/>
                    <a:pt x="185" y="89"/>
                  </a:cubicBezTo>
                  <a:cubicBezTo>
                    <a:pt x="150" y="54"/>
                    <a:pt x="78" y="0"/>
                    <a:pt x="40" y="0"/>
                  </a:cubicBezTo>
                  <a:close/>
                  <a:moveTo>
                    <a:pt x="287" y="694"/>
                  </a:moveTo>
                  <a:lnTo>
                    <a:pt x="287" y="694"/>
                  </a:lnTo>
                  <a:cubicBezTo>
                    <a:pt x="285" y="703"/>
                    <a:pt x="282" y="713"/>
                    <a:pt x="280" y="722"/>
                  </a:cubicBezTo>
                  <a:cubicBezTo>
                    <a:pt x="281" y="723"/>
                    <a:pt x="282" y="724"/>
                    <a:pt x="283" y="724"/>
                  </a:cubicBezTo>
                  <a:cubicBezTo>
                    <a:pt x="288" y="724"/>
                    <a:pt x="289" y="713"/>
                    <a:pt x="287" y="694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86" name="Google Shape;2486;p30"/>
            <p:cNvSpPr/>
            <p:nvPr/>
          </p:nvSpPr>
          <p:spPr>
            <a:xfrm>
              <a:off x="3202444" y="2796024"/>
              <a:ext cx="11421" cy="13385"/>
            </a:xfrm>
            <a:custGeom>
              <a:avLst/>
              <a:gdLst/>
              <a:ahLst/>
              <a:cxnLst/>
              <a:rect l="l" t="t" r="r" b="b"/>
              <a:pathLst>
                <a:path w="349" h="409" extrusionOk="0">
                  <a:moveTo>
                    <a:pt x="97" y="1"/>
                  </a:moveTo>
                  <a:cubicBezTo>
                    <a:pt x="60" y="1"/>
                    <a:pt x="30" y="29"/>
                    <a:pt x="1" y="29"/>
                  </a:cubicBezTo>
                  <a:cubicBezTo>
                    <a:pt x="127" y="155"/>
                    <a:pt x="254" y="282"/>
                    <a:pt x="349" y="409"/>
                  </a:cubicBezTo>
                  <a:lnTo>
                    <a:pt x="317" y="124"/>
                  </a:lnTo>
                  <a:lnTo>
                    <a:pt x="254" y="187"/>
                  </a:lnTo>
                  <a:cubicBezTo>
                    <a:pt x="187" y="36"/>
                    <a:pt x="138" y="1"/>
                    <a:pt x="97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87" name="Google Shape;2487;p30"/>
            <p:cNvSpPr/>
            <p:nvPr/>
          </p:nvSpPr>
          <p:spPr>
            <a:xfrm>
              <a:off x="3227314" y="2882973"/>
              <a:ext cx="10407" cy="5203"/>
            </a:xfrm>
            <a:custGeom>
              <a:avLst/>
              <a:gdLst/>
              <a:ahLst/>
              <a:cxnLst/>
              <a:rect l="l" t="t" r="r" b="b"/>
              <a:pathLst>
                <a:path w="318" h="159" extrusionOk="0">
                  <a:moveTo>
                    <a:pt x="1" y="0"/>
                  </a:moveTo>
                  <a:lnTo>
                    <a:pt x="317" y="159"/>
                  </a:lnTo>
                  <a:lnTo>
                    <a:pt x="317" y="159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88" name="Google Shape;2488;p30"/>
            <p:cNvSpPr/>
            <p:nvPr/>
          </p:nvSpPr>
          <p:spPr>
            <a:xfrm>
              <a:off x="3236641" y="2901626"/>
              <a:ext cx="4189" cy="5203"/>
            </a:xfrm>
            <a:custGeom>
              <a:avLst/>
              <a:gdLst/>
              <a:ahLst/>
              <a:cxnLst/>
              <a:rect l="l" t="t" r="r" b="b"/>
              <a:pathLst>
                <a:path w="128" h="159" extrusionOk="0">
                  <a:moveTo>
                    <a:pt x="127" y="0"/>
                  </a:moveTo>
                  <a:lnTo>
                    <a:pt x="1" y="32"/>
                  </a:lnTo>
                  <a:lnTo>
                    <a:pt x="127" y="159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89" name="Google Shape;2489;p30"/>
            <p:cNvSpPr/>
            <p:nvPr/>
          </p:nvSpPr>
          <p:spPr>
            <a:xfrm>
              <a:off x="2327748" y="3198013"/>
              <a:ext cx="4189" cy="3142"/>
            </a:xfrm>
            <a:custGeom>
              <a:avLst/>
              <a:gdLst/>
              <a:ahLst/>
              <a:cxnLst/>
              <a:rect l="l" t="t" r="r" b="b"/>
              <a:pathLst>
                <a:path w="128" h="96" extrusionOk="0">
                  <a:moveTo>
                    <a:pt x="1" y="1"/>
                  </a:moveTo>
                  <a:lnTo>
                    <a:pt x="128" y="96"/>
                  </a:lnTo>
                  <a:cubicBezTo>
                    <a:pt x="96" y="64"/>
                    <a:pt x="64" y="32"/>
                    <a:pt x="1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90" name="Google Shape;2490;p30"/>
            <p:cNvSpPr/>
            <p:nvPr/>
          </p:nvSpPr>
          <p:spPr>
            <a:xfrm>
              <a:off x="2359164" y="3227629"/>
              <a:ext cx="2814" cy="1505"/>
            </a:xfrm>
            <a:custGeom>
              <a:avLst/>
              <a:gdLst/>
              <a:ahLst/>
              <a:cxnLst/>
              <a:rect l="l" t="t" r="r" b="b"/>
              <a:pathLst>
                <a:path w="86" h="46" extrusionOk="0">
                  <a:moveTo>
                    <a:pt x="39" y="1"/>
                  </a:moveTo>
                  <a:cubicBezTo>
                    <a:pt x="9" y="1"/>
                    <a:pt x="0" y="23"/>
                    <a:pt x="23" y="46"/>
                  </a:cubicBezTo>
                  <a:lnTo>
                    <a:pt x="86" y="14"/>
                  </a:lnTo>
                  <a:cubicBezTo>
                    <a:pt x="67" y="5"/>
                    <a:pt x="52" y="1"/>
                    <a:pt x="3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91" name="Google Shape;2491;p30"/>
            <p:cNvSpPr/>
            <p:nvPr/>
          </p:nvSpPr>
          <p:spPr>
            <a:xfrm>
              <a:off x="2999322" y="3290264"/>
              <a:ext cx="16624" cy="4156"/>
            </a:xfrm>
            <a:custGeom>
              <a:avLst/>
              <a:gdLst/>
              <a:ahLst/>
              <a:cxnLst/>
              <a:rect l="l" t="t" r="r" b="b"/>
              <a:pathLst>
                <a:path w="508" h="127" extrusionOk="0">
                  <a:moveTo>
                    <a:pt x="507" y="0"/>
                  </a:moveTo>
                  <a:cubicBezTo>
                    <a:pt x="254" y="32"/>
                    <a:pt x="0" y="0"/>
                    <a:pt x="64" y="64"/>
                  </a:cubicBezTo>
                  <a:lnTo>
                    <a:pt x="127" y="127"/>
                  </a:lnTo>
                  <a:cubicBezTo>
                    <a:pt x="285" y="64"/>
                    <a:pt x="380" y="32"/>
                    <a:pt x="507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92" name="Google Shape;2492;p30"/>
            <p:cNvSpPr/>
            <p:nvPr/>
          </p:nvSpPr>
          <p:spPr>
            <a:xfrm>
              <a:off x="2646944" y="3331693"/>
              <a:ext cx="7298" cy="1080"/>
            </a:xfrm>
            <a:custGeom>
              <a:avLst/>
              <a:gdLst/>
              <a:ahLst/>
              <a:cxnLst/>
              <a:rect l="l" t="t" r="r" b="b"/>
              <a:pathLst>
                <a:path w="223" h="33" extrusionOk="0">
                  <a:moveTo>
                    <a:pt x="1" y="1"/>
                  </a:moveTo>
                  <a:cubicBezTo>
                    <a:pt x="1" y="33"/>
                    <a:pt x="33" y="33"/>
                    <a:pt x="64" y="33"/>
                  </a:cubicBezTo>
                  <a:cubicBezTo>
                    <a:pt x="128" y="33"/>
                    <a:pt x="159" y="1"/>
                    <a:pt x="22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93" name="Google Shape;2493;p30"/>
            <p:cNvSpPr/>
            <p:nvPr/>
          </p:nvSpPr>
          <p:spPr>
            <a:xfrm>
              <a:off x="2630385" y="3338958"/>
              <a:ext cx="9359" cy="3142"/>
            </a:xfrm>
            <a:custGeom>
              <a:avLst/>
              <a:gdLst/>
              <a:ahLst/>
              <a:cxnLst/>
              <a:rect l="l" t="t" r="r" b="b"/>
              <a:pathLst>
                <a:path w="286" h="96" extrusionOk="0">
                  <a:moveTo>
                    <a:pt x="0" y="1"/>
                  </a:moveTo>
                  <a:lnTo>
                    <a:pt x="0" y="1"/>
                  </a:lnTo>
                  <a:cubicBezTo>
                    <a:pt x="64" y="32"/>
                    <a:pt x="159" y="64"/>
                    <a:pt x="285" y="96"/>
                  </a:cubicBezTo>
                  <a:cubicBezTo>
                    <a:pt x="190" y="64"/>
                    <a:pt x="95" y="32"/>
                    <a:pt x="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94" name="Google Shape;2494;p30"/>
            <p:cNvSpPr/>
            <p:nvPr/>
          </p:nvSpPr>
          <p:spPr>
            <a:xfrm>
              <a:off x="2217892" y="3008374"/>
              <a:ext cx="7298" cy="6512"/>
            </a:xfrm>
            <a:custGeom>
              <a:avLst/>
              <a:gdLst/>
              <a:ahLst/>
              <a:cxnLst/>
              <a:rect l="l" t="t" r="r" b="b"/>
              <a:pathLst>
                <a:path w="223" h="199" extrusionOk="0">
                  <a:moveTo>
                    <a:pt x="1" y="0"/>
                  </a:moveTo>
                  <a:lnTo>
                    <a:pt x="1" y="0"/>
                  </a:lnTo>
                  <a:cubicBezTo>
                    <a:pt x="33" y="159"/>
                    <a:pt x="64" y="198"/>
                    <a:pt x="100" y="198"/>
                  </a:cubicBezTo>
                  <a:cubicBezTo>
                    <a:pt x="136" y="198"/>
                    <a:pt x="175" y="159"/>
                    <a:pt x="223" y="159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95" name="Google Shape;2495;p30"/>
            <p:cNvSpPr/>
            <p:nvPr/>
          </p:nvSpPr>
          <p:spPr>
            <a:xfrm>
              <a:off x="3229376" y="3101639"/>
              <a:ext cx="12468" cy="11421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286" y="0"/>
                  </a:moveTo>
                  <a:lnTo>
                    <a:pt x="286" y="0"/>
                  </a:lnTo>
                  <a:cubicBezTo>
                    <a:pt x="159" y="127"/>
                    <a:pt x="64" y="222"/>
                    <a:pt x="1" y="349"/>
                  </a:cubicBezTo>
                  <a:cubicBezTo>
                    <a:pt x="191" y="190"/>
                    <a:pt x="381" y="95"/>
                    <a:pt x="286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96" name="Google Shape;2496;p30"/>
            <p:cNvSpPr/>
            <p:nvPr/>
          </p:nvSpPr>
          <p:spPr>
            <a:xfrm>
              <a:off x="2378537" y="3173404"/>
              <a:ext cx="5203" cy="1996"/>
            </a:xfrm>
            <a:custGeom>
              <a:avLst/>
              <a:gdLst/>
              <a:ahLst/>
              <a:cxnLst/>
              <a:rect l="l" t="t" r="r" b="b"/>
              <a:pathLst>
                <a:path w="159" h="61" extrusionOk="0">
                  <a:moveTo>
                    <a:pt x="56" y="1"/>
                  </a:moveTo>
                  <a:cubicBezTo>
                    <a:pt x="32" y="1"/>
                    <a:pt x="16" y="8"/>
                    <a:pt x="1" y="24"/>
                  </a:cubicBezTo>
                  <a:cubicBezTo>
                    <a:pt x="37" y="43"/>
                    <a:pt x="74" y="61"/>
                    <a:pt x="104" y="61"/>
                  </a:cubicBezTo>
                  <a:cubicBezTo>
                    <a:pt x="127" y="61"/>
                    <a:pt x="146" y="51"/>
                    <a:pt x="159" y="24"/>
                  </a:cubicBezTo>
                  <a:cubicBezTo>
                    <a:pt x="111" y="8"/>
                    <a:pt x="80" y="1"/>
                    <a:pt x="5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97" name="Google Shape;2497;p30"/>
            <p:cNvSpPr/>
            <p:nvPr/>
          </p:nvSpPr>
          <p:spPr>
            <a:xfrm>
              <a:off x="3221097" y="3113027"/>
              <a:ext cx="9359" cy="14563"/>
            </a:xfrm>
            <a:custGeom>
              <a:avLst/>
              <a:gdLst/>
              <a:ahLst/>
              <a:cxnLst/>
              <a:rect l="l" t="t" r="r" b="b"/>
              <a:pathLst>
                <a:path w="286" h="445" extrusionOk="0">
                  <a:moveTo>
                    <a:pt x="286" y="1"/>
                  </a:moveTo>
                  <a:lnTo>
                    <a:pt x="286" y="1"/>
                  </a:lnTo>
                  <a:cubicBezTo>
                    <a:pt x="159" y="96"/>
                    <a:pt x="1" y="223"/>
                    <a:pt x="32" y="444"/>
                  </a:cubicBezTo>
                  <a:cubicBezTo>
                    <a:pt x="64" y="413"/>
                    <a:pt x="96" y="381"/>
                    <a:pt x="96" y="381"/>
                  </a:cubicBezTo>
                  <a:cubicBezTo>
                    <a:pt x="159" y="254"/>
                    <a:pt x="191" y="128"/>
                    <a:pt x="28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98" name="Google Shape;2498;p30"/>
            <p:cNvSpPr/>
            <p:nvPr/>
          </p:nvSpPr>
          <p:spPr>
            <a:xfrm>
              <a:off x="2706044" y="2527486"/>
              <a:ext cx="2094" cy="1080"/>
            </a:xfrm>
            <a:custGeom>
              <a:avLst/>
              <a:gdLst/>
              <a:ahLst/>
              <a:cxnLst/>
              <a:rect l="l" t="t" r="r" b="b"/>
              <a:pathLst>
                <a:path w="64" h="33" extrusionOk="0">
                  <a:moveTo>
                    <a:pt x="0" y="1"/>
                  </a:moveTo>
                  <a:cubicBezTo>
                    <a:pt x="32" y="1"/>
                    <a:pt x="32" y="33"/>
                    <a:pt x="63" y="33"/>
                  </a:cubicBezTo>
                  <a:cubicBezTo>
                    <a:pt x="63" y="1"/>
                    <a:pt x="32" y="1"/>
                    <a:pt x="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99" name="Google Shape;2499;p30"/>
            <p:cNvSpPr/>
            <p:nvPr/>
          </p:nvSpPr>
          <p:spPr>
            <a:xfrm>
              <a:off x="2906057" y="2582431"/>
              <a:ext cx="8312" cy="1080"/>
            </a:xfrm>
            <a:custGeom>
              <a:avLst/>
              <a:gdLst/>
              <a:ahLst/>
              <a:cxnLst/>
              <a:rect l="l" t="t" r="r" b="b"/>
              <a:pathLst>
                <a:path w="254" h="33" extrusionOk="0">
                  <a:moveTo>
                    <a:pt x="0" y="0"/>
                  </a:moveTo>
                  <a:cubicBezTo>
                    <a:pt x="32" y="0"/>
                    <a:pt x="95" y="32"/>
                    <a:pt x="254" y="32"/>
                  </a:cubicBezTo>
                  <a:cubicBezTo>
                    <a:pt x="190" y="32"/>
                    <a:pt x="95" y="0"/>
                    <a:pt x="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00" name="Google Shape;2500;p30"/>
            <p:cNvSpPr/>
            <p:nvPr/>
          </p:nvSpPr>
          <p:spPr>
            <a:xfrm>
              <a:off x="3255425" y="2979576"/>
              <a:ext cx="949" cy="1865"/>
            </a:xfrm>
            <a:custGeom>
              <a:avLst/>
              <a:gdLst/>
              <a:ahLst/>
              <a:cxnLst/>
              <a:rect l="l" t="t" r="r" b="b"/>
              <a:pathLst>
                <a:path w="29" h="57" extrusionOk="0">
                  <a:moveTo>
                    <a:pt x="7" y="1"/>
                  </a:moveTo>
                  <a:cubicBezTo>
                    <a:pt x="0" y="1"/>
                    <a:pt x="7" y="57"/>
                    <a:pt x="28" y="57"/>
                  </a:cubicBezTo>
                  <a:cubicBezTo>
                    <a:pt x="18" y="15"/>
                    <a:pt x="11" y="1"/>
                    <a:pt x="7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01" name="Google Shape;2501;p30"/>
            <p:cNvSpPr/>
            <p:nvPr/>
          </p:nvSpPr>
          <p:spPr>
            <a:xfrm>
              <a:off x="3273947" y="2957585"/>
              <a:ext cx="3142" cy="2094"/>
            </a:xfrm>
            <a:custGeom>
              <a:avLst/>
              <a:gdLst/>
              <a:ahLst/>
              <a:cxnLst/>
              <a:rect l="l" t="t" r="r" b="b"/>
              <a:pathLst>
                <a:path w="96" h="64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32"/>
                    <a:pt x="64" y="64"/>
                    <a:pt x="96" y="64"/>
                  </a:cubicBezTo>
                  <a:cubicBezTo>
                    <a:pt x="64" y="32"/>
                    <a:pt x="32" y="32"/>
                    <a:pt x="1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02" name="Google Shape;2502;p30"/>
            <p:cNvSpPr/>
            <p:nvPr/>
          </p:nvSpPr>
          <p:spPr>
            <a:xfrm>
              <a:off x="3221097" y="3182469"/>
              <a:ext cx="2094" cy="33"/>
            </a:xfrm>
            <a:custGeom>
              <a:avLst/>
              <a:gdLst/>
              <a:ahLst/>
              <a:cxnLst/>
              <a:rect l="l" t="t" r="r" b="b"/>
              <a:pathLst>
                <a:path w="64" h="1" extrusionOk="0">
                  <a:moveTo>
                    <a:pt x="32" y="1"/>
                  </a:moveTo>
                  <a:lnTo>
                    <a:pt x="1" y="1"/>
                  </a:lnTo>
                  <a:cubicBezTo>
                    <a:pt x="64" y="1"/>
                    <a:pt x="64" y="1"/>
                    <a:pt x="3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03" name="Google Shape;2503;p30"/>
            <p:cNvSpPr/>
            <p:nvPr/>
          </p:nvSpPr>
          <p:spPr>
            <a:xfrm>
              <a:off x="3256341" y="2975257"/>
              <a:ext cx="1080" cy="5171"/>
            </a:xfrm>
            <a:custGeom>
              <a:avLst/>
              <a:gdLst/>
              <a:ahLst/>
              <a:cxnLst/>
              <a:rect l="l" t="t" r="r" b="b"/>
              <a:pathLst>
                <a:path w="33" h="158" extrusionOk="0">
                  <a:moveTo>
                    <a:pt x="32" y="0"/>
                  </a:moveTo>
                  <a:lnTo>
                    <a:pt x="32" y="0"/>
                  </a:lnTo>
                  <a:cubicBezTo>
                    <a:pt x="32" y="63"/>
                    <a:pt x="32" y="94"/>
                    <a:pt x="0" y="157"/>
                  </a:cubicBezTo>
                  <a:cubicBezTo>
                    <a:pt x="32" y="126"/>
                    <a:pt x="32" y="94"/>
                    <a:pt x="3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04" name="Google Shape;2504;p30"/>
            <p:cNvSpPr/>
            <p:nvPr/>
          </p:nvSpPr>
          <p:spPr>
            <a:xfrm>
              <a:off x="3254279" y="2972082"/>
              <a:ext cx="1047" cy="4189"/>
            </a:xfrm>
            <a:custGeom>
              <a:avLst/>
              <a:gdLst/>
              <a:ahLst/>
              <a:cxnLst/>
              <a:rect l="l" t="t" r="r" b="b"/>
              <a:pathLst>
                <a:path w="32" h="128" extrusionOk="0">
                  <a:moveTo>
                    <a:pt x="32" y="1"/>
                  </a:moveTo>
                  <a:cubicBezTo>
                    <a:pt x="0" y="1"/>
                    <a:pt x="0" y="33"/>
                    <a:pt x="32" y="128"/>
                  </a:cubicBezTo>
                  <a:cubicBezTo>
                    <a:pt x="32" y="96"/>
                    <a:pt x="32" y="64"/>
                    <a:pt x="3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05" name="Google Shape;2505;p30"/>
            <p:cNvSpPr/>
            <p:nvPr/>
          </p:nvSpPr>
          <p:spPr>
            <a:xfrm>
              <a:off x="3256341" y="2980394"/>
              <a:ext cx="1080" cy="7265"/>
            </a:xfrm>
            <a:custGeom>
              <a:avLst/>
              <a:gdLst/>
              <a:ahLst/>
              <a:cxnLst/>
              <a:rect l="l" t="t" r="r" b="b"/>
              <a:pathLst>
                <a:path w="33" h="222" extrusionOk="0">
                  <a:moveTo>
                    <a:pt x="32" y="0"/>
                  </a:moveTo>
                  <a:lnTo>
                    <a:pt x="32" y="0"/>
                  </a:lnTo>
                  <a:cubicBezTo>
                    <a:pt x="0" y="32"/>
                    <a:pt x="0" y="32"/>
                    <a:pt x="0" y="32"/>
                  </a:cubicBezTo>
                  <a:cubicBezTo>
                    <a:pt x="0" y="64"/>
                    <a:pt x="0" y="127"/>
                    <a:pt x="0" y="222"/>
                  </a:cubicBezTo>
                  <a:cubicBezTo>
                    <a:pt x="0" y="159"/>
                    <a:pt x="0" y="64"/>
                    <a:pt x="3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06" name="Google Shape;2506;p30"/>
            <p:cNvSpPr/>
            <p:nvPr/>
          </p:nvSpPr>
          <p:spPr>
            <a:xfrm>
              <a:off x="2342278" y="2678837"/>
              <a:ext cx="2258" cy="4156"/>
            </a:xfrm>
            <a:custGeom>
              <a:avLst/>
              <a:gdLst/>
              <a:ahLst/>
              <a:cxnLst/>
              <a:rect l="l" t="t" r="r" b="b"/>
              <a:pathLst>
                <a:path w="69" h="127" extrusionOk="0">
                  <a:moveTo>
                    <a:pt x="66" y="1"/>
                  </a:moveTo>
                  <a:cubicBezTo>
                    <a:pt x="63" y="1"/>
                    <a:pt x="37" y="53"/>
                    <a:pt x="0" y="126"/>
                  </a:cubicBezTo>
                  <a:cubicBezTo>
                    <a:pt x="32" y="126"/>
                    <a:pt x="32" y="95"/>
                    <a:pt x="32" y="95"/>
                  </a:cubicBezTo>
                  <a:cubicBezTo>
                    <a:pt x="59" y="28"/>
                    <a:pt x="68" y="1"/>
                    <a:pt x="6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07" name="Google Shape;2507;p30"/>
            <p:cNvSpPr/>
            <p:nvPr/>
          </p:nvSpPr>
          <p:spPr>
            <a:xfrm>
              <a:off x="2899839" y="3340005"/>
              <a:ext cx="1047" cy="33"/>
            </a:xfrm>
            <a:custGeom>
              <a:avLst/>
              <a:gdLst/>
              <a:ahLst/>
              <a:cxnLst/>
              <a:rect l="l" t="t" r="r" b="b"/>
              <a:pathLst>
                <a:path w="32" h="1" extrusionOk="0"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08" name="Google Shape;2508;p30"/>
            <p:cNvSpPr/>
            <p:nvPr/>
          </p:nvSpPr>
          <p:spPr>
            <a:xfrm>
              <a:off x="2883248" y="3334802"/>
              <a:ext cx="16624" cy="8345"/>
            </a:xfrm>
            <a:custGeom>
              <a:avLst/>
              <a:gdLst/>
              <a:ahLst/>
              <a:cxnLst/>
              <a:rect l="l" t="t" r="r" b="b"/>
              <a:pathLst>
                <a:path w="508" h="255" extrusionOk="0">
                  <a:moveTo>
                    <a:pt x="317" y="1"/>
                  </a:moveTo>
                  <a:lnTo>
                    <a:pt x="0" y="254"/>
                  </a:lnTo>
                  <a:cubicBezTo>
                    <a:pt x="222" y="159"/>
                    <a:pt x="349" y="159"/>
                    <a:pt x="507" y="159"/>
                  </a:cubicBezTo>
                  <a:lnTo>
                    <a:pt x="317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09" name="Google Shape;2509;p30"/>
            <p:cNvSpPr/>
            <p:nvPr/>
          </p:nvSpPr>
          <p:spPr>
            <a:xfrm>
              <a:off x="2209612" y="2526897"/>
              <a:ext cx="1085128" cy="822477"/>
            </a:xfrm>
            <a:custGeom>
              <a:avLst/>
              <a:gdLst/>
              <a:ahLst/>
              <a:cxnLst/>
              <a:rect l="l" t="t" r="r" b="b"/>
              <a:pathLst>
                <a:path w="33159" h="25133" extrusionOk="0">
                  <a:moveTo>
                    <a:pt x="14125" y="51"/>
                  </a:moveTo>
                  <a:cubicBezTo>
                    <a:pt x="14130" y="52"/>
                    <a:pt x="14136" y="53"/>
                    <a:pt x="14143" y="54"/>
                  </a:cubicBezTo>
                  <a:lnTo>
                    <a:pt x="14143" y="54"/>
                  </a:lnTo>
                  <a:lnTo>
                    <a:pt x="14125" y="51"/>
                  </a:lnTo>
                  <a:close/>
                  <a:moveTo>
                    <a:pt x="10874" y="2194"/>
                  </a:moveTo>
                  <a:cubicBezTo>
                    <a:pt x="10880" y="2198"/>
                    <a:pt x="10887" y="2201"/>
                    <a:pt x="10895" y="2204"/>
                  </a:cubicBezTo>
                  <a:cubicBezTo>
                    <a:pt x="10888" y="2201"/>
                    <a:pt x="10881" y="2198"/>
                    <a:pt x="10874" y="2194"/>
                  </a:cubicBezTo>
                  <a:close/>
                  <a:moveTo>
                    <a:pt x="6143" y="4646"/>
                  </a:moveTo>
                  <a:cubicBezTo>
                    <a:pt x="6153" y="4646"/>
                    <a:pt x="6144" y="4687"/>
                    <a:pt x="6144" y="4738"/>
                  </a:cubicBezTo>
                  <a:lnTo>
                    <a:pt x="6049" y="4769"/>
                  </a:lnTo>
                  <a:cubicBezTo>
                    <a:pt x="6109" y="4679"/>
                    <a:pt x="6134" y="4646"/>
                    <a:pt x="6143" y="4646"/>
                  </a:cubicBezTo>
                  <a:close/>
                  <a:moveTo>
                    <a:pt x="1377" y="7241"/>
                  </a:moveTo>
                  <a:cubicBezTo>
                    <a:pt x="1371" y="7251"/>
                    <a:pt x="1366" y="7261"/>
                    <a:pt x="1362" y="7271"/>
                  </a:cubicBezTo>
                  <a:cubicBezTo>
                    <a:pt x="1367" y="7261"/>
                    <a:pt x="1372" y="7251"/>
                    <a:pt x="1377" y="7241"/>
                  </a:cubicBezTo>
                  <a:close/>
                  <a:moveTo>
                    <a:pt x="64" y="12243"/>
                  </a:moveTo>
                  <a:lnTo>
                    <a:pt x="64" y="12243"/>
                  </a:lnTo>
                  <a:cubicBezTo>
                    <a:pt x="71" y="12282"/>
                    <a:pt x="80" y="12317"/>
                    <a:pt x="90" y="12347"/>
                  </a:cubicBezTo>
                  <a:lnTo>
                    <a:pt x="90" y="12347"/>
                  </a:lnTo>
                  <a:cubicBezTo>
                    <a:pt x="81" y="12313"/>
                    <a:pt x="73" y="12278"/>
                    <a:pt x="64" y="12243"/>
                  </a:cubicBezTo>
                  <a:close/>
                  <a:moveTo>
                    <a:pt x="4086" y="20920"/>
                  </a:moveTo>
                  <a:cubicBezTo>
                    <a:pt x="4098" y="20932"/>
                    <a:pt x="4110" y="20942"/>
                    <a:pt x="4122" y="20951"/>
                  </a:cubicBezTo>
                  <a:lnTo>
                    <a:pt x="4122" y="20951"/>
                  </a:lnTo>
                  <a:cubicBezTo>
                    <a:pt x="4110" y="20940"/>
                    <a:pt x="4098" y="20930"/>
                    <a:pt x="4086" y="20920"/>
                  </a:cubicBezTo>
                  <a:close/>
                  <a:moveTo>
                    <a:pt x="5741" y="22265"/>
                  </a:moveTo>
                  <a:cubicBezTo>
                    <a:pt x="5874" y="22265"/>
                    <a:pt x="5914" y="22374"/>
                    <a:pt x="6018" y="22504"/>
                  </a:cubicBezTo>
                  <a:cubicBezTo>
                    <a:pt x="5891" y="22472"/>
                    <a:pt x="5638" y="22409"/>
                    <a:pt x="5638" y="22282"/>
                  </a:cubicBezTo>
                  <a:cubicBezTo>
                    <a:pt x="5678" y="22271"/>
                    <a:pt x="5711" y="22265"/>
                    <a:pt x="5741" y="22265"/>
                  </a:cubicBezTo>
                  <a:close/>
                  <a:moveTo>
                    <a:pt x="24787" y="23327"/>
                  </a:moveTo>
                  <a:cubicBezTo>
                    <a:pt x="24729" y="23329"/>
                    <a:pt x="24658" y="23334"/>
                    <a:pt x="24607" y="23359"/>
                  </a:cubicBezTo>
                  <a:cubicBezTo>
                    <a:pt x="24667" y="23359"/>
                    <a:pt x="24727" y="23331"/>
                    <a:pt x="24787" y="23327"/>
                  </a:cubicBezTo>
                  <a:close/>
                  <a:moveTo>
                    <a:pt x="22408" y="24187"/>
                  </a:moveTo>
                  <a:lnTo>
                    <a:pt x="22408" y="24187"/>
                  </a:lnTo>
                  <a:cubicBezTo>
                    <a:pt x="22400" y="24196"/>
                    <a:pt x="22394" y="24205"/>
                    <a:pt x="22391" y="24214"/>
                  </a:cubicBezTo>
                  <a:cubicBezTo>
                    <a:pt x="22391" y="24198"/>
                    <a:pt x="22375" y="24198"/>
                    <a:pt x="22371" y="24198"/>
                  </a:cubicBezTo>
                  <a:cubicBezTo>
                    <a:pt x="22367" y="24198"/>
                    <a:pt x="22373" y="24198"/>
                    <a:pt x="22408" y="24187"/>
                  </a:cubicBezTo>
                  <a:close/>
                  <a:moveTo>
                    <a:pt x="13169" y="24272"/>
                  </a:moveTo>
                  <a:cubicBezTo>
                    <a:pt x="13198" y="24275"/>
                    <a:pt x="13222" y="24277"/>
                    <a:pt x="13238" y="24277"/>
                  </a:cubicBezTo>
                  <a:cubicBezTo>
                    <a:pt x="13213" y="24275"/>
                    <a:pt x="13190" y="24273"/>
                    <a:pt x="13169" y="24272"/>
                  </a:cubicBezTo>
                  <a:close/>
                  <a:moveTo>
                    <a:pt x="22626" y="24620"/>
                  </a:moveTo>
                  <a:cubicBezTo>
                    <a:pt x="22621" y="24622"/>
                    <a:pt x="22617" y="24624"/>
                    <a:pt x="22612" y="24626"/>
                  </a:cubicBezTo>
                  <a:cubicBezTo>
                    <a:pt x="22617" y="24624"/>
                    <a:pt x="22622" y="24622"/>
                    <a:pt x="22626" y="24620"/>
                  </a:cubicBezTo>
                  <a:close/>
                  <a:moveTo>
                    <a:pt x="22401" y="24656"/>
                  </a:moveTo>
                  <a:cubicBezTo>
                    <a:pt x="22407" y="24657"/>
                    <a:pt x="22414" y="24657"/>
                    <a:pt x="22422" y="24657"/>
                  </a:cubicBezTo>
                  <a:cubicBezTo>
                    <a:pt x="22415" y="24657"/>
                    <a:pt x="22408" y="24656"/>
                    <a:pt x="22401" y="24656"/>
                  </a:cubicBezTo>
                  <a:close/>
                  <a:moveTo>
                    <a:pt x="13808" y="24816"/>
                  </a:moveTo>
                  <a:cubicBezTo>
                    <a:pt x="13903" y="24816"/>
                    <a:pt x="14030" y="24816"/>
                    <a:pt x="14157" y="24847"/>
                  </a:cubicBezTo>
                  <a:cubicBezTo>
                    <a:pt x="14129" y="24857"/>
                    <a:pt x="14098" y="24860"/>
                    <a:pt x="14066" y="24860"/>
                  </a:cubicBezTo>
                  <a:cubicBezTo>
                    <a:pt x="13987" y="24860"/>
                    <a:pt x="13898" y="24838"/>
                    <a:pt x="13808" y="24816"/>
                  </a:cubicBezTo>
                  <a:close/>
                  <a:moveTo>
                    <a:pt x="17828" y="24993"/>
                  </a:moveTo>
                  <a:cubicBezTo>
                    <a:pt x="17781" y="24997"/>
                    <a:pt x="17738" y="25001"/>
                    <a:pt x="17704" y="25006"/>
                  </a:cubicBezTo>
                  <a:lnTo>
                    <a:pt x="17894" y="25006"/>
                  </a:lnTo>
                  <a:cubicBezTo>
                    <a:pt x="17871" y="25000"/>
                    <a:pt x="17849" y="24996"/>
                    <a:pt x="17828" y="24993"/>
                  </a:cubicBezTo>
                  <a:close/>
                  <a:moveTo>
                    <a:pt x="18370" y="25036"/>
                  </a:moveTo>
                  <a:lnTo>
                    <a:pt x="18370" y="25036"/>
                  </a:lnTo>
                  <a:cubicBezTo>
                    <a:pt x="18337" y="25037"/>
                    <a:pt x="18304" y="25037"/>
                    <a:pt x="18274" y="25037"/>
                  </a:cubicBezTo>
                  <a:lnTo>
                    <a:pt x="18369" y="25037"/>
                  </a:lnTo>
                  <a:cubicBezTo>
                    <a:pt x="18369" y="25037"/>
                    <a:pt x="18370" y="25037"/>
                    <a:pt x="18370" y="25036"/>
                  </a:cubicBezTo>
                  <a:close/>
                  <a:moveTo>
                    <a:pt x="15107" y="25037"/>
                  </a:moveTo>
                  <a:cubicBezTo>
                    <a:pt x="15140" y="25040"/>
                    <a:pt x="15173" y="25041"/>
                    <a:pt x="15206" y="25042"/>
                  </a:cubicBezTo>
                  <a:lnTo>
                    <a:pt x="15206" y="25042"/>
                  </a:lnTo>
                  <a:cubicBezTo>
                    <a:pt x="15181" y="25039"/>
                    <a:pt x="15148" y="25037"/>
                    <a:pt x="15107" y="25037"/>
                  </a:cubicBezTo>
                  <a:close/>
                  <a:moveTo>
                    <a:pt x="15249" y="25100"/>
                  </a:moveTo>
                  <a:lnTo>
                    <a:pt x="15233" y="25101"/>
                  </a:lnTo>
                  <a:cubicBezTo>
                    <a:pt x="15239" y="25101"/>
                    <a:pt x="15244" y="25100"/>
                    <a:pt x="15249" y="25100"/>
                  </a:cubicBezTo>
                  <a:close/>
                  <a:moveTo>
                    <a:pt x="14822" y="1"/>
                  </a:moveTo>
                  <a:cubicBezTo>
                    <a:pt x="14564" y="1"/>
                    <a:pt x="14297" y="55"/>
                    <a:pt x="14172" y="55"/>
                  </a:cubicBezTo>
                  <a:cubicBezTo>
                    <a:pt x="14161" y="55"/>
                    <a:pt x="14152" y="54"/>
                    <a:pt x="14143" y="54"/>
                  </a:cubicBezTo>
                  <a:lnTo>
                    <a:pt x="14143" y="54"/>
                  </a:lnTo>
                  <a:lnTo>
                    <a:pt x="14505" y="114"/>
                  </a:lnTo>
                  <a:cubicBezTo>
                    <a:pt x="13460" y="177"/>
                    <a:pt x="12130" y="241"/>
                    <a:pt x="11180" y="652"/>
                  </a:cubicBezTo>
                  <a:lnTo>
                    <a:pt x="11275" y="716"/>
                  </a:lnTo>
                  <a:cubicBezTo>
                    <a:pt x="10578" y="1032"/>
                    <a:pt x="10641" y="779"/>
                    <a:pt x="9850" y="1064"/>
                  </a:cubicBezTo>
                  <a:lnTo>
                    <a:pt x="9850" y="1032"/>
                  </a:lnTo>
                  <a:cubicBezTo>
                    <a:pt x="9723" y="1159"/>
                    <a:pt x="9533" y="1286"/>
                    <a:pt x="9311" y="1349"/>
                  </a:cubicBezTo>
                  <a:cubicBezTo>
                    <a:pt x="9470" y="1191"/>
                    <a:pt x="8836" y="1317"/>
                    <a:pt x="9090" y="1096"/>
                  </a:cubicBezTo>
                  <a:lnTo>
                    <a:pt x="9090" y="1096"/>
                  </a:lnTo>
                  <a:cubicBezTo>
                    <a:pt x="8330" y="1571"/>
                    <a:pt x="8710" y="1381"/>
                    <a:pt x="8361" y="1919"/>
                  </a:cubicBezTo>
                  <a:lnTo>
                    <a:pt x="8171" y="1824"/>
                  </a:lnTo>
                  <a:cubicBezTo>
                    <a:pt x="8045" y="2014"/>
                    <a:pt x="8076" y="2109"/>
                    <a:pt x="7728" y="2299"/>
                  </a:cubicBezTo>
                  <a:cubicBezTo>
                    <a:pt x="7981" y="2046"/>
                    <a:pt x="7348" y="2236"/>
                    <a:pt x="7633" y="1919"/>
                  </a:cubicBezTo>
                  <a:cubicBezTo>
                    <a:pt x="7379" y="1919"/>
                    <a:pt x="7221" y="2014"/>
                    <a:pt x="7063" y="2109"/>
                  </a:cubicBezTo>
                  <a:cubicBezTo>
                    <a:pt x="6904" y="2204"/>
                    <a:pt x="6778" y="2299"/>
                    <a:pt x="6683" y="2394"/>
                  </a:cubicBezTo>
                  <a:cubicBezTo>
                    <a:pt x="6526" y="2577"/>
                    <a:pt x="6391" y="2695"/>
                    <a:pt x="6170" y="2695"/>
                  </a:cubicBezTo>
                  <a:cubicBezTo>
                    <a:pt x="6123" y="2695"/>
                    <a:pt x="6073" y="2690"/>
                    <a:pt x="6018" y="2679"/>
                  </a:cubicBezTo>
                  <a:lnTo>
                    <a:pt x="6018" y="2679"/>
                  </a:lnTo>
                  <a:cubicBezTo>
                    <a:pt x="5985" y="2827"/>
                    <a:pt x="6029" y="2881"/>
                    <a:pt x="6101" y="2881"/>
                  </a:cubicBezTo>
                  <a:cubicBezTo>
                    <a:pt x="6168" y="2881"/>
                    <a:pt x="6258" y="2835"/>
                    <a:pt x="6334" y="2774"/>
                  </a:cubicBezTo>
                  <a:cubicBezTo>
                    <a:pt x="6501" y="2703"/>
                    <a:pt x="6649" y="2614"/>
                    <a:pt x="6673" y="2614"/>
                  </a:cubicBezTo>
                  <a:cubicBezTo>
                    <a:pt x="6681" y="2614"/>
                    <a:pt x="6675" y="2624"/>
                    <a:pt x="6651" y="2647"/>
                  </a:cubicBezTo>
                  <a:cubicBezTo>
                    <a:pt x="6904" y="2679"/>
                    <a:pt x="6524" y="3059"/>
                    <a:pt x="6303" y="3217"/>
                  </a:cubicBezTo>
                  <a:cubicBezTo>
                    <a:pt x="6239" y="3249"/>
                    <a:pt x="6168" y="3257"/>
                    <a:pt x="6085" y="3257"/>
                  </a:cubicBezTo>
                  <a:cubicBezTo>
                    <a:pt x="6002" y="3257"/>
                    <a:pt x="5907" y="3249"/>
                    <a:pt x="5796" y="3249"/>
                  </a:cubicBezTo>
                  <a:cubicBezTo>
                    <a:pt x="5669" y="3249"/>
                    <a:pt x="5543" y="3249"/>
                    <a:pt x="5416" y="3281"/>
                  </a:cubicBezTo>
                  <a:cubicBezTo>
                    <a:pt x="5258" y="3312"/>
                    <a:pt x="5131" y="3376"/>
                    <a:pt x="5004" y="3502"/>
                  </a:cubicBezTo>
                  <a:cubicBezTo>
                    <a:pt x="5036" y="3439"/>
                    <a:pt x="5036" y="3439"/>
                    <a:pt x="5099" y="3376"/>
                  </a:cubicBezTo>
                  <a:lnTo>
                    <a:pt x="5099" y="3376"/>
                  </a:lnTo>
                  <a:cubicBezTo>
                    <a:pt x="4814" y="3471"/>
                    <a:pt x="4783" y="3851"/>
                    <a:pt x="4403" y="3946"/>
                  </a:cubicBezTo>
                  <a:cubicBezTo>
                    <a:pt x="4434" y="4263"/>
                    <a:pt x="4054" y="4231"/>
                    <a:pt x="4276" y="4516"/>
                  </a:cubicBezTo>
                  <a:cubicBezTo>
                    <a:pt x="4403" y="4326"/>
                    <a:pt x="4561" y="4168"/>
                    <a:pt x="4719" y="4009"/>
                  </a:cubicBezTo>
                  <a:lnTo>
                    <a:pt x="4719" y="4009"/>
                  </a:lnTo>
                  <a:cubicBezTo>
                    <a:pt x="4593" y="4168"/>
                    <a:pt x="4529" y="4389"/>
                    <a:pt x="4466" y="4579"/>
                  </a:cubicBezTo>
                  <a:cubicBezTo>
                    <a:pt x="4371" y="4801"/>
                    <a:pt x="4244" y="5023"/>
                    <a:pt x="3991" y="5181"/>
                  </a:cubicBezTo>
                  <a:cubicBezTo>
                    <a:pt x="3959" y="5086"/>
                    <a:pt x="4023" y="4896"/>
                    <a:pt x="4054" y="4769"/>
                  </a:cubicBezTo>
                  <a:lnTo>
                    <a:pt x="4054" y="4769"/>
                  </a:lnTo>
                  <a:cubicBezTo>
                    <a:pt x="3864" y="4833"/>
                    <a:pt x="3864" y="5054"/>
                    <a:pt x="3674" y="5149"/>
                  </a:cubicBezTo>
                  <a:cubicBezTo>
                    <a:pt x="3548" y="4991"/>
                    <a:pt x="3674" y="4833"/>
                    <a:pt x="3833" y="4643"/>
                  </a:cubicBezTo>
                  <a:cubicBezTo>
                    <a:pt x="3991" y="4453"/>
                    <a:pt x="4181" y="4231"/>
                    <a:pt x="4276" y="4009"/>
                  </a:cubicBezTo>
                  <a:cubicBezTo>
                    <a:pt x="4054" y="4009"/>
                    <a:pt x="3947" y="4452"/>
                    <a:pt x="3851" y="4452"/>
                  </a:cubicBezTo>
                  <a:cubicBezTo>
                    <a:pt x="3823" y="4452"/>
                    <a:pt x="3797" y="4417"/>
                    <a:pt x="3769" y="4326"/>
                  </a:cubicBezTo>
                  <a:lnTo>
                    <a:pt x="3769" y="4326"/>
                  </a:lnTo>
                  <a:cubicBezTo>
                    <a:pt x="3833" y="4611"/>
                    <a:pt x="3706" y="4738"/>
                    <a:pt x="3548" y="4864"/>
                  </a:cubicBezTo>
                  <a:cubicBezTo>
                    <a:pt x="3389" y="4991"/>
                    <a:pt x="3168" y="5149"/>
                    <a:pt x="3168" y="5466"/>
                  </a:cubicBezTo>
                  <a:lnTo>
                    <a:pt x="3009" y="5308"/>
                  </a:lnTo>
                  <a:cubicBezTo>
                    <a:pt x="3009" y="5371"/>
                    <a:pt x="2977" y="5561"/>
                    <a:pt x="2882" y="5688"/>
                  </a:cubicBezTo>
                  <a:lnTo>
                    <a:pt x="2819" y="5308"/>
                  </a:lnTo>
                  <a:cubicBezTo>
                    <a:pt x="2787" y="5529"/>
                    <a:pt x="2629" y="5656"/>
                    <a:pt x="2439" y="5783"/>
                  </a:cubicBezTo>
                  <a:cubicBezTo>
                    <a:pt x="2281" y="5878"/>
                    <a:pt x="2091" y="6036"/>
                    <a:pt x="2059" y="6226"/>
                  </a:cubicBezTo>
                  <a:cubicBezTo>
                    <a:pt x="2216" y="5979"/>
                    <a:pt x="2301" y="5907"/>
                    <a:pt x="2361" y="5907"/>
                  </a:cubicBezTo>
                  <a:cubicBezTo>
                    <a:pt x="2444" y="5907"/>
                    <a:pt x="2474" y="6050"/>
                    <a:pt x="2577" y="6050"/>
                  </a:cubicBezTo>
                  <a:cubicBezTo>
                    <a:pt x="2608" y="6050"/>
                    <a:pt x="2645" y="6037"/>
                    <a:pt x="2692" y="6004"/>
                  </a:cubicBezTo>
                  <a:lnTo>
                    <a:pt x="2692" y="6004"/>
                  </a:lnTo>
                  <a:cubicBezTo>
                    <a:pt x="2534" y="6511"/>
                    <a:pt x="2344" y="6574"/>
                    <a:pt x="2091" y="6606"/>
                  </a:cubicBezTo>
                  <a:cubicBezTo>
                    <a:pt x="1873" y="6637"/>
                    <a:pt x="1625" y="6729"/>
                    <a:pt x="1377" y="7241"/>
                  </a:cubicBezTo>
                  <a:lnTo>
                    <a:pt x="1377" y="7241"/>
                  </a:lnTo>
                  <a:cubicBezTo>
                    <a:pt x="1439" y="7127"/>
                    <a:pt x="1604" y="6966"/>
                    <a:pt x="1690" y="6966"/>
                  </a:cubicBezTo>
                  <a:cubicBezTo>
                    <a:pt x="1729" y="6966"/>
                    <a:pt x="1752" y="6998"/>
                    <a:pt x="1742" y="7081"/>
                  </a:cubicBezTo>
                  <a:cubicBezTo>
                    <a:pt x="1616" y="7239"/>
                    <a:pt x="1394" y="7461"/>
                    <a:pt x="1236" y="7524"/>
                  </a:cubicBezTo>
                  <a:cubicBezTo>
                    <a:pt x="1132" y="7802"/>
                    <a:pt x="1137" y="7877"/>
                    <a:pt x="1185" y="7877"/>
                  </a:cubicBezTo>
                  <a:cubicBezTo>
                    <a:pt x="1241" y="7877"/>
                    <a:pt x="1353" y="7776"/>
                    <a:pt x="1415" y="7776"/>
                  </a:cubicBezTo>
                  <a:cubicBezTo>
                    <a:pt x="1446" y="7776"/>
                    <a:pt x="1464" y="7800"/>
                    <a:pt x="1457" y="7873"/>
                  </a:cubicBezTo>
                  <a:cubicBezTo>
                    <a:pt x="1109" y="7999"/>
                    <a:pt x="1394" y="8253"/>
                    <a:pt x="1362" y="8601"/>
                  </a:cubicBezTo>
                  <a:lnTo>
                    <a:pt x="1141" y="8538"/>
                  </a:lnTo>
                  <a:cubicBezTo>
                    <a:pt x="951" y="8918"/>
                    <a:pt x="1046" y="9013"/>
                    <a:pt x="1109" y="9076"/>
                  </a:cubicBezTo>
                  <a:cubicBezTo>
                    <a:pt x="1204" y="9171"/>
                    <a:pt x="1299" y="9235"/>
                    <a:pt x="1109" y="9583"/>
                  </a:cubicBezTo>
                  <a:cubicBezTo>
                    <a:pt x="1046" y="9456"/>
                    <a:pt x="982" y="9298"/>
                    <a:pt x="919" y="9171"/>
                  </a:cubicBezTo>
                  <a:lnTo>
                    <a:pt x="887" y="9583"/>
                  </a:lnTo>
                  <a:lnTo>
                    <a:pt x="666" y="9425"/>
                  </a:lnTo>
                  <a:lnTo>
                    <a:pt x="666" y="9425"/>
                  </a:lnTo>
                  <a:cubicBezTo>
                    <a:pt x="697" y="9678"/>
                    <a:pt x="697" y="9836"/>
                    <a:pt x="666" y="9963"/>
                  </a:cubicBezTo>
                  <a:cubicBezTo>
                    <a:pt x="634" y="10121"/>
                    <a:pt x="571" y="10248"/>
                    <a:pt x="507" y="10470"/>
                  </a:cubicBezTo>
                  <a:cubicBezTo>
                    <a:pt x="527" y="10462"/>
                    <a:pt x="549" y="10458"/>
                    <a:pt x="570" y="10458"/>
                  </a:cubicBezTo>
                  <a:cubicBezTo>
                    <a:pt x="717" y="10458"/>
                    <a:pt x="879" y="10645"/>
                    <a:pt x="824" y="10976"/>
                  </a:cubicBezTo>
                  <a:cubicBezTo>
                    <a:pt x="781" y="11046"/>
                    <a:pt x="747" y="11063"/>
                    <a:pt x="720" y="11063"/>
                  </a:cubicBezTo>
                  <a:cubicBezTo>
                    <a:pt x="693" y="11063"/>
                    <a:pt x="674" y="11047"/>
                    <a:pt x="658" y="11047"/>
                  </a:cubicBezTo>
                  <a:cubicBezTo>
                    <a:pt x="631" y="11047"/>
                    <a:pt x="617" y="11095"/>
                    <a:pt x="602" y="11356"/>
                  </a:cubicBezTo>
                  <a:cubicBezTo>
                    <a:pt x="476" y="11198"/>
                    <a:pt x="317" y="11040"/>
                    <a:pt x="571" y="10850"/>
                  </a:cubicBezTo>
                  <a:cubicBezTo>
                    <a:pt x="476" y="10818"/>
                    <a:pt x="444" y="10691"/>
                    <a:pt x="381" y="10660"/>
                  </a:cubicBezTo>
                  <a:cubicBezTo>
                    <a:pt x="191" y="10913"/>
                    <a:pt x="254" y="11388"/>
                    <a:pt x="254" y="11578"/>
                  </a:cubicBezTo>
                  <a:cubicBezTo>
                    <a:pt x="254" y="11515"/>
                    <a:pt x="286" y="11420"/>
                    <a:pt x="317" y="11388"/>
                  </a:cubicBezTo>
                  <a:cubicBezTo>
                    <a:pt x="381" y="11641"/>
                    <a:pt x="476" y="11926"/>
                    <a:pt x="571" y="12180"/>
                  </a:cubicBezTo>
                  <a:cubicBezTo>
                    <a:pt x="549" y="12224"/>
                    <a:pt x="527" y="12241"/>
                    <a:pt x="505" y="12241"/>
                  </a:cubicBezTo>
                  <a:cubicBezTo>
                    <a:pt x="464" y="12241"/>
                    <a:pt x="422" y="12179"/>
                    <a:pt x="381" y="12116"/>
                  </a:cubicBezTo>
                  <a:lnTo>
                    <a:pt x="381" y="12116"/>
                  </a:lnTo>
                  <a:cubicBezTo>
                    <a:pt x="381" y="12275"/>
                    <a:pt x="476" y="12401"/>
                    <a:pt x="507" y="12623"/>
                  </a:cubicBezTo>
                  <a:cubicBezTo>
                    <a:pt x="339" y="12567"/>
                    <a:pt x="170" y="12586"/>
                    <a:pt x="90" y="12347"/>
                  </a:cubicBezTo>
                  <a:lnTo>
                    <a:pt x="90" y="12347"/>
                  </a:lnTo>
                  <a:cubicBezTo>
                    <a:pt x="145" y="12566"/>
                    <a:pt x="204" y="12785"/>
                    <a:pt x="286" y="13003"/>
                  </a:cubicBezTo>
                  <a:cubicBezTo>
                    <a:pt x="230" y="13059"/>
                    <a:pt x="125" y="13336"/>
                    <a:pt x="57" y="13336"/>
                  </a:cubicBezTo>
                  <a:cubicBezTo>
                    <a:pt x="48" y="13336"/>
                    <a:pt x="40" y="13331"/>
                    <a:pt x="32" y="13320"/>
                  </a:cubicBezTo>
                  <a:lnTo>
                    <a:pt x="32" y="13320"/>
                  </a:lnTo>
                  <a:cubicBezTo>
                    <a:pt x="1" y="13542"/>
                    <a:pt x="127" y="13795"/>
                    <a:pt x="254" y="14080"/>
                  </a:cubicBezTo>
                  <a:cubicBezTo>
                    <a:pt x="381" y="14333"/>
                    <a:pt x="507" y="14618"/>
                    <a:pt x="507" y="14903"/>
                  </a:cubicBezTo>
                  <a:cubicBezTo>
                    <a:pt x="539" y="14903"/>
                    <a:pt x="571" y="14967"/>
                    <a:pt x="634" y="15093"/>
                  </a:cubicBezTo>
                  <a:cubicBezTo>
                    <a:pt x="697" y="15347"/>
                    <a:pt x="697" y="15600"/>
                    <a:pt x="761" y="15853"/>
                  </a:cubicBezTo>
                  <a:cubicBezTo>
                    <a:pt x="824" y="16107"/>
                    <a:pt x="919" y="16360"/>
                    <a:pt x="1109" y="16613"/>
                  </a:cubicBezTo>
                  <a:lnTo>
                    <a:pt x="982" y="17025"/>
                  </a:lnTo>
                  <a:cubicBezTo>
                    <a:pt x="1031" y="17110"/>
                    <a:pt x="1067" y="17142"/>
                    <a:pt x="1096" y="17142"/>
                  </a:cubicBezTo>
                  <a:cubicBezTo>
                    <a:pt x="1177" y="17142"/>
                    <a:pt x="1205" y="16899"/>
                    <a:pt x="1311" y="16899"/>
                  </a:cubicBezTo>
                  <a:cubicBezTo>
                    <a:pt x="1366" y="16899"/>
                    <a:pt x="1440" y="16962"/>
                    <a:pt x="1552" y="17152"/>
                  </a:cubicBezTo>
                  <a:cubicBezTo>
                    <a:pt x="1901" y="17627"/>
                    <a:pt x="1426" y="17437"/>
                    <a:pt x="1457" y="17658"/>
                  </a:cubicBezTo>
                  <a:cubicBezTo>
                    <a:pt x="1584" y="17753"/>
                    <a:pt x="1774" y="17880"/>
                    <a:pt x="1932" y="18039"/>
                  </a:cubicBezTo>
                  <a:cubicBezTo>
                    <a:pt x="2091" y="18229"/>
                    <a:pt x="2217" y="18419"/>
                    <a:pt x="2249" y="18704"/>
                  </a:cubicBezTo>
                  <a:cubicBezTo>
                    <a:pt x="2154" y="18577"/>
                    <a:pt x="2122" y="18450"/>
                    <a:pt x="2027" y="18324"/>
                  </a:cubicBezTo>
                  <a:lnTo>
                    <a:pt x="2027" y="18324"/>
                  </a:lnTo>
                  <a:lnTo>
                    <a:pt x="2091" y="18735"/>
                  </a:lnTo>
                  <a:cubicBezTo>
                    <a:pt x="1772" y="18544"/>
                    <a:pt x="1610" y="18325"/>
                    <a:pt x="1548" y="18325"/>
                  </a:cubicBezTo>
                  <a:cubicBezTo>
                    <a:pt x="1517" y="18325"/>
                    <a:pt x="1510" y="18378"/>
                    <a:pt x="1521" y="18514"/>
                  </a:cubicBezTo>
                  <a:cubicBezTo>
                    <a:pt x="1550" y="18503"/>
                    <a:pt x="1578" y="18498"/>
                    <a:pt x="1605" y="18498"/>
                  </a:cubicBezTo>
                  <a:cubicBezTo>
                    <a:pt x="1818" y="18498"/>
                    <a:pt x="1989" y="18800"/>
                    <a:pt x="2186" y="19052"/>
                  </a:cubicBezTo>
                  <a:cubicBezTo>
                    <a:pt x="2312" y="19210"/>
                    <a:pt x="2439" y="19369"/>
                    <a:pt x="2534" y="19495"/>
                  </a:cubicBezTo>
                  <a:cubicBezTo>
                    <a:pt x="2616" y="19557"/>
                    <a:pt x="2698" y="19592"/>
                    <a:pt x="2771" y="19592"/>
                  </a:cubicBezTo>
                  <a:cubicBezTo>
                    <a:pt x="2811" y="19592"/>
                    <a:pt x="2849" y="19581"/>
                    <a:pt x="2882" y="19559"/>
                  </a:cubicBezTo>
                  <a:lnTo>
                    <a:pt x="2946" y="19812"/>
                  </a:lnTo>
                  <a:cubicBezTo>
                    <a:pt x="2914" y="19749"/>
                    <a:pt x="2882" y="19780"/>
                    <a:pt x="2851" y="19717"/>
                  </a:cubicBezTo>
                  <a:lnTo>
                    <a:pt x="2851" y="19717"/>
                  </a:lnTo>
                  <a:cubicBezTo>
                    <a:pt x="2946" y="20255"/>
                    <a:pt x="3358" y="19780"/>
                    <a:pt x="3738" y="20319"/>
                  </a:cubicBezTo>
                  <a:cubicBezTo>
                    <a:pt x="3818" y="20480"/>
                    <a:pt x="3876" y="20618"/>
                    <a:pt x="3795" y="20618"/>
                  </a:cubicBezTo>
                  <a:cubicBezTo>
                    <a:pt x="3781" y="20618"/>
                    <a:pt x="3762" y="20613"/>
                    <a:pt x="3738" y="20604"/>
                  </a:cubicBezTo>
                  <a:lnTo>
                    <a:pt x="3738" y="20604"/>
                  </a:lnTo>
                  <a:cubicBezTo>
                    <a:pt x="3896" y="20699"/>
                    <a:pt x="4023" y="20794"/>
                    <a:pt x="4181" y="20889"/>
                  </a:cubicBezTo>
                  <a:cubicBezTo>
                    <a:pt x="4236" y="20944"/>
                    <a:pt x="4227" y="20978"/>
                    <a:pt x="4191" y="20978"/>
                  </a:cubicBezTo>
                  <a:cubicBezTo>
                    <a:pt x="4173" y="20978"/>
                    <a:pt x="4149" y="20969"/>
                    <a:pt x="4122" y="20951"/>
                  </a:cubicBezTo>
                  <a:lnTo>
                    <a:pt x="4122" y="20951"/>
                  </a:lnTo>
                  <a:cubicBezTo>
                    <a:pt x="4300" y="21102"/>
                    <a:pt x="4478" y="21279"/>
                    <a:pt x="4656" y="21427"/>
                  </a:cubicBezTo>
                  <a:cubicBezTo>
                    <a:pt x="4783" y="21459"/>
                    <a:pt x="5036" y="21522"/>
                    <a:pt x="5163" y="21554"/>
                  </a:cubicBezTo>
                  <a:cubicBezTo>
                    <a:pt x="5196" y="21621"/>
                    <a:pt x="5190" y="21641"/>
                    <a:pt x="5168" y="21641"/>
                  </a:cubicBezTo>
                  <a:cubicBezTo>
                    <a:pt x="5138" y="21641"/>
                    <a:pt x="5077" y="21604"/>
                    <a:pt x="5050" y="21604"/>
                  </a:cubicBezTo>
                  <a:cubicBezTo>
                    <a:pt x="5041" y="21604"/>
                    <a:pt x="5036" y="21607"/>
                    <a:pt x="5036" y="21617"/>
                  </a:cubicBezTo>
                  <a:cubicBezTo>
                    <a:pt x="5163" y="21680"/>
                    <a:pt x="5321" y="21744"/>
                    <a:pt x="5448" y="21807"/>
                  </a:cubicBezTo>
                  <a:cubicBezTo>
                    <a:pt x="5470" y="21873"/>
                    <a:pt x="5438" y="21901"/>
                    <a:pt x="5379" y="21901"/>
                  </a:cubicBezTo>
                  <a:cubicBezTo>
                    <a:pt x="5269" y="21901"/>
                    <a:pt x="5065" y="21804"/>
                    <a:pt x="4941" y="21680"/>
                  </a:cubicBezTo>
                  <a:lnTo>
                    <a:pt x="4941" y="21680"/>
                  </a:lnTo>
                  <a:cubicBezTo>
                    <a:pt x="4909" y="21965"/>
                    <a:pt x="5036" y="21997"/>
                    <a:pt x="5163" y="22060"/>
                  </a:cubicBezTo>
                  <a:cubicBezTo>
                    <a:pt x="5321" y="22092"/>
                    <a:pt x="5511" y="22187"/>
                    <a:pt x="5796" y="22535"/>
                  </a:cubicBezTo>
                  <a:cubicBezTo>
                    <a:pt x="5669" y="22472"/>
                    <a:pt x="5543" y="22409"/>
                    <a:pt x="5416" y="22345"/>
                  </a:cubicBezTo>
                  <a:lnTo>
                    <a:pt x="5416" y="22345"/>
                  </a:lnTo>
                  <a:cubicBezTo>
                    <a:pt x="5448" y="22694"/>
                    <a:pt x="5796" y="22789"/>
                    <a:pt x="6081" y="23169"/>
                  </a:cubicBezTo>
                  <a:cubicBezTo>
                    <a:pt x="6025" y="23085"/>
                    <a:pt x="5671" y="22504"/>
                    <a:pt x="5898" y="22504"/>
                  </a:cubicBezTo>
                  <a:cubicBezTo>
                    <a:pt x="5928" y="22504"/>
                    <a:pt x="5967" y="22514"/>
                    <a:pt x="6018" y="22535"/>
                  </a:cubicBezTo>
                  <a:cubicBezTo>
                    <a:pt x="6081" y="22630"/>
                    <a:pt x="6208" y="22725"/>
                    <a:pt x="6461" y="22789"/>
                  </a:cubicBezTo>
                  <a:cubicBezTo>
                    <a:pt x="6398" y="22916"/>
                    <a:pt x="6619" y="23011"/>
                    <a:pt x="6873" y="23169"/>
                  </a:cubicBezTo>
                  <a:lnTo>
                    <a:pt x="6746" y="23327"/>
                  </a:lnTo>
                  <a:cubicBezTo>
                    <a:pt x="6857" y="23371"/>
                    <a:pt x="6932" y="23385"/>
                    <a:pt x="6994" y="23385"/>
                  </a:cubicBezTo>
                  <a:cubicBezTo>
                    <a:pt x="7087" y="23385"/>
                    <a:pt x="7147" y="23354"/>
                    <a:pt x="7245" y="23354"/>
                  </a:cubicBezTo>
                  <a:cubicBezTo>
                    <a:pt x="7266" y="23354"/>
                    <a:pt x="7290" y="23355"/>
                    <a:pt x="7316" y="23359"/>
                  </a:cubicBezTo>
                  <a:cubicBezTo>
                    <a:pt x="7601" y="23549"/>
                    <a:pt x="7601" y="23707"/>
                    <a:pt x="7633" y="23834"/>
                  </a:cubicBezTo>
                  <a:cubicBezTo>
                    <a:pt x="7730" y="23888"/>
                    <a:pt x="7780" y="23909"/>
                    <a:pt x="7803" y="23909"/>
                  </a:cubicBezTo>
                  <a:cubicBezTo>
                    <a:pt x="7879" y="23909"/>
                    <a:pt x="7649" y="23678"/>
                    <a:pt x="7795" y="23678"/>
                  </a:cubicBezTo>
                  <a:cubicBezTo>
                    <a:pt x="7835" y="23678"/>
                    <a:pt x="7903" y="23695"/>
                    <a:pt x="8013" y="23739"/>
                  </a:cubicBezTo>
                  <a:cubicBezTo>
                    <a:pt x="8425" y="23992"/>
                    <a:pt x="8773" y="24056"/>
                    <a:pt x="9343" y="24151"/>
                  </a:cubicBezTo>
                  <a:cubicBezTo>
                    <a:pt x="9628" y="24309"/>
                    <a:pt x="9248" y="24246"/>
                    <a:pt x="9343" y="24309"/>
                  </a:cubicBezTo>
                  <a:lnTo>
                    <a:pt x="9660" y="24277"/>
                  </a:lnTo>
                  <a:cubicBezTo>
                    <a:pt x="9755" y="24309"/>
                    <a:pt x="9691" y="24341"/>
                    <a:pt x="9691" y="24372"/>
                  </a:cubicBezTo>
                  <a:cubicBezTo>
                    <a:pt x="9902" y="24372"/>
                    <a:pt x="9806" y="24262"/>
                    <a:pt x="9987" y="24262"/>
                  </a:cubicBezTo>
                  <a:cubicBezTo>
                    <a:pt x="10024" y="24262"/>
                    <a:pt x="10071" y="24267"/>
                    <a:pt x="10135" y="24277"/>
                  </a:cubicBezTo>
                  <a:cubicBezTo>
                    <a:pt x="10152" y="24266"/>
                    <a:pt x="10172" y="24260"/>
                    <a:pt x="10193" y="24260"/>
                  </a:cubicBezTo>
                  <a:cubicBezTo>
                    <a:pt x="10290" y="24260"/>
                    <a:pt x="10429" y="24364"/>
                    <a:pt x="10610" y="24467"/>
                  </a:cubicBezTo>
                  <a:cubicBezTo>
                    <a:pt x="10793" y="24572"/>
                    <a:pt x="11020" y="24634"/>
                    <a:pt x="11237" y="24634"/>
                  </a:cubicBezTo>
                  <a:cubicBezTo>
                    <a:pt x="11282" y="24634"/>
                    <a:pt x="11326" y="24631"/>
                    <a:pt x="11370" y="24626"/>
                  </a:cubicBezTo>
                  <a:lnTo>
                    <a:pt x="11370" y="24626"/>
                  </a:lnTo>
                  <a:cubicBezTo>
                    <a:pt x="11465" y="24689"/>
                    <a:pt x="11275" y="24721"/>
                    <a:pt x="11306" y="24752"/>
                  </a:cubicBezTo>
                  <a:cubicBezTo>
                    <a:pt x="11485" y="24761"/>
                    <a:pt x="11608" y="24765"/>
                    <a:pt x="11705" y="24765"/>
                  </a:cubicBezTo>
                  <a:cubicBezTo>
                    <a:pt x="11968" y="24765"/>
                    <a:pt x="12029" y="24735"/>
                    <a:pt x="12447" y="24689"/>
                  </a:cubicBezTo>
                  <a:lnTo>
                    <a:pt x="12858" y="24847"/>
                  </a:lnTo>
                  <a:cubicBezTo>
                    <a:pt x="12542" y="24689"/>
                    <a:pt x="12985" y="24657"/>
                    <a:pt x="13365" y="24626"/>
                  </a:cubicBezTo>
                  <a:cubicBezTo>
                    <a:pt x="13238" y="24562"/>
                    <a:pt x="13143" y="24499"/>
                    <a:pt x="13080" y="24467"/>
                  </a:cubicBezTo>
                  <a:lnTo>
                    <a:pt x="13080" y="24467"/>
                  </a:lnTo>
                  <a:lnTo>
                    <a:pt x="13682" y="24499"/>
                  </a:lnTo>
                  <a:cubicBezTo>
                    <a:pt x="13745" y="24531"/>
                    <a:pt x="13682" y="24562"/>
                    <a:pt x="13587" y="24594"/>
                  </a:cubicBezTo>
                  <a:lnTo>
                    <a:pt x="13682" y="24594"/>
                  </a:lnTo>
                  <a:cubicBezTo>
                    <a:pt x="13903" y="24657"/>
                    <a:pt x="13777" y="24689"/>
                    <a:pt x="13618" y="24752"/>
                  </a:cubicBezTo>
                  <a:lnTo>
                    <a:pt x="13428" y="24657"/>
                  </a:lnTo>
                  <a:cubicBezTo>
                    <a:pt x="13270" y="24689"/>
                    <a:pt x="13112" y="24752"/>
                    <a:pt x="13143" y="24847"/>
                  </a:cubicBezTo>
                  <a:cubicBezTo>
                    <a:pt x="13175" y="24816"/>
                    <a:pt x="13270" y="24816"/>
                    <a:pt x="13333" y="24816"/>
                  </a:cubicBezTo>
                  <a:cubicBezTo>
                    <a:pt x="13302" y="24847"/>
                    <a:pt x="13270" y="24847"/>
                    <a:pt x="13302" y="24879"/>
                  </a:cubicBezTo>
                  <a:cubicBezTo>
                    <a:pt x="13302" y="24879"/>
                    <a:pt x="13365" y="24847"/>
                    <a:pt x="13460" y="24847"/>
                  </a:cubicBezTo>
                  <a:lnTo>
                    <a:pt x="13587" y="24974"/>
                  </a:lnTo>
                  <a:lnTo>
                    <a:pt x="13618" y="24942"/>
                  </a:lnTo>
                  <a:cubicBezTo>
                    <a:pt x="13872" y="24974"/>
                    <a:pt x="14125" y="25037"/>
                    <a:pt x="14378" y="25069"/>
                  </a:cubicBezTo>
                  <a:cubicBezTo>
                    <a:pt x="14948" y="24974"/>
                    <a:pt x="15455" y="24847"/>
                    <a:pt x="16310" y="24847"/>
                  </a:cubicBezTo>
                  <a:cubicBezTo>
                    <a:pt x="16088" y="24911"/>
                    <a:pt x="16247" y="24974"/>
                    <a:pt x="16247" y="25037"/>
                  </a:cubicBezTo>
                  <a:cubicBezTo>
                    <a:pt x="16184" y="25010"/>
                    <a:pt x="16104" y="25001"/>
                    <a:pt x="16010" y="25001"/>
                  </a:cubicBezTo>
                  <a:cubicBezTo>
                    <a:pt x="15810" y="25001"/>
                    <a:pt x="15550" y="25043"/>
                    <a:pt x="15271" y="25043"/>
                  </a:cubicBezTo>
                  <a:cubicBezTo>
                    <a:pt x="15249" y="25043"/>
                    <a:pt x="15228" y="25042"/>
                    <a:pt x="15206" y="25042"/>
                  </a:cubicBezTo>
                  <a:lnTo>
                    <a:pt x="15206" y="25042"/>
                  </a:lnTo>
                  <a:cubicBezTo>
                    <a:pt x="15327" y="25055"/>
                    <a:pt x="15295" y="25092"/>
                    <a:pt x="15249" y="25100"/>
                  </a:cubicBezTo>
                  <a:lnTo>
                    <a:pt x="15249" y="25100"/>
                  </a:lnTo>
                  <a:lnTo>
                    <a:pt x="16057" y="25037"/>
                  </a:lnTo>
                  <a:lnTo>
                    <a:pt x="16057" y="25037"/>
                  </a:lnTo>
                  <a:cubicBezTo>
                    <a:pt x="16025" y="25101"/>
                    <a:pt x="16215" y="25101"/>
                    <a:pt x="16437" y="25132"/>
                  </a:cubicBezTo>
                  <a:cubicBezTo>
                    <a:pt x="16278" y="25006"/>
                    <a:pt x="17039" y="25037"/>
                    <a:pt x="17355" y="25006"/>
                  </a:cubicBezTo>
                  <a:lnTo>
                    <a:pt x="17355" y="25006"/>
                  </a:lnTo>
                  <a:cubicBezTo>
                    <a:pt x="17381" y="25031"/>
                    <a:pt x="17324" y="25078"/>
                    <a:pt x="17100" y="25078"/>
                  </a:cubicBezTo>
                  <a:cubicBezTo>
                    <a:pt x="17047" y="25078"/>
                    <a:pt x="16984" y="25075"/>
                    <a:pt x="16912" y="25069"/>
                  </a:cubicBezTo>
                  <a:lnTo>
                    <a:pt x="16912" y="25069"/>
                  </a:lnTo>
                  <a:cubicBezTo>
                    <a:pt x="16995" y="25093"/>
                    <a:pt x="17067" y="25102"/>
                    <a:pt x="17132" y="25102"/>
                  </a:cubicBezTo>
                  <a:cubicBezTo>
                    <a:pt x="17362" y="25102"/>
                    <a:pt x="17502" y="24986"/>
                    <a:pt x="17728" y="24986"/>
                  </a:cubicBezTo>
                  <a:cubicBezTo>
                    <a:pt x="17759" y="24986"/>
                    <a:pt x="17793" y="24988"/>
                    <a:pt x="17828" y="24993"/>
                  </a:cubicBezTo>
                  <a:lnTo>
                    <a:pt x="17828" y="24993"/>
                  </a:lnTo>
                  <a:cubicBezTo>
                    <a:pt x="17907" y="24988"/>
                    <a:pt x="17998" y="24985"/>
                    <a:pt x="18084" y="24985"/>
                  </a:cubicBezTo>
                  <a:cubicBezTo>
                    <a:pt x="18276" y="24985"/>
                    <a:pt x="18440" y="25000"/>
                    <a:pt x="18370" y="25036"/>
                  </a:cubicBezTo>
                  <a:lnTo>
                    <a:pt x="18370" y="25036"/>
                  </a:lnTo>
                  <a:cubicBezTo>
                    <a:pt x="19033" y="25025"/>
                    <a:pt x="20242" y="24905"/>
                    <a:pt x="20332" y="24784"/>
                  </a:cubicBezTo>
                  <a:lnTo>
                    <a:pt x="20332" y="24784"/>
                  </a:lnTo>
                  <a:cubicBezTo>
                    <a:pt x="20332" y="24784"/>
                    <a:pt x="20269" y="24911"/>
                    <a:pt x="20205" y="24942"/>
                  </a:cubicBezTo>
                  <a:cubicBezTo>
                    <a:pt x="20585" y="24784"/>
                    <a:pt x="20966" y="24626"/>
                    <a:pt x="21314" y="24436"/>
                  </a:cubicBezTo>
                  <a:lnTo>
                    <a:pt x="21314" y="24436"/>
                  </a:lnTo>
                  <a:cubicBezTo>
                    <a:pt x="21219" y="24531"/>
                    <a:pt x="21662" y="24721"/>
                    <a:pt x="21124" y="24847"/>
                  </a:cubicBezTo>
                  <a:cubicBezTo>
                    <a:pt x="21282" y="24847"/>
                    <a:pt x="21472" y="24847"/>
                    <a:pt x="21789" y="24752"/>
                  </a:cubicBezTo>
                  <a:cubicBezTo>
                    <a:pt x="21694" y="24752"/>
                    <a:pt x="21504" y="24657"/>
                    <a:pt x="21662" y="24626"/>
                  </a:cubicBezTo>
                  <a:lnTo>
                    <a:pt x="21662" y="24626"/>
                  </a:lnTo>
                  <a:cubicBezTo>
                    <a:pt x="21814" y="24649"/>
                    <a:pt x="21893" y="24655"/>
                    <a:pt x="21956" y="24655"/>
                  </a:cubicBezTo>
                  <a:cubicBezTo>
                    <a:pt x="22024" y="24655"/>
                    <a:pt x="22073" y="24648"/>
                    <a:pt x="22179" y="24648"/>
                  </a:cubicBezTo>
                  <a:cubicBezTo>
                    <a:pt x="22234" y="24648"/>
                    <a:pt x="22304" y="24650"/>
                    <a:pt x="22401" y="24656"/>
                  </a:cubicBezTo>
                  <a:lnTo>
                    <a:pt x="22401" y="24656"/>
                  </a:lnTo>
                  <a:cubicBezTo>
                    <a:pt x="22280" y="24639"/>
                    <a:pt x="22433" y="24466"/>
                    <a:pt x="22644" y="24436"/>
                  </a:cubicBezTo>
                  <a:lnTo>
                    <a:pt x="22644" y="24436"/>
                  </a:lnTo>
                  <a:cubicBezTo>
                    <a:pt x="22614" y="24466"/>
                    <a:pt x="22697" y="24581"/>
                    <a:pt x="22626" y="24620"/>
                  </a:cubicBezTo>
                  <a:lnTo>
                    <a:pt x="22626" y="24620"/>
                  </a:lnTo>
                  <a:cubicBezTo>
                    <a:pt x="22829" y="24532"/>
                    <a:pt x="23005" y="24445"/>
                    <a:pt x="23180" y="24358"/>
                  </a:cubicBezTo>
                  <a:lnTo>
                    <a:pt x="23180" y="24358"/>
                  </a:lnTo>
                  <a:cubicBezTo>
                    <a:pt x="23083" y="24420"/>
                    <a:pt x="23228" y="24499"/>
                    <a:pt x="23372" y="24499"/>
                  </a:cubicBezTo>
                  <a:cubicBezTo>
                    <a:pt x="23277" y="24499"/>
                    <a:pt x="23879" y="24404"/>
                    <a:pt x="24037" y="24341"/>
                  </a:cubicBezTo>
                  <a:lnTo>
                    <a:pt x="24037" y="24341"/>
                  </a:lnTo>
                  <a:cubicBezTo>
                    <a:pt x="23942" y="24372"/>
                    <a:pt x="23879" y="24372"/>
                    <a:pt x="23784" y="24372"/>
                  </a:cubicBezTo>
                  <a:cubicBezTo>
                    <a:pt x="24481" y="24246"/>
                    <a:pt x="24386" y="23961"/>
                    <a:pt x="25051" y="23739"/>
                  </a:cubicBezTo>
                  <a:lnTo>
                    <a:pt x="25051" y="23739"/>
                  </a:lnTo>
                  <a:cubicBezTo>
                    <a:pt x="24994" y="23795"/>
                    <a:pt x="24938" y="24002"/>
                    <a:pt x="25172" y="24002"/>
                  </a:cubicBezTo>
                  <a:cubicBezTo>
                    <a:pt x="25201" y="24002"/>
                    <a:pt x="25234" y="23999"/>
                    <a:pt x="25273" y="23992"/>
                  </a:cubicBezTo>
                  <a:cubicBezTo>
                    <a:pt x="25399" y="23834"/>
                    <a:pt x="25779" y="23264"/>
                    <a:pt x="26286" y="22916"/>
                  </a:cubicBezTo>
                  <a:lnTo>
                    <a:pt x="26413" y="22916"/>
                  </a:lnTo>
                  <a:cubicBezTo>
                    <a:pt x="26539" y="22821"/>
                    <a:pt x="26666" y="22725"/>
                    <a:pt x="26793" y="22630"/>
                  </a:cubicBezTo>
                  <a:lnTo>
                    <a:pt x="26793" y="22630"/>
                  </a:lnTo>
                  <a:cubicBezTo>
                    <a:pt x="26634" y="22979"/>
                    <a:pt x="26033" y="23644"/>
                    <a:pt x="25621" y="23929"/>
                  </a:cubicBezTo>
                  <a:cubicBezTo>
                    <a:pt x="25716" y="23918"/>
                    <a:pt x="25758" y="23918"/>
                    <a:pt x="25786" y="23918"/>
                  </a:cubicBezTo>
                  <a:lnTo>
                    <a:pt x="25786" y="23918"/>
                  </a:lnTo>
                  <a:cubicBezTo>
                    <a:pt x="25843" y="23918"/>
                    <a:pt x="25843" y="23918"/>
                    <a:pt x="26096" y="23834"/>
                  </a:cubicBezTo>
                  <a:lnTo>
                    <a:pt x="26096" y="23834"/>
                  </a:lnTo>
                  <a:cubicBezTo>
                    <a:pt x="26254" y="23866"/>
                    <a:pt x="25938" y="23992"/>
                    <a:pt x="25811" y="24024"/>
                  </a:cubicBezTo>
                  <a:cubicBezTo>
                    <a:pt x="26128" y="23961"/>
                    <a:pt x="26444" y="23866"/>
                    <a:pt x="26729" y="23771"/>
                  </a:cubicBezTo>
                  <a:cubicBezTo>
                    <a:pt x="26698" y="23707"/>
                    <a:pt x="26856" y="23644"/>
                    <a:pt x="26983" y="23517"/>
                  </a:cubicBezTo>
                  <a:cubicBezTo>
                    <a:pt x="27141" y="23422"/>
                    <a:pt x="27299" y="23327"/>
                    <a:pt x="27268" y="23264"/>
                  </a:cubicBezTo>
                  <a:lnTo>
                    <a:pt x="27268" y="23264"/>
                  </a:lnTo>
                  <a:cubicBezTo>
                    <a:pt x="26983" y="23454"/>
                    <a:pt x="26666" y="23612"/>
                    <a:pt x="26381" y="23771"/>
                  </a:cubicBezTo>
                  <a:cubicBezTo>
                    <a:pt x="26286" y="23676"/>
                    <a:pt x="26761" y="23201"/>
                    <a:pt x="27363" y="22947"/>
                  </a:cubicBezTo>
                  <a:cubicBezTo>
                    <a:pt x="27370" y="22946"/>
                    <a:pt x="27376" y="22945"/>
                    <a:pt x="27382" y="22945"/>
                  </a:cubicBezTo>
                  <a:cubicBezTo>
                    <a:pt x="27508" y="22945"/>
                    <a:pt x="27364" y="23265"/>
                    <a:pt x="27394" y="23296"/>
                  </a:cubicBezTo>
                  <a:cubicBezTo>
                    <a:pt x="27455" y="23235"/>
                    <a:pt x="27889" y="22945"/>
                    <a:pt x="27984" y="22945"/>
                  </a:cubicBezTo>
                  <a:cubicBezTo>
                    <a:pt x="27989" y="22945"/>
                    <a:pt x="27993" y="22946"/>
                    <a:pt x="27996" y="22947"/>
                  </a:cubicBezTo>
                  <a:lnTo>
                    <a:pt x="27774" y="23137"/>
                  </a:lnTo>
                  <a:cubicBezTo>
                    <a:pt x="27964" y="23106"/>
                    <a:pt x="28091" y="22979"/>
                    <a:pt x="28186" y="22884"/>
                  </a:cubicBezTo>
                  <a:cubicBezTo>
                    <a:pt x="28313" y="22757"/>
                    <a:pt x="28439" y="22630"/>
                    <a:pt x="28693" y="22599"/>
                  </a:cubicBezTo>
                  <a:cubicBezTo>
                    <a:pt x="28819" y="22535"/>
                    <a:pt x="29231" y="22567"/>
                    <a:pt x="29199" y="22472"/>
                  </a:cubicBezTo>
                  <a:cubicBezTo>
                    <a:pt x="28851" y="22409"/>
                    <a:pt x="28439" y="21870"/>
                    <a:pt x="28471" y="21649"/>
                  </a:cubicBezTo>
                  <a:cubicBezTo>
                    <a:pt x="28534" y="21649"/>
                    <a:pt x="29231" y="21364"/>
                    <a:pt x="29421" y="21364"/>
                  </a:cubicBezTo>
                  <a:cubicBezTo>
                    <a:pt x="29738" y="21364"/>
                    <a:pt x="29389" y="21934"/>
                    <a:pt x="29675" y="21934"/>
                  </a:cubicBezTo>
                  <a:cubicBezTo>
                    <a:pt x="29643" y="21870"/>
                    <a:pt x="29706" y="21744"/>
                    <a:pt x="29738" y="21680"/>
                  </a:cubicBezTo>
                  <a:cubicBezTo>
                    <a:pt x="29756" y="21673"/>
                    <a:pt x="29771" y="21670"/>
                    <a:pt x="29784" y="21670"/>
                  </a:cubicBezTo>
                  <a:cubicBezTo>
                    <a:pt x="29845" y="21670"/>
                    <a:pt x="29847" y="21742"/>
                    <a:pt x="29899" y="21742"/>
                  </a:cubicBezTo>
                  <a:cubicBezTo>
                    <a:pt x="29929" y="21742"/>
                    <a:pt x="29974" y="21719"/>
                    <a:pt x="30055" y="21649"/>
                  </a:cubicBezTo>
                  <a:cubicBezTo>
                    <a:pt x="29985" y="21488"/>
                    <a:pt x="30318" y="21310"/>
                    <a:pt x="30298" y="21310"/>
                  </a:cubicBezTo>
                  <a:cubicBezTo>
                    <a:pt x="30291" y="21310"/>
                    <a:pt x="30233" y="21335"/>
                    <a:pt x="30086" y="21395"/>
                  </a:cubicBezTo>
                  <a:cubicBezTo>
                    <a:pt x="30276" y="21110"/>
                    <a:pt x="30403" y="21205"/>
                    <a:pt x="30656" y="20920"/>
                  </a:cubicBezTo>
                  <a:cubicBezTo>
                    <a:pt x="30466" y="20889"/>
                    <a:pt x="30561" y="20319"/>
                    <a:pt x="30720" y="20002"/>
                  </a:cubicBezTo>
                  <a:cubicBezTo>
                    <a:pt x="30751" y="20065"/>
                    <a:pt x="30878" y="20065"/>
                    <a:pt x="30910" y="20065"/>
                  </a:cubicBezTo>
                  <a:cubicBezTo>
                    <a:pt x="31036" y="19939"/>
                    <a:pt x="31131" y="19812"/>
                    <a:pt x="31226" y="19717"/>
                  </a:cubicBezTo>
                  <a:cubicBezTo>
                    <a:pt x="31321" y="19622"/>
                    <a:pt x="31416" y="19527"/>
                    <a:pt x="31511" y="19432"/>
                  </a:cubicBezTo>
                  <a:cubicBezTo>
                    <a:pt x="31701" y="19242"/>
                    <a:pt x="31860" y="19020"/>
                    <a:pt x="32018" y="18767"/>
                  </a:cubicBezTo>
                  <a:cubicBezTo>
                    <a:pt x="32088" y="18743"/>
                    <a:pt x="32229" y="18615"/>
                    <a:pt x="32309" y="18615"/>
                  </a:cubicBezTo>
                  <a:cubicBezTo>
                    <a:pt x="32337" y="18615"/>
                    <a:pt x="32358" y="18631"/>
                    <a:pt x="32366" y="18672"/>
                  </a:cubicBezTo>
                  <a:cubicBezTo>
                    <a:pt x="32366" y="18577"/>
                    <a:pt x="32335" y="18450"/>
                    <a:pt x="32430" y="18260"/>
                  </a:cubicBezTo>
                  <a:cubicBezTo>
                    <a:pt x="32491" y="18219"/>
                    <a:pt x="32528" y="18202"/>
                    <a:pt x="32548" y="18202"/>
                  </a:cubicBezTo>
                  <a:cubicBezTo>
                    <a:pt x="32639" y="18202"/>
                    <a:pt x="32370" y="18561"/>
                    <a:pt x="32540" y="18561"/>
                  </a:cubicBezTo>
                  <a:cubicBezTo>
                    <a:pt x="32560" y="18561"/>
                    <a:pt x="32586" y="18556"/>
                    <a:pt x="32620" y="18545"/>
                  </a:cubicBezTo>
                  <a:cubicBezTo>
                    <a:pt x="32493" y="18450"/>
                    <a:pt x="32683" y="17975"/>
                    <a:pt x="32683" y="17658"/>
                  </a:cubicBezTo>
                  <a:cubicBezTo>
                    <a:pt x="32556" y="17658"/>
                    <a:pt x="32493" y="17817"/>
                    <a:pt x="32461" y="18007"/>
                  </a:cubicBezTo>
                  <a:cubicBezTo>
                    <a:pt x="32398" y="18165"/>
                    <a:pt x="32335" y="18387"/>
                    <a:pt x="32335" y="18545"/>
                  </a:cubicBezTo>
                  <a:cubicBezTo>
                    <a:pt x="32050" y="18387"/>
                    <a:pt x="31986" y="17817"/>
                    <a:pt x="32081" y="17183"/>
                  </a:cubicBezTo>
                  <a:cubicBezTo>
                    <a:pt x="32122" y="16969"/>
                    <a:pt x="32173" y="16913"/>
                    <a:pt x="32219" y="16913"/>
                  </a:cubicBezTo>
                  <a:cubicBezTo>
                    <a:pt x="32269" y="16913"/>
                    <a:pt x="32312" y="16978"/>
                    <a:pt x="32328" y="16978"/>
                  </a:cubicBezTo>
                  <a:cubicBezTo>
                    <a:pt x="32332" y="16978"/>
                    <a:pt x="32335" y="16973"/>
                    <a:pt x="32335" y="16962"/>
                  </a:cubicBezTo>
                  <a:cubicBezTo>
                    <a:pt x="32493" y="16518"/>
                    <a:pt x="32398" y="16265"/>
                    <a:pt x="32335" y="16075"/>
                  </a:cubicBezTo>
                  <a:cubicBezTo>
                    <a:pt x="32240" y="15885"/>
                    <a:pt x="32176" y="15727"/>
                    <a:pt x="32335" y="15347"/>
                  </a:cubicBezTo>
                  <a:cubicBezTo>
                    <a:pt x="32406" y="15255"/>
                    <a:pt x="32474" y="15226"/>
                    <a:pt x="32538" y="15226"/>
                  </a:cubicBezTo>
                  <a:cubicBezTo>
                    <a:pt x="32656" y="15226"/>
                    <a:pt x="32763" y="15324"/>
                    <a:pt x="32859" y="15324"/>
                  </a:cubicBezTo>
                  <a:cubicBezTo>
                    <a:pt x="32874" y="15324"/>
                    <a:pt x="32890" y="15321"/>
                    <a:pt x="32905" y="15315"/>
                  </a:cubicBezTo>
                  <a:lnTo>
                    <a:pt x="32905" y="15315"/>
                  </a:lnTo>
                  <a:cubicBezTo>
                    <a:pt x="32936" y="15537"/>
                    <a:pt x="32873" y="15695"/>
                    <a:pt x="32810" y="15853"/>
                  </a:cubicBezTo>
                  <a:cubicBezTo>
                    <a:pt x="32746" y="15980"/>
                    <a:pt x="32683" y="16107"/>
                    <a:pt x="32651" y="16233"/>
                  </a:cubicBezTo>
                  <a:cubicBezTo>
                    <a:pt x="32683" y="16107"/>
                    <a:pt x="32746" y="16012"/>
                    <a:pt x="32810" y="15917"/>
                  </a:cubicBezTo>
                  <a:lnTo>
                    <a:pt x="32810" y="15917"/>
                  </a:lnTo>
                  <a:cubicBezTo>
                    <a:pt x="32873" y="16043"/>
                    <a:pt x="32841" y="16328"/>
                    <a:pt x="32746" y="16487"/>
                  </a:cubicBezTo>
                  <a:cubicBezTo>
                    <a:pt x="32810" y="16423"/>
                    <a:pt x="32873" y="16297"/>
                    <a:pt x="32905" y="16107"/>
                  </a:cubicBezTo>
                  <a:cubicBezTo>
                    <a:pt x="32968" y="15948"/>
                    <a:pt x="33000" y="15727"/>
                    <a:pt x="33031" y="15473"/>
                  </a:cubicBezTo>
                  <a:cubicBezTo>
                    <a:pt x="33095" y="14998"/>
                    <a:pt x="33126" y="14460"/>
                    <a:pt x="33158" y="14048"/>
                  </a:cubicBezTo>
                  <a:cubicBezTo>
                    <a:pt x="33108" y="13948"/>
                    <a:pt x="33038" y="13789"/>
                    <a:pt x="32980" y="13789"/>
                  </a:cubicBezTo>
                  <a:cubicBezTo>
                    <a:pt x="32964" y="13789"/>
                    <a:pt x="32950" y="13800"/>
                    <a:pt x="32936" y="13827"/>
                  </a:cubicBezTo>
                  <a:lnTo>
                    <a:pt x="32968" y="14048"/>
                  </a:lnTo>
                  <a:cubicBezTo>
                    <a:pt x="32944" y="14082"/>
                    <a:pt x="32921" y="14096"/>
                    <a:pt x="32899" y="14096"/>
                  </a:cubicBezTo>
                  <a:cubicBezTo>
                    <a:pt x="32808" y="14096"/>
                    <a:pt x="32741" y="13846"/>
                    <a:pt x="32691" y="13846"/>
                  </a:cubicBezTo>
                  <a:cubicBezTo>
                    <a:pt x="32677" y="13846"/>
                    <a:pt x="32663" y="13867"/>
                    <a:pt x="32651" y="13922"/>
                  </a:cubicBezTo>
                  <a:cubicBezTo>
                    <a:pt x="32525" y="13637"/>
                    <a:pt x="32303" y="13320"/>
                    <a:pt x="32303" y="12876"/>
                  </a:cubicBezTo>
                  <a:lnTo>
                    <a:pt x="32522" y="12752"/>
                  </a:lnTo>
                  <a:lnTo>
                    <a:pt x="32522" y="12752"/>
                  </a:lnTo>
                  <a:cubicBezTo>
                    <a:pt x="32460" y="12791"/>
                    <a:pt x="32431" y="13068"/>
                    <a:pt x="32525" y="13161"/>
                  </a:cubicBezTo>
                  <a:cubicBezTo>
                    <a:pt x="32461" y="13098"/>
                    <a:pt x="32493" y="12908"/>
                    <a:pt x="32525" y="12750"/>
                  </a:cubicBezTo>
                  <a:lnTo>
                    <a:pt x="32525" y="12750"/>
                  </a:lnTo>
                  <a:cubicBezTo>
                    <a:pt x="32525" y="12750"/>
                    <a:pt x="32525" y="12750"/>
                    <a:pt x="32525" y="12750"/>
                  </a:cubicBezTo>
                  <a:cubicBezTo>
                    <a:pt x="32525" y="12560"/>
                    <a:pt x="32525" y="12370"/>
                    <a:pt x="32335" y="12306"/>
                  </a:cubicBezTo>
                  <a:lnTo>
                    <a:pt x="32271" y="12655"/>
                  </a:lnTo>
                  <a:cubicBezTo>
                    <a:pt x="32176" y="12528"/>
                    <a:pt x="32050" y="12370"/>
                    <a:pt x="31955" y="12211"/>
                  </a:cubicBezTo>
                  <a:cubicBezTo>
                    <a:pt x="31828" y="12053"/>
                    <a:pt x="31733" y="11895"/>
                    <a:pt x="31733" y="11705"/>
                  </a:cubicBezTo>
                  <a:lnTo>
                    <a:pt x="31733" y="11705"/>
                  </a:lnTo>
                  <a:cubicBezTo>
                    <a:pt x="31575" y="11958"/>
                    <a:pt x="31765" y="11800"/>
                    <a:pt x="31606" y="12116"/>
                  </a:cubicBezTo>
                  <a:cubicBezTo>
                    <a:pt x="31636" y="12079"/>
                    <a:pt x="31663" y="12063"/>
                    <a:pt x="31686" y="12063"/>
                  </a:cubicBezTo>
                  <a:cubicBezTo>
                    <a:pt x="31761" y="12063"/>
                    <a:pt x="31804" y="12232"/>
                    <a:pt x="31828" y="12401"/>
                  </a:cubicBezTo>
                  <a:cubicBezTo>
                    <a:pt x="31871" y="12553"/>
                    <a:pt x="31900" y="12690"/>
                    <a:pt x="31954" y="12690"/>
                  </a:cubicBezTo>
                  <a:cubicBezTo>
                    <a:pt x="31977" y="12690"/>
                    <a:pt x="32005" y="12666"/>
                    <a:pt x="32039" y="12609"/>
                  </a:cubicBezTo>
                  <a:lnTo>
                    <a:pt x="32039" y="12609"/>
                  </a:lnTo>
                  <a:cubicBezTo>
                    <a:pt x="31952" y="12759"/>
                    <a:pt x="31923" y="12881"/>
                    <a:pt x="31923" y="13003"/>
                  </a:cubicBezTo>
                  <a:cubicBezTo>
                    <a:pt x="31923" y="13130"/>
                    <a:pt x="31923" y="13288"/>
                    <a:pt x="31828" y="13478"/>
                  </a:cubicBezTo>
                  <a:cubicBezTo>
                    <a:pt x="31858" y="13463"/>
                    <a:pt x="31888" y="13426"/>
                    <a:pt x="31912" y="13426"/>
                  </a:cubicBezTo>
                  <a:cubicBezTo>
                    <a:pt x="31937" y="13426"/>
                    <a:pt x="31955" y="13471"/>
                    <a:pt x="31955" y="13637"/>
                  </a:cubicBezTo>
                  <a:cubicBezTo>
                    <a:pt x="31955" y="13637"/>
                    <a:pt x="31986" y="13668"/>
                    <a:pt x="32018" y="13700"/>
                  </a:cubicBezTo>
                  <a:cubicBezTo>
                    <a:pt x="32050" y="13605"/>
                    <a:pt x="32081" y="13542"/>
                    <a:pt x="32113" y="13510"/>
                  </a:cubicBezTo>
                  <a:cubicBezTo>
                    <a:pt x="32208" y="13573"/>
                    <a:pt x="32271" y="13732"/>
                    <a:pt x="32335" y="13890"/>
                  </a:cubicBezTo>
                  <a:cubicBezTo>
                    <a:pt x="32366" y="14048"/>
                    <a:pt x="32398" y="14238"/>
                    <a:pt x="32461" y="14302"/>
                  </a:cubicBezTo>
                  <a:cubicBezTo>
                    <a:pt x="32452" y="14356"/>
                    <a:pt x="32440" y="14374"/>
                    <a:pt x="32426" y="14374"/>
                  </a:cubicBezTo>
                  <a:cubicBezTo>
                    <a:pt x="32399" y="14374"/>
                    <a:pt x="32363" y="14311"/>
                    <a:pt x="32317" y="14311"/>
                  </a:cubicBezTo>
                  <a:cubicBezTo>
                    <a:pt x="32303" y="14311"/>
                    <a:pt x="32287" y="14317"/>
                    <a:pt x="32271" y="14333"/>
                  </a:cubicBezTo>
                  <a:lnTo>
                    <a:pt x="32398" y="14587"/>
                  </a:lnTo>
                  <a:cubicBezTo>
                    <a:pt x="32289" y="14608"/>
                    <a:pt x="32196" y="14824"/>
                    <a:pt x="32117" y="14824"/>
                  </a:cubicBezTo>
                  <a:cubicBezTo>
                    <a:pt x="32081" y="14824"/>
                    <a:pt x="32048" y="14779"/>
                    <a:pt x="32018" y="14650"/>
                  </a:cubicBezTo>
                  <a:cubicBezTo>
                    <a:pt x="32018" y="14777"/>
                    <a:pt x="32018" y="14903"/>
                    <a:pt x="31986" y="14998"/>
                  </a:cubicBezTo>
                  <a:cubicBezTo>
                    <a:pt x="31955" y="15125"/>
                    <a:pt x="31891" y="15252"/>
                    <a:pt x="31860" y="15378"/>
                  </a:cubicBezTo>
                  <a:cubicBezTo>
                    <a:pt x="31828" y="15473"/>
                    <a:pt x="31828" y="15600"/>
                    <a:pt x="31860" y="15695"/>
                  </a:cubicBezTo>
                  <a:cubicBezTo>
                    <a:pt x="31810" y="15819"/>
                    <a:pt x="31896" y="16039"/>
                    <a:pt x="31891" y="16039"/>
                  </a:cubicBezTo>
                  <a:cubicBezTo>
                    <a:pt x="31889" y="16039"/>
                    <a:pt x="31880" y="16022"/>
                    <a:pt x="31860" y="15980"/>
                  </a:cubicBezTo>
                  <a:cubicBezTo>
                    <a:pt x="31860" y="16202"/>
                    <a:pt x="31828" y="16392"/>
                    <a:pt x="31796" y="16582"/>
                  </a:cubicBezTo>
                  <a:lnTo>
                    <a:pt x="31765" y="16582"/>
                  </a:lnTo>
                  <a:cubicBezTo>
                    <a:pt x="31701" y="16835"/>
                    <a:pt x="31638" y="17152"/>
                    <a:pt x="31543" y="17468"/>
                  </a:cubicBezTo>
                  <a:cubicBezTo>
                    <a:pt x="31480" y="17627"/>
                    <a:pt x="31416" y="17753"/>
                    <a:pt x="31353" y="17912"/>
                  </a:cubicBezTo>
                  <a:cubicBezTo>
                    <a:pt x="31258" y="18070"/>
                    <a:pt x="31131" y="18197"/>
                    <a:pt x="31005" y="18292"/>
                  </a:cubicBezTo>
                  <a:cubicBezTo>
                    <a:pt x="30973" y="18387"/>
                    <a:pt x="30941" y="18482"/>
                    <a:pt x="30878" y="18609"/>
                  </a:cubicBezTo>
                  <a:cubicBezTo>
                    <a:pt x="30846" y="18704"/>
                    <a:pt x="30751" y="18830"/>
                    <a:pt x="30656" y="18957"/>
                  </a:cubicBezTo>
                  <a:lnTo>
                    <a:pt x="30498" y="18925"/>
                  </a:lnTo>
                  <a:cubicBezTo>
                    <a:pt x="30435" y="19052"/>
                    <a:pt x="30308" y="19179"/>
                    <a:pt x="30181" y="19305"/>
                  </a:cubicBezTo>
                  <a:cubicBezTo>
                    <a:pt x="30055" y="19432"/>
                    <a:pt x="29960" y="19559"/>
                    <a:pt x="29960" y="19622"/>
                  </a:cubicBezTo>
                  <a:cubicBezTo>
                    <a:pt x="29738" y="19622"/>
                    <a:pt x="29548" y="19844"/>
                    <a:pt x="29326" y="20097"/>
                  </a:cubicBezTo>
                  <a:cubicBezTo>
                    <a:pt x="29231" y="20224"/>
                    <a:pt x="29104" y="20350"/>
                    <a:pt x="29009" y="20477"/>
                  </a:cubicBezTo>
                  <a:cubicBezTo>
                    <a:pt x="28883" y="20604"/>
                    <a:pt x="28788" y="20699"/>
                    <a:pt x="28693" y="20762"/>
                  </a:cubicBezTo>
                  <a:lnTo>
                    <a:pt x="28788" y="20889"/>
                  </a:lnTo>
                  <a:cubicBezTo>
                    <a:pt x="28661" y="21015"/>
                    <a:pt x="28534" y="21110"/>
                    <a:pt x="28408" y="21237"/>
                  </a:cubicBezTo>
                  <a:cubicBezTo>
                    <a:pt x="28281" y="21364"/>
                    <a:pt x="28154" y="21490"/>
                    <a:pt x="27996" y="21617"/>
                  </a:cubicBezTo>
                  <a:lnTo>
                    <a:pt x="28091" y="21712"/>
                  </a:lnTo>
                  <a:cubicBezTo>
                    <a:pt x="27838" y="21997"/>
                    <a:pt x="27299" y="22155"/>
                    <a:pt x="26793" y="22440"/>
                  </a:cubicBezTo>
                  <a:cubicBezTo>
                    <a:pt x="26824" y="22377"/>
                    <a:pt x="26951" y="22314"/>
                    <a:pt x="27046" y="22282"/>
                  </a:cubicBezTo>
                  <a:lnTo>
                    <a:pt x="27046" y="22282"/>
                  </a:lnTo>
                  <a:cubicBezTo>
                    <a:pt x="26698" y="22345"/>
                    <a:pt x="26413" y="22567"/>
                    <a:pt x="26096" y="22757"/>
                  </a:cubicBezTo>
                  <a:cubicBezTo>
                    <a:pt x="25811" y="22947"/>
                    <a:pt x="25494" y="23137"/>
                    <a:pt x="25209" y="23169"/>
                  </a:cubicBezTo>
                  <a:cubicBezTo>
                    <a:pt x="25051" y="23264"/>
                    <a:pt x="24956" y="23296"/>
                    <a:pt x="24861" y="23327"/>
                  </a:cubicBezTo>
                  <a:cubicBezTo>
                    <a:pt x="24861" y="23296"/>
                    <a:pt x="24861" y="23296"/>
                    <a:pt x="24892" y="23296"/>
                  </a:cubicBezTo>
                  <a:lnTo>
                    <a:pt x="24892" y="23296"/>
                  </a:lnTo>
                  <a:cubicBezTo>
                    <a:pt x="24861" y="23296"/>
                    <a:pt x="24861" y="23296"/>
                    <a:pt x="24829" y="23327"/>
                  </a:cubicBezTo>
                  <a:cubicBezTo>
                    <a:pt x="24819" y="23327"/>
                    <a:pt x="24808" y="23327"/>
                    <a:pt x="24797" y="23327"/>
                  </a:cubicBezTo>
                  <a:lnTo>
                    <a:pt x="24797" y="23327"/>
                  </a:lnTo>
                  <a:cubicBezTo>
                    <a:pt x="24797" y="23327"/>
                    <a:pt x="24797" y="23327"/>
                    <a:pt x="24797" y="23327"/>
                  </a:cubicBezTo>
                  <a:cubicBezTo>
                    <a:pt x="24794" y="23327"/>
                    <a:pt x="24791" y="23327"/>
                    <a:pt x="24787" y="23327"/>
                  </a:cubicBezTo>
                  <a:lnTo>
                    <a:pt x="24787" y="23327"/>
                  </a:lnTo>
                  <a:cubicBezTo>
                    <a:pt x="24791" y="23327"/>
                    <a:pt x="24794" y="23327"/>
                    <a:pt x="24797" y="23327"/>
                  </a:cubicBezTo>
                  <a:lnTo>
                    <a:pt x="24797" y="23327"/>
                  </a:lnTo>
                  <a:cubicBezTo>
                    <a:pt x="24670" y="23359"/>
                    <a:pt x="24512" y="23454"/>
                    <a:pt x="24354" y="23517"/>
                  </a:cubicBezTo>
                  <a:lnTo>
                    <a:pt x="24259" y="23454"/>
                  </a:lnTo>
                  <a:cubicBezTo>
                    <a:pt x="24259" y="23454"/>
                    <a:pt x="24227" y="23486"/>
                    <a:pt x="24227" y="23486"/>
                  </a:cubicBezTo>
                  <a:cubicBezTo>
                    <a:pt x="24037" y="23517"/>
                    <a:pt x="24101" y="23549"/>
                    <a:pt x="24196" y="23581"/>
                  </a:cubicBezTo>
                  <a:cubicBezTo>
                    <a:pt x="24132" y="23644"/>
                    <a:pt x="24037" y="23676"/>
                    <a:pt x="24006" y="23707"/>
                  </a:cubicBezTo>
                  <a:cubicBezTo>
                    <a:pt x="23984" y="23700"/>
                    <a:pt x="23962" y="23697"/>
                    <a:pt x="23939" y="23697"/>
                  </a:cubicBezTo>
                  <a:cubicBezTo>
                    <a:pt x="23791" y="23697"/>
                    <a:pt x="23616" y="23824"/>
                    <a:pt x="23450" y="23824"/>
                  </a:cubicBezTo>
                  <a:cubicBezTo>
                    <a:pt x="23413" y="23824"/>
                    <a:pt x="23376" y="23818"/>
                    <a:pt x="23341" y="23802"/>
                  </a:cubicBezTo>
                  <a:cubicBezTo>
                    <a:pt x="23252" y="23891"/>
                    <a:pt x="22551" y="24036"/>
                    <a:pt x="22411" y="24184"/>
                  </a:cubicBezTo>
                  <a:lnTo>
                    <a:pt x="22411" y="24184"/>
                  </a:lnTo>
                  <a:cubicBezTo>
                    <a:pt x="22225" y="24214"/>
                    <a:pt x="22038" y="24216"/>
                    <a:pt x="21852" y="24309"/>
                  </a:cubicBezTo>
                  <a:lnTo>
                    <a:pt x="21757" y="24214"/>
                  </a:lnTo>
                  <a:cubicBezTo>
                    <a:pt x="21631" y="24309"/>
                    <a:pt x="21472" y="24341"/>
                    <a:pt x="21346" y="24404"/>
                  </a:cubicBezTo>
                  <a:cubicBezTo>
                    <a:pt x="21061" y="24404"/>
                    <a:pt x="20966" y="24404"/>
                    <a:pt x="21219" y="24277"/>
                  </a:cubicBezTo>
                  <a:lnTo>
                    <a:pt x="21219" y="24277"/>
                  </a:lnTo>
                  <a:cubicBezTo>
                    <a:pt x="20585" y="24467"/>
                    <a:pt x="20712" y="24404"/>
                    <a:pt x="20174" y="24562"/>
                  </a:cubicBezTo>
                  <a:lnTo>
                    <a:pt x="20205" y="24499"/>
                  </a:lnTo>
                  <a:lnTo>
                    <a:pt x="20205" y="24499"/>
                  </a:lnTo>
                  <a:cubicBezTo>
                    <a:pt x="20042" y="24526"/>
                    <a:pt x="19785" y="24600"/>
                    <a:pt x="19635" y="24600"/>
                  </a:cubicBezTo>
                  <a:cubicBezTo>
                    <a:pt x="19611" y="24600"/>
                    <a:pt x="19590" y="24598"/>
                    <a:pt x="19572" y="24594"/>
                  </a:cubicBezTo>
                  <a:cubicBezTo>
                    <a:pt x="19496" y="24582"/>
                    <a:pt x="19377" y="24578"/>
                    <a:pt x="19225" y="24578"/>
                  </a:cubicBezTo>
                  <a:cubicBezTo>
                    <a:pt x="18848" y="24578"/>
                    <a:pt x="18274" y="24604"/>
                    <a:pt x="17678" y="24604"/>
                  </a:cubicBezTo>
                  <a:cubicBezTo>
                    <a:pt x="17206" y="24604"/>
                    <a:pt x="16721" y="24588"/>
                    <a:pt x="16310" y="24531"/>
                  </a:cubicBezTo>
                  <a:lnTo>
                    <a:pt x="16310" y="24531"/>
                  </a:lnTo>
                  <a:cubicBezTo>
                    <a:pt x="16369" y="24581"/>
                    <a:pt x="16361" y="24598"/>
                    <a:pt x="16316" y="24598"/>
                  </a:cubicBezTo>
                  <a:cubicBezTo>
                    <a:pt x="16226" y="24598"/>
                    <a:pt x="15987" y="24529"/>
                    <a:pt x="15857" y="24529"/>
                  </a:cubicBezTo>
                  <a:cubicBezTo>
                    <a:pt x="15811" y="24529"/>
                    <a:pt x="15778" y="24538"/>
                    <a:pt x="15772" y="24562"/>
                  </a:cubicBezTo>
                  <a:cubicBezTo>
                    <a:pt x="15708" y="24531"/>
                    <a:pt x="15550" y="24467"/>
                    <a:pt x="15740" y="24467"/>
                  </a:cubicBezTo>
                  <a:cubicBezTo>
                    <a:pt x="15302" y="24467"/>
                    <a:pt x="15032" y="24374"/>
                    <a:pt x="14743" y="24374"/>
                  </a:cubicBezTo>
                  <a:cubicBezTo>
                    <a:pt x="14657" y="24374"/>
                    <a:pt x="14568" y="24382"/>
                    <a:pt x="14473" y="24404"/>
                  </a:cubicBezTo>
                  <a:cubicBezTo>
                    <a:pt x="14442" y="24341"/>
                    <a:pt x="14600" y="24341"/>
                    <a:pt x="14568" y="24309"/>
                  </a:cubicBezTo>
                  <a:cubicBezTo>
                    <a:pt x="14537" y="24309"/>
                    <a:pt x="14489" y="24317"/>
                    <a:pt x="14442" y="24317"/>
                  </a:cubicBezTo>
                  <a:cubicBezTo>
                    <a:pt x="14394" y="24317"/>
                    <a:pt x="14347" y="24309"/>
                    <a:pt x="14315" y="24277"/>
                  </a:cubicBezTo>
                  <a:cubicBezTo>
                    <a:pt x="14283" y="24261"/>
                    <a:pt x="14307" y="24261"/>
                    <a:pt x="14351" y="24261"/>
                  </a:cubicBezTo>
                  <a:cubicBezTo>
                    <a:pt x="14394" y="24261"/>
                    <a:pt x="14458" y="24261"/>
                    <a:pt x="14505" y="24246"/>
                  </a:cubicBezTo>
                  <a:cubicBezTo>
                    <a:pt x="14400" y="24234"/>
                    <a:pt x="14312" y="24229"/>
                    <a:pt x="14237" y="24229"/>
                  </a:cubicBezTo>
                  <a:cubicBezTo>
                    <a:pt x="13902" y="24229"/>
                    <a:pt x="13834" y="24332"/>
                    <a:pt x="13808" y="24436"/>
                  </a:cubicBezTo>
                  <a:cubicBezTo>
                    <a:pt x="13624" y="24374"/>
                    <a:pt x="13493" y="24339"/>
                    <a:pt x="13363" y="24339"/>
                  </a:cubicBezTo>
                  <a:cubicBezTo>
                    <a:pt x="13292" y="24339"/>
                    <a:pt x="13222" y="24350"/>
                    <a:pt x="13143" y="24372"/>
                  </a:cubicBezTo>
                  <a:cubicBezTo>
                    <a:pt x="13066" y="24321"/>
                    <a:pt x="12946" y="24269"/>
                    <a:pt x="13094" y="24269"/>
                  </a:cubicBezTo>
                  <a:cubicBezTo>
                    <a:pt x="13114" y="24269"/>
                    <a:pt x="13139" y="24270"/>
                    <a:pt x="13169" y="24272"/>
                  </a:cubicBezTo>
                  <a:lnTo>
                    <a:pt x="13169" y="24272"/>
                  </a:lnTo>
                  <a:cubicBezTo>
                    <a:pt x="13033" y="24255"/>
                    <a:pt x="12777" y="24203"/>
                    <a:pt x="12542" y="24151"/>
                  </a:cubicBezTo>
                  <a:cubicBezTo>
                    <a:pt x="12385" y="24111"/>
                    <a:pt x="12216" y="24084"/>
                    <a:pt x="12110" y="24084"/>
                  </a:cubicBezTo>
                  <a:cubicBezTo>
                    <a:pt x="12045" y="24084"/>
                    <a:pt x="12003" y="24095"/>
                    <a:pt x="12003" y="24119"/>
                  </a:cubicBezTo>
                  <a:cubicBezTo>
                    <a:pt x="11940" y="24056"/>
                    <a:pt x="11718" y="24056"/>
                    <a:pt x="11655" y="24056"/>
                  </a:cubicBezTo>
                  <a:cubicBezTo>
                    <a:pt x="11243" y="23929"/>
                    <a:pt x="11211" y="23929"/>
                    <a:pt x="10768" y="23802"/>
                  </a:cubicBezTo>
                  <a:lnTo>
                    <a:pt x="10768" y="23802"/>
                  </a:lnTo>
                  <a:lnTo>
                    <a:pt x="10895" y="23866"/>
                  </a:lnTo>
                  <a:cubicBezTo>
                    <a:pt x="10848" y="23886"/>
                    <a:pt x="10803" y="23895"/>
                    <a:pt x="10760" y="23895"/>
                  </a:cubicBezTo>
                  <a:cubicBezTo>
                    <a:pt x="10598" y="23895"/>
                    <a:pt x="10447" y="23775"/>
                    <a:pt x="10198" y="23676"/>
                  </a:cubicBezTo>
                  <a:cubicBezTo>
                    <a:pt x="9850" y="23454"/>
                    <a:pt x="9755" y="23454"/>
                    <a:pt x="9660" y="23422"/>
                  </a:cubicBezTo>
                  <a:cubicBezTo>
                    <a:pt x="9596" y="23391"/>
                    <a:pt x="9501" y="23391"/>
                    <a:pt x="9185" y="23137"/>
                  </a:cubicBezTo>
                  <a:lnTo>
                    <a:pt x="9153" y="23264"/>
                  </a:lnTo>
                  <a:cubicBezTo>
                    <a:pt x="9135" y="23300"/>
                    <a:pt x="9109" y="23316"/>
                    <a:pt x="9077" y="23316"/>
                  </a:cubicBezTo>
                  <a:cubicBezTo>
                    <a:pt x="8997" y="23316"/>
                    <a:pt x="8877" y="23219"/>
                    <a:pt x="8741" y="23106"/>
                  </a:cubicBezTo>
                  <a:cubicBezTo>
                    <a:pt x="8583" y="22947"/>
                    <a:pt x="8361" y="22725"/>
                    <a:pt x="8140" y="22662"/>
                  </a:cubicBezTo>
                  <a:lnTo>
                    <a:pt x="8140" y="22662"/>
                  </a:lnTo>
                  <a:cubicBezTo>
                    <a:pt x="8171" y="22725"/>
                    <a:pt x="8235" y="22757"/>
                    <a:pt x="8266" y="22821"/>
                  </a:cubicBezTo>
                  <a:cubicBezTo>
                    <a:pt x="7981" y="22789"/>
                    <a:pt x="7855" y="22092"/>
                    <a:pt x="7696" y="21902"/>
                  </a:cubicBezTo>
                  <a:cubicBezTo>
                    <a:pt x="7688" y="21886"/>
                    <a:pt x="7690" y="21880"/>
                    <a:pt x="7699" y="21880"/>
                  </a:cubicBezTo>
                  <a:cubicBezTo>
                    <a:pt x="7724" y="21880"/>
                    <a:pt x="7807" y="21934"/>
                    <a:pt x="7855" y="21934"/>
                  </a:cubicBezTo>
                  <a:cubicBezTo>
                    <a:pt x="7728" y="21769"/>
                    <a:pt x="7665" y="21717"/>
                    <a:pt x="7624" y="21717"/>
                  </a:cubicBezTo>
                  <a:cubicBezTo>
                    <a:pt x="7555" y="21717"/>
                    <a:pt x="7554" y="21867"/>
                    <a:pt x="7427" y="21867"/>
                  </a:cubicBezTo>
                  <a:cubicBezTo>
                    <a:pt x="7385" y="21867"/>
                    <a:pt x="7329" y="21851"/>
                    <a:pt x="7253" y="21807"/>
                  </a:cubicBezTo>
                  <a:cubicBezTo>
                    <a:pt x="7253" y="21680"/>
                    <a:pt x="7506" y="21649"/>
                    <a:pt x="7253" y="21459"/>
                  </a:cubicBezTo>
                  <a:cubicBezTo>
                    <a:pt x="7221" y="21269"/>
                    <a:pt x="6334" y="21142"/>
                    <a:pt x="6144" y="20667"/>
                  </a:cubicBezTo>
                  <a:lnTo>
                    <a:pt x="6144" y="20667"/>
                  </a:lnTo>
                  <a:cubicBezTo>
                    <a:pt x="6144" y="20763"/>
                    <a:pt x="6162" y="20859"/>
                    <a:pt x="6076" y="20859"/>
                  </a:cubicBezTo>
                  <a:cubicBezTo>
                    <a:pt x="6047" y="20859"/>
                    <a:pt x="6008" y="20849"/>
                    <a:pt x="5954" y="20825"/>
                  </a:cubicBezTo>
                  <a:cubicBezTo>
                    <a:pt x="5669" y="20604"/>
                    <a:pt x="5543" y="19907"/>
                    <a:pt x="5131" y="19875"/>
                  </a:cubicBezTo>
                  <a:cubicBezTo>
                    <a:pt x="5131" y="19812"/>
                    <a:pt x="5131" y="19780"/>
                    <a:pt x="5131" y="19780"/>
                  </a:cubicBezTo>
                  <a:cubicBezTo>
                    <a:pt x="5036" y="19717"/>
                    <a:pt x="4878" y="19559"/>
                    <a:pt x="4719" y="19432"/>
                  </a:cubicBezTo>
                  <a:cubicBezTo>
                    <a:pt x="4561" y="19305"/>
                    <a:pt x="4371" y="19179"/>
                    <a:pt x="4276" y="19179"/>
                  </a:cubicBezTo>
                  <a:cubicBezTo>
                    <a:pt x="4466" y="18862"/>
                    <a:pt x="4149" y="18609"/>
                    <a:pt x="3896" y="18324"/>
                  </a:cubicBezTo>
                  <a:cubicBezTo>
                    <a:pt x="3738" y="18197"/>
                    <a:pt x="3611" y="18039"/>
                    <a:pt x="3548" y="17943"/>
                  </a:cubicBezTo>
                  <a:cubicBezTo>
                    <a:pt x="3484" y="17817"/>
                    <a:pt x="3484" y="17722"/>
                    <a:pt x="3611" y="17627"/>
                  </a:cubicBezTo>
                  <a:cubicBezTo>
                    <a:pt x="3484" y="17405"/>
                    <a:pt x="3326" y="17183"/>
                    <a:pt x="3231" y="16930"/>
                  </a:cubicBezTo>
                  <a:lnTo>
                    <a:pt x="3294" y="16930"/>
                  </a:lnTo>
                  <a:cubicBezTo>
                    <a:pt x="3104" y="16455"/>
                    <a:pt x="2914" y="16328"/>
                    <a:pt x="2724" y="16233"/>
                  </a:cubicBezTo>
                  <a:cubicBezTo>
                    <a:pt x="2703" y="16149"/>
                    <a:pt x="2738" y="16149"/>
                    <a:pt x="2773" y="16149"/>
                  </a:cubicBezTo>
                  <a:lnTo>
                    <a:pt x="2773" y="16149"/>
                  </a:lnTo>
                  <a:cubicBezTo>
                    <a:pt x="2791" y="16149"/>
                    <a:pt x="2809" y="16149"/>
                    <a:pt x="2819" y="16138"/>
                  </a:cubicBezTo>
                  <a:cubicBezTo>
                    <a:pt x="2692" y="15410"/>
                    <a:pt x="2661" y="15347"/>
                    <a:pt x="2186" y="14808"/>
                  </a:cubicBezTo>
                  <a:lnTo>
                    <a:pt x="2376" y="14713"/>
                  </a:lnTo>
                  <a:cubicBezTo>
                    <a:pt x="2281" y="14618"/>
                    <a:pt x="2344" y="14333"/>
                    <a:pt x="2344" y="14017"/>
                  </a:cubicBezTo>
                  <a:cubicBezTo>
                    <a:pt x="2344" y="13827"/>
                    <a:pt x="2376" y="13637"/>
                    <a:pt x="2344" y="13447"/>
                  </a:cubicBezTo>
                  <a:cubicBezTo>
                    <a:pt x="2344" y="13352"/>
                    <a:pt x="2344" y="13256"/>
                    <a:pt x="2312" y="13193"/>
                  </a:cubicBezTo>
                  <a:cubicBezTo>
                    <a:pt x="2281" y="13098"/>
                    <a:pt x="2281" y="13003"/>
                    <a:pt x="2249" y="12908"/>
                  </a:cubicBezTo>
                  <a:lnTo>
                    <a:pt x="2249" y="12908"/>
                  </a:lnTo>
                  <a:cubicBezTo>
                    <a:pt x="2249" y="12908"/>
                    <a:pt x="2312" y="12940"/>
                    <a:pt x="2344" y="12971"/>
                  </a:cubicBezTo>
                  <a:cubicBezTo>
                    <a:pt x="2186" y="12591"/>
                    <a:pt x="2344" y="12085"/>
                    <a:pt x="2471" y="11705"/>
                  </a:cubicBezTo>
                  <a:cubicBezTo>
                    <a:pt x="2534" y="11515"/>
                    <a:pt x="2597" y="11325"/>
                    <a:pt x="2566" y="11166"/>
                  </a:cubicBezTo>
                  <a:cubicBezTo>
                    <a:pt x="2566" y="11008"/>
                    <a:pt x="2502" y="10881"/>
                    <a:pt x="2312" y="10755"/>
                  </a:cubicBezTo>
                  <a:cubicBezTo>
                    <a:pt x="2281" y="10565"/>
                    <a:pt x="2249" y="10375"/>
                    <a:pt x="2249" y="10185"/>
                  </a:cubicBezTo>
                  <a:cubicBezTo>
                    <a:pt x="2175" y="10379"/>
                    <a:pt x="2114" y="10444"/>
                    <a:pt x="2061" y="10444"/>
                  </a:cubicBezTo>
                  <a:cubicBezTo>
                    <a:pt x="1957" y="10444"/>
                    <a:pt x="1880" y="10199"/>
                    <a:pt x="1784" y="10199"/>
                  </a:cubicBezTo>
                  <a:cubicBezTo>
                    <a:pt x="1761" y="10199"/>
                    <a:pt x="1737" y="10213"/>
                    <a:pt x="1711" y="10248"/>
                  </a:cubicBezTo>
                  <a:cubicBezTo>
                    <a:pt x="1733" y="10044"/>
                    <a:pt x="1950" y="9792"/>
                    <a:pt x="2049" y="9792"/>
                  </a:cubicBezTo>
                  <a:cubicBezTo>
                    <a:pt x="2088" y="9792"/>
                    <a:pt x="2109" y="9832"/>
                    <a:pt x="2091" y="9931"/>
                  </a:cubicBezTo>
                  <a:lnTo>
                    <a:pt x="2027" y="9995"/>
                  </a:lnTo>
                  <a:cubicBezTo>
                    <a:pt x="2062" y="10012"/>
                    <a:pt x="2093" y="10020"/>
                    <a:pt x="2122" y="10020"/>
                  </a:cubicBezTo>
                  <a:cubicBezTo>
                    <a:pt x="2252" y="10020"/>
                    <a:pt x="2330" y="9859"/>
                    <a:pt x="2407" y="9678"/>
                  </a:cubicBezTo>
                  <a:cubicBezTo>
                    <a:pt x="2491" y="9482"/>
                    <a:pt x="2575" y="9287"/>
                    <a:pt x="2681" y="9287"/>
                  </a:cubicBezTo>
                  <a:cubicBezTo>
                    <a:pt x="2695" y="9287"/>
                    <a:pt x="2709" y="9290"/>
                    <a:pt x="2724" y="9298"/>
                  </a:cubicBezTo>
                  <a:cubicBezTo>
                    <a:pt x="2819" y="8981"/>
                    <a:pt x="3009" y="8665"/>
                    <a:pt x="3136" y="8379"/>
                  </a:cubicBezTo>
                  <a:cubicBezTo>
                    <a:pt x="3231" y="8221"/>
                    <a:pt x="3326" y="8094"/>
                    <a:pt x="3421" y="7936"/>
                  </a:cubicBezTo>
                  <a:cubicBezTo>
                    <a:pt x="3516" y="7809"/>
                    <a:pt x="3611" y="7651"/>
                    <a:pt x="3706" y="7524"/>
                  </a:cubicBezTo>
                  <a:cubicBezTo>
                    <a:pt x="3801" y="7398"/>
                    <a:pt x="3928" y="7271"/>
                    <a:pt x="4023" y="7144"/>
                  </a:cubicBezTo>
                  <a:cubicBezTo>
                    <a:pt x="4118" y="7018"/>
                    <a:pt x="4244" y="6891"/>
                    <a:pt x="4339" y="6764"/>
                  </a:cubicBezTo>
                  <a:cubicBezTo>
                    <a:pt x="4466" y="6638"/>
                    <a:pt x="4561" y="6511"/>
                    <a:pt x="4656" y="6384"/>
                  </a:cubicBezTo>
                  <a:cubicBezTo>
                    <a:pt x="4783" y="6289"/>
                    <a:pt x="4878" y="6163"/>
                    <a:pt x="5004" y="6036"/>
                  </a:cubicBezTo>
                  <a:lnTo>
                    <a:pt x="4656" y="5941"/>
                  </a:lnTo>
                  <a:lnTo>
                    <a:pt x="4973" y="5593"/>
                  </a:lnTo>
                  <a:cubicBezTo>
                    <a:pt x="4988" y="5589"/>
                    <a:pt x="5005" y="5587"/>
                    <a:pt x="5021" y="5587"/>
                  </a:cubicBezTo>
                  <a:cubicBezTo>
                    <a:pt x="5133" y="5587"/>
                    <a:pt x="5230" y="5684"/>
                    <a:pt x="5036" y="5878"/>
                  </a:cubicBezTo>
                  <a:cubicBezTo>
                    <a:pt x="5289" y="5878"/>
                    <a:pt x="5289" y="5371"/>
                    <a:pt x="5226" y="5308"/>
                  </a:cubicBezTo>
                  <a:cubicBezTo>
                    <a:pt x="5326" y="5252"/>
                    <a:pt x="5393" y="5230"/>
                    <a:pt x="5438" y="5230"/>
                  </a:cubicBezTo>
                  <a:cubicBezTo>
                    <a:pt x="5629" y="5230"/>
                    <a:pt x="5401" y="5639"/>
                    <a:pt x="5453" y="5639"/>
                  </a:cubicBezTo>
                  <a:cubicBezTo>
                    <a:pt x="5458" y="5639"/>
                    <a:pt x="5467" y="5634"/>
                    <a:pt x="5479" y="5624"/>
                  </a:cubicBezTo>
                  <a:lnTo>
                    <a:pt x="5638" y="5434"/>
                  </a:lnTo>
                  <a:lnTo>
                    <a:pt x="5574" y="5434"/>
                  </a:lnTo>
                  <a:cubicBezTo>
                    <a:pt x="5638" y="5213"/>
                    <a:pt x="5574" y="5086"/>
                    <a:pt x="5859" y="4833"/>
                  </a:cubicBezTo>
                  <a:cubicBezTo>
                    <a:pt x="5917" y="4799"/>
                    <a:pt x="5960" y="4788"/>
                    <a:pt x="5993" y="4788"/>
                  </a:cubicBezTo>
                  <a:cubicBezTo>
                    <a:pt x="6067" y="4788"/>
                    <a:pt x="6089" y="4846"/>
                    <a:pt x="6119" y="4846"/>
                  </a:cubicBezTo>
                  <a:cubicBezTo>
                    <a:pt x="6127" y="4846"/>
                    <a:pt x="6135" y="4842"/>
                    <a:pt x="6144" y="4833"/>
                  </a:cubicBezTo>
                  <a:cubicBezTo>
                    <a:pt x="6152" y="4840"/>
                    <a:pt x="6160" y="4844"/>
                    <a:pt x="6169" y="4844"/>
                  </a:cubicBezTo>
                  <a:cubicBezTo>
                    <a:pt x="6194" y="4844"/>
                    <a:pt x="6224" y="4809"/>
                    <a:pt x="6271" y="4738"/>
                  </a:cubicBezTo>
                  <a:lnTo>
                    <a:pt x="6714" y="4421"/>
                  </a:lnTo>
                  <a:lnTo>
                    <a:pt x="6398" y="4358"/>
                  </a:lnTo>
                  <a:cubicBezTo>
                    <a:pt x="6520" y="4112"/>
                    <a:pt x="6821" y="4045"/>
                    <a:pt x="6496" y="3984"/>
                  </a:cubicBezTo>
                  <a:lnTo>
                    <a:pt x="6496" y="3984"/>
                  </a:lnTo>
                  <a:cubicBezTo>
                    <a:pt x="6508" y="3985"/>
                    <a:pt x="6521" y="3986"/>
                    <a:pt x="6534" y="3986"/>
                  </a:cubicBezTo>
                  <a:cubicBezTo>
                    <a:pt x="6655" y="3986"/>
                    <a:pt x="6811" y="3929"/>
                    <a:pt x="6968" y="3851"/>
                  </a:cubicBezTo>
                  <a:cubicBezTo>
                    <a:pt x="7189" y="3756"/>
                    <a:pt x="7411" y="3629"/>
                    <a:pt x="7633" y="3471"/>
                  </a:cubicBezTo>
                  <a:cubicBezTo>
                    <a:pt x="8076" y="3186"/>
                    <a:pt x="8520" y="2932"/>
                    <a:pt x="8646" y="2932"/>
                  </a:cubicBezTo>
                  <a:cubicBezTo>
                    <a:pt x="8773" y="2774"/>
                    <a:pt x="8931" y="2679"/>
                    <a:pt x="9090" y="2552"/>
                  </a:cubicBezTo>
                  <a:cubicBezTo>
                    <a:pt x="9248" y="2489"/>
                    <a:pt x="9438" y="2394"/>
                    <a:pt x="9660" y="2331"/>
                  </a:cubicBezTo>
                  <a:cubicBezTo>
                    <a:pt x="9533" y="2331"/>
                    <a:pt x="9375" y="2109"/>
                    <a:pt x="9755" y="2014"/>
                  </a:cubicBezTo>
                  <a:cubicBezTo>
                    <a:pt x="9776" y="2183"/>
                    <a:pt x="9867" y="2239"/>
                    <a:pt x="9992" y="2239"/>
                  </a:cubicBezTo>
                  <a:cubicBezTo>
                    <a:pt x="10054" y="2239"/>
                    <a:pt x="10124" y="2225"/>
                    <a:pt x="10198" y="2204"/>
                  </a:cubicBezTo>
                  <a:cubicBezTo>
                    <a:pt x="10320" y="2169"/>
                    <a:pt x="10460" y="2144"/>
                    <a:pt x="10594" y="2144"/>
                  </a:cubicBezTo>
                  <a:cubicBezTo>
                    <a:pt x="10695" y="2144"/>
                    <a:pt x="10793" y="2159"/>
                    <a:pt x="10874" y="2194"/>
                  </a:cubicBezTo>
                  <a:lnTo>
                    <a:pt x="10874" y="2194"/>
                  </a:lnTo>
                  <a:cubicBezTo>
                    <a:pt x="10642" y="2065"/>
                    <a:pt x="11896" y="1819"/>
                    <a:pt x="11433" y="1634"/>
                  </a:cubicBezTo>
                  <a:cubicBezTo>
                    <a:pt x="11454" y="1632"/>
                    <a:pt x="11473" y="1631"/>
                    <a:pt x="11489" y="1631"/>
                  </a:cubicBezTo>
                  <a:cubicBezTo>
                    <a:pt x="11718" y="1631"/>
                    <a:pt x="11513" y="1826"/>
                    <a:pt x="11750" y="1856"/>
                  </a:cubicBezTo>
                  <a:cubicBezTo>
                    <a:pt x="12447" y="1507"/>
                    <a:pt x="13397" y="1602"/>
                    <a:pt x="14347" y="1412"/>
                  </a:cubicBezTo>
                  <a:cubicBezTo>
                    <a:pt x="14347" y="1381"/>
                    <a:pt x="14188" y="1317"/>
                    <a:pt x="14378" y="1191"/>
                  </a:cubicBezTo>
                  <a:lnTo>
                    <a:pt x="14885" y="1412"/>
                  </a:lnTo>
                  <a:cubicBezTo>
                    <a:pt x="15034" y="1387"/>
                    <a:pt x="15047" y="1206"/>
                    <a:pt x="15214" y="1206"/>
                  </a:cubicBezTo>
                  <a:cubicBezTo>
                    <a:pt x="15260" y="1206"/>
                    <a:pt x="15317" y="1220"/>
                    <a:pt x="15392" y="1254"/>
                  </a:cubicBezTo>
                  <a:cubicBezTo>
                    <a:pt x="15360" y="1222"/>
                    <a:pt x="15297" y="1159"/>
                    <a:pt x="15423" y="1127"/>
                  </a:cubicBezTo>
                  <a:cubicBezTo>
                    <a:pt x="15867" y="1191"/>
                    <a:pt x="16342" y="1159"/>
                    <a:pt x="16817" y="1191"/>
                  </a:cubicBezTo>
                  <a:lnTo>
                    <a:pt x="17925" y="1191"/>
                  </a:lnTo>
                  <a:cubicBezTo>
                    <a:pt x="18052" y="1191"/>
                    <a:pt x="18147" y="1222"/>
                    <a:pt x="18274" y="1222"/>
                  </a:cubicBezTo>
                  <a:cubicBezTo>
                    <a:pt x="19255" y="1286"/>
                    <a:pt x="20205" y="1444"/>
                    <a:pt x="21124" y="1729"/>
                  </a:cubicBezTo>
                  <a:cubicBezTo>
                    <a:pt x="21013" y="1682"/>
                    <a:pt x="20997" y="1666"/>
                    <a:pt x="21033" y="1666"/>
                  </a:cubicBezTo>
                  <a:cubicBezTo>
                    <a:pt x="21068" y="1666"/>
                    <a:pt x="21156" y="1682"/>
                    <a:pt x="21251" y="1697"/>
                  </a:cubicBezTo>
                  <a:cubicBezTo>
                    <a:pt x="21124" y="1666"/>
                    <a:pt x="21282" y="1634"/>
                    <a:pt x="21251" y="1602"/>
                  </a:cubicBezTo>
                  <a:lnTo>
                    <a:pt x="21251" y="1602"/>
                  </a:lnTo>
                  <a:cubicBezTo>
                    <a:pt x="21504" y="1697"/>
                    <a:pt x="21757" y="1792"/>
                    <a:pt x="22042" y="1856"/>
                  </a:cubicBezTo>
                  <a:cubicBezTo>
                    <a:pt x="22052" y="1854"/>
                    <a:pt x="22063" y="1853"/>
                    <a:pt x="22075" y="1853"/>
                  </a:cubicBezTo>
                  <a:cubicBezTo>
                    <a:pt x="22264" y="1853"/>
                    <a:pt x="22798" y="2048"/>
                    <a:pt x="22938" y="2048"/>
                  </a:cubicBezTo>
                  <a:cubicBezTo>
                    <a:pt x="22947" y="2048"/>
                    <a:pt x="22955" y="2048"/>
                    <a:pt x="22961" y="2046"/>
                  </a:cubicBezTo>
                  <a:lnTo>
                    <a:pt x="22707" y="1982"/>
                  </a:lnTo>
                  <a:lnTo>
                    <a:pt x="22707" y="1982"/>
                  </a:lnTo>
                  <a:cubicBezTo>
                    <a:pt x="22742" y="1988"/>
                    <a:pt x="22766" y="1991"/>
                    <a:pt x="22782" y="1991"/>
                  </a:cubicBezTo>
                  <a:cubicBezTo>
                    <a:pt x="22851" y="1991"/>
                    <a:pt x="22747" y="1939"/>
                    <a:pt x="22644" y="1887"/>
                  </a:cubicBezTo>
                  <a:cubicBezTo>
                    <a:pt x="22517" y="1792"/>
                    <a:pt x="22327" y="1697"/>
                    <a:pt x="22359" y="1666"/>
                  </a:cubicBezTo>
                  <a:cubicBezTo>
                    <a:pt x="22264" y="1634"/>
                    <a:pt x="22169" y="1602"/>
                    <a:pt x="22042" y="1571"/>
                  </a:cubicBezTo>
                  <a:cubicBezTo>
                    <a:pt x="21947" y="1507"/>
                    <a:pt x="21821" y="1476"/>
                    <a:pt x="21694" y="1412"/>
                  </a:cubicBezTo>
                  <a:cubicBezTo>
                    <a:pt x="21409" y="1286"/>
                    <a:pt x="21124" y="1159"/>
                    <a:pt x="20807" y="1159"/>
                  </a:cubicBezTo>
                  <a:cubicBezTo>
                    <a:pt x="20680" y="1096"/>
                    <a:pt x="20934" y="1127"/>
                    <a:pt x="20871" y="1096"/>
                  </a:cubicBezTo>
                  <a:cubicBezTo>
                    <a:pt x="20680" y="1096"/>
                    <a:pt x="20490" y="1064"/>
                    <a:pt x="20142" y="937"/>
                  </a:cubicBezTo>
                  <a:lnTo>
                    <a:pt x="20205" y="937"/>
                  </a:lnTo>
                  <a:cubicBezTo>
                    <a:pt x="19699" y="811"/>
                    <a:pt x="19350" y="716"/>
                    <a:pt x="18970" y="621"/>
                  </a:cubicBezTo>
                  <a:cubicBezTo>
                    <a:pt x="18780" y="589"/>
                    <a:pt x="18590" y="526"/>
                    <a:pt x="18400" y="494"/>
                  </a:cubicBezTo>
                  <a:cubicBezTo>
                    <a:pt x="18274" y="462"/>
                    <a:pt x="18179" y="431"/>
                    <a:pt x="18052" y="399"/>
                  </a:cubicBezTo>
                  <a:cubicBezTo>
                    <a:pt x="17925" y="367"/>
                    <a:pt x="17799" y="336"/>
                    <a:pt x="17640" y="304"/>
                  </a:cubicBezTo>
                  <a:lnTo>
                    <a:pt x="17640" y="304"/>
                  </a:lnTo>
                  <a:lnTo>
                    <a:pt x="17735" y="431"/>
                  </a:lnTo>
                  <a:cubicBezTo>
                    <a:pt x="17482" y="399"/>
                    <a:pt x="17450" y="336"/>
                    <a:pt x="17324" y="304"/>
                  </a:cubicBezTo>
                  <a:lnTo>
                    <a:pt x="17324" y="304"/>
                  </a:lnTo>
                  <a:cubicBezTo>
                    <a:pt x="17039" y="462"/>
                    <a:pt x="18020" y="399"/>
                    <a:pt x="17735" y="557"/>
                  </a:cubicBezTo>
                  <a:cubicBezTo>
                    <a:pt x="17577" y="431"/>
                    <a:pt x="17165" y="367"/>
                    <a:pt x="16722" y="336"/>
                  </a:cubicBezTo>
                  <a:cubicBezTo>
                    <a:pt x="16310" y="272"/>
                    <a:pt x="15898" y="272"/>
                    <a:pt x="15772" y="114"/>
                  </a:cubicBezTo>
                  <a:cubicBezTo>
                    <a:pt x="15742" y="111"/>
                    <a:pt x="15718" y="110"/>
                    <a:pt x="15699" y="110"/>
                  </a:cubicBezTo>
                  <a:cubicBezTo>
                    <a:pt x="15485" y="110"/>
                    <a:pt x="15806" y="244"/>
                    <a:pt x="15592" y="244"/>
                  </a:cubicBezTo>
                  <a:cubicBezTo>
                    <a:pt x="15572" y="244"/>
                    <a:pt x="15548" y="243"/>
                    <a:pt x="15518" y="241"/>
                  </a:cubicBezTo>
                  <a:lnTo>
                    <a:pt x="15423" y="146"/>
                  </a:lnTo>
                  <a:lnTo>
                    <a:pt x="15328" y="272"/>
                  </a:lnTo>
                  <a:cubicBezTo>
                    <a:pt x="15075" y="241"/>
                    <a:pt x="14948" y="146"/>
                    <a:pt x="14917" y="51"/>
                  </a:cubicBezTo>
                  <a:lnTo>
                    <a:pt x="14917" y="51"/>
                  </a:lnTo>
                  <a:cubicBezTo>
                    <a:pt x="14938" y="61"/>
                    <a:pt x="14966" y="65"/>
                    <a:pt x="14996" y="65"/>
                  </a:cubicBezTo>
                  <a:cubicBezTo>
                    <a:pt x="15057" y="65"/>
                    <a:pt x="15128" y="51"/>
                    <a:pt x="15170" y="51"/>
                  </a:cubicBezTo>
                  <a:cubicBezTo>
                    <a:pt x="15067" y="13"/>
                    <a:pt x="14946" y="1"/>
                    <a:pt x="1482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10" name="Google Shape;2510;p30"/>
            <p:cNvSpPr/>
            <p:nvPr/>
          </p:nvSpPr>
          <p:spPr>
            <a:xfrm>
              <a:off x="2638664" y="3338958"/>
              <a:ext cx="2094" cy="2094"/>
            </a:xfrm>
            <a:custGeom>
              <a:avLst/>
              <a:gdLst/>
              <a:ahLst/>
              <a:cxnLst/>
              <a:rect l="l" t="t" r="r" b="b"/>
              <a:pathLst>
                <a:path w="64" h="64" extrusionOk="0">
                  <a:moveTo>
                    <a:pt x="32" y="1"/>
                  </a:moveTo>
                  <a:cubicBezTo>
                    <a:pt x="1" y="32"/>
                    <a:pt x="1" y="32"/>
                    <a:pt x="64" y="64"/>
                  </a:cubicBezTo>
                  <a:cubicBezTo>
                    <a:pt x="32" y="32"/>
                    <a:pt x="32" y="32"/>
                    <a:pt x="3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11" name="Google Shape;2511;p30"/>
            <p:cNvSpPr/>
            <p:nvPr/>
          </p:nvSpPr>
          <p:spPr>
            <a:xfrm>
              <a:off x="2225157" y="3013544"/>
              <a:ext cx="1080" cy="1080"/>
            </a:xfrm>
            <a:custGeom>
              <a:avLst/>
              <a:gdLst/>
              <a:ahLst/>
              <a:cxnLst/>
              <a:rect l="l" t="t" r="r" b="b"/>
              <a:pathLst>
                <a:path w="33" h="33" extrusionOk="0">
                  <a:moveTo>
                    <a:pt x="1" y="1"/>
                  </a:moveTo>
                  <a:lnTo>
                    <a:pt x="32" y="3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12" name="Google Shape;2512;p30"/>
            <p:cNvSpPr/>
            <p:nvPr/>
          </p:nvSpPr>
          <p:spPr>
            <a:xfrm>
              <a:off x="3180682" y="3241537"/>
              <a:ext cx="7298" cy="2749"/>
            </a:xfrm>
            <a:custGeom>
              <a:avLst/>
              <a:gdLst/>
              <a:ahLst/>
              <a:cxnLst/>
              <a:rect l="l" t="t" r="r" b="b"/>
              <a:pathLst>
                <a:path w="223" h="84" extrusionOk="0">
                  <a:moveTo>
                    <a:pt x="222" y="1"/>
                  </a:moveTo>
                  <a:lnTo>
                    <a:pt x="222" y="1"/>
                  </a:lnTo>
                  <a:cubicBezTo>
                    <a:pt x="96" y="64"/>
                    <a:pt x="32" y="64"/>
                    <a:pt x="1" y="64"/>
                  </a:cubicBezTo>
                  <a:cubicBezTo>
                    <a:pt x="1" y="76"/>
                    <a:pt x="9" y="83"/>
                    <a:pt x="28" y="83"/>
                  </a:cubicBezTo>
                  <a:cubicBezTo>
                    <a:pt x="60" y="83"/>
                    <a:pt x="122" y="61"/>
                    <a:pt x="22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13" name="Google Shape;2513;p30"/>
            <p:cNvSpPr/>
            <p:nvPr/>
          </p:nvSpPr>
          <p:spPr>
            <a:xfrm>
              <a:off x="3247014" y="2938932"/>
              <a:ext cx="3142" cy="8312"/>
            </a:xfrm>
            <a:custGeom>
              <a:avLst/>
              <a:gdLst/>
              <a:ahLst/>
              <a:cxnLst/>
              <a:rect l="l" t="t" r="r" b="b"/>
              <a:pathLst>
                <a:path w="96" h="254" extrusionOk="0">
                  <a:moveTo>
                    <a:pt x="0" y="0"/>
                  </a:moveTo>
                  <a:cubicBezTo>
                    <a:pt x="0" y="31"/>
                    <a:pt x="7" y="45"/>
                    <a:pt x="17" y="49"/>
                  </a:cubicBezTo>
                  <a:lnTo>
                    <a:pt x="17" y="49"/>
                  </a:lnTo>
                  <a:cubicBezTo>
                    <a:pt x="11" y="33"/>
                    <a:pt x="6" y="17"/>
                    <a:pt x="0" y="0"/>
                  </a:cubicBezTo>
                  <a:close/>
                  <a:moveTo>
                    <a:pt x="95" y="0"/>
                  </a:moveTo>
                  <a:lnTo>
                    <a:pt x="95" y="0"/>
                  </a:lnTo>
                  <a:cubicBezTo>
                    <a:pt x="76" y="20"/>
                    <a:pt x="45" y="51"/>
                    <a:pt x="24" y="51"/>
                  </a:cubicBezTo>
                  <a:cubicBezTo>
                    <a:pt x="21" y="51"/>
                    <a:pt x="19" y="50"/>
                    <a:pt x="17" y="49"/>
                  </a:cubicBezTo>
                  <a:lnTo>
                    <a:pt x="17" y="49"/>
                  </a:lnTo>
                  <a:cubicBezTo>
                    <a:pt x="43" y="127"/>
                    <a:pt x="69" y="201"/>
                    <a:pt x="95" y="254"/>
                  </a:cubicBezTo>
                  <a:cubicBezTo>
                    <a:pt x="64" y="127"/>
                    <a:pt x="95" y="95"/>
                    <a:pt x="95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14" name="Google Shape;2514;p30"/>
            <p:cNvSpPr/>
            <p:nvPr/>
          </p:nvSpPr>
          <p:spPr>
            <a:xfrm>
              <a:off x="3244920" y="2843573"/>
              <a:ext cx="5007" cy="6610"/>
            </a:xfrm>
            <a:custGeom>
              <a:avLst/>
              <a:gdLst/>
              <a:ahLst/>
              <a:cxnLst/>
              <a:rect l="l" t="t" r="r" b="b"/>
              <a:pathLst>
                <a:path w="153" h="202" extrusionOk="0">
                  <a:moveTo>
                    <a:pt x="33" y="1"/>
                  </a:moveTo>
                  <a:lnTo>
                    <a:pt x="1" y="33"/>
                  </a:lnTo>
                  <a:cubicBezTo>
                    <a:pt x="59" y="129"/>
                    <a:pt x="116" y="201"/>
                    <a:pt x="139" y="201"/>
                  </a:cubicBezTo>
                  <a:cubicBezTo>
                    <a:pt x="153" y="201"/>
                    <a:pt x="153" y="171"/>
                    <a:pt x="128" y="96"/>
                  </a:cubicBezTo>
                  <a:cubicBezTo>
                    <a:pt x="96" y="64"/>
                    <a:pt x="96" y="33"/>
                    <a:pt x="3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15" name="Google Shape;2515;p30"/>
            <p:cNvSpPr/>
            <p:nvPr/>
          </p:nvSpPr>
          <p:spPr>
            <a:xfrm>
              <a:off x="3255294" y="2910953"/>
              <a:ext cx="12468" cy="14530"/>
            </a:xfrm>
            <a:custGeom>
              <a:avLst/>
              <a:gdLst/>
              <a:ahLst/>
              <a:cxnLst/>
              <a:rect l="l" t="t" r="r" b="b"/>
              <a:pathLst>
                <a:path w="381" h="444" extrusionOk="0">
                  <a:moveTo>
                    <a:pt x="191" y="0"/>
                  </a:moveTo>
                  <a:lnTo>
                    <a:pt x="191" y="64"/>
                  </a:lnTo>
                  <a:cubicBezTo>
                    <a:pt x="1" y="64"/>
                    <a:pt x="127" y="254"/>
                    <a:pt x="254" y="444"/>
                  </a:cubicBezTo>
                  <a:cubicBezTo>
                    <a:pt x="381" y="380"/>
                    <a:pt x="286" y="222"/>
                    <a:pt x="19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16" name="Google Shape;2516;p30"/>
            <p:cNvSpPr/>
            <p:nvPr/>
          </p:nvSpPr>
          <p:spPr>
            <a:xfrm>
              <a:off x="3256341" y="2903688"/>
              <a:ext cx="4189" cy="6250"/>
            </a:xfrm>
            <a:custGeom>
              <a:avLst/>
              <a:gdLst/>
              <a:ahLst/>
              <a:cxnLst/>
              <a:rect l="l" t="t" r="r" b="b"/>
              <a:pathLst>
                <a:path w="128" h="191" extrusionOk="0">
                  <a:moveTo>
                    <a:pt x="64" y="1"/>
                  </a:moveTo>
                  <a:cubicBezTo>
                    <a:pt x="0" y="1"/>
                    <a:pt x="95" y="96"/>
                    <a:pt x="127" y="191"/>
                  </a:cubicBezTo>
                  <a:cubicBezTo>
                    <a:pt x="127" y="127"/>
                    <a:pt x="95" y="64"/>
                    <a:pt x="64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17" name="Google Shape;2517;p30"/>
            <p:cNvSpPr/>
            <p:nvPr/>
          </p:nvSpPr>
          <p:spPr>
            <a:xfrm>
              <a:off x="3253657" y="2991619"/>
              <a:ext cx="7985" cy="9556"/>
            </a:xfrm>
            <a:custGeom>
              <a:avLst/>
              <a:gdLst/>
              <a:ahLst/>
              <a:cxnLst/>
              <a:rect l="l" t="t" r="r" b="b"/>
              <a:pathLst>
                <a:path w="244" h="292" extrusionOk="0">
                  <a:moveTo>
                    <a:pt x="57" y="1"/>
                  </a:moveTo>
                  <a:cubicBezTo>
                    <a:pt x="1" y="1"/>
                    <a:pt x="57" y="111"/>
                    <a:pt x="114" y="196"/>
                  </a:cubicBezTo>
                  <a:cubicBezTo>
                    <a:pt x="143" y="254"/>
                    <a:pt x="179" y="292"/>
                    <a:pt x="203" y="292"/>
                  </a:cubicBezTo>
                  <a:cubicBezTo>
                    <a:pt x="231" y="292"/>
                    <a:pt x="243" y="238"/>
                    <a:pt x="209" y="101"/>
                  </a:cubicBezTo>
                  <a:cubicBezTo>
                    <a:pt x="241" y="6"/>
                    <a:pt x="19" y="69"/>
                    <a:pt x="82" y="6"/>
                  </a:cubicBezTo>
                  <a:cubicBezTo>
                    <a:pt x="72" y="2"/>
                    <a:pt x="64" y="1"/>
                    <a:pt x="57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18" name="Google Shape;2518;p30"/>
            <p:cNvSpPr/>
            <p:nvPr/>
          </p:nvSpPr>
          <p:spPr>
            <a:xfrm>
              <a:off x="3271885" y="2915109"/>
              <a:ext cx="6250" cy="7265"/>
            </a:xfrm>
            <a:custGeom>
              <a:avLst/>
              <a:gdLst/>
              <a:ahLst/>
              <a:cxnLst/>
              <a:rect l="l" t="t" r="r" b="b"/>
              <a:pathLst>
                <a:path w="191" h="222" extrusionOk="0">
                  <a:moveTo>
                    <a:pt x="159" y="0"/>
                  </a:moveTo>
                  <a:lnTo>
                    <a:pt x="0" y="127"/>
                  </a:lnTo>
                  <a:lnTo>
                    <a:pt x="190" y="222"/>
                  </a:lnTo>
                  <a:cubicBezTo>
                    <a:pt x="190" y="158"/>
                    <a:pt x="159" y="95"/>
                    <a:pt x="15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19" name="Google Shape;2519;p30"/>
            <p:cNvSpPr/>
            <p:nvPr/>
          </p:nvSpPr>
          <p:spPr>
            <a:xfrm>
              <a:off x="3282259" y="2957585"/>
              <a:ext cx="2094" cy="14530"/>
            </a:xfrm>
            <a:custGeom>
              <a:avLst/>
              <a:gdLst/>
              <a:ahLst/>
              <a:cxnLst/>
              <a:rect l="l" t="t" r="r" b="b"/>
              <a:pathLst>
                <a:path w="64" h="444" extrusionOk="0">
                  <a:moveTo>
                    <a:pt x="0" y="0"/>
                  </a:moveTo>
                  <a:lnTo>
                    <a:pt x="0" y="0"/>
                  </a:lnTo>
                  <a:cubicBezTo>
                    <a:pt x="32" y="222"/>
                    <a:pt x="0" y="444"/>
                    <a:pt x="63" y="444"/>
                  </a:cubicBezTo>
                  <a:lnTo>
                    <a:pt x="63" y="64"/>
                  </a:lnTo>
                  <a:cubicBezTo>
                    <a:pt x="57" y="70"/>
                    <a:pt x="52" y="72"/>
                    <a:pt x="48" y="72"/>
                  </a:cubicBezTo>
                  <a:cubicBezTo>
                    <a:pt x="31" y="72"/>
                    <a:pt x="26" y="26"/>
                    <a:pt x="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20" name="Google Shape;2520;p30"/>
            <p:cNvSpPr/>
            <p:nvPr/>
          </p:nvSpPr>
          <p:spPr>
            <a:xfrm>
              <a:off x="3279150" y="2948259"/>
              <a:ext cx="3142" cy="9359"/>
            </a:xfrm>
            <a:custGeom>
              <a:avLst/>
              <a:gdLst/>
              <a:ahLst/>
              <a:cxnLst/>
              <a:rect l="l" t="t" r="r" b="b"/>
              <a:pathLst>
                <a:path w="96" h="286" extrusionOk="0">
                  <a:moveTo>
                    <a:pt x="0" y="0"/>
                  </a:moveTo>
                  <a:cubicBezTo>
                    <a:pt x="0" y="64"/>
                    <a:pt x="32" y="190"/>
                    <a:pt x="95" y="285"/>
                  </a:cubicBezTo>
                  <a:cubicBezTo>
                    <a:pt x="63" y="159"/>
                    <a:pt x="32" y="64"/>
                    <a:pt x="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21" name="Google Shape;2521;p30"/>
            <p:cNvSpPr/>
            <p:nvPr/>
          </p:nvSpPr>
          <p:spPr>
            <a:xfrm>
              <a:off x="3282259" y="2930653"/>
              <a:ext cx="2094" cy="11421"/>
            </a:xfrm>
            <a:custGeom>
              <a:avLst/>
              <a:gdLst/>
              <a:ahLst/>
              <a:cxnLst/>
              <a:rect l="l" t="t" r="r" b="b"/>
              <a:pathLst>
                <a:path w="64" h="349" extrusionOk="0">
                  <a:moveTo>
                    <a:pt x="32" y="0"/>
                  </a:moveTo>
                  <a:lnTo>
                    <a:pt x="0" y="95"/>
                  </a:lnTo>
                  <a:cubicBezTo>
                    <a:pt x="32" y="190"/>
                    <a:pt x="32" y="253"/>
                    <a:pt x="63" y="348"/>
                  </a:cubicBezTo>
                  <a:cubicBezTo>
                    <a:pt x="63" y="222"/>
                    <a:pt x="32" y="95"/>
                    <a:pt x="3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22" name="Google Shape;2522;p30"/>
            <p:cNvSpPr/>
            <p:nvPr/>
          </p:nvSpPr>
          <p:spPr>
            <a:xfrm>
              <a:off x="3265667" y="3091102"/>
              <a:ext cx="6021" cy="12403"/>
            </a:xfrm>
            <a:custGeom>
              <a:avLst/>
              <a:gdLst/>
              <a:ahLst/>
              <a:cxnLst/>
              <a:rect l="l" t="t" r="r" b="b"/>
              <a:pathLst>
                <a:path w="184" h="379" extrusionOk="0">
                  <a:moveTo>
                    <a:pt x="122" y="1"/>
                  </a:moveTo>
                  <a:cubicBezTo>
                    <a:pt x="114" y="1"/>
                    <a:pt x="106" y="2"/>
                    <a:pt x="95" y="6"/>
                  </a:cubicBezTo>
                  <a:lnTo>
                    <a:pt x="0" y="354"/>
                  </a:lnTo>
                  <a:cubicBezTo>
                    <a:pt x="17" y="370"/>
                    <a:pt x="33" y="378"/>
                    <a:pt x="49" y="378"/>
                  </a:cubicBezTo>
                  <a:cubicBezTo>
                    <a:pt x="94" y="378"/>
                    <a:pt x="135" y="313"/>
                    <a:pt x="159" y="196"/>
                  </a:cubicBezTo>
                  <a:cubicBezTo>
                    <a:pt x="159" y="111"/>
                    <a:pt x="184" y="1"/>
                    <a:pt x="12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23" name="Google Shape;2523;p30"/>
            <p:cNvSpPr/>
            <p:nvPr/>
          </p:nvSpPr>
          <p:spPr>
            <a:xfrm>
              <a:off x="3290538" y="3059163"/>
              <a:ext cx="7298" cy="6250"/>
            </a:xfrm>
            <a:custGeom>
              <a:avLst/>
              <a:gdLst/>
              <a:ahLst/>
              <a:cxnLst/>
              <a:rect l="l" t="t" r="r" b="b"/>
              <a:pathLst>
                <a:path w="223" h="191" extrusionOk="0">
                  <a:moveTo>
                    <a:pt x="190" y="0"/>
                  </a:moveTo>
                  <a:cubicBezTo>
                    <a:pt x="127" y="95"/>
                    <a:pt x="64" y="95"/>
                    <a:pt x="0" y="127"/>
                  </a:cubicBezTo>
                  <a:lnTo>
                    <a:pt x="222" y="190"/>
                  </a:lnTo>
                  <a:lnTo>
                    <a:pt x="190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24" name="Google Shape;2524;p30"/>
            <p:cNvSpPr/>
            <p:nvPr/>
          </p:nvSpPr>
          <p:spPr>
            <a:xfrm>
              <a:off x="3287298" y="3091920"/>
              <a:ext cx="4909" cy="15053"/>
            </a:xfrm>
            <a:custGeom>
              <a:avLst/>
              <a:gdLst/>
              <a:ahLst/>
              <a:cxnLst/>
              <a:rect l="l" t="t" r="r" b="b"/>
              <a:pathLst>
                <a:path w="150" h="460" extrusionOk="0">
                  <a:moveTo>
                    <a:pt x="108" y="1"/>
                  </a:moveTo>
                  <a:cubicBezTo>
                    <a:pt x="91" y="1"/>
                    <a:pt x="60" y="38"/>
                    <a:pt x="4" y="139"/>
                  </a:cubicBezTo>
                  <a:cubicBezTo>
                    <a:pt x="49" y="183"/>
                    <a:pt x="0" y="460"/>
                    <a:pt x="32" y="460"/>
                  </a:cubicBezTo>
                  <a:cubicBezTo>
                    <a:pt x="45" y="460"/>
                    <a:pt x="74" y="409"/>
                    <a:pt x="131" y="266"/>
                  </a:cubicBezTo>
                  <a:cubicBezTo>
                    <a:pt x="109" y="221"/>
                    <a:pt x="150" y="1"/>
                    <a:pt x="108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25" name="Google Shape;2525;p30"/>
            <p:cNvSpPr/>
            <p:nvPr/>
          </p:nvSpPr>
          <p:spPr>
            <a:xfrm>
              <a:off x="3156858" y="3230149"/>
              <a:ext cx="7265" cy="10407"/>
            </a:xfrm>
            <a:custGeom>
              <a:avLst/>
              <a:gdLst/>
              <a:ahLst/>
              <a:cxnLst/>
              <a:rect l="l" t="t" r="r" b="b"/>
              <a:pathLst>
                <a:path w="222" h="318" extrusionOk="0">
                  <a:moveTo>
                    <a:pt x="0" y="0"/>
                  </a:moveTo>
                  <a:lnTo>
                    <a:pt x="127" y="317"/>
                  </a:lnTo>
                  <a:lnTo>
                    <a:pt x="222" y="2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26" name="Google Shape;2526;p30"/>
            <p:cNvSpPr/>
            <p:nvPr/>
          </p:nvSpPr>
          <p:spPr>
            <a:xfrm>
              <a:off x="3007601" y="3316607"/>
              <a:ext cx="22449" cy="6840"/>
            </a:xfrm>
            <a:custGeom>
              <a:avLst/>
              <a:gdLst/>
              <a:ahLst/>
              <a:cxnLst/>
              <a:rect l="l" t="t" r="r" b="b"/>
              <a:pathLst>
                <a:path w="686" h="209" extrusionOk="0">
                  <a:moveTo>
                    <a:pt x="664" y="0"/>
                  </a:moveTo>
                  <a:cubicBezTo>
                    <a:pt x="615" y="0"/>
                    <a:pt x="463" y="37"/>
                    <a:pt x="414" y="37"/>
                  </a:cubicBezTo>
                  <a:cubicBezTo>
                    <a:pt x="396" y="37"/>
                    <a:pt x="392" y="32"/>
                    <a:pt x="412" y="19"/>
                  </a:cubicBezTo>
                  <a:lnTo>
                    <a:pt x="412" y="19"/>
                  </a:lnTo>
                  <a:cubicBezTo>
                    <a:pt x="159" y="114"/>
                    <a:pt x="1" y="114"/>
                    <a:pt x="159" y="209"/>
                  </a:cubicBezTo>
                  <a:cubicBezTo>
                    <a:pt x="634" y="145"/>
                    <a:pt x="254" y="82"/>
                    <a:pt x="666" y="19"/>
                  </a:cubicBezTo>
                  <a:cubicBezTo>
                    <a:pt x="686" y="5"/>
                    <a:pt x="682" y="0"/>
                    <a:pt x="66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27" name="Google Shape;2527;p30"/>
            <p:cNvSpPr/>
            <p:nvPr/>
          </p:nvSpPr>
          <p:spPr>
            <a:xfrm>
              <a:off x="3021084" y="3314087"/>
              <a:ext cx="5203" cy="2094"/>
            </a:xfrm>
            <a:custGeom>
              <a:avLst/>
              <a:gdLst/>
              <a:ahLst/>
              <a:cxnLst/>
              <a:rect l="l" t="t" r="r" b="b"/>
              <a:pathLst>
                <a:path w="159" h="64" extrusionOk="0">
                  <a:moveTo>
                    <a:pt x="159" y="1"/>
                  </a:moveTo>
                  <a:cubicBezTo>
                    <a:pt x="64" y="32"/>
                    <a:pt x="32" y="64"/>
                    <a:pt x="0" y="64"/>
                  </a:cubicBezTo>
                  <a:cubicBezTo>
                    <a:pt x="64" y="64"/>
                    <a:pt x="95" y="32"/>
                    <a:pt x="15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28" name="Google Shape;2528;p30"/>
            <p:cNvSpPr/>
            <p:nvPr/>
          </p:nvSpPr>
          <p:spPr>
            <a:xfrm>
              <a:off x="2947486" y="2592804"/>
              <a:ext cx="9359" cy="3142"/>
            </a:xfrm>
            <a:custGeom>
              <a:avLst/>
              <a:gdLst/>
              <a:ahLst/>
              <a:cxnLst/>
              <a:rect l="l" t="t" r="r" b="b"/>
              <a:pathLst>
                <a:path w="286" h="96" extrusionOk="0">
                  <a:moveTo>
                    <a:pt x="1" y="0"/>
                  </a:moveTo>
                  <a:lnTo>
                    <a:pt x="286" y="95"/>
                  </a:lnTo>
                  <a:lnTo>
                    <a:pt x="96" y="3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29" name="Google Shape;2529;p30"/>
            <p:cNvSpPr/>
            <p:nvPr/>
          </p:nvSpPr>
          <p:spPr>
            <a:xfrm>
              <a:off x="2966172" y="2595913"/>
              <a:ext cx="7265" cy="2094"/>
            </a:xfrm>
            <a:custGeom>
              <a:avLst/>
              <a:gdLst/>
              <a:ahLst/>
              <a:cxnLst/>
              <a:rect l="l" t="t" r="r" b="b"/>
              <a:pathLst>
                <a:path w="222" h="64" extrusionOk="0">
                  <a:moveTo>
                    <a:pt x="0" y="0"/>
                  </a:moveTo>
                  <a:lnTo>
                    <a:pt x="63" y="63"/>
                  </a:lnTo>
                  <a:lnTo>
                    <a:pt x="222" y="63"/>
                  </a:lnTo>
                  <a:cubicBezTo>
                    <a:pt x="158" y="63"/>
                    <a:pt x="32" y="32"/>
                    <a:pt x="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30" name="Google Shape;2530;p30"/>
            <p:cNvSpPr/>
            <p:nvPr/>
          </p:nvSpPr>
          <p:spPr>
            <a:xfrm>
              <a:off x="2416890" y="3282999"/>
              <a:ext cx="6250" cy="7298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0" y="1"/>
                  </a:moveTo>
                  <a:lnTo>
                    <a:pt x="159" y="222"/>
                  </a:lnTo>
                  <a:lnTo>
                    <a:pt x="190" y="191"/>
                  </a:lnTo>
                  <a:cubicBezTo>
                    <a:pt x="190" y="127"/>
                    <a:pt x="127" y="64"/>
                    <a:pt x="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31" name="Google Shape;2531;p30"/>
            <p:cNvSpPr/>
            <p:nvPr/>
          </p:nvSpPr>
          <p:spPr>
            <a:xfrm>
              <a:off x="2317407" y="3189734"/>
              <a:ext cx="4156" cy="8312"/>
            </a:xfrm>
            <a:custGeom>
              <a:avLst/>
              <a:gdLst/>
              <a:ahLst/>
              <a:cxnLst/>
              <a:rect l="l" t="t" r="r" b="b"/>
              <a:pathLst>
                <a:path w="127" h="254" extrusionOk="0">
                  <a:moveTo>
                    <a:pt x="127" y="0"/>
                  </a:moveTo>
                  <a:lnTo>
                    <a:pt x="0" y="190"/>
                  </a:lnTo>
                  <a:lnTo>
                    <a:pt x="64" y="254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32" name="Google Shape;2532;p30"/>
            <p:cNvSpPr/>
            <p:nvPr/>
          </p:nvSpPr>
          <p:spPr>
            <a:xfrm>
              <a:off x="2242795" y="3099217"/>
              <a:ext cx="8312" cy="15937"/>
            </a:xfrm>
            <a:custGeom>
              <a:avLst/>
              <a:gdLst/>
              <a:ahLst/>
              <a:cxnLst/>
              <a:rect l="l" t="t" r="r" b="b"/>
              <a:pathLst>
                <a:path w="254" h="487" extrusionOk="0">
                  <a:moveTo>
                    <a:pt x="100" y="0"/>
                  </a:moveTo>
                  <a:cubicBezTo>
                    <a:pt x="79" y="0"/>
                    <a:pt x="47" y="14"/>
                    <a:pt x="0" y="43"/>
                  </a:cubicBezTo>
                  <a:cubicBezTo>
                    <a:pt x="41" y="145"/>
                    <a:pt x="121" y="233"/>
                    <a:pt x="181" y="326"/>
                  </a:cubicBezTo>
                  <a:lnTo>
                    <a:pt x="181" y="326"/>
                  </a:lnTo>
                  <a:cubicBezTo>
                    <a:pt x="133" y="151"/>
                    <a:pt x="174" y="0"/>
                    <a:pt x="100" y="0"/>
                  </a:cubicBezTo>
                  <a:close/>
                  <a:moveTo>
                    <a:pt x="181" y="326"/>
                  </a:moveTo>
                  <a:cubicBezTo>
                    <a:pt x="195" y="378"/>
                    <a:pt x="218" y="433"/>
                    <a:pt x="253" y="486"/>
                  </a:cubicBezTo>
                  <a:cubicBezTo>
                    <a:pt x="242" y="430"/>
                    <a:pt x="215" y="377"/>
                    <a:pt x="181" y="326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33" name="Google Shape;2533;p30"/>
            <p:cNvSpPr/>
            <p:nvPr/>
          </p:nvSpPr>
          <p:spPr>
            <a:xfrm>
              <a:off x="4608782" y="1653870"/>
              <a:ext cx="342042" cy="458085"/>
            </a:xfrm>
            <a:custGeom>
              <a:avLst/>
              <a:gdLst/>
              <a:ahLst/>
              <a:cxnLst/>
              <a:rect l="l" t="t" r="r" b="b"/>
              <a:pathLst>
                <a:path w="10452" h="13998" extrusionOk="0">
                  <a:moveTo>
                    <a:pt x="7189" y="1393"/>
                  </a:moveTo>
                  <a:cubicBezTo>
                    <a:pt x="6936" y="1140"/>
                    <a:pt x="6683" y="950"/>
                    <a:pt x="6461" y="728"/>
                  </a:cubicBezTo>
                  <a:cubicBezTo>
                    <a:pt x="6334" y="602"/>
                    <a:pt x="6208" y="443"/>
                    <a:pt x="6303" y="222"/>
                  </a:cubicBezTo>
                  <a:cubicBezTo>
                    <a:pt x="6429" y="0"/>
                    <a:pt x="6619" y="0"/>
                    <a:pt x="6841" y="32"/>
                  </a:cubicBezTo>
                  <a:cubicBezTo>
                    <a:pt x="7348" y="158"/>
                    <a:pt x="7854" y="317"/>
                    <a:pt x="8361" y="443"/>
                  </a:cubicBezTo>
                  <a:cubicBezTo>
                    <a:pt x="8741" y="538"/>
                    <a:pt x="9153" y="602"/>
                    <a:pt x="9565" y="697"/>
                  </a:cubicBezTo>
                  <a:cubicBezTo>
                    <a:pt x="9691" y="728"/>
                    <a:pt x="9850" y="760"/>
                    <a:pt x="9976" y="792"/>
                  </a:cubicBezTo>
                  <a:cubicBezTo>
                    <a:pt x="10356" y="950"/>
                    <a:pt x="10451" y="1172"/>
                    <a:pt x="10230" y="1520"/>
                  </a:cubicBezTo>
                  <a:cubicBezTo>
                    <a:pt x="10008" y="1900"/>
                    <a:pt x="9691" y="2249"/>
                    <a:pt x="9406" y="2597"/>
                  </a:cubicBezTo>
                  <a:cubicBezTo>
                    <a:pt x="9121" y="3009"/>
                    <a:pt x="8836" y="3389"/>
                    <a:pt x="8551" y="3800"/>
                  </a:cubicBezTo>
                  <a:cubicBezTo>
                    <a:pt x="8393" y="3990"/>
                    <a:pt x="8234" y="4244"/>
                    <a:pt x="7886" y="4117"/>
                  </a:cubicBezTo>
                  <a:cubicBezTo>
                    <a:pt x="7696" y="4022"/>
                    <a:pt x="7601" y="3769"/>
                    <a:pt x="7664" y="3389"/>
                  </a:cubicBezTo>
                  <a:cubicBezTo>
                    <a:pt x="7696" y="3135"/>
                    <a:pt x="7728" y="2882"/>
                    <a:pt x="7759" y="2565"/>
                  </a:cubicBezTo>
                  <a:cubicBezTo>
                    <a:pt x="7538" y="2692"/>
                    <a:pt x="7379" y="2755"/>
                    <a:pt x="7253" y="2850"/>
                  </a:cubicBezTo>
                  <a:cubicBezTo>
                    <a:pt x="6366" y="3294"/>
                    <a:pt x="5543" y="3832"/>
                    <a:pt x="4846" y="4497"/>
                  </a:cubicBezTo>
                  <a:cubicBezTo>
                    <a:pt x="3959" y="5352"/>
                    <a:pt x="3072" y="6207"/>
                    <a:pt x="2471" y="7347"/>
                  </a:cubicBezTo>
                  <a:cubicBezTo>
                    <a:pt x="2376" y="7537"/>
                    <a:pt x="2186" y="7727"/>
                    <a:pt x="2059" y="7949"/>
                  </a:cubicBezTo>
                  <a:cubicBezTo>
                    <a:pt x="1521" y="8741"/>
                    <a:pt x="1299" y="9691"/>
                    <a:pt x="1046" y="10577"/>
                  </a:cubicBezTo>
                  <a:cubicBezTo>
                    <a:pt x="761" y="11528"/>
                    <a:pt x="697" y="12509"/>
                    <a:pt x="634" y="13459"/>
                  </a:cubicBezTo>
                  <a:cubicBezTo>
                    <a:pt x="634" y="13649"/>
                    <a:pt x="666" y="13871"/>
                    <a:pt x="412" y="13998"/>
                  </a:cubicBezTo>
                  <a:cubicBezTo>
                    <a:pt x="222" y="13966"/>
                    <a:pt x="95" y="13871"/>
                    <a:pt x="95" y="13618"/>
                  </a:cubicBezTo>
                  <a:cubicBezTo>
                    <a:pt x="95" y="12953"/>
                    <a:pt x="0" y="12256"/>
                    <a:pt x="32" y="11591"/>
                  </a:cubicBezTo>
                  <a:cubicBezTo>
                    <a:pt x="64" y="11052"/>
                    <a:pt x="222" y="10546"/>
                    <a:pt x="349" y="10007"/>
                  </a:cubicBezTo>
                  <a:cubicBezTo>
                    <a:pt x="539" y="9311"/>
                    <a:pt x="761" y="8614"/>
                    <a:pt x="1014" y="7917"/>
                  </a:cubicBezTo>
                  <a:cubicBezTo>
                    <a:pt x="1267" y="7094"/>
                    <a:pt x="1774" y="6397"/>
                    <a:pt x="2249" y="5700"/>
                  </a:cubicBezTo>
                  <a:cubicBezTo>
                    <a:pt x="2946" y="4719"/>
                    <a:pt x="3769" y="3864"/>
                    <a:pt x="4688" y="3135"/>
                  </a:cubicBezTo>
                  <a:cubicBezTo>
                    <a:pt x="5289" y="2660"/>
                    <a:pt x="5954" y="2249"/>
                    <a:pt x="6588" y="1805"/>
                  </a:cubicBezTo>
                  <a:cubicBezTo>
                    <a:pt x="6778" y="1647"/>
                    <a:pt x="6999" y="1520"/>
                    <a:pt x="7189" y="13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36" name="Google Shape;2536;p30"/>
            <p:cNvSpPr/>
            <p:nvPr/>
          </p:nvSpPr>
          <p:spPr>
            <a:xfrm>
              <a:off x="5554981" y="974770"/>
              <a:ext cx="4156" cy="2029"/>
            </a:xfrm>
            <a:custGeom>
              <a:avLst/>
              <a:gdLst/>
              <a:ahLst/>
              <a:cxnLst/>
              <a:rect l="l" t="t" r="r" b="b"/>
              <a:pathLst>
                <a:path w="127" h="62" extrusionOk="0">
                  <a:moveTo>
                    <a:pt x="24" y="1"/>
                  </a:moveTo>
                  <a:cubicBezTo>
                    <a:pt x="16" y="1"/>
                    <a:pt x="16" y="9"/>
                    <a:pt x="0" y="9"/>
                  </a:cubicBezTo>
                  <a:cubicBezTo>
                    <a:pt x="82" y="50"/>
                    <a:pt x="111" y="61"/>
                    <a:pt x="118" y="61"/>
                  </a:cubicBezTo>
                  <a:cubicBezTo>
                    <a:pt x="126" y="61"/>
                    <a:pt x="95" y="41"/>
                    <a:pt x="95" y="41"/>
                  </a:cubicBezTo>
                  <a:cubicBezTo>
                    <a:pt x="48" y="9"/>
                    <a:pt x="32" y="1"/>
                    <a:pt x="2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37" name="Google Shape;2537;p30"/>
            <p:cNvSpPr/>
            <p:nvPr/>
          </p:nvSpPr>
          <p:spPr>
            <a:xfrm>
              <a:off x="5618205" y="1010276"/>
              <a:ext cx="9359" cy="4189"/>
            </a:xfrm>
            <a:custGeom>
              <a:avLst/>
              <a:gdLst/>
              <a:ahLst/>
              <a:cxnLst/>
              <a:rect l="l" t="t" r="r" b="b"/>
              <a:pathLst>
                <a:path w="286" h="128" extrusionOk="0">
                  <a:moveTo>
                    <a:pt x="0" y="1"/>
                  </a:moveTo>
                  <a:lnTo>
                    <a:pt x="285" y="127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38" name="Google Shape;2538;p30"/>
            <p:cNvSpPr/>
            <p:nvPr/>
          </p:nvSpPr>
          <p:spPr>
            <a:xfrm>
              <a:off x="5636858" y="1023758"/>
              <a:ext cx="34230" cy="25951"/>
            </a:xfrm>
            <a:custGeom>
              <a:avLst/>
              <a:gdLst/>
              <a:ahLst/>
              <a:cxnLst/>
              <a:rect l="l" t="t" r="r" b="b"/>
              <a:pathLst>
                <a:path w="1046" h="793" extrusionOk="0">
                  <a:moveTo>
                    <a:pt x="0" y="0"/>
                  </a:moveTo>
                  <a:lnTo>
                    <a:pt x="0" y="0"/>
                  </a:lnTo>
                  <a:cubicBezTo>
                    <a:pt x="349" y="254"/>
                    <a:pt x="824" y="539"/>
                    <a:pt x="1045" y="792"/>
                  </a:cubicBezTo>
                  <a:cubicBezTo>
                    <a:pt x="1014" y="665"/>
                    <a:pt x="887" y="539"/>
                    <a:pt x="697" y="444"/>
                  </a:cubicBezTo>
                  <a:cubicBezTo>
                    <a:pt x="539" y="317"/>
                    <a:pt x="349" y="222"/>
                    <a:pt x="222" y="95"/>
                  </a:cubicBezTo>
                  <a:lnTo>
                    <a:pt x="190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39" name="Google Shape;2539;p30"/>
            <p:cNvSpPr/>
            <p:nvPr/>
          </p:nvSpPr>
          <p:spPr>
            <a:xfrm>
              <a:off x="5684505" y="1074547"/>
              <a:ext cx="6643" cy="6250"/>
            </a:xfrm>
            <a:custGeom>
              <a:avLst/>
              <a:gdLst/>
              <a:ahLst/>
              <a:cxnLst/>
              <a:rect l="l" t="t" r="r" b="b"/>
              <a:pathLst>
                <a:path w="203" h="191" extrusionOk="0">
                  <a:moveTo>
                    <a:pt x="1" y="0"/>
                  </a:moveTo>
                  <a:cubicBezTo>
                    <a:pt x="1" y="32"/>
                    <a:pt x="1" y="32"/>
                    <a:pt x="1" y="63"/>
                  </a:cubicBezTo>
                  <a:cubicBezTo>
                    <a:pt x="33" y="63"/>
                    <a:pt x="64" y="127"/>
                    <a:pt x="159" y="190"/>
                  </a:cubicBezTo>
                  <a:cubicBezTo>
                    <a:pt x="153" y="170"/>
                    <a:pt x="157" y="164"/>
                    <a:pt x="165" y="164"/>
                  </a:cubicBezTo>
                  <a:cubicBezTo>
                    <a:pt x="177" y="164"/>
                    <a:pt x="198" y="179"/>
                    <a:pt x="200" y="179"/>
                  </a:cubicBezTo>
                  <a:cubicBezTo>
                    <a:pt x="202" y="179"/>
                    <a:pt x="164" y="148"/>
                    <a:pt x="1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0" name="Google Shape;2540;p30"/>
            <p:cNvSpPr/>
            <p:nvPr/>
          </p:nvSpPr>
          <p:spPr>
            <a:xfrm>
              <a:off x="5682280" y="1075005"/>
              <a:ext cx="2716" cy="2716"/>
            </a:xfrm>
            <a:custGeom>
              <a:avLst/>
              <a:gdLst/>
              <a:ahLst/>
              <a:cxnLst/>
              <a:rect l="l" t="t" r="r" b="b"/>
              <a:pathLst>
                <a:path w="83" h="83" extrusionOk="0">
                  <a:moveTo>
                    <a:pt x="12" y="0"/>
                  </a:moveTo>
                  <a:cubicBezTo>
                    <a:pt x="1" y="0"/>
                    <a:pt x="66" y="83"/>
                    <a:pt x="79" y="83"/>
                  </a:cubicBezTo>
                  <a:cubicBezTo>
                    <a:pt x="83" y="83"/>
                    <a:pt x="81" y="74"/>
                    <a:pt x="69" y="49"/>
                  </a:cubicBezTo>
                  <a:cubicBezTo>
                    <a:pt x="33" y="13"/>
                    <a:pt x="16" y="0"/>
                    <a:pt x="1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1" name="Google Shape;2541;p30"/>
            <p:cNvSpPr/>
            <p:nvPr/>
          </p:nvSpPr>
          <p:spPr>
            <a:xfrm>
              <a:off x="5700082" y="1092153"/>
              <a:ext cx="8541" cy="10734"/>
            </a:xfrm>
            <a:custGeom>
              <a:avLst/>
              <a:gdLst/>
              <a:ahLst/>
              <a:cxnLst/>
              <a:rect l="l" t="t" r="r" b="b"/>
              <a:pathLst>
                <a:path w="261" h="328" extrusionOk="0">
                  <a:moveTo>
                    <a:pt x="0" y="0"/>
                  </a:moveTo>
                  <a:cubicBezTo>
                    <a:pt x="0" y="87"/>
                    <a:pt x="132" y="226"/>
                    <a:pt x="83" y="226"/>
                  </a:cubicBezTo>
                  <a:cubicBezTo>
                    <a:pt x="78" y="226"/>
                    <a:pt x="72" y="225"/>
                    <a:pt x="63" y="222"/>
                  </a:cubicBezTo>
                  <a:lnTo>
                    <a:pt x="63" y="222"/>
                  </a:lnTo>
                  <a:cubicBezTo>
                    <a:pt x="151" y="297"/>
                    <a:pt x="199" y="328"/>
                    <a:pt x="223" y="328"/>
                  </a:cubicBezTo>
                  <a:cubicBezTo>
                    <a:pt x="260" y="328"/>
                    <a:pt x="241" y="255"/>
                    <a:pt x="222" y="15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2" name="Google Shape;2542;p30"/>
            <p:cNvSpPr/>
            <p:nvPr/>
          </p:nvSpPr>
          <p:spPr>
            <a:xfrm>
              <a:off x="5711470" y="1098370"/>
              <a:ext cx="4189" cy="2094"/>
            </a:xfrm>
            <a:custGeom>
              <a:avLst/>
              <a:gdLst/>
              <a:ahLst/>
              <a:cxnLst/>
              <a:rect l="l" t="t" r="r" b="b"/>
              <a:pathLst>
                <a:path w="128" h="64" extrusionOk="0">
                  <a:moveTo>
                    <a:pt x="0" y="1"/>
                  </a:moveTo>
                  <a:cubicBezTo>
                    <a:pt x="0" y="32"/>
                    <a:pt x="32" y="64"/>
                    <a:pt x="127" y="64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3" name="Google Shape;2543;p30"/>
            <p:cNvSpPr/>
            <p:nvPr/>
          </p:nvSpPr>
          <p:spPr>
            <a:xfrm>
              <a:off x="5704205" y="1092153"/>
              <a:ext cx="8345" cy="6250"/>
            </a:xfrm>
            <a:custGeom>
              <a:avLst/>
              <a:gdLst/>
              <a:ahLst/>
              <a:cxnLst/>
              <a:rect l="l" t="t" r="r" b="b"/>
              <a:pathLst>
                <a:path w="255" h="191" extrusionOk="0">
                  <a:moveTo>
                    <a:pt x="1" y="0"/>
                  </a:moveTo>
                  <a:lnTo>
                    <a:pt x="222" y="191"/>
                  </a:lnTo>
                  <a:cubicBezTo>
                    <a:pt x="222" y="127"/>
                    <a:pt x="254" y="95"/>
                    <a:pt x="127" y="95"/>
                  </a:cubicBezTo>
                  <a:cubicBezTo>
                    <a:pt x="191" y="64"/>
                    <a:pt x="96" y="64"/>
                    <a:pt x="1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4" name="Google Shape;2544;p30"/>
            <p:cNvSpPr/>
            <p:nvPr/>
          </p:nvSpPr>
          <p:spPr>
            <a:xfrm>
              <a:off x="5690788" y="1076085"/>
              <a:ext cx="10341" cy="10930"/>
            </a:xfrm>
            <a:custGeom>
              <a:avLst/>
              <a:gdLst/>
              <a:ahLst/>
              <a:cxnLst/>
              <a:rect l="l" t="t" r="r" b="b"/>
              <a:pathLst>
                <a:path w="316" h="334" extrusionOk="0">
                  <a:moveTo>
                    <a:pt x="40" y="0"/>
                  </a:moveTo>
                  <a:cubicBezTo>
                    <a:pt x="0" y="0"/>
                    <a:pt x="92" y="128"/>
                    <a:pt x="316" y="333"/>
                  </a:cubicBezTo>
                  <a:cubicBezTo>
                    <a:pt x="249" y="244"/>
                    <a:pt x="167" y="140"/>
                    <a:pt x="200" y="140"/>
                  </a:cubicBezTo>
                  <a:cubicBezTo>
                    <a:pt x="214" y="140"/>
                    <a:pt x="249" y="159"/>
                    <a:pt x="316" y="206"/>
                  </a:cubicBezTo>
                  <a:cubicBezTo>
                    <a:pt x="159" y="63"/>
                    <a:pt x="67" y="0"/>
                    <a:pt x="4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5" name="Google Shape;2545;p30"/>
            <p:cNvSpPr/>
            <p:nvPr/>
          </p:nvSpPr>
          <p:spPr>
            <a:xfrm>
              <a:off x="5666899" y="1040350"/>
              <a:ext cx="9359" cy="7363"/>
            </a:xfrm>
            <a:custGeom>
              <a:avLst/>
              <a:gdLst/>
              <a:ahLst/>
              <a:cxnLst/>
              <a:rect l="l" t="t" r="r" b="b"/>
              <a:pathLst>
                <a:path w="286" h="225" extrusionOk="0">
                  <a:moveTo>
                    <a:pt x="1" y="0"/>
                  </a:moveTo>
                  <a:cubicBezTo>
                    <a:pt x="60" y="30"/>
                    <a:pt x="257" y="225"/>
                    <a:pt x="283" y="225"/>
                  </a:cubicBezTo>
                  <a:cubicBezTo>
                    <a:pt x="285" y="225"/>
                    <a:pt x="286" y="224"/>
                    <a:pt x="286" y="222"/>
                  </a:cubicBezTo>
                  <a:lnTo>
                    <a:pt x="159" y="63"/>
                  </a:lnTo>
                  <a:cubicBezTo>
                    <a:pt x="96" y="32"/>
                    <a:pt x="32" y="0"/>
                    <a:pt x="1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6" name="Google Shape;2546;p30"/>
            <p:cNvSpPr/>
            <p:nvPr/>
          </p:nvSpPr>
          <p:spPr>
            <a:xfrm>
              <a:off x="5736341" y="1131520"/>
              <a:ext cx="5203" cy="10407"/>
            </a:xfrm>
            <a:custGeom>
              <a:avLst/>
              <a:gdLst/>
              <a:ahLst/>
              <a:cxnLst/>
              <a:rect l="l" t="t" r="r" b="b"/>
              <a:pathLst>
                <a:path w="159" h="318" extrusionOk="0">
                  <a:moveTo>
                    <a:pt x="0" y="1"/>
                  </a:moveTo>
                  <a:lnTo>
                    <a:pt x="0" y="1"/>
                  </a:lnTo>
                  <a:cubicBezTo>
                    <a:pt x="32" y="96"/>
                    <a:pt x="127" y="254"/>
                    <a:pt x="95" y="318"/>
                  </a:cubicBezTo>
                  <a:cubicBezTo>
                    <a:pt x="127" y="286"/>
                    <a:pt x="127" y="159"/>
                    <a:pt x="159" y="12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7" name="Google Shape;2547;p30"/>
            <p:cNvSpPr/>
            <p:nvPr/>
          </p:nvSpPr>
          <p:spPr>
            <a:xfrm>
              <a:off x="5741511" y="1134695"/>
              <a:ext cx="7298" cy="6185"/>
            </a:xfrm>
            <a:custGeom>
              <a:avLst/>
              <a:gdLst/>
              <a:ahLst/>
              <a:cxnLst/>
              <a:rect l="l" t="t" r="r" b="b"/>
              <a:pathLst>
                <a:path w="223" h="189" extrusionOk="0">
                  <a:moveTo>
                    <a:pt x="39" y="1"/>
                  </a:moveTo>
                  <a:cubicBezTo>
                    <a:pt x="23" y="1"/>
                    <a:pt x="10" y="11"/>
                    <a:pt x="1" y="31"/>
                  </a:cubicBezTo>
                  <a:cubicBezTo>
                    <a:pt x="96" y="62"/>
                    <a:pt x="159" y="126"/>
                    <a:pt x="222" y="189"/>
                  </a:cubicBezTo>
                  <a:cubicBezTo>
                    <a:pt x="134" y="56"/>
                    <a:pt x="77" y="1"/>
                    <a:pt x="39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8" name="Google Shape;2548;p30"/>
            <p:cNvSpPr/>
            <p:nvPr/>
          </p:nvSpPr>
          <p:spPr>
            <a:xfrm>
              <a:off x="5707314" y="1089044"/>
              <a:ext cx="15577" cy="10407"/>
            </a:xfrm>
            <a:custGeom>
              <a:avLst/>
              <a:gdLst/>
              <a:ahLst/>
              <a:cxnLst/>
              <a:rect l="l" t="t" r="r" b="b"/>
              <a:pathLst>
                <a:path w="476" h="318" extrusionOk="0">
                  <a:moveTo>
                    <a:pt x="1" y="0"/>
                  </a:moveTo>
                  <a:lnTo>
                    <a:pt x="476" y="317"/>
                  </a:lnTo>
                  <a:lnTo>
                    <a:pt x="476" y="317"/>
                  </a:lnTo>
                  <a:lnTo>
                    <a:pt x="412" y="25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9" name="Google Shape;2549;p30"/>
            <p:cNvSpPr/>
            <p:nvPr/>
          </p:nvSpPr>
          <p:spPr>
            <a:xfrm>
              <a:off x="5754994" y="1168826"/>
              <a:ext cx="9359" cy="5236"/>
            </a:xfrm>
            <a:custGeom>
              <a:avLst/>
              <a:gdLst/>
              <a:ahLst/>
              <a:cxnLst/>
              <a:rect l="l" t="t" r="r" b="b"/>
              <a:pathLst>
                <a:path w="286" h="160" extrusionOk="0">
                  <a:moveTo>
                    <a:pt x="0" y="1"/>
                  </a:moveTo>
                  <a:lnTo>
                    <a:pt x="0" y="1"/>
                  </a:lnTo>
                  <a:cubicBezTo>
                    <a:pt x="23" y="16"/>
                    <a:pt x="46" y="29"/>
                    <a:pt x="68" y="42"/>
                  </a:cubicBezTo>
                  <a:lnTo>
                    <a:pt x="68" y="42"/>
                  </a:lnTo>
                  <a:lnTo>
                    <a:pt x="0" y="1"/>
                  </a:lnTo>
                  <a:close/>
                  <a:moveTo>
                    <a:pt x="68" y="42"/>
                  </a:moveTo>
                  <a:lnTo>
                    <a:pt x="159" y="96"/>
                  </a:lnTo>
                  <a:cubicBezTo>
                    <a:pt x="165" y="96"/>
                    <a:pt x="171" y="96"/>
                    <a:pt x="176" y="97"/>
                  </a:cubicBezTo>
                  <a:lnTo>
                    <a:pt x="176" y="97"/>
                  </a:lnTo>
                  <a:cubicBezTo>
                    <a:pt x="140" y="79"/>
                    <a:pt x="104" y="61"/>
                    <a:pt x="68" y="42"/>
                  </a:cubicBezTo>
                  <a:close/>
                  <a:moveTo>
                    <a:pt x="176" y="97"/>
                  </a:moveTo>
                  <a:lnTo>
                    <a:pt x="176" y="97"/>
                  </a:lnTo>
                  <a:cubicBezTo>
                    <a:pt x="213" y="115"/>
                    <a:pt x="249" y="135"/>
                    <a:pt x="286" y="159"/>
                  </a:cubicBezTo>
                  <a:cubicBezTo>
                    <a:pt x="257" y="131"/>
                    <a:pt x="228" y="102"/>
                    <a:pt x="176" y="97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50" name="Google Shape;2550;p30"/>
            <p:cNvSpPr/>
            <p:nvPr/>
          </p:nvSpPr>
          <p:spPr>
            <a:xfrm>
              <a:off x="5768476" y="1191341"/>
              <a:ext cx="13483" cy="16919"/>
            </a:xfrm>
            <a:custGeom>
              <a:avLst/>
              <a:gdLst/>
              <a:ahLst/>
              <a:cxnLst/>
              <a:rect l="l" t="t" r="r" b="b"/>
              <a:pathLst>
                <a:path w="412" h="517" extrusionOk="0">
                  <a:moveTo>
                    <a:pt x="126" y="0"/>
                  </a:moveTo>
                  <a:cubicBezTo>
                    <a:pt x="58" y="0"/>
                    <a:pt x="101" y="177"/>
                    <a:pt x="32" y="177"/>
                  </a:cubicBezTo>
                  <a:cubicBezTo>
                    <a:pt x="24" y="177"/>
                    <a:pt x="13" y="174"/>
                    <a:pt x="0" y="168"/>
                  </a:cubicBezTo>
                  <a:lnTo>
                    <a:pt x="0" y="168"/>
                  </a:lnTo>
                  <a:cubicBezTo>
                    <a:pt x="127" y="326"/>
                    <a:pt x="285" y="421"/>
                    <a:pt x="412" y="516"/>
                  </a:cubicBezTo>
                  <a:cubicBezTo>
                    <a:pt x="285" y="390"/>
                    <a:pt x="222" y="231"/>
                    <a:pt x="159" y="10"/>
                  </a:cubicBezTo>
                  <a:cubicBezTo>
                    <a:pt x="146" y="3"/>
                    <a:pt x="135" y="0"/>
                    <a:pt x="12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51" name="Google Shape;2551;p30"/>
            <p:cNvSpPr/>
            <p:nvPr/>
          </p:nvSpPr>
          <p:spPr>
            <a:xfrm>
              <a:off x="5781926" y="1208227"/>
              <a:ext cx="7298" cy="5203"/>
            </a:xfrm>
            <a:custGeom>
              <a:avLst/>
              <a:gdLst/>
              <a:ahLst/>
              <a:cxnLst/>
              <a:rect l="l" t="t" r="r" b="b"/>
              <a:pathLst>
                <a:path w="223" h="159" extrusionOk="0">
                  <a:moveTo>
                    <a:pt x="1" y="0"/>
                  </a:moveTo>
                  <a:lnTo>
                    <a:pt x="1" y="0"/>
                  </a:lnTo>
                  <a:cubicBezTo>
                    <a:pt x="64" y="64"/>
                    <a:pt x="128" y="127"/>
                    <a:pt x="223" y="159"/>
                  </a:cubicBezTo>
                  <a:cubicBezTo>
                    <a:pt x="159" y="95"/>
                    <a:pt x="64" y="64"/>
                    <a:pt x="1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52" name="Google Shape;2552;p30"/>
            <p:cNvSpPr/>
            <p:nvPr/>
          </p:nvSpPr>
          <p:spPr>
            <a:xfrm>
              <a:off x="5757055" y="1155377"/>
              <a:ext cx="3142" cy="8312"/>
            </a:xfrm>
            <a:custGeom>
              <a:avLst/>
              <a:gdLst/>
              <a:ahLst/>
              <a:cxnLst/>
              <a:rect l="l" t="t" r="r" b="b"/>
              <a:pathLst>
                <a:path w="96" h="254" extrusionOk="0">
                  <a:moveTo>
                    <a:pt x="32" y="0"/>
                  </a:moveTo>
                  <a:cubicBezTo>
                    <a:pt x="32" y="32"/>
                    <a:pt x="1" y="95"/>
                    <a:pt x="64" y="254"/>
                  </a:cubicBezTo>
                  <a:lnTo>
                    <a:pt x="96" y="95"/>
                  </a:lnTo>
                  <a:cubicBezTo>
                    <a:pt x="96" y="64"/>
                    <a:pt x="64" y="32"/>
                    <a:pt x="3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53" name="Google Shape;2553;p30"/>
            <p:cNvSpPr/>
            <p:nvPr/>
          </p:nvSpPr>
          <p:spPr>
            <a:xfrm>
              <a:off x="5761211" y="1158485"/>
              <a:ext cx="4189" cy="6250"/>
            </a:xfrm>
            <a:custGeom>
              <a:avLst/>
              <a:gdLst/>
              <a:ahLst/>
              <a:cxnLst/>
              <a:rect l="l" t="t" r="r" b="b"/>
              <a:pathLst>
                <a:path w="128" h="191" extrusionOk="0">
                  <a:moveTo>
                    <a:pt x="0" y="0"/>
                  </a:moveTo>
                  <a:lnTo>
                    <a:pt x="0" y="0"/>
                  </a:lnTo>
                  <a:cubicBezTo>
                    <a:pt x="64" y="95"/>
                    <a:pt x="96" y="159"/>
                    <a:pt x="127" y="190"/>
                  </a:cubicBezTo>
                  <a:cubicBezTo>
                    <a:pt x="96" y="159"/>
                    <a:pt x="64" y="95"/>
                    <a:pt x="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54" name="Google Shape;2554;p30"/>
            <p:cNvSpPr/>
            <p:nvPr/>
          </p:nvSpPr>
          <p:spPr>
            <a:xfrm>
              <a:off x="5758102" y="1154329"/>
              <a:ext cx="1080" cy="1080"/>
            </a:xfrm>
            <a:custGeom>
              <a:avLst/>
              <a:gdLst/>
              <a:ahLst/>
              <a:cxnLst/>
              <a:rect l="l" t="t" r="r" b="b"/>
              <a:pathLst>
                <a:path w="33" h="33" extrusionOk="0">
                  <a:moveTo>
                    <a:pt x="0" y="1"/>
                  </a:moveTo>
                  <a:cubicBezTo>
                    <a:pt x="0" y="1"/>
                    <a:pt x="0" y="1"/>
                    <a:pt x="0" y="32"/>
                  </a:cubicBezTo>
                  <a:cubicBezTo>
                    <a:pt x="32" y="1"/>
                    <a:pt x="32" y="1"/>
                    <a:pt x="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55" name="Google Shape;2555;p30"/>
            <p:cNvSpPr/>
            <p:nvPr/>
          </p:nvSpPr>
          <p:spPr>
            <a:xfrm>
              <a:off x="5736341" y="1117940"/>
              <a:ext cx="11454" cy="6349"/>
            </a:xfrm>
            <a:custGeom>
              <a:avLst/>
              <a:gdLst/>
              <a:ahLst/>
              <a:cxnLst/>
              <a:rect l="l" t="t" r="r" b="b"/>
              <a:pathLst>
                <a:path w="350" h="194" extrusionOk="0">
                  <a:moveTo>
                    <a:pt x="259" y="1"/>
                  </a:moveTo>
                  <a:cubicBezTo>
                    <a:pt x="192" y="1"/>
                    <a:pt x="194" y="80"/>
                    <a:pt x="122" y="80"/>
                  </a:cubicBezTo>
                  <a:cubicBezTo>
                    <a:pt x="95" y="80"/>
                    <a:pt x="57" y="68"/>
                    <a:pt x="0" y="36"/>
                  </a:cubicBezTo>
                  <a:lnTo>
                    <a:pt x="0" y="36"/>
                  </a:lnTo>
                  <a:cubicBezTo>
                    <a:pt x="94" y="92"/>
                    <a:pt x="233" y="193"/>
                    <a:pt x="297" y="193"/>
                  </a:cubicBezTo>
                  <a:cubicBezTo>
                    <a:pt x="341" y="193"/>
                    <a:pt x="350" y="146"/>
                    <a:pt x="285" y="4"/>
                  </a:cubicBezTo>
                  <a:cubicBezTo>
                    <a:pt x="275" y="2"/>
                    <a:pt x="267" y="1"/>
                    <a:pt x="259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56" name="Google Shape;2556;p30"/>
            <p:cNvSpPr/>
            <p:nvPr/>
          </p:nvSpPr>
          <p:spPr>
            <a:xfrm>
              <a:off x="5749823" y="1138785"/>
              <a:ext cx="9359" cy="8312"/>
            </a:xfrm>
            <a:custGeom>
              <a:avLst/>
              <a:gdLst/>
              <a:ahLst/>
              <a:cxnLst/>
              <a:rect l="l" t="t" r="r" b="b"/>
              <a:pathLst>
                <a:path w="286" h="254" extrusionOk="0">
                  <a:moveTo>
                    <a:pt x="127" y="1"/>
                  </a:moveTo>
                  <a:cubicBezTo>
                    <a:pt x="103" y="1"/>
                    <a:pt x="97" y="54"/>
                    <a:pt x="56" y="54"/>
                  </a:cubicBezTo>
                  <a:cubicBezTo>
                    <a:pt x="42" y="54"/>
                    <a:pt x="24" y="48"/>
                    <a:pt x="0" y="32"/>
                  </a:cubicBezTo>
                  <a:lnTo>
                    <a:pt x="0" y="32"/>
                  </a:lnTo>
                  <a:lnTo>
                    <a:pt x="285" y="254"/>
                  </a:lnTo>
                  <a:lnTo>
                    <a:pt x="127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57" name="Google Shape;2557;p30"/>
            <p:cNvSpPr/>
            <p:nvPr/>
          </p:nvSpPr>
          <p:spPr>
            <a:xfrm>
              <a:off x="5759150" y="1147065"/>
              <a:ext cx="4156" cy="3142"/>
            </a:xfrm>
            <a:custGeom>
              <a:avLst/>
              <a:gdLst/>
              <a:ahLst/>
              <a:cxnLst/>
              <a:rect l="l" t="t" r="r" b="b"/>
              <a:pathLst>
                <a:path w="127" h="96" extrusionOk="0">
                  <a:moveTo>
                    <a:pt x="0" y="1"/>
                  </a:moveTo>
                  <a:lnTo>
                    <a:pt x="63" y="96"/>
                  </a:lnTo>
                  <a:lnTo>
                    <a:pt x="127" y="96"/>
                  </a:lnTo>
                  <a:cubicBezTo>
                    <a:pt x="95" y="64"/>
                    <a:pt x="32" y="33"/>
                    <a:pt x="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58" name="Google Shape;2558;p30"/>
            <p:cNvSpPr/>
            <p:nvPr/>
          </p:nvSpPr>
          <p:spPr>
            <a:xfrm>
              <a:off x="5781664" y="1191570"/>
              <a:ext cx="11716" cy="15643"/>
            </a:xfrm>
            <a:custGeom>
              <a:avLst/>
              <a:gdLst/>
              <a:ahLst/>
              <a:cxnLst/>
              <a:rect l="l" t="t" r="r" b="b"/>
              <a:pathLst>
                <a:path w="358" h="478" extrusionOk="0">
                  <a:moveTo>
                    <a:pt x="86" y="1"/>
                  </a:moveTo>
                  <a:cubicBezTo>
                    <a:pt x="37" y="1"/>
                    <a:pt x="1" y="19"/>
                    <a:pt x="72" y="161"/>
                  </a:cubicBezTo>
                  <a:cubicBezTo>
                    <a:pt x="199" y="224"/>
                    <a:pt x="262" y="351"/>
                    <a:pt x="357" y="478"/>
                  </a:cubicBezTo>
                  <a:cubicBezTo>
                    <a:pt x="294" y="319"/>
                    <a:pt x="199" y="161"/>
                    <a:pt x="136" y="3"/>
                  </a:cubicBezTo>
                  <a:cubicBezTo>
                    <a:pt x="120" y="3"/>
                    <a:pt x="102" y="1"/>
                    <a:pt x="8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59" name="Google Shape;2559;p30"/>
            <p:cNvSpPr/>
            <p:nvPr/>
          </p:nvSpPr>
          <p:spPr>
            <a:xfrm>
              <a:off x="5773647" y="1177138"/>
              <a:ext cx="1080" cy="1080"/>
            </a:xfrm>
            <a:custGeom>
              <a:avLst/>
              <a:gdLst/>
              <a:ahLst/>
              <a:cxnLst/>
              <a:rect l="l" t="t" r="r" b="b"/>
              <a:pathLst>
                <a:path w="33" h="33" extrusionOk="0">
                  <a:moveTo>
                    <a:pt x="1" y="0"/>
                  </a:moveTo>
                  <a:cubicBezTo>
                    <a:pt x="1" y="0"/>
                    <a:pt x="1" y="32"/>
                    <a:pt x="32" y="32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60" name="Google Shape;2560;p30"/>
            <p:cNvSpPr/>
            <p:nvPr/>
          </p:nvSpPr>
          <p:spPr>
            <a:xfrm>
              <a:off x="5816123" y="1253812"/>
              <a:ext cx="1080" cy="1080"/>
            </a:xfrm>
            <a:custGeom>
              <a:avLst/>
              <a:gdLst/>
              <a:ahLst/>
              <a:cxnLst/>
              <a:rect l="l" t="t" r="r" b="b"/>
              <a:pathLst>
                <a:path w="33" h="33" extrusionOk="0">
                  <a:moveTo>
                    <a:pt x="33" y="1"/>
                  </a:moveTo>
                  <a:lnTo>
                    <a:pt x="1" y="33"/>
                  </a:lnTo>
                  <a:lnTo>
                    <a:pt x="33" y="33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61" name="Google Shape;2561;p30"/>
            <p:cNvSpPr/>
            <p:nvPr/>
          </p:nvSpPr>
          <p:spPr>
            <a:xfrm>
              <a:off x="5779864" y="1183356"/>
              <a:ext cx="7298" cy="8312"/>
            </a:xfrm>
            <a:custGeom>
              <a:avLst/>
              <a:gdLst/>
              <a:ahLst/>
              <a:cxnLst/>
              <a:rect l="l" t="t" r="r" b="b"/>
              <a:pathLst>
                <a:path w="223" h="254" extrusionOk="0">
                  <a:moveTo>
                    <a:pt x="1" y="0"/>
                  </a:moveTo>
                  <a:cubicBezTo>
                    <a:pt x="64" y="64"/>
                    <a:pt x="127" y="159"/>
                    <a:pt x="159" y="254"/>
                  </a:cubicBezTo>
                  <a:cubicBezTo>
                    <a:pt x="191" y="254"/>
                    <a:pt x="222" y="254"/>
                    <a:pt x="191" y="222"/>
                  </a:cubicBezTo>
                  <a:cubicBezTo>
                    <a:pt x="127" y="95"/>
                    <a:pt x="64" y="32"/>
                    <a:pt x="1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62" name="Google Shape;2562;p30"/>
            <p:cNvSpPr/>
            <p:nvPr/>
          </p:nvSpPr>
          <p:spPr>
            <a:xfrm>
              <a:off x="5796456" y="1217553"/>
              <a:ext cx="1047" cy="8312"/>
            </a:xfrm>
            <a:custGeom>
              <a:avLst/>
              <a:gdLst/>
              <a:ahLst/>
              <a:cxnLst/>
              <a:rect l="l" t="t" r="r" b="b"/>
              <a:pathLst>
                <a:path w="32" h="254" extrusionOk="0">
                  <a:moveTo>
                    <a:pt x="0" y="0"/>
                  </a:moveTo>
                  <a:cubicBezTo>
                    <a:pt x="0" y="95"/>
                    <a:pt x="0" y="254"/>
                    <a:pt x="32" y="254"/>
                  </a:cubicBezTo>
                  <a:cubicBezTo>
                    <a:pt x="32" y="159"/>
                    <a:pt x="32" y="95"/>
                    <a:pt x="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63" name="Google Shape;2563;p30"/>
            <p:cNvSpPr/>
            <p:nvPr/>
          </p:nvSpPr>
          <p:spPr>
            <a:xfrm>
              <a:off x="5773647" y="1179200"/>
              <a:ext cx="33" cy="2127"/>
            </a:xfrm>
            <a:custGeom>
              <a:avLst/>
              <a:gdLst/>
              <a:ahLst/>
              <a:cxnLst/>
              <a:rect l="l" t="t" r="r" b="b"/>
              <a:pathLst>
                <a:path w="1" h="65" extrusionOk="0">
                  <a:moveTo>
                    <a:pt x="1" y="32"/>
                  </a:moveTo>
                  <a:cubicBezTo>
                    <a:pt x="1" y="32"/>
                    <a:pt x="1" y="1"/>
                    <a:pt x="1" y="1"/>
                  </a:cubicBezTo>
                  <a:cubicBezTo>
                    <a:pt x="1" y="64"/>
                    <a:pt x="1" y="64"/>
                    <a:pt x="1" y="32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64" name="Google Shape;2564;p30"/>
            <p:cNvSpPr/>
            <p:nvPr/>
          </p:nvSpPr>
          <p:spPr>
            <a:xfrm>
              <a:off x="5773647" y="1178186"/>
              <a:ext cx="6250" cy="5203"/>
            </a:xfrm>
            <a:custGeom>
              <a:avLst/>
              <a:gdLst/>
              <a:ahLst/>
              <a:cxnLst/>
              <a:rect l="l" t="t" r="r" b="b"/>
              <a:pathLst>
                <a:path w="191" h="159" extrusionOk="0">
                  <a:moveTo>
                    <a:pt x="32" y="0"/>
                  </a:moveTo>
                  <a:cubicBezTo>
                    <a:pt x="32" y="0"/>
                    <a:pt x="1" y="32"/>
                    <a:pt x="1" y="63"/>
                  </a:cubicBezTo>
                  <a:cubicBezTo>
                    <a:pt x="64" y="95"/>
                    <a:pt x="127" y="127"/>
                    <a:pt x="191" y="158"/>
                  </a:cubicBezTo>
                  <a:cubicBezTo>
                    <a:pt x="127" y="95"/>
                    <a:pt x="64" y="32"/>
                    <a:pt x="3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65" name="Google Shape;2565;p30"/>
            <p:cNvSpPr/>
            <p:nvPr/>
          </p:nvSpPr>
          <p:spPr>
            <a:xfrm>
              <a:off x="5817170" y="1236108"/>
              <a:ext cx="37339" cy="34459"/>
            </a:xfrm>
            <a:custGeom>
              <a:avLst/>
              <a:gdLst/>
              <a:ahLst/>
              <a:cxnLst/>
              <a:rect l="l" t="t" r="r" b="b"/>
              <a:pathLst>
                <a:path w="1141" h="1053" extrusionOk="0">
                  <a:moveTo>
                    <a:pt x="517" y="1"/>
                  </a:moveTo>
                  <a:cubicBezTo>
                    <a:pt x="320" y="1"/>
                    <a:pt x="101" y="291"/>
                    <a:pt x="1" y="542"/>
                  </a:cubicBezTo>
                  <a:cubicBezTo>
                    <a:pt x="13" y="542"/>
                    <a:pt x="25" y="541"/>
                    <a:pt x="37" y="541"/>
                  </a:cubicBezTo>
                  <a:cubicBezTo>
                    <a:pt x="84" y="541"/>
                    <a:pt x="140" y="561"/>
                    <a:pt x="317" y="764"/>
                  </a:cubicBezTo>
                  <a:cubicBezTo>
                    <a:pt x="345" y="655"/>
                    <a:pt x="231" y="218"/>
                    <a:pt x="340" y="218"/>
                  </a:cubicBezTo>
                  <a:cubicBezTo>
                    <a:pt x="357" y="218"/>
                    <a:pt x="381" y="230"/>
                    <a:pt x="412" y="257"/>
                  </a:cubicBezTo>
                  <a:cubicBezTo>
                    <a:pt x="634" y="605"/>
                    <a:pt x="507" y="574"/>
                    <a:pt x="507" y="795"/>
                  </a:cubicBezTo>
                  <a:cubicBezTo>
                    <a:pt x="522" y="761"/>
                    <a:pt x="542" y="747"/>
                    <a:pt x="567" y="747"/>
                  </a:cubicBezTo>
                  <a:cubicBezTo>
                    <a:pt x="683" y="747"/>
                    <a:pt x="896" y="1053"/>
                    <a:pt x="1057" y="1053"/>
                  </a:cubicBezTo>
                  <a:cubicBezTo>
                    <a:pt x="1087" y="1053"/>
                    <a:pt x="1115" y="1042"/>
                    <a:pt x="1141" y="1017"/>
                  </a:cubicBezTo>
                  <a:lnTo>
                    <a:pt x="919" y="700"/>
                  </a:lnTo>
                  <a:cubicBezTo>
                    <a:pt x="957" y="700"/>
                    <a:pt x="1006" y="734"/>
                    <a:pt x="1040" y="734"/>
                  </a:cubicBezTo>
                  <a:cubicBezTo>
                    <a:pt x="1062" y="734"/>
                    <a:pt x="1077" y="719"/>
                    <a:pt x="1077" y="669"/>
                  </a:cubicBezTo>
                  <a:lnTo>
                    <a:pt x="1077" y="669"/>
                  </a:lnTo>
                  <a:cubicBezTo>
                    <a:pt x="1069" y="670"/>
                    <a:pt x="1061" y="671"/>
                    <a:pt x="1052" y="671"/>
                  </a:cubicBezTo>
                  <a:cubicBezTo>
                    <a:pt x="894" y="671"/>
                    <a:pt x="666" y="397"/>
                    <a:pt x="666" y="67"/>
                  </a:cubicBezTo>
                  <a:cubicBezTo>
                    <a:pt x="620" y="21"/>
                    <a:pt x="569" y="1"/>
                    <a:pt x="51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66" name="Google Shape;2566;p30"/>
            <p:cNvSpPr/>
            <p:nvPr/>
          </p:nvSpPr>
          <p:spPr>
            <a:xfrm>
              <a:off x="5807844" y="1233097"/>
              <a:ext cx="8312" cy="21108"/>
            </a:xfrm>
            <a:custGeom>
              <a:avLst/>
              <a:gdLst/>
              <a:ahLst/>
              <a:cxnLst/>
              <a:rect l="l" t="t" r="r" b="b"/>
              <a:pathLst>
                <a:path w="254" h="645" extrusionOk="0">
                  <a:moveTo>
                    <a:pt x="1" y="0"/>
                  </a:moveTo>
                  <a:cubicBezTo>
                    <a:pt x="32" y="127"/>
                    <a:pt x="32" y="254"/>
                    <a:pt x="1" y="475"/>
                  </a:cubicBezTo>
                  <a:cubicBezTo>
                    <a:pt x="123" y="598"/>
                    <a:pt x="189" y="645"/>
                    <a:pt x="227" y="645"/>
                  </a:cubicBezTo>
                  <a:cubicBezTo>
                    <a:pt x="238" y="645"/>
                    <a:pt x="247" y="641"/>
                    <a:pt x="254" y="634"/>
                  </a:cubicBezTo>
                  <a:cubicBezTo>
                    <a:pt x="191" y="444"/>
                    <a:pt x="96" y="254"/>
                    <a:pt x="32" y="64"/>
                  </a:cubicBezTo>
                  <a:lnTo>
                    <a:pt x="32" y="64"/>
                  </a:lnTo>
                  <a:lnTo>
                    <a:pt x="64" y="95"/>
                  </a:lnTo>
                  <a:cubicBezTo>
                    <a:pt x="32" y="64"/>
                    <a:pt x="32" y="32"/>
                    <a:pt x="1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67" name="Google Shape;2567;p30"/>
            <p:cNvSpPr/>
            <p:nvPr/>
          </p:nvSpPr>
          <p:spPr>
            <a:xfrm>
              <a:off x="5793347" y="1206165"/>
              <a:ext cx="19700" cy="26965"/>
            </a:xfrm>
            <a:custGeom>
              <a:avLst/>
              <a:gdLst/>
              <a:ahLst/>
              <a:cxnLst/>
              <a:rect l="l" t="t" r="r" b="b"/>
              <a:pathLst>
                <a:path w="602" h="824" extrusionOk="0">
                  <a:moveTo>
                    <a:pt x="190" y="0"/>
                  </a:moveTo>
                  <a:lnTo>
                    <a:pt x="190" y="0"/>
                  </a:lnTo>
                  <a:cubicBezTo>
                    <a:pt x="308" y="171"/>
                    <a:pt x="328" y="216"/>
                    <a:pt x="309" y="216"/>
                  </a:cubicBezTo>
                  <a:cubicBezTo>
                    <a:pt x="289" y="216"/>
                    <a:pt x="221" y="163"/>
                    <a:pt x="184" y="163"/>
                  </a:cubicBezTo>
                  <a:cubicBezTo>
                    <a:pt x="155" y="163"/>
                    <a:pt x="144" y="196"/>
                    <a:pt x="190" y="317"/>
                  </a:cubicBezTo>
                  <a:cubicBezTo>
                    <a:pt x="190" y="317"/>
                    <a:pt x="190" y="317"/>
                    <a:pt x="190" y="317"/>
                  </a:cubicBezTo>
                  <a:lnTo>
                    <a:pt x="190" y="317"/>
                  </a:lnTo>
                  <a:cubicBezTo>
                    <a:pt x="190" y="317"/>
                    <a:pt x="190" y="317"/>
                    <a:pt x="190" y="317"/>
                  </a:cubicBezTo>
                  <a:lnTo>
                    <a:pt x="190" y="317"/>
                  </a:lnTo>
                  <a:cubicBezTo>
                    <a:pt x="297" y="338"/>
                    <a:pt x="418" y="446"/>
                    <a:pt x="505" y="446"/>
                  </a:cubicBezTo>
                  <a:cubicBezTo>
                    <a:pt x="547" y="446"/>
                    <a:pt x="581" y="421"/>
                    <a:pt x="602" y="348"/>
                  </a:cubicBezTo>
                  <a:cubicBezTo>
                    <a:pt x="412" y="0"/>
                    <a:pt x="349" y="158"/>
                    <a:pt x="190" y="0"/>
                  </a:cubicBezTo>
                  <a:close/>
                  <a:moveTo>
                    <a:pt x="0" y="63"/>
                  </a:moveTo>
                  <a:lnTo>
                    <a:pt x="0" y="63"/>
                  </a:lnTo>
                  <a:cubicBezTo>
                    <a:pt x="32" y="158"/>
                    <a:pt x="64" y="253"/>
                    <a:pt x="95" y="348"/>
                  </a:cubicBezTo>
                  <a:lnTo>
                    <a:pt x="444" y="823"/>
                  </a:lnTo>
                  <a:cubicBezTo>
                    <a:pt x="412" y="697"/>
                    <a:pt x="317" y="570"/>
                    <a:pt x="190" y="317"/>
                  </a:cubicBezTo>
                  <a:lnTo>
                    <a:pt x="190" y="317"/>
                  </a:lnTo>
                  <a:cubicBezTo>
                    <a:pt x="202" y="386"/>
                    <a:pt x="201" y="409"/>
                    <a:pt x="193" y="409"/>
                  </a:cubicBezTo>
                  <a:cubicBezTo>
                    <a:pt x="180" y="409"/>
                    <a:pt x="147" y="337"/>
                    <a:pt x="127" y="317"/>
                  </a:cubicBezTo>
                  <a:lnTo>
                    <a:pt x="95" y="317"/>
                  </a:lnTo>
                  <a:cubicBezTo>
                    <a:pt x="95" y="317"/>
                    <a:pt x="95" y="303"/>
                    <a:pt x="105" y="303"/>
                  </a:cubicBezTo>
                  <a:cubicBezTo>
                    <a:pt x="109" y="303"/>
                    <a:pt x="116" y="306"/>
                    <a:pt x="127" y="317"/>
                  </a:cubicBezTo>
                  <a:lnTo>
                    <a:pt x="190" y="317"/>
                  </a:lnTo>
                  <a:cubicBezTo>
                    <a:pt x="127" y="222"/>
                    <a:pt x="64" y="127"/>
                    <a:pt x="0" y="63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68" name="Google Shape;2568;p30"/>
            <p:cNvSpPr/>
            <p:nvPr/>
          </p:nvSpPr>
          <p:spPr>
            <a:xfrm>
              <a:off x="5759150" y="1121179"/>
              <a:ext cx="1309" cy="1309"/>
            </a:xfrm>
            <a:custGeom>
              <a:avLst/>
              <a:gdLst/>
              <a:ahLst/>
              <a:cxnLst/>
              <a:rect l="l" t="t" r="r" b="b"/>
              <a:pathLst>
                <a:path w="40" h="40" extrusionOk="0">
                  <a:moveTo>
                    <a:pt x="0" y="0"/>
                  </a:moveTo>
                  <a:cubicBezTo>
                    <a:pt x="0" y="0"/>
                    <a:pt x="0" y="32"/>
                    <a:pt x="0" y="32"/>
                  </a:cubicBezTo>
                  <a:cubicBezTo>
                    <a:pt x="16" y="32"/>
                    <a:pt x="32" y="40"/>
                    <a:pt x="36" y="40"/>
                  </a:cubicBezTo>
                  <a:cubicBezTo>
                    <a:pt x="40" y="40"/>
                    <a:pt x="32" y="32"/>
                    <a:pt x="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69" name="Google Shape;2569;p30"/>
            <p:cNvSpPr/>
            <p:nvPr/>
          </p:nvSpPr>
          <p:spPr>
            <a:xfrm>
              <a:off x="5752637" y="1119314"/>
              <a:ext cx="10668" cy="23726"/>
            </a:xfrm>
            <a:custGeom>
              <a:avLst/>
              <a:gdLst/>
              <a:ahLst/>
              <a:cxnLst/>
              <a:rect l="l" t="t" r="r" b="b"/>
              <a:pathLst>
                <a:path w="326" h="725" extrusionOk="0">
                  <a:moveTo>
                    <a:pt x="31" y="1"/>
                  </a:moveTo>
                  <a:cubicBezTo>
                    <a:pt x="1" y="1"/>
                    <a:pt x="1" y="37"/>
                    <a:pt x="72" y="152"/>
                  </a:cubicBezTo>
                  <a:lnTo>
                    <a:pt x="104" y="184"/>
                  </a:lnTo>
                  <a:cubicBezTo>
                    <a:pt x="198" y="348"/>
                    <a:pt x="275" y="582"/>
                    <a:pt x="282" y="679"/>
                  </a:cubicBezTo>
                  <a:lnTo>
                    <a:pt x="282" y="679"/>
                  </a:lnTo>
                  <a:cubicBezTo>
                    <a:pt x="326" y="572"/>
                    <a:pt x="326" y="479"/>
                    <a:pt x="326" y="311"/>
                  </a:cubicBezTo>
                  <a:cubicBezTo>
                    <a:pt x="262" y="279"/>
                    <a:pt x="199" y="279"/>
                    <a:pt x="136" y="152"/>
                  </a:cubicBezTo>
                  <a:cubicBezTo>
                    <a:pt x="108" y="97"/>
                    <a:pt x="111" y="84"/>
                    <a:pt x="125" y="84"/>
                  </a:cubicBezTo>
                  <a:cubicBezTo>
                    <a:pt x="138" y="84"/>
                    <a:pt x="161" y="96"/>
                    <a:pt x="180" y="96"/>
                  </a:cubicBezTo>
                  <a:cubicBezTo>
                    <a:pt x="187" y="96"/>
                    <a:pt x="194" y="94"/>
                    <a:pt x="199" y="89"/>
                  </a:cubicBezTo>
                  <a:cubicBezTo>
                    <a:pt x="147" y="54"/>
                    <a:pt x="67" y="1"/>
                    <a:pt x="31" y="1"/>
                  </a:cubicBezTo>
                  <a:close/>
                  <a:moveTo>
                    <a:pt x="282" y="679"/>
                  </a:moveTo>
                  <a:cubicBezTo>
                    <a:pt x="276" y="693"/>
                    <a:pt x="270" y="708"/>
                    <a:pt x="262" y="722"/>
                  </a:cubicBezTo>
                  <a:cubicBezTo>
                    <a:pt x="265" y="724"/>
                    <a:pt x="268" y="724"/>
                    <a:pt x="270" y="724"/>
                  </a:cubicBezTo>
                  <a:cubicBezTo>
                    <a:pt x="281" y="724"/>
                    <a:pt x="284" y="708"/>
                    <a:pt x="282" y="679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70" name="Google Shape;2570;p30"/>
            <p:cNvSpPr/>
            <p:nvPr/>
          </p:nvSpPr>
          <p:spPr>
            <a:xfrm>
              <a:off x="5785035" y="1171379"/>
              <a:ext cx="11454" cy="13057"/>
            </a:xfrm>
            <a:custGeom>
              <a:avLst/>
              <a:gdLst/>
              <a:ahLst/>
              <a:cxnLst/>
              <a:rect l="l" t="t" r="r" b="b"/>
              <a:pathLst>
                <a:path w="350" h="399" extrusionOk="0">
                  <a:moveTo>
                    <a:pt x="77" y="1"/>
                  </a:moveTo>
                  <a:cubicBezTo>
                    <a:pt x="49" y="1"/>
                    <a:pt x="28" y="18"/>
                    <a:pt x="1" y="18"/>
                  </a:cubicBezTo>
                  <a:cubicBezTo>
                    <a:pt x="128" y="145"/>
                    <a:pt x="223" y="271"/>
                    <a:pt x="349" y="398"/>
                  </a:cubicBezTo>
                  <a:lnTo>
                    <a:pt x="286" y="113"/>
                  </a:lnTo>
                  <a:lnTo>
                    <a:pt x="254" y="176"/>
                  </a:lnTo>
                  <a:cubicBezTo>
                    <a:pt x="164" y="32"/>
                    <a:pt x="115" y="1"/>
                    <a:pt x="7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71" name="Google Shape;2571;p30"/>
            <p:cNvSpPr/>
            <p:nvPr/>
          </p:nvSpPr>
          <p:spPr>
            <a:xfrm>
              <a:off x="5809905" y="1257968"/>
              <a:ext cx="10407" cy="6250"/>
            </a:xfrm>
            <a:custGeom>
              <a:avLst/>
              <a:gdLst/>
              <a:ahLst/>
              <a:cxnLst/>
              <a:rect l="l" t="t" r="r" b="b"/>
              <a:pathLst>
                <a:path w="318" h="191" extrusionOk="0">
                  <a:moveTo>
                    <a:pt x="1" y="1"/>
                  </a:moveTo>
                  <a:lnTo>
                    <a:pt x="318" y="191"/>
                  </a:lnTo>
                  <a:lnTo>
                    <a:pt x="159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72" name="Google Shape;2572;p30"/>
            <p:cNvSpPr/>
            <p:nvPr/>
          </p:nvSpPr>
          <p:spPr>
            <a:xfrm>
              <a:off x="5818217" y="1277668"/>
              <a:ext cx="5203" cy="4156"/>
            </a:xfrm>
            <a:custGeom>
              <a:avLst/>
              <a:gdLst/>
              <a:ahLst/>
              <a:cxnLst/>
              <a:rect l="l" t="t" r="r" b="b"/>
              <a:pathLst>
                <a:path w="159" h="127" extrusionOk="0">
                  <a:moveTo>
                    <a:pt x="0" y="0"/>
                  </a:moveTo>
                  <a:lnTo>
                    <a:pt x="159" y="127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73" name="Google Shape;2573;p30"/>
            <p:cNvSpPr/>
            <p:nvPr/>
          </p:nvSpPr>
          <p:spPr>
            <a:xfrm>
              <a:off x="4909325" y="1573008"/>
              <a:ext cx="5203" cy="3142"/>
            </a:xfrm>
            <a:custGeom>
              <a:avLst/>
              <a:gdLst/>
              <a:ahLst/>
              <a:cxnLst/>
              <a:rect l="l" t="t" r="r" b="b"/>
              <a:pathLst>
                <a:path w="159" h="96" extrusionOk="0">
                  <a:moveTo>
                    <a:pt x="1" y="1"/>
                  </a:moveTo>
                  <a:lnTo>
                    <a:pt x="1" y="1"/>
                  </a:lnTo>
                  <a:cubicBezTo>
                    <a:pt x="64" y="64"/>
                    <a:pt x="127" y="96"/>
                    <a:pt x="159" y="96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74" name="Google Shape;2574;p30"/>
            <p:cNvSpPr/>
            <p:nvPr/>
          </p:nvSpPr>
          <p:spPr>
            <a:xfrm>
              <a:off x="4940413" y="1603082"/>
              <a:ext cx="3142" cy="1047"/>
            </a:xfrm>
            <a:custGeom>
              <a:avLst/>
              <a:gdLst/>
              <a:ahLst/>
              <a:cxnLst/>
              <a:rect l="l" t="t" r="r" b="b"/>
              <a:pathLst>
                <a:path w="96" h="32" extrusionOk="0">
                  <a:moveTo>
                    <a:pt x="96" y="0"/>
                  </a:moveTo>
                  <a:cubicBezTo>
                    <a:pt x="32" y="0"/>
                    <a:pt x="1" y="0"/>
                    <a:pt x="32" y="32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75" name="Google Shape;2575;p30"/>
            <p:cNvSpPr/>
            <p:nvPr/>
          </p:nvSpPr>
          <p:spPr>
            <a:xfrm>
              <a:off x="5581913" y="1666306"/>
              <a:ext cx="15577" cy="3142"/>
            </a:xfrm>
            <a:custGeom>
              <a:avLst/>
              <a:gdLst/>
              <a:ahLst/>
              <a:cxnLst/>
              <a:rect l="l" t="t" r="r" b="b"/>
              <a:pathLst>
                <a:path w="476" h="96" extrusionOk="0">
                  <a:moveTo>
                    <a:pt x="476" y="0"/>
                  </a:moveTo>
                  <a:cubicBezTo>
                    <a:pt x="254" y="0"/>
                    <a:pt x="1" y="0"/>
                    <a:pt x="32" y="63"/>
                  </a:cubicBezTo>
                  <a:lnTo>
                    <a:pt x="127" y="95"/>
                  </a:lnTo>
                  <a:cubicBezTo>
                    <a:pt x="254" y="32"/>
                    <a:pt x="381" y="0"/>
                    <a:pt x="47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76" name="Google Shape;2576;p30"/>
            <p:cNvSpPr/>
            <p:nvPr/>
          </p:nvSpPr>
          <p:spPr>
            <a:xfrm>
              <a:off x="5228520" y="1706721"/>
              <a:ext cx="7298" cy="2094"/>
            </a:xfrm>
            <a:custGeom>
              <a:avLst/>
              <a:gdLst/>
              <a:ahLst/>
              <a:cxnLst/>
              <a:rect l="l" t="t" r="r" b="b"/>
              <a:pathLst>
                <a:path w="223" h="64" extrusionOk="0">
                  <a:moveTo>
                    <a:pt x="222" y="0"/>
                  </a:moveTo>
                  <a:cubicBezTo>
                    <a:pt x="159" y="0"/>
                    <a:pt x="96" y="0"/>
                    <a:pt x="1" y="32"/>
                  </a:cubicBezTo>
                  <a:cubicBezTo>
                    <a:pt x="32" y="32"/>
                    <a:pt x="64" y="32"/>
                    <a:pt x="64" y="63"/>
                  </a:cubicBezTo>
                  <a:cubicBezTo>
                    <a:pt x="127" y="32"/>
                    <a:pt x="191" y="32"/>
                    <a:pt x="22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77" name="Google Shape;2577;p30"/>
            <p:cNvSpPr/>
            <p:nvPr/>
          </p:nvSpPr>
          <p:spPr>
            <a:xfrm>
              <a:off x="5212976" y="1715000"/>
              <a:ext cx="9359" cy="2094"/>
            </a:xfrm>
            <a:custGeom>
              <a:avLst/>
              <a:gdLst/>
              <a:ahLst/>
              <a:cxnLst/>
              <a:rect l="l" t="t" r="r" b="b"/>
              <a:pathLst>
                <a:path w="286" h="64" extrusionOk="0">
                  <a:moveTo>
                    <a:pt x="1" y="0"/>
                  </a:moveTo>
                  <a:lnTo>
                    <a:pt x="1" y="0"/>
                  </a:lnTo>
                  <a:cubicBezTo>
                    <a:pt x="64" y="32"/>
                    <a:pt x="159" y="32"/>
                    <a:pt x="286" y="64"/>
                  </a:cubicBezTo>
                  <a:cubicBezTo>
                    <a:pt x="191" y="32"/>
                    <a:pt x="96" y="32"/>
                    <a:pt x="1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78" name="Google Shape;2578;p30"/>
            <p:cNvSpPr/>
            <p:nvPr/>
          </p:nvSpPr>
          <p:spPr>
            <a:xfrm>
              <a:off x="4800516" y="1384416"/>
              <a:ext cx="7265" cy="6512"/>
            </a:xfrm>
            <a:custGeom>
              <a:avLst/>
              <a:gdLst/>
              <a:ahLst/>
              <a:cxnLst/>
              <a:rect l="l" t="t" r="r" b="b"/>
              <a:pathLst>
                <a:path w="222" h="199" extrusionOk="0">
                  <a:moveTo>
                    <a:pt x="0" y="0"/>
                  </a:moveTo>
                  <a:lnTo>
                    <a:pt x="0" y="0"/>
                  </a:lnTo>
                  <a:cubicBezTo>
                    <a:pt x="32" y="158"/>
                    <a:pt x="64" y="198"/>
                    <a:pt x="99" y="198"/>
                  </a:cubicBezTo>
                  <a:cubicBezTo>
                    <a:pt x="135" y="198"/>
                    <a:pt x="174" y="158"/>
                    <a:pt x="222" y="1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79" name="Google Shape;2579;p30"/>
            <p:cNvSpPr/>
            <p:nvPr/>
          </p:nvSpPr>
          <p:spPr>
            <a:xfrm>
              <a:off x="5812000" y="1476634"/>
              <a:ext cx="12468" cy="11454"/>
            </a:xfrm>
            <a:custGeom>
              <a:avLst/>
              <a:gdLst/>
              <a:ahLst/>
              <a:cxnLst/>
              <a:rect l="l" t="t" r="r" b="b"/>
              <a:pathLst>
                <a:path w="381" h="350" extrusionOk="0">
                  <a:moveTo>
                    <a:pt x="285" y="1"/>
                  </a:moveTo>
                  <a:lnTo>
                    <a:pt x="285" y="1"/>
                  </a:lnTo>
                  <a:cubicBezTo>
                    <a:pt x="159" y="127"/>
                    <a:pt x="64" y="254"/>
                    <a:pt x="0" y="349"/>
                  </a:cubicBezTo>
                  <a:cubicBezTo>
                    <a:pt x="159" y="222"/>
                    <a:pt x="380" y="127"/>
                    <a:pt x="285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0" name="Google Shape;2580;p30"/>
            <p:cNvSpPr/>
            <p:nvPr/>
          </p:nvSpPr>
          <p:spPr>
            <a:xfrm>
              <a:off x="4960113" y="1548497"/>
              <a:ext cx="5203" cy="2193"/>
            </a:xfrm>
            <a:custGeom>
              <a:avLst/>
              <a:gdLst/>
              <a:ahLst/>
              <a:cxnLst/>
              <a:rect l="l" t="t" r="r" b="b"/>
              <a:pathLst>
                <a:path w="159" h="67" extrusionOk="0">
                  <a:moveTo>
                    <a:pt x="54" y="1"/>
                  </a:moveTo>
                  <a:cubicBezTo>
                    <a:pt x="32" y="1"/>
                    <a:pt x="13" y="8"/>
                    <a:pt x="0" y="21"/>
                  </a:cubicBezTo>
                  <a:cubicBezTo>
                    <a:pt x="67" y="44"/>
                    <a:pt x="119" y="66"/>
                    <a:pt x="143" y="66"/>
                  </a:cubicBezTo>
                  <a:cubicBezTo>
                    <a:pt x="153" y="66"/>
                    <a:pt x="159" y="62"/>
                    <a:pt x="159" y="53"/>
                  </a:cubicBezTo>
                  <a:cubicBezTo>
                    <a:pt x="122" y="16"/>
                    <a:pt x="84" y="1"/>
                    <a:pt x="5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1" name="Google Shape;2581;p30"/>
            <p:cNvSpPr/>
            <p:nvPr/>
          </p:nvSpPr>
          <p:spPr>
            <a:xfrm>
              <a:off x="5803688" y="1488055"/>
              <a:ext cx="8345" cy="14530"/>
            </a:xfrm>
            <a:custGeom>
              <a:avLst/>
              <a:gdLst/>
              <a:ahLst/>
              <a:cxnLst/>
              <a:rect l="l" t="t" r="r" b="b"/>
              <a:pathLst>
                <a:path w="255" h="444" extrusionOk="0">
                  <a:moveTo>
                    <a:pt x="254" y="0"/>
                  </a:moveTo>
                  <a:cubicBezTo>
                    <a:pt x="128" y="127"/>
                    <a:pt x="1" y="222"/>
                    <a:pt x="1" y="443"/>
                  </a:cubicBezTo>
                  <a:cubicBezTo>
                    <a:pt x="33" y="412"/>
                    <a:pt x="64" y="412"/>
                    <a:pt x="96" y="380"/>
                  </a:cubicBezTo>
                  <a:cubicBezTo>
                    <a:pt x="128" y="253"/>
                    <a:pt x="191" y="158"/>
                    <a:pt x="254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2" name="Google Shape;2582;p30"/>
            <p:cNvSpPr/>
            <p:nvPr/>
          </p:nvSpPr>
          <p:spPr>
            <a:xfrm>
              <a:off x="5288636" y="903528"/>
              <a:ext cx="1080" cy="33"/>
            </a:xfrm>
            <a:custGeom>
              <a:avLst/>
              <a:gdLst/>
              <a:ahLst/>
              <a:cxnLst/>
              <a:rect l="l" t="t" r="r" b="b"/>
              <a:pathLst>
                <a:path w="33" h="1" extrusionOk="0">
                  <a:moveTo>
                    <a:pt x="0" y="1"/>
                  </a:moveTo>
                  <a:cubicBezTo>
                    <a:pt x="0" y="1"/>
                    <a:pt x="32" y="1"/>
                    <a:pt x="32" y="1"/>
                  </a:cubicBezTo>
                  <a:cubicBezTo>
                    <a:pt x="32" y="1"/>
                    <a:pt x="32" y="1"/>
                    <a:pt x="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3" name="Google Shape;2583;p30"/>
            <p:cNvSpPr/>
            <p:nvPr/>
          </p:nvSpPr>
          <p:spPr>
            <a:xfrm>
              <a:off x="5487601" y="957425"/>
              <a:ext cx="8345" cy="2094"/>
            </a:xfrm>
            <a:custGeom>
              <a:avLst/>
              <a:gdLst/>
              <a:ahLst/>
              <a:cxnLst/>
              <a:rect l="l" t="t" r="r" b="b"/>
              <a:pathLst>
                <a:path w="255" h="64" extrusionOk="0">
                  <a:moveTo>
                    <a:pt x="1" y="1"/>
                  </a:moveTo>
                  <a:lnTo>
                    <a:pt x="1" y="1"/>
                  </a:lnTo>
                  <a:cubicBezTo>
                    <a:pt x="64" y="32"/>
                    <a:pt x="128" y="32"/>
                    <a:pt x="254" y="64"/>
                  </a:cubicBezTo>
                  <a:cubicBezTo>
                    <a:pt x="191" y="32"/>
                    <a:pt x="96" y="32"/>
                    <a:pt x="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4" name="Google Shape;2584;p30"/>
            <p:cNvSpPr/>
            <p:nvPr/>
          </p:nvSpPr>
          <p:spPr>
            <a:xfrm>
              <a:off x="5837918" y="1353328"/>
              <a:ext cx="0" cy="4156"/>
            </a:xfrm>
            <a:custGeom>
              <a:avLst/>
              <a:gdLst/>
              <a:ahLst/>
              <a:cxnLst/>
              <a:rect l="l" t="t" r="r" b="b"/>
              <a:pathLst>
                <a:path h="127" extrusionOk="0">
                  <a:moveTo>
                    <a:pt x="0" y="127"/>
                  </a:moveTo>
                  <a:cubicBezTo>
                    <a:pt x="0" y="0"/>
                    <a:pt x="0" y="95"/>
                    <a:pt x="0" y="127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5" name="Google Shape;2585;p30"/>
            <p:cNvSpPr/>
            <p:nvPr/>
          </p:nvSpPr>
          <p:spPr>
            <a:xfrm>
              <a:off x="5856571" y="1333627"/>
              <a:ext cx="3142" cy="1080"/>
            </a:xfrm>
            <a:custGeom>
              <a:avLst/>
              <a:gdLst/>
              <a:ahLst/>
              <a:cxnLst/>
              <a:rect l="l" t="t" r="r" b="b"/>
              <a:pathLst>
                <a:path w="96" h="33" extrusionOk="0">
                  <a:moveTo>
                    <a:pt x="0" y="0"/>
                  </a:moveTo>
                  <a:cubicBezTo>
                    <a:pt x="32" y="0"/>
                    <a:pt x="63" y="32"/>
                    <a:pt x="95" y="32"/>
                  </a:cubicBezTo>
                  <a:cubicBezTo>
                    <a:pt x="63" y="32"/>
                    <a:pt x="32" y="0"/>
                    <a:pt x="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6" name="Google Shape;2586;p30"/>
            <p:cNvSpPr/>
            <p:nvPr/>
          </p:nvSpPr>
          <p:spPr>
            <a:xfrm>
              <a:off x="5803688" y="1557464"/>
              <a:ext cx="1080" cy="1080"/>
            </a:xfrm>
            <a:custGeom>
              <a:avLst/>
              <a:gdLst/>
              <a:ahLst/>
              <a:cxnLst/>
              <a:rect l="l" t="t" r="r" b="b"/>
              <a:pathLst>
                <a:path w="33" h="33" extrusionOk="0">
                  <a:moveTo>
                    <a:pt x="1" y="1"/>
                  </a:moveTo>
                  <a:lnTo>
                    <a:pt x="1" y="32"/>
                  </a:lnTo>
                  <a:cubicBezTo>
                    <a:pt x="33" y="1"/>
                    <a:pt x="33" y="1"/>
                    <a:pt x="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7" name="Google Shape;2587;p30"/>
            <p:cNvSpPr/>
            <p:nvPr/>
          </p:nvSpPr>
          <p:spPr>
            <a:xfrm>
              <a:off x="5838932" y="1350219"/>
              <a:ext cx="1080" cy="6250"/>
            </a:xfrm>
            <a:custGeom>
              <a:avLst/>
              <a:gdLst/>
              <a:ahLst/>
              <a:cxnLst/>
              <a:rect l="l" t="t" r="r" b="b"/>
              <a:pathLst>
                <a:path w="33" h="191" extrusionOk="0">
                  <a:moveTo>
                    <a:pt x="32" y="0"/>
                  </a:moveTo>
                  <a:cubicBezTo>
                    <a:pt x="32" y="63"/>
                    <a:pt x="1" y="127"/>
                    <a:pt x="1" y="190"/>
                  </a:cubicBezTo>
                  <a:cubicBezTo>
                    <a:pt x="1" y="158"/>
                    <a:pt x="32" y="95"/>
                    <a:pt x="3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8" name="Google Shape;2588;p30"/>
            <p:cNvSpPr/>
            <p:nvPr/>
          </p:nvSpPr>
          <p:spPr>
            <a:xfrm>
              <a:off x="5836347" y="1347732"/>
              <a:ext cx="1571" cy="3534"/>
            </a:xfrm>
            <a:custGeom>
              <a:avLst/>
              <a:gdLst/>
              <a:ahLst/>
              <a:cxnLst/>
              <a:rect l="l" t="t" r="r" b="b"/>
              <a:pathLst>
                <a:path w="48" h="108" extrusionOk="0">
                  <a:moveTo>
                    <a:pt x="26" y="1"/>
                  </a:moveTo>
                  <a:cubicBezTo>
                    <a:pt x="6" y="1"/>
                    <a:pt x="1" y="36"/>
                    <a:pt x="48" y="108"/>
                  </a:cubicBezTo>
                  <a:cubicBezTo>
                    <a:pt x="48" y="76"/>
                    <a:pt x="48" y="44"/>
                    <a:pt x="48" y="13"/>
                  </a:cubicBezTo>
                  <a:cubicBezTo>
                    <a:pt x="40" y="5"/>
                    <a:pt x="32" y="1"/>
                    <a:pt x="2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9" name="Google Shape;2589;p30"/>
            <p:cNvSpPr/>
            <p:nvPr/>
          </p:nvSpPr>
          <p:spPr>
            <a:xfrm>
              <a:off x="5837918" y="1356436"/>
              <a:ext cx="1047" cy="6250"/>
            </a:xfrm>
            <a:custGeom>
              <a:avLst/>
              <a:gdLst/>
              <a:ahLst/>
              <a:cxnLst/>
              <a:rect l="l" t="t" r="r" b="b"/>
              <a:pathLst>
                <a:path w="32" h="191" extrusionOk="0">
                  <a:moveTo>
                    <a:pt x="32" y="0"/>
                  </a:moveTo>
                  <a:cubicBezTo>
                    <a:pt x="32" y="0"/>
                    <a:pt x="0" y="32"/>
                    <a:pt x="0" y="32"/>
                  </a:cubicBezTo>
                  <a:cubicBezTo>
                    <a:pt x="0" y="63"/>
                    <a:pt x="32" y="95"/>
                    <a:pt x="32" y="190"/>
                  </a:cubicBezTo>
                  <a:cubicBezTo>
                    <a:pt x="32" y="127"/>
                    <a:pt x="32" y="63"/>
                    <a:pt x="3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90" name="Google Shape;2590;p30"/>
            <p:cNvSpPr/>
            <p:nvPr/>
          </p:nvSpPr>
          <p:spPr>
            <a:xfrm>
              <a:off x="4924869" y="1054028"/>
              <a:ext cx="1571" cy="3960"/>
            </a:xfrm>
            <a:custGeom>
              <a:avLst/>
              <a:gdLst/>
              <a:ahLst/>
              <a:cxnLst/>
              <a:rect l="l" t="t" r="r" b="b"/>
              <a:pathLst>
                <a:path w="48" h="121" extrusionOk="0">
                  <a:moveTo>
                    <a:pt x="42" y="0"/>
                  </a:moveTo>
                  <a:cubicBezTo>
                    <a:pt x="35" y="0"/>
                    <a:pt x="18" y="51"/>
                    <a:pt x="1" y="120"/>
                  </a:cubicBezTo>
                  <a:lnTo>
                    <a:pt x="32" y="120"/>
                  </a:lnTo>
                  <a:cubicBezTo>
                    <a:pt x="47" y="35"/>
                    <a:pt x="48" y="0"/>
                    <a:pt x="4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91" name="Google Shape;2591;p30"/>
            <p:cNvSpPr/>
            <p:nvPr/>
          </p:nvSpPr>
          <p:spPr>
            <a:xfrm>
              <a:off x="5482431" y="1715000"/>
              <a:ext cx="1080" cy="33"/>
            </a:xfrm>
            <a:custGeom>
              <a:avLst/>
              <a:gdLst/>
              <a:ahLst/>
              <a:cxnLst/>
              <a:rect l="l" t="t" r="r" b="b"/>
              <a:pathLst>
                <a:path w="33" h="1" extrusionOk="0">
                  <a:moveTo>
                    <a:pt x="1" y="0"/>
                  </a:moveTo>
                  <a:cubicBezTo>
                    <a:pt x="1" y="0"/>
                    <a:pt x="1" y="0"/>
                    <a:pt x="32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92" name="Google Shape;2592;p30"/>
            <p:cNvSpPr/>
            <p:nvPr/>
          </p:nvSpPr>
          <p:spPr>
            <a:xfrm>
              <a:off x="5465839" y="1710844"/>
              <a:ext cx="16624" cy="8345"/>
            </a:xfrm>
            <a:custGeom>
              <a:avLst/>
              <a:gdLst/>
              <a:ahLst/>
              <a:cxnLst/>
              <a:rect l="l" t="t" r="r" b="b"/>
              <a:pathLst>
                <a:path w="508" h="255" extrusionOk="0">
                  <a:moveTo>
                    <a:pt x="318" y="1"/>
                  </a:moveTo>
                  <a:lnTo>
                    <a:pt x="1" y="254"/>
                  </a:lnTo>
                  <a:cubicBezTo>
                    <a:pt x="191" y="159"/>
                    <a:pt x="318" y="159"/>
                    <a:pt x="508" y="127"/>
                  </a:cubicBezTo>
                  <a:lnTo>
                    <a:pt x="318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93" name="Google Shape;2593;p30"/>
            <p:cNvSpPr/>
            <p:nvPr/>
          </p:nvSpPr>
          <p:spPr>
            <a:xfrm>
              <a:off x="4792204" y="902350"/>
              <a:ext cx="1085128" cy="822019"/>
            </a:xfrm>
            <a:custGeom>
              <a:avLst/>
              <a:gdLst/>
              <a:ahLst/>
              <a:cxnLst/>
              <a:rect l="l" t="t" r="r" b="b"/>
              <a:pathLst>
                <a:path w="33159" h="25119" extrusionOk="0">
                  <a:moveTo>
                    <a:pt x="14094" y="37"/>
                  </a:moveTo>
                  <a:cubicBezTo>
                    <a:pt x="14099" y="38"/>
                    <a:pt x="14106" y="39"/>
                    <a:pt x="14114" y="40"/>
                  </a:cubicBezTo>
                  <a:lnTo>
                    <a:pt x="14114" y="40"/>
                  </a:lnTo>
                  <a:lnTo>
                    <a:pt x="14094" y="37"/>
                  </a:lnTo>
                  <a:close/>
                  <a:moveTo>
                    <a:pt x="9850" y="1018"/>
                  </a:moveTo>
                  <a:lnTo>
                    <a:pt x="9818" y="1050"/>
                  </a:lnTo>
                  <a:cubicBezTo>
                    <a:pt x="9820" y="1049"/>
                    <a:pt x="9823" y="1049"/>
                    <a:pt x="9825" y="1048"/>
                  </a:cubicBezTo>
                  <a:lnTo>
                    <a:pt x="9825" y="1048"/>
                  </a:lnTo>
                  <a:cubicBezTo>
                    <a:pt x="9833" y="1038"/>
                    <a:pt x="9842" y="1029"/>
                    <a:pt x="9850" y="1018"/>
                  </a:cubicBezTo>
                  <a:close/>
                  <a:moveTo>
                    <a:pt x="10858" y="2200"/>
                  </a:moveTo>
                  <a:lnTo>
                    <a:pt x="10858" y="2200"/>
                  </a:lnTo>
                  <a:cubicBezTo>
                    <a:pt x="10867" y="2208"/>
                    <a:pt x="10879" y="2215"/>
                    <a:pt x="10895" y="2222"/>
                  </a:cubicBezTo>
                  <a:cubicBezTo>
                    <a:pt x="10883" y="2214"/>
                    <a:pt x="10871" y="2207"/>
                    <a:pt x="10858" y="2200"/>
                  </a:cubicBezTo>
                  <a:close/>
                  <a:moveTo>
                    <a:pt x="6128" y="4643"/>
                  </a:moveTo>
                  <a:cubicBezTo>
                    <a:pt x="6145" y="4643"/>
                    <a:pt x="6145" y="4688"/>
                    <a:pt x="6145" y="4724"/>
                  </a:cubicBezTo>
                  <a:lnTo>
                    <a:pt x="6050" y="4755"/>
                  </a:lnTo>
                  <a:cubicBezTo>
                    <a:pt x="6092" y="4671"/>
                    <a:pt x="6115" y="4643"/>
                    <a:pt x="6128" y="4643"/>
                  </a:cubicBezTo>
                  <a:close/>
                  <a:moveTo>
                    <a:pt x="1377" y="7226"/>
                  </a:moveTo>
                  <a:cubicBezTo>
                    <a:pt x="1372" y="7237"/>
                    <a:pt x="1367" y="7248"/>
                    <a:pt x="1363" y="7257"/>
                  </a:cubicBezTo>
                  <a:cubicBezTo>
                    <a:pt x="1368" y="7247"/>
                    <a:pt x="1373" y="7237"/>
                    <a:pt x="1377" y="7226"/>
                  </a:cubicBezTo>
                  <a:close/>
                  <a:moveTo>
                    <a:pt x="32468" y="13110"/>
                  </a:moveTo>
                  <a:cubicBezTo>
                    <a:pt x="32472" y="13136"/>
                    <a:pt x="32480" y="13159"/>
                    <a:pt x="32493" y="13179"/>
                  </a:cubicBezTo>
                  <a:cubicBezTo>
                    <a:pt x="32483" y="13159"/>
                    <a:pt x="32475" y="13136"/>
                    <a:pt x="32468" y="13110"/>
                  </a:cubicBezTo>
                  <a:close/>
                  <a:moveTo>
                    <a:pt x="32113" y="15301"/>
                  </a:moveTo>
                  <a:cubicBezTo>
                    <a:pt x="32058" y="15398"/>
                    <a:pt x="32039" y="15434"/>
                    <a:pt x="32038" y="15434"/>
                  </a:cubicBezTo>
                  <a:cubicBezTo>
                    <a:pt x="32036" y="15434"/>
                    <a:pt x="32064" y="15373"/>
                    <a:pt x="32082" y="15301"/>
                  </a:cubicBezTo>
                  <a:close/>
                  <a:moveTo>
                    <a:pt x="4086" y="20907"/>
                  </a:moveTo>
                  <a:cubicBezTo>
                    <a:pt x="4100" y="20925"/>
                    <a:pt x="4113" y="20939"/>
                    <a:pt x="4125" y="20951"/>
                  </a:cubicBezTo>
                  <a:lnTo>
                    <a:pt x="4125" y="20951"/>
                  </a:lnTo>
                  <a:cubicBezTo>
                    <a:pt x="4112" y="20937"/>
                    <a:pt x="4099" y="20922"/>
                    <a:pt x="4086" y="20907"/>
                  </a:cubicBezTo>
                  <a:close/>
                  <a:moveTo>
                    <a:pt x="27015" y="22300"/>
                  </a:moveTo>
                  <a:cubicBezTo>
                    <a:pt x="26995" y="22300"/>
                    <a:pt x="26973" y="22303"/>
                    <a:pt x="26952" y="22308"/>
                  </a:cubicBezTo>
                  <a:lnTo>
                    <a:pt x="26952" y="22308"/>
                  </a:lnTo>
                  <a:cubicBezTo>
                    <a:pt x="26973" y="22305"/>
                    <a:pt x="26994" y="22302"/>
                    <a:pt x="27015" y="22300"/>
                  </a:cubicBezTo>
                  <a:close/>
                  <a:moveTo>
                    <a:pt x="5723" y="22283"/>
                  </a:moveTo>
                  <a:cubicBezTo>
                    <a:pt x="5864" y="22283"/>
                    <a:pt x="5883" y="22387"/>
                    <a:pt x="5986" y="22490"/>
                  </a:cubicBezTo>
                  <a:cubicBezTo>
                    <a:pt x="5891" y="22458"/>
                    <a:pt x="5638" y="22427"/>
                    <a:pt x="5606" y="22300"/>
                  </a:cubicBezTo>
                  <a:cubicBezTo>
                    <a:pt x="5653" y="22288"/>
                    <a:pt x="5691" y="22283"/>
                    <a:pt x="5723" y="22283"/>
                  </a:cubicBezTo>
                  <a:close/>
                  <a:moveTo>
                    <a:pt x="22418" y="24170"/>
                  </a:moveTo>
                  <a:cubicBezTo>
                    <a:pt x="22405" y="24180"/>
                    <a:pt x="22396" y="24190"/>
                    <a:pt x="22391" y="24200"/>
                  </a:cubicBezTo>
                  <a:cubicBezTo>
                    <a:pt x="22360" y="24200"/>
                    <a:pt x="22329" y="24200"/>
                    <a:pt x="22418" y="24170"/>
                  </a:cubicBezTo>
                  <a:close/>
                  <a:moveTo>
                    <a:pt x="22634" y="24601"/>
                  </a:moveTo>
                  <a:lnTo>
                    <a:pt x="22634" y="24601"/>
                  </a:lnTo>
                  <a:cubicBezTo>
                    <a:pt x="22627" y="24605"/>
                    <a:pt x="22620" y="24608"/>
                    <a:pt x="22613" y="24612"/>
                  </a:cubicBezTo>
                  <a:cubicBezTo>
                    <a:pt x="22621" y="24609"/>
                    <a:pt x="22628" y="24605"/>
                    <a:pt x="22634" y="24601"/>
                  </a:cubicBezTo>
                  <a:close/>
                  <a:moveTo>
                    <a:pt x="13809" y="24802"/>
                  </a:moveTo>
                  <a:cubicBezTo>
                    <a:pt x="13904" y="24802"/>
                    <a:pt x="13999" y="24802"/>
                    <a:pt x="14125" y="24833"/>
                  </a:cubicBezTo>
                  <a:cubicBezTo>
                    <a:pt x="14107" y="24843"/>
                    <a:pt x="14083" y="24847"/>
                    <a:pt x="14055" y="24847"/>
                  </a:cubicBezTo>
                  <a:cubicBezTo>
                    <a:pt x="13988" y="24847"/>
                    <a:pt x="13898" y="24824"/>
                    <a:pt x="13809" y="24802"/>
                  </a:cubicBezTo>
                  <a:close/>
                  <a:moveTo>
                    <a:pt x="20216" y="24924"/>
                  </a:moveTo>
                  <a:cubicBezTo>
                    <a:pt x="20212" y="24926"/>
                    <a:pt x="20209" y="24927"/>
                    <a:pt x="20206" y="24929"/>
                  </a:cubicBezTo>
                  <a:cubicBezTo>
                    <a:pt x="20209" y="24929"/>
                    <a:pt x="20212" y="24927"/>
                    <a:pt x="20216" y="24924"/>
                  </a:cubicBezTo>
                  <a:close/>
                  <a:moveTo>
                    <a:pt x="18340" y="25023"/>
                  </a:moveTo>
                  <a:lnTo>
                    <a:pt x="18340" y="25023"/>
                  </a:lnTo>
                  <a:cubicBezTo>
                    <a:pt x="18306" y="25023"/>
                    <a:pt x="18274" y="25024"/>
                    <a:pt x="18242" y="25024"/>
                  </a:cubicBezTo>
                  <a:lnTo>
                    <a:pt x="18337" y="25024"/>
                  </a:lnTo>
                  <a:cubicBezTo>
                    <a:pt x="18338" y="25023"/>
                    <a:pt x="18339" y="25023"/>
                    <a:pt x="18340" y="25023"/>
                  </a:cubicBezTo>
                  <a:close/>
                  <a:moveTo>
                    <a:pt x="15231" y="25085"/>
                  </a:moveTo>
                  <a:lnTo>
                    <a:pt x="15202" y="25087"/>
                  </a:lnTo>
                  <a:cubicBezTo>
                    <a:pt x="15212" y="25087"/>
                    <a:pt x="15222" y="25086"/>
                    <a:pt x="15231" y="25085"/>
                  </a:cubicBezTo>
                  <a:close/>
                  <a:moveTo>
                    <a:pt x="14819" y="1"/>
                  </a:moveTo>
                  <a:cubicBezTo>
                    <a:pt x="14568" y="1"/>
                    <a:pt x="14292" y="42"/>
                    <a:pt x="14156" y="42"/>
                  </a:cubicBezTo>
                  <a:cubicBezTo>
                    <a:pt x="14140" y="42"/>
                    <a:pt x="14126" y="41"/>
                    <a:pt x="14114" y="40"/>
                  </a:cubicBezTo>
                  <a:lnTo>
                    <a:pt x="14114" y="40"/>
                  </a:lnTo>
                  <a:lnTo>
                    <a:pt x="14474" y="100"/>
                  </a:lnTo>
                  <a:cubicBezTo>
                    <a:pt x="13429" y="163"/>
                    <a:pt x="12130" y="227"/>
                    <a:pt x="11180" y="638"/>
                  </a:cubicBezTo>
                  <a:lnTo>
                    <a:pt x="11275" y="702"/>
                  </a:lnTo>
                  <a:cubicBezTo>
                    <a:pt x="10549" y="1018"/>
                    <a:pt x="10641" y="766"/>
                    <a:pt x="9825" y="1048"/>
                  </a:cubicBezTo>
                  <a:lnTo>
                    <a:pt x="9825" y="1048"/>
                  </a:lnTo>
                  <a:cubicBezTo>
                    <a:pt x="9695" y="1189"/>
                    <a:pt x="9488" y="1278"/>
                    <a:pt x="9280" y="1367"/>
                  </a:cubicBezTo>
                  <a:cubicBezTo>
                    <a:pt x="9470" y="1177"/>
                    <a:pt x="8837" y="1304"/>
                    <a:pt x="9058" y="1113"/>
                  </a:cubicBezTo>
                  <a:lnTo>
                    <a:pt x="9058" y="1113"/>
                  </a:lnTo>
                  <a:cubicBezTo>
                    <a:pt x="8330" y="1557"/>
                    <a:pt x="8710" y="1367"/>
                    <a:pt x="8330" y="1905"/>
                  </a:cubicBezTo>
                  <a:lnTo>
                    <a:pt x="8172" y="1810"/>
                  </a:lnTo>
                  <a:cubicBezTo>
                    <a:pt x="8045" y="2032"/>
                    <a:pt x="8077" y="2095"/>
                    <a:pt x="7696" y="2317"/>
                  </a:cubicBezTo>
                  <a:cubicBezTo>
                    <a:pt x="7950" y="2032"/>
                    <a:pt x="7348" y="2222"/>
                    <a:pt x="7633" y="1905"/>
                  </a:cubicBezTo>
                  <a:cubicBezTo>
                    <a:pt x="7380" y="1905"/>
                    <a:pt x="7190" y="2000"/>
                    <a:pt x="7031" y="2095"/>
                  </a:cubicBezTo>
                  <a:cubicBezTo>
                    <a:pt x="6905" y="2190"/>
                    <a:pt x="6778" y="2317"/>
                    <a:pt x="6683" y="2412"/>
                  </a:cubicBezTo>
                  <a:cubicBezTo>
                    <a:pt x="6501" y="2568"/>
                    <a:pt x="6361" y="2682"/>
                    <a:pt x="6141" y="2682"/>
                  </a:cubicBezTo>
                  <a:cubicBezTo>
                    <a:pt x="6094" y="2682"/>
                    <a:pt x="6042" y="2676"/>
                    <a:pt x="5986" y="2665"/>
                  </a:cubicBezTo>
                  <a:lnTo>
                    <a:pt x="5986" y="2665"/>
                  </a:lnTo>
                  <a:cubicBezTo>
                    <a:pt x="5969" y="2820"/>
                    <a:pt x="6017" y="2872"/>
                    <a:pt x="6095" y="2872"/>
                  </a:cubicBezTo>
                  <a:cubicBezTo>
                    <a:pt x="6161" y="2872"/>
                    <a:pt x="6248" y="2835"/>
                    <a:pt x="6335" y="2792"/>
                  </a:cubicBezTo>
                  <a:cubicBezTo>
                    <a:pt x="6484" y="2718"/>
                    <a:pt x="6632" y="2604"/>
                    <a:pt x="6659" y="2604"/>
                  </a:cubicBezTo>
                  <a:cubicBezTo>
                    <a:pt x="6667" y="2604"/>
                    <a:pt x="6665" y="2613"/>
                    <a:pt x="6651" y="2634"/>
                  </a:cubicBezTo>
                  <a:cubicBezTo>
                    <a:pt x="6905" y="2665"/>
                    <a:pt x="6525" y="3077"/>
                    <a:pt x="6303" y="3204"/>
                  </a:cubicBezTo>
                  <a:cubicBezTo>
                    <a:pt x="6249" y="3244"/>
                    <a:pt x="6183" y="3256"/>
                    <a:pt x="6108" y="3256"/>
                  </a:cubicBezTo>
                  <a:cubicBezTo>
                    <a:pt x="6008" y="3256"/>
                    <a:pt x="5891" y="3235"/>
                    <a:pt x="5765" y="3235"/>
                  </a:cubicBezTo>
                  <a:cubicBezTo>
                    <a:pt x="5638" y="3235"/>
                    <a:pt x="5543" y="3235"/>
                    <a:pt x="5385" y="3267"/>
                  </a:cubicBezTo>
                  <a:cubicBezTo>
                    <a:pt x="5272" y="3295"/>
                    <a:pt x="5133" y="3349"/>
                    <a:pt x="5015" y="3450"/>
                  </a:cubicBezTo>
                  <a:lnTo>
                    <a:pt x="5015" y="3450"/>
                  </a:lnTo>
                  <a:cubicBezTo>
                    <a:pt x="5026" y="3428"/>
                    <a:pt x="5029" y="3401"/>
                    <a:pt x="5068" y="3362"/>
                  </a:cubicBezTo>
                  <a:lnTo>
                    <a:pt x="5068" y="3362"/>
                  </a:lnTo>
                  <a:cubicBezTo>
                    <a:pt x="4783" y="3457"/>
                    <a:pt x="4751" y="3837"/>
                    <a:pt x="4371" y="3932"/>
                  </a:cubicBezTo>
                  <a:cubicBezTo>
                    <a:pt x="4435" y="4280"/>
                    <a:pt x="4023" y="4217"/>
                    <a:pt x="4245" y="4502"/>
                  </a:cubicBezTo>
                  <a:cubicBezTo>
                    <a:pt x="4403" y="4344"/>
                    <a:pt x="4530" y="4185"/>
                    <a:pt x="4688" y="3995"/>
                  </a:cubicBezTo>
                  <a:lnTo>
                    <a:pt x="4688" y="3995"/>
                  </a:lnTo>
                  <a:cubicBezTo>
                    <a:pt x="4593" y="4154"/>
                    <a:pt x="4530" y="4375"/>
                    <a:pt x="4435" y="4565"/>
                  </a:cubicBezTo>
                  <a:cubicBezTo>
                    <a:pt x="4371" y="4787"/>
                    <a:pt x="4245" y="5009"/>
                    <a:pt x="3960" y="5167"/>
                  </a:cubicBezTo>
                  <a:cubicBezTo>
                    <a:pt x="3928" y="5072"/>
                    <a:pt x="3991" y="4882"/>
                    <a:pt x="4055" y="4755"/>
                  </a:cubicBezTo>
                  <a:lnTo>
                    <a:pt x="4055" y="4755"/>
                  </a:lnTo>
                  <a:cubicBezTo>
                    <a:pt x="3833" y="4819"/>
                    <a:pt x="3865" y="5072"/>
                    <a:pt x="3643" y="5135"/>
                  </a:cubicBezTo>
                  <a:cubicBezTo>
                    <a:pt x="3516" y="5009"/>
                    <a:pt x="3643" y="4819"/>
                    <a:pt x="3833" y="4629"/>
                  </a:cubicBezTo>
                  <a:cubicBezTo>
                    <a:pt x="3991" y="4439"/>
                    <a:pt x="4181" y="4217"/>
                    <a:pt x="4245" y="3995"/>
                  </a:cubicBezTo>
                  <a:lnTo>
                    <a:pt x="4245" y="3995"/>
                  </a:lnTo>
                  <a:cubicBezTo>
                    <a:pt x="4026" y="4020"/>
                    <a:pt x="3938" y="4455"/>
                    <a:pt x="3837" y="4455"/>
                  </a:cubicBezTo>
                  <a:cubicBezTo>
                    <a:pt x="3806" y="4455"/>
                    <a:pt x="3775" y="4415"/>
                    <a:pt x="3738" y="4312"/>
                  </a:cubicBezTo>
                  <a:lnTo>
                    <a:pt x="3738" y="4312"/>
                  </a:lnTo>
                  <a:cubicBezTo>
                    <a:pt x="3833" y="4597"/>
                    <a:pt x="3675" y="4724"/>
                    <a:pt x="3516" y="4850"/>
                  </a:cubicBezTo>
                  <a:cubicBezTo>
                    <a:pt x="3358" y="5009"/>
                    <a:pt x="3168" y="5135"/>
                    <a:pt x="3168" y="5452"/>
                  </a:cubicBezTo>
                  <a:lnTo>
                    <a:pt x="3009" y="5294"/>
                  </a:lnTo>
                  <a:cubicBezTo>
                    <a:pt x="2978" y="5357"/>
                    <a:pt x="2978" y="5579"/>
                    <a:pt x="2883" y="5674"/>
                  </a:cubicBezTo>
                  <a:lnTo>
                    <a:pt x="2819" y="5294"/>
                  </a:lnTo>
                  <a:cubicBezTo>
                    <a:pt x="2788" y="5547"/>
                    <a:pt x="2629" y="5642"/>
                    <a:pt x="2439" y="5769"/>
                  </a:cubicBezTo>
                  <a:cubicBezTo>
                    <a:pt x="2249" y="5895"/>
                    <a:pt x="2091" y="6022"/>
                    <a:pt x="2028" y="6212"/>
                  </a:cubicBezTo>
                  <a:cubicBezTo>
                    <a:pt x="2194" y="5968"/>
                    <a:pt x="2283" y="5895"/>
                    <a:pt x="2343" y="5895"/>
                  </a:cubicBezTo>
                  <a:cubicBezTo>
                    <a:pt x="2432" y="5895"/>
                    <a:pt x="2458" y="6056"/>
                    <a:pt x="2581" y="6056"/>
                  </a:cubicBezTo>
                  <a:cubicBezTo>
                    <a:pt x="2612" y="6056"/>
                    <a:pt x="2648" y="6047"/>
                    <a:pt x="2693" y="6022"/>
                  </a:cubicBezTo>
                  <a:lnTo>
                    <a:pt x="2693" y="6022"/>
                  </a:lnTo>
                  <a:cubicBezTo>
                    <a:pt x="2503" y="6497"/>
                    <a:pt x="2313" y="6561"/>
                    <a:pt x="2091" y="6592"/>
                  </a:cubicBezTo>
                  <a:cubicBezTo>
                    <a:pt x="1874" y="6654"/>
                    <a:pt x="1626" y="6716"/>
                    <a:pt x="1377" y="7226"/>
                  </a:cubicBezTo>
                  <a:lnTo>
                    <a:pt x="1377" y="7226"/>
                  </a:lnTo>
                  <a:cubicBezTo>
                    <a:pt x="1440" y="7113"/>
                    <a:pt x="1604" y="6953"/>
                    <a:pt x="1691" y="6953"/>
                  </a:cubicBezTo>
                  <a:cubicBezTo>
                    <a:pt x="1729" y="6953"/>
                    <a:pt x="1752" y="6985"/>
                    <a:pt x="1743" y="7067"/>
                  </a:cubicBezTo>
                  <a:cubicBezTo>
                    <a:pt x="1584" y="7226"/>
                    <a:pt x="1363" y="7447"/>
                    <a:pt x="1204" y="7542"/>
                  </a:cubicBezTo>
                  <a:cubicBezTo>
                    <a:pt x="1102" y="7803"/>
                    <a:pt x="1106" y="7873"/>
                    <a:pt x="1152" y="7873"/>
                  </a:cubicBezTo>
                  <a:cubicBezTo>
                    <a:pt x="1206" y="7873"/>
                    <a:pt x="1319" y="7777"/>
                    <a:pt x="1391" y="7777"/>
                  </a:cubicBezTo>
                  <a:cubicBezTo>
                    <a:pt x="1430" y="7777"/>
                    <a:pt x="1458" y="7805"/>
                    <a:pt x="1458" y="7891"/>
                  </a:cubicBezTo>
                  <a:cubicBezTo>
                    <a:pt x="1109" y="8017"/>
                    <a:pt x="1394" y="8271"/>
                    <a:pt x="1363" y="8587"/>
                  </a:cubicBezTo>
                  <a:lnTo>
                    <a:pt x="1141" y="8524"/>
                  </a:lnTo>
                  <a:cubicBezTo>
                    <a:pt x="919" y="8904"/>
                    <a:pt x="1014" y="8999"/>
                    <a:pt x="1109" y="9094"/>
                  </a:cubicBezTo>
                  <a:cubicBezTo>
                    <a:pt x="1204" y="9157"/>
                    <a:pt x="1268" y="9221"/>
                    <a:pt x="1109" y="9569"/>
                  </a:cubicBezTo>
                  <a:cubicBezTo>
                    <a:pt x="1046" y="9442"/>
                    <a:pt x="951" y="9316"/>
                    <a:pt x="888" y="9157"/>
                  </a:cubicBezTo>
                  <a:lnTo>
                    <a:pt x="856" y="9601"/>
                  </a:lnTo>
                  <a:lnTo>
                    <a:pt x="634" y="9442"/>
                  </a:lnTo>
                  <a:lnTo>
                    <a:pt x="634" y="9442"/>
                  </a:lnTo>
                  <a:cubicBezTo>
                    <a:pt x="666" y="9696"/>
                    <a:pt x="666" y="9822"/>
                    <a:pt x="634" y="9981"/>
                  </a:cubicBezTo>
                  <a:cubicBezTo>
                    <a:pt x="603" y="10107"/>
                    <a:pt x="571" y="10266"/>
                    <a:pt x="476" y="10456"/>
                  </a:cubicBezTo>
                  <a:cubicBezTo>
                    <a:pt x="498" y="10449"/>
                    <a:pt x="520" y="10445"/>
                    <a:pt x="541" y="10445"/>
                  </a:cubicBezTo>
                  <a:cubicBezTo>
                    <a:pt x="707" y="10445"/>
                    <a:pt x="852" y="10654"/>
                    <a:pt x="824" y="10963"/>
                  </a:cubicBezTo>
                  <a:cubicBezTo>
                    <a:pt x="777" y="11038"/>
                    <a:pt x="741" y="11055"/>
                    <a:pt x="713" y="11055"/>
                  </a:cubicBezTo>
                  <a:cubicBezTo>
                    <a:pt x="692" y="11055"/>
                    <a:pt x="675" y="11045"/>
                    <a:pt x="661" y="11045"/>
                  </a:cubicBezTo>
                  <a:cubicBezTo>
                    <a:pt x="633" y="11045"/>
                    <a:pt x="618" y="11086"/>
                    <a:pt x="603" y="11343"/>
                  </a:cubicBezTo>
                  <a:cubicBezTo>
                    <a:pt x="476" y="11216"/>
                    <a:pt x="318" y="11058"/>
                    <a:pt x="539" y="10836"/>
                  </a:cubicBezTo>
                  <a:cubicBezTo>
                    <a:pt x="476" y="10804"/>
                    <a:pt x="413" y="10677"/>
                    <a:pt x="349" y="10646"/>
                  </a:cubicBezTo>
                  <a:cubicBezTo>
                    <a:pt x="159" y="10931"/>
                    <a:pt x="254" y="11374"/>
                    <a:pt x="223" y="11596"/>
                  </a:cubicBezTo>
                  <a:cubicBezTo>
                    <a:pt x="254" y="11501"/>
                    <a:pt x="254" y="11406"/>
                    <a:pt x="286" y="11374"/>
                  </a:cubicBezTo>
                  <a:cubicBezTo>
                    <a:pt x="381" y="11659"/>
                    <a:pt x="476" y="11913"/>
                    <a:pt x="571" y="12198"/>
                  </a:cubicBezTo>
                  <a:cubicBezTo>
                    <a:pt x="542" y="12236"/>
                    <a:pt x="517" y="12251"/>
                    <a:pt x="493" y="12251"/>
                  </a:cubicBezTo>
                  <a:cubicBezTo>
                    <a:pt x="438" y="12251"/>
                    <a:pt x="394" y="12169"/>
                    <a:pt x="349" y="12103"/>
                  </a:cubicBezTo>
                  <a:lnTo>
                    <a:pt x="349" y="12103"/>
                  </a:lnTo>
                  <a:cubicBezTo>
                    <a:pt x="381" y="12261"/>
                    <a:pt x="476" y="12388"/>
                    <a:pt x="508" y="12609"/>
                  </a:cubicBezTo>
                  <a:cubicBezTo>
                    <a:pt x="318" y="12546"/>
                    <a:pt x="128" y="12578"/>
                    <a:pt x="64" y="12229"/>
                  </a:cubicBezTo>
                  <a:lnTo>
                    <a:pt x="64" y="12229"/>
                  </a:lnTo>
                  <a:cubicBezTo>
                    <a:pt x="96" y="12483"/>
                    <a:pt x="191" y="12736"/>
                    <a:pt x="286" y="12989"/>
                  </a:cubicBezTo>
                  <a:cubicBezTo>
                    <a:pt x="202" y="13045"/>
                    <a:pt x="118" y="13322"/>
                    <a:pt x="56" y="13322"/>
                  </a:cubicBezTo>
                  <a:cubicBezTo>
                    <a:pt x="48" y="13322"/>
                    <a:pt x="40" y="13317"/>
                    <a:pt x="33" y="13306"/>
                  </a:cubicBezTo>
                  <a:lnTo>
                    <a:pt x="33" y="13306"/>
                  </a:lnTo>
                  <a:cubicBezTo>
                    <a:pt x="1" y="13528"/>
                    <a:pt x="128" y="13781"/>
                    <a:pt x="223" y="14066"/>
                  </a:cubicBezTo>
                  <a:cubicBezTo>
                    <a:pt x="349" y="14351"/>
                    <a:pt x="508" y="14604"/>
                    <a:pt x="476" y="14889"/>
                  </a:cubicBezTo>
                  <a:cubicBezTo>
                    <a:pt x="539" y="14921"/>
                    <a:pt x="571" y="14953"/>
                    <a:pt x="634" y="15079"/>
                  </a:cubicBezTo>
                  <a:cubicBezTo>
                    <a:pt x="666" y="15333"/>
                    <a:pt x="698" y="15586"/>
                    <a:pt x="729" y="15840"/>
                  </a:cubicBezTo>
                  <a:cubicBezTo>
                    <a:pt x="793" y="16093"/>
                    <a:pt x="888" y="16346"/>
                    <a:pt x="1109" y="16600"/>
                  </a:cubicBezTo>
                  <a:lnTo>
                    <a:pt x="983" y="17043"/>
                  </a:lnTo>
                  <a:cubicBezTo>
                    <a:pt x="1030" y="17119"/>
                    <a:pt x="1065" y="17148"/>
                    <a:pt x="1093" y="17148"/>
                  </a:cubicBezTo>
                  <a:cubicBezTo>
                    <a:pt x="1175" y="17148"/>
                    <a:pt x="1203" y="16912"/>
                    <a:pt x="1308" y="16912"/>
                  </a:cubicBezTo>
                  <a:cubicBezTo>
                    <a:pt x="1363" y="16912"/>
                    <a:pt x="1438" y="16976"/>
                    <a:pt x="1553" y="17170"/>
                  </a:cubicBezTo>
                  <a:cubicBezTo>
                    <a:pt x="1869" y="17613"/>
                    <a:pt x="1426" y="17455"/>
                    <a:pt x="1426" y="17645"/>
                  </a:cubicBezTo>
                  <a:cubicBezTo>
                    <a:pt x="1584" y="17740"/>
                    <a:pt x="1743" y="17866"/>
                    <a:pt x="1901" y="18056"/>
                  </a:cubicBezTo>
                  <a:cubicBezTo>
                    <a:pt x="2091" y="18215"/>
                    <a:pt x="2218" y="18405"/>
                    <a:pt x="2249" y="18690"/>
                  </a:cubicBezTo>
                  <a:cubicBezTo>
                    <a:pt x="2123" y="18563"/>
                    <a:pt x="2091" y="18436"/>
                    <a:pt x="1996" y="18310"/>
                  </a:cubicBezTo>
                  <a:lnTo>
                    <a:pt x="1996" y="18310"/>
                  </a:lnTo>
                  <a:lnTo>
                    <a:pt x="2059" y="18721"/>
                  </a:lnTo>
                  <a:cubicBezTo>
                    <a:pt x="1748" y="18534"/>
                    <a:pt x="1600" y="18320"/>
                    <a:pt x="1535" y="18320"/>
                  </a:cubicBezTo>
                  <a:cubicBezTo>
                    <a:pt x="1501" y="18320"/>
                    <a:pt x="1489" y="18379"/>
                    <a:pt x="1489" y="18531"/>
                  </a:cubicBezTo>
                  <a:cubicBezTo>
                    <a:pt x="1526" y="18513"/>
                    <a:pt x="1561" y="18505"/>
                    <a:pt x="1596" y="18505"/>
                  </a:cubicBezTo>
                  <a:cubicBezTo>
                    <a:pt x="1799" y="18505"/>
                    <a:pt x="1969" y="18799"/>
                    <a:pt x="2186" y="19070"/>
                  </a:cubicBezTo>
                  <a:cubicBezTo>
                    <a:pt x="2313" y="19228"/>
                    <a:pt x="2408" y="19386"/>
                    <a:pt x="2534" y="19481"/>
                  </a:cubicBezTo>
                  <a:cubicBezTo>
                    <a:pt x="2616" y="19543"/>
                    <a:pt x="2685" y="19578"/>
                    <a:pt x="2757" y="19578"/>
                  </a:cubicBezTo>
                  <a:cubicBezTo>
                    <a:pt x="2797" y="19578"/>
                    <a:pt x="2838" y="19567"/>
                    <a:pt x="2883" y="19545"/>
                  </a:cubicBezTo>
                  <a:lnTo>
                    <a:pt x="2946" y="19830"/>
                  </a:lnTo>
                  <a:cubicBezTo>
                    <a:pt x="2914" y="19766"/>
                    <a:pt x="2883" y="19766"/>
                    <a:pt x="2819" y="19703"/>
                  </a:cubicBezTo>
                  <a:lnTo>
                    <a:pt x="2819" y="19703"/>
                  </a:lnTo>
                  <a:cubicBezTo>
                    <a:pt x="2946" y="20273"/>
                    <a:pt x="3358" y="19798"/>
                    <a:pt x="3706" y="20305"/>
                  </a:cubicBezTo>
                  <a:cubicBezTo>
                    <a:pt x="3810" y="20460"/>
                    <a:pt x="3850" y="20615"/>
                    <a:pt x="3792" y="20615"/>
                  </a:cubicBezTo>
                  <a:cubicBezTo>
                    <a:pt x="3779" y="20615"/>
                    <a:pt x="3761" y="20607"/>
                    <a:pt x="3738" y="20590"/>
                  </a:cubicBezTo>
                  <a:lnTo>
                    <a:pt x="3738" y="20590"/>
                  </a:lnTo>
                  <a:cubicBezTo>
                    <a:pt x="3865" y="20685"/>
                    <a:pt x="4023" y="20780"/>
                    <a:pt x="4150" y="20875"/>
                  </a:cubicBezTo>
                  <a:cubicBezTo>
                    <a:pt x="4203" y="20946"/>
                    <a:pt x="4206" y="20987"/>
                    <a:pt x="4182" y="20987"/>
                  </a:cubicBezTo>
                  <a:cubicBezTo>
                    <a:pt x="4170" y="20987"/>
                    <a:pt x="4149" y="20976"/>
                    <a:pt x="4125" y="20951"/>
                  </a:cubicBezTo>
                  <a:lnTo>
                    <a:pt x="4125" y="20951"/>
                  </a:lnTo>
                  <a:cubicBezTo>
                    <a:pt x="4275" y="21122"/>
                    <a:pt x="4452" y="21268"/>
                    <a:pt x="4656" y="21413"/>
                  </a:cubicBezTo>
                  <a:lnTo>
                    <a:pt x="4625" y="21413"/>
                  </a:lnTo>
                  <a:cubicBezTo>
                    <a:pt x="4751" y="21445"/>
                    <a:pt x="5036" y="21508"/>
                    <a:pt x="5131" y="21572"/>
                  </a:cubicBezTo>
                  <a:cubicBezTo>
                    <a:pt x="5161" y="21621"/>
                    <a:pt x="5163" y="21636"/>
                    <a:pt x="5152" y="21636"/>
                  </a:cubicBezTo>
                  <a:cubicBezTo>
                    <a:pt x="5132" y="21636"/>
                    <a:pt x="5073" y="21590"/>
                    <a:pt x="5048" y="21590"/>
                  </a:cubicBezTo>
                  <a:cubicBezTo>
                    <a:pt x="5041" y="21590"/>
                    <a:pt x="5036" y="21594"/>
                    <a:pt x="5036" y="21603"/>
                  </a:cubicBezTo>
                  <a:cubicBezTo>
                    <a:pt x="5163" y="21667"/>
                    <a:pt x="5290" y="21730"/>
                    <a:pt x="5416" y="21793"/>
                  </a:cubicBezTo>
                  <a:cubicBezTo>
                    <a:pt x="5438" y="21860"/>
                    <a:pt x="5410" y="21887"/>
                    <a:pt x="5357" y="21887"/>
                  </a:cubicBezTo>
                  <a:cubicBezTo>
                    <a:pt x="5256" y="21887"/>
                    <a:pt x="5065" y="21790"/>
                    <a:pt x="4941" y="21667"/>
                  </a:cubicBezTo>
                  <a:lnTo>
                    <a:pt x="4941" y="21667"/>
                  </a:lnTo>
                  <a:cubicBezTo>
                    <a:pt x="4910" y="21983"/>
                    <a:pt x="5005" y="22015"/>
                    <a:pt x="5163" y="22047"/>
                  </a:cubicBezTo>
                  <a:cubicBezTo>
                    <a:pt x="5321" y="22110"/>
                    <a:pt x="5511" y="22173"/>
                    <a:pt x="5765" y="22522"/>
                  </a:cubicBezTo>
                  <a:cubicBezTo>
                    <a:pt x="5638" y="22458"/>
                    <a:pt x="5511" y="22395"/>
                    <a:pt x="5416" y="22332"/>
                  </a:cubicBezTo>
                  <a:lnTo>
                    <a:pt x="5416" y="22332"/>
                  </a:lnTo>
                  <a:cubicBezTo>
                    <a:pt x="5448" y="22680"/>
                    <a:pt x="5765" y="22807"/>
                    <a:pt x="6050" y="23187"/>
                  </a:cubicBezTo>
                  <a:cubicBezTo>
                    <a:pt x="6022" y="23075"/>
                    <a:pt x="5646" y="22490"/>
                    <a:pt x="5868" y="22490"/>
                  </a:cubicBezTo>
                  <a:cubicBezTo>
                    <a:pt x="5897" y="22490"/>
                    <a:pt x="5936" y="22500"/>
                    <a:pt x="5986" y="22522"/>
                  </a:cubicBezTo>
                  <a:cubicBezTo>
                    <a:pt x="6081" y="22617"/>
                    <a:pt x="6208" y="22743"/>
                    <a:pt x="6461" y="22807"/>
                  </a:cubicBezTo>
                  <a:cubicBezTo>
                    <a:pt x="6366" y="22902"/>
                    <a:pt x="6588" y="23028"/>
                    <a:pt x="6873" y="23155"/>
                  </a:cubicBezTo>
                  <a:lnTo>
                    <a:pt x="6746" y="23313"/>
                  </a:lnTo>
                  <a:cubicBezTo>
                    <a:pt x="6873" y="23364"/>
                    <a:pt x="6954" y="23379"/>
                    <a:pt x="7018" y="23379"/>
                  </a:cubicBezTo>
                  <a:cubicBezTo>
                    <a:pt x="7114" y="23379"/>
                    <a:pt x="7171" y="23345"/>
                    <a:pt x="7285" y="23345"/>
                  </a:cubicBezTo>
                  <a:cubicBezTo>
                    <a:pt x="7601" y="23535"/>
                    <a:pt x="7601" y="23693"/>
                    <a:pt x="7633" y="23852"/>
                  </a:cubicBezTo>
                  <a:cubicBezTo>
                    <a:pt x="7721" y="23896"/>
                    <a:pt x="7770" y="23913"/>
                    <a:pt x="7796" y="23913"/>
                  </a:cubicBezTo>
                  <a:cubicBezTo>
                    <a:pt x="7893" y="23913"/>
                    <a:pt x="7644" y="23664"/>
                    <a:pt x="7796" y="23664"/>
                  </a:cubicBezTo>
                  <a:cubicBezTo>
                    <a:pt x="7836" y="23664"/>
                    <a:pt x="7904" y="23681"/>
                    <a:pt x="8013" y="23725"/>
                  </a:cubicBezTo>
                  <a:cubicBezTo>
                    <a:pt x="8393" y="24010"/>
                    <a:pt x="8773" y="24042"/>
                    <a:pt x="9343" y="24168"/>
                  </a:cubicBezTo>
                  <a:cubicBezTo>
                    <a:pt x="9628" y="24295"/>
                    <a:pt x="9248" y="24232"/>
                    <a:pt x="9343" y="24327"/>
                  </a:cubicBezTo>
                  <a:lnTo>
                    <a:pt x="9660" y="24295"/>
                  </a:lnTo>
                  <a:cubicBezTo>
                    <a:pt x="9723" y="24295"/>
                    <a:pt x="9692" y="24327"/>
                    <a:pt x="9660" y="24358"/>
                  </a:cubicBezTo>
                  <a:cubicBezTo>
                    <a:pt x="9683" y="24361"/>
                    <a:pt x="9703" y="24363"/>
                    <a:pt x="9721" y="24363"/>
                  </a:cubicBezTo>
                  <a:cubicBezTo>
                    <a:pt x="9857" y="24363"/>
                    <a:pt x="9818" y="24280"/>
                    <a:pt x="9984" y="24280"/>
                  </a:cubicBezTo>
                  <a:cubicBezTo>
                    <a:pt x="10022" y="24280"/>
                    <a:pt x="10071" y="24284"/>
                    <a:pt x="10135" y="24295"/>
                  </a:cubicBezTo>
                  <a:cubicBezTo>
                    <a:pt x="10149" y="24281"/>
                    <a:pt x="10167" y="24275"/>
                    <a:pt x="10190" y="24275"/>
                  </a:cubicBezTo>
                  <a:cubicBezTo>
                    <a:pt x="10271" y="24275"/>
                    <a:pt x="10405" y="24355"/>
                    <a:pt x="10578" y="24453"/>
                  </a:cubicBezTo>
                  <a:cubicBezTo>
                    <a:pt x="10771" y="24563"/>
                    <a:pt x="11011" y="24650"/>
                    <a:pt x="11237" y="24650"/>
                  </a:cubicBezTo>
                  <a:cubicBezTo>
                    <a:pt x="11271" y="24650"/>
                    <a:pt x="11305" y="24648"/>
                    <a:pt x="11338" y="24643"/>
                  </a:cubicBezTo>
                  <a:lnTo>
                    <a:pt x="11338" y="24643"/>
                  </a:lnTo>
                  <a:cubicBezTo>
                    <a:pt x="11465" y="24707"/>
                    <a:pt x="11275" y="24707"/>
                    <a:pt x="11307" y="24770"/>
                  </a:cubicBezTo>
                  <a:cubicBezTo>
                    <a:pt x="11972" y="24770"/>
                    <a:pt x="11877" y="24770"/>
                    <a:pt x="12415" y="24707"/>
                  </a:cubicBezTo>
                  <a:lnTo>
                    <a:pt x="12859" y="24833"/>
                  </a:lnTo>
                  <a:cubicBezTo>
                    <a:pt x="12542" y="24707"/>
                    <a:pt x="12954" y="24643"/>
                    <a:pt x="13334" y="24612"/>
                  </a:cubicBezTo>
                  <a:cubicBezTo>
                    <a:pt x="13239" y="24548"/>
                    <a:pt x="13144" y="24517"/>
                    <a:pt x="13080" y="24485"/>
                  </a:cubicBezTo>
                  <a:lnTo>
                    <a:pt x="13650" y="24485"/>
                  </a:lnTo>
                  <a:cubicBezTo>
                    <a:pt x="13714" y="24517"/>
                    <a:pt x="13650" y="24548"/>
                    <a:pt x="13555" y="24580"/>
                  </a:cubicBezTo>
                  <a:lnTo>
                    <a:pt x="13682" y="24580"/>
                  </a:lnTo>
                  <a:cubicBezTo>
                    <a:pt x="13872" y="24643"/>
                    <a:pt x="13745" y="24707"/>
                    <a:pt x="13619" y="24738"/>
                  </a:cubicBezTo>
                  <a:lnTo>
                    <a:pt x="13397" y="24643"/>
                  </a:lnTo>
                  <a:cubicBezTo>
                    <a:pt x="13239" y="24707"/>
                    <a:pt x="13112" y="24770"/>
                    <a:pt x="13112" y="24833"/>
                  </a:cubicBezTo>
                  <a:cubicBezTo>
                    <a:pt x="13175" y="24833"/>
                    <a:pt x="13239" y="24802"/>
                    <a:pt x="13334" y="24802"/>
                  </a:cubicBezTo>
                  <a:cubicBezTo>
                    <a:pt x="13270" y="24833"/>
                    <a:pt x="13270" y="24833"/>
                    <a:pt x="13270" y="24865"/>
                  </a:cubicBezTo>
                  <a:cubicBezTo>
                    <a:pt x="13302" y="24865"/>
                    <a:pt x="13365" y="24865"/>
                    <a:pt x="13460" y="24833"/>
                  </a:cubicBezTo>
                  <a:lnTo>
                    <a:pt x="13587" y="24960"/>
                  </a:lnTo>
                  <a:lnTo>
                    <a:pt x="13619" y="24929"/>
                  </a:lnTo>
                  <a:cubicBezTo>
                    <a:pt x="13872" y="24960"/>
                    <a:pt x="14125" y="25024"/>
                    <a:pt x="14379" y="25055"/>
                  </a:cubicBezTo>
                  <a:cubicBezTo>
                    <a:pt x="14949" y="24960"/>
                    <a:pt x="15424" y="24865"/>
                    <a:pt x="16279" y="24833"/>
                  </a:cubicBezTo>
                  <a:lnTo>
                    <a:pt x="16279" y="24833"/>
                  </a:lnTo>
                  <a:cubicBezTo>
                    <a:pt x="16057" y="24897"/>
                    <a:pt x="16247" y="24960"/>
                    <a:pt x="16215" y="25055"/>
                  </a:cubicBezTo>
                  <a:cubicBezTo>
                    <a:pt x="16138" y="25011"/>
                    <a:pt x="16034" y="24998"/>
                    <a:pt x="15912" y="24998"/>
                  </a:cubicBezTo>
                  <a:cubicBezTo>
                    <a:pt x="15726" y="24998"/>
                    <a:pt x="15498" y="25029"/>
                    <a:pt x="15264" y="25029"/>
                  </a:cubicBezTo>
                  <a:cubicBezTo>
                    <a:pt x="15212" y="25029"/>
                    <a:pt x="15159" y="25027"/>
                    <a:pt x="15107" y="25024"/>
                  </a:cubicBezTo>
                  <a:lnTo>
                    <a:pt x="15107" y="25024"/>
                  </a:lnTo>
                  <a:cubicBezTo>
                    <a:pt x="15294" y="25050"/>
                    <a:pt x="15278" y="25077"/>
                    <a:pt x="15231" y="25085"/>
                  </a:cubicBezTo>
                  <a:lnTo>
                    <a:pt x="15231" y="25085"/>
                  </a:lnTo>
                  <a:lnTo>
                    <a:pt x="16025" y="25024"/>
                  </a:lnTo>
                  <a:lnTo>
                    <a:pt x="16025" y="25024"/>
                  </a:lnTo>
                  <a:cubicBezTo>
                    <a:pt x="15994" y="25119"/>
                    <a:pt x="16184" y="25087"/>
                    <a:pt x="16405" y="25119"/>
                  </a:cubicBezTo>
                  <a:cubicBezTo>
                    <a:pt x="16247" y="24992"/>
                    <a:pt x="17007" y="25024"/>
                    <a:pt x="17324" y="24992"/>
                  </a:cubicBezTo>
                  <a:lnTo>
                    <a:pt x="17324" y="24992"/>
                  </a:lnTo>
                  <a:cubicBezTo>
                    <a:pt x="17356" y="25024"/>
                    <a:pt x="17292" y="25087"/>
                    <a:pt x="16881" y="25087"/>
                  </a:cubicBezTo>
                  <a:cubicBezTo>
                    <a:pt x="16945" y="25101"/>
                    <a:pt x="17004" y="25107"/>
                    <a:pt x="17057" y="25107"/>
                  </a:cubicBezTo>
                  <a:cubicBezTo>
                    <a:pt x="17314" y="25107"/>
                    <a:pt x="17460" y="24972"/>
                    <a:pt x="17718" y="24972"/>
                  </a:cubicBezTo>
                  <a:cubicBezTo>
                    <a:pt x="17771" y="24972"/>
                    <a:pt x="17829" y="24978"/>
                    <a:pt x="17894" y="24992"/>
                  </a:cubicBezTo>
                  <a:cubicBezTo>
                    <a:pt x="17799" y="24992"/>
                    <a:pt x="17736" y="24992"/>
                    <a:pt x="17704" y="25024"/>
                  </a:cubicBezTo>
                  <a:cubicBezTo>
                    <a:pt x="17798" y="24997"/>
                    <a:pt x="17948" y="24987"/>
                    <a:pt x="18081" y="24987"/>
                  </a:cubicBezTo>
                  <a:cubicBezTo>
                    <a:pt x="18259" y="24987"/>
                    <a:pt x="18406" y="25005"/>
                    <a:pt x="18340" y="25023"/>
                  </a:cubicBezTo>
                  <a:lnTo>
                    <a:pt x="18340" y="25023"/>
                  </a:lnTo>
                  <a:cubicBezTo>
                    <a:pt x="19030" y="25012"/>
                    <a:pt x="20240" y="24891"/>
                    <a:pt x="20301" y="24770"/>
                  </a:cubicBezTo>
                  <a:lnTo>
                    <a:pt x="20301" y="24770"/>
                  </a:lnTo>
                  <a:cubicBezTo>
                    <a:pt x="20301" y="24770"/>
                    <a:pt x="20249" y="24899"/>
                    <a:pt x="20216" y="24924"/>
                  </a:cubicBezTo>
                  <a:lnTo>
                    <a:pt x="20216" y="24924"/>
                  </a:lnTo>
                  <a:cubicBezTo>
                    <a:pt x="20592" y="24767"/>
                    <a:pt x="20937" y="24610"/>
                    <a:pt x="21283" y="24422"/>
                  </a:cubicBezTo>
                  <a:lnTo>
                    <a:pt x="21283" y="24422"/>
                  </a:lnTo>
                  <a:cubicBezTo>
                    <a:pt x="21219" y="24548"/>
                    <a:pt x="21631" y="24707"/>
                    <a:pt x="21093" y="24833"/>
                  </a:cubicBezTo>
                  <a:cubicBezTo>
                    <a:pt x="21251" y="24833"/>
                    <a:pt x="21441" y="24833"/>
                    <a:pt x="21789" y="24738"/>
                  </a:cubicBezTo>
                  <a:lnTo>
                    <a:pt x="21789" y="24738"/>
                  </a:lnTo>
                  <a:cubicBezTo>
                    <a:pt x="21775" y="24742"/>
                    <a:pt x="21761" y="24744"/>
                    <a:pt x="21747" y="24744"/>
                  </a:cubicBezTo>
                  <a:cubicBezTo>
                    <a:pt x="21631" y="24744"/>
                    <a:pt x="21518" y="24640"/>
                    <a:pt x="21631" y="24612"/>
                  </a:cubicBezTo>
                  <a:lnTo>
                    <a:pt x="21631" y="24612"/>
                  </a:lnTo>
                  <a:cubicBezTo>
                    <a:pt x="21837" y="24643"/>
                    <a:pt x="21908" y="24651"/>
                    <a:pt x="21991" y="24651"/>
                  </a:cubicBezTo>
                  <a:cubicBezTo>
                    <a:pt x="22074" y="24651"/>
                    <a:pt x="22169" y="24643"/>
                    <a:pt x="22423" y="24643"/>
                  </a:cubicBezTo>
                  <a:cubicBezTo>
                    <a:pt x="22264" y="24643"/>
                    <a:pt x="22391" y="24485"/>
                    <a:pt x="22644" y="24422"/>
                  </a:cubicBezTo>
                  <a:lnTo>
                    <a:pt x="22644" y="24422"/>
                  </a:lnTo>
                  <a:cubicBezTo>
                    <a:pt x="22615" y="24451"/>
                    <a:pt x="22692" y="24559"/>
                    <a:pt x="22634" y="24601"/>
                  </a:cubicBezTo>
                  <a:lnTo>
                    <a:pt x="22634" y="24601"/>
                  </a:lnTo>
                  <a:cubicBezTo>
                    <a:pt x="22805" y="24516"/>
                    <a:pt x="22977" y="24430"/>
                    <a:pt x="23148" y="24344"/>
                  </a:cubicBezTo>
                  <a:lnTo>
                    <a:pt x="23148" y="24344"/>
                  </a:lnTo>
                  <a:cubicBezTo>
                    <a:pt x="23052" y="24406"/>
                    <a:pt x="23196" y="24488"/>
                    <a:pt x="23341" y="24517"/>
                  </a:cubicBezTo>
                  <a:cubicBezTo>
                    <a:pt x="23278" y="24485"/>
                    <a:pt x="23879" y="24390"/>
                    <a:pt x="24038" y="24358"/>
                  </a:cubicBezTo>
                  <a:lnTo>
                    <a:pt x="23753" y="24358"/>
                  </a:lnTo>
                  <a:cubicBezTo>
                    <a:pt x="24449" y="24232"/>
                    <a:pt x="24354" y="23947"/>
                    <a:pt x="25019" y="23725"/>
                  </a:cubicBezTo>
                  <a:lnTo>
                    <a:pt x="25019" y="23725"/>
                  </a:lnTo>
                  <a:cubicBezTo>
                    <a:pt x="24964" y="23809"/>
                    <a:pt x="24908" y="23990"/>
                    <a:pt x="25153" y="23990"/>
                  </a:cubicBezTo>
                  <a:cubicBezTo>
                    <a:pt x="25187" y="23990"/>
                    <a:pt x="25227" y="23986"/>
                    <a:pt x="25273" y="23978"/>
                  </a:cubicBezTo>
                  <a:cubicBezTo>
                    <a:pt x="25400" y="23852"/>
                    <a:pt x="25780" y="23250"/>
                    <a:pt x="26255" y="22902"/>
                  </a:cubicBezTo>
                  <a:lnTo>
                    <a:pt x="26413" y="22902"/>
                  </a:lnTo>
                  <a:cubicBezTo>
                    <a:pt x="26540" y="22838"/>
                    <a:pt x="26666" y="22743"/>
                    <a:pt x="26761" y="22648"/>
                  </a:cubicBezTo>
                  <a:lnTo>
                    <a:pt x="26761" y="22648"/>
                  </a:lnTo>
                  <a:cubicBezTo>
                    <a:pt x="26635" y="22965"/>
                    <a:pt x="26001" y="23662"/>
                    <a:pt x="25621" y="23915"/>
                  </a:cubicBezTo>
                  <a:cubicBezTo>
                    <a:pt x="25685" y="23907"/>
                    <a:pt x="25722" y="23905"/>
                    <a:pt x="25749" y="23905"/>
                  </a:cubicBezTo>
                  <a:cubicBezTo>
                    <a:pt x="25776" y="23905"/>
                    <a:pt x="25791" y="23907"/>
                    <a:pt x="25811" y="23907"/>
                  </a:cubicBezTo>
                  <a:cubicBezTo>
                    <a:pt x="25851" y="23907"/>
                    <a:pt x="25906" y="23899"/>
                    <a:pt x="26096" y="23852"/>
                  </a:cubicBezTo>
                  <a:cubicBezTo>
                    <a:pt x="26255" y="23852"/>
                    <a:pt x="25906" y="24010"/>
                    <a:pt x="25811" y="24042"/>
                  </a:cubicBezTo>
                  <a:cubicBezTo>
                    <a:pt x="26096" y="23947"/>
                    <a:pt x="26413" y="23883"/>
                    <a:pt x="26730" y="23788"/>
                  </a:cubicBezTo>
                  <a:cubicBezTo>
                    <a:pt x="26666" y="23725"/>
                    <a:pt x="26825" y="23630"/>
                    <a:pt x="26983" y="23535"/>
                  </a:cubicBezTo>
                  <a:cubicBezTo>
                    <a:pt x="27141" y="23408"/>
                    <a:pt x="27268" y="23313"/>
                    <a:pt x="27236" y="23282"/>
                  </a:cubicBezTo>
                  <a:lnTo>
                    <a:pt x="27236" y="23282"/>
                  </a:lnTo>
                  <a:cubicBezTo>
                    <a:pt x="26951" y="23472"/>
                    <a:pt x="26666" y="23630"/>
                    <a:pt x="26350" y="23788"/>
                  </a:cubicBezTo>
                  <a:cubicBezTo>
                    <a:pt x="26255" y="23662"/>
                    <a:pt x="26730" y="23187"/>
                    <a:pt x="27331" y="22933"/>
                  </a:cubicBezTo>
                  <a:cubicBezTo>
                    <a:pt x="27521" y="22933"/>
                    <a:pt x="27363" y="23250"/>
                    <a:pt x="27395" y="23282"/>
                  </a:cubicBezTo>
                  <a:cubicBezTo>
                    <a:pt x="27426" y="23218"/>
                    <a:pt x="27901" y="22933"/>
                    <a:pt x="27965" y="22933"/>
                  </a:cubicBezTo>
                  <a:lnTo>
                    <a:pt x="27775" y="23155"/>
                  </a:lnTo>
                  <a:cubicBezTo>
                    <a:pt x="27933" y="23092"/>
                    <a:pt x="28060" y="22965"/>
                    <a:pt x="28186" y="22870"/>
                  </a:cubicBezTo>
                  <a:cubicBezTo>
                    <a:pt x="28313" y="22743"/>
                    <a:pt x="28440" y="22648"/>
                    <a:pt x="28661" y="22617"/>
                  </a:cubicBezTo>
                  <a:cubicBezTo>
                    <a:pt x="28820" y="22553"/>
                    <a:pt x="29200" y="22585"/>
                    <a:pt x="29168" y="22458"/>
                  </a:cubicBezTo>
                  <a:cubicBezTo>
                    <a:pt x="28820" y="22427"/>
                    <a:pt x="28440" y="21888"/>
                    <a:pt x="28471" y="21635"/>
                  </a:cubicBezTo>
                  <a:cubicBezTo>
                    <a:pt x="28503" y="21635"/>
                    <a:pt x="29200" y="21382"/>
                    <a:pt x="29390" y="21350"/>
                  </a:cubicBezTo>
                  <a:cubicBezTo>
                    <a:pt x="29707" y="21350"/>
                    <a:pt x="29390" y="21920"/>
                    <a:pt x="29643" y="21920"/>
                  </a:cubicBezTo>
                  <a:cubicBezTo>
                    <a:pt x="29611" y="21888"/>
                    <a:pt x="29675" y="21730"/>
                    <a:pt x="29707" y="21698"/>
                  </a:cubicBezTo>
                  <a:cubicBezTo>
                    <a:pt x="29728" y="21690"/>
                    <a:pt x="29744" y="21686"/>
                    <a:pt x="29758" y="21686"/>
                  </a:cubicBezTo>
                  <a:cubicBezTo>
                    <a:pt x="29810" y="21686"/>
                    <a:pt x="29818" y="21736"/>
                    <a:pt x="29868" y="21736"/>
                  </a:cubicBezTo>
                  <a:cubicBezTo>
                    <a:pt x="29901" y="21736"/>
                    <a:pt x="29955" y="21713"/>
                    <a:pt x="30055" y="21635"/>
                  </a:cubicBezTo>
                  <a:cubicBezTo>
                    <a:pt x="29984" y="21492"/>
                    <a:pt x="30322" y="21314"/>
                    <a:pt x="30269" y="21314"/>
                  </a:cubicBezTo>
                  <a:cubicBezTo>
                    <a:pt x="30251" y="21314"/>
                    <a:pt x="30189" y="21334"/>
                    <a:pt x="30055" y="21382"/>
                  </a:cubicBezTo>
                  <a:cubicBezTo>
                    <a:pt x="30277" y="21128"/>
                    <a:pt x="30372" y="21192"/>
                    <a:pt x="30657" y="20907"/>
                  </a:cubicBezTo>
                  <a:cubicBezTo>
                    <a:pt x="30467" y="20875"/>
                    <a:pt x="30562" y="20305"/>
                    <a:pt x="30720" y="20020"/>
                  </a:cubicBezTo>
                  <a:cubicBezTo>
                    <a:pt x="30752" y="20051"/>
                    <a:pt x="30847" y="20051"/>
                    <a:pt x="30910" y="20051"/>
                  </a:cubicBezTo>
                  <a:cubicBezTo>
                    <a:pt x="31005" y="19925"/>
                    <a:pt x="31132" y="19830"/>
                    <a:pt x="31227" y="19703"/>
                  </a:cubicBezTo>
                  <a:cubicBezTo>
                    <a:pt x="31322" y="19608"/>
                    <a:pt x="31417" y="19513"/>
                    <a:pt x="31480" y="19418"/>
                  </a:cubicBezTo>
                  <a:cubicBezTo>
                    <a:pt x="31670" y="19228"/>
                    <a:pt x="31828" y="19038"/>
                    <a:pt x="32018" y="18753"/>
                  </a:cubicBezTo>
                  <a:cubicBezTo>
                    <a:pt x="32067" y="18753"/>
                    <a:pt x="32207" y="18606"/>
                    <a:pt x="32285" y="18606"/>
                  </a:cubicBezTo>
                  <a:cubicBezTo>
                    <a:pt x="32309" y="18606"/>
                    <a:pt x="32327" y="18620"/>
                    <a:pt x="32335" y="18658"/>
                  </a:cubicBezTo>
                  <a:cubicBezTo>
                    <a:pt x="32335" y="18563"/>
                    <a:pt x="32303" y="18436"/>
                    <a:pt x="32398" y="18246"/>
                  </a:cubicBezTo>
                  <a:cubicBezTo>
                    <a:pt x="32454" y="18214"/>
                    <a:pt x="32489" y="18201"/>
                    <a:pt x="32510" y="18201"/>
                  </a:cubicBezTo>
                  <a:cubicBezTo>
                    <a:pt x="32617" y="18201"/>
                    <a:pt x="32349" y="18556"/>
                    <a:pt x="32496" y="18556"/>
                  </a:cubicBezTo>
                  <a:cubicBezTo>
                    <a:pt x="32517" y="18556"/>
                    <a:pt x="32547" y="18549"/>
                    <a:pt x="32588" y="18531"/>
                  </a:cubicBezTo>
                  <a:cubicBezTo>
                    <a:pt x="32462" y="18436"/>
                    <a:pt x="32652" y="17961"/>
                    <a:pt x="32683" y="17676"/>
                  </a:cubicBezTo>
                  <a:cubicBezTo>
                    <a:pt x="32672" y="17674"/>
                    <a:pt x="32662" y="17672"/>
                    <a:pt x="32652" y="17672"/>
                  </a:cubicBezTo>
                  <a:cubicBezTo>
                    <a:pt x="32546" y="17672"/>
                    <a:pt x="32488" y="17819"/>
                    <a:pt x="32430" y="17993"/>
                  </a:cubicBezTo>
                  <a:cubicBezTo>
                    <a:pt x="32367" y="18183"/>
                    <a:pt x="32335" y="18405"/>
                    <a:pt x="32303" y="18531"/>
                  </a:cubicBezTo>
                  <a:cubicBezTo>
                    <a:pt x="32018" y="18373"/>
                    <a:pt x="31987" y="17803"/>
                    <a:pt x="32050" y="17170"/>
                  </a:cubicBezTo>
                  <a:cubicBezTo>
                    <a:pt x="32091" y="16964"/>
                    <a:pt x="32150" y="16913"/>
                    <a:pt x="32201" y="16913"/>
                  </a:cubicBezTo>
                  <a:cubicBezTo>
                    <a:pt x="32252" y="16913"/>
                    <a:pt x="32296" y="16965"/>
                    <a:pt x="32305" y="16965"/>
                  </a:cubicBezTo>
                  <a:cubicBezTo>
                    <a:pt x="32308" y="16965"/>
                    <a:pt x="32308" y="16960"/>
                    <a:pt x="32303" y="16948"/>
                  </a:cubicBezTo>
                  <a:cubicBezTo>
                    <a:pt x="32493" y="16505"/>
                    <a:pt x="32367" y="16251"/>
                    <a:pt x="32303" y="16061"/>
                  </a:cubicBezTo>
                  <a:cubicBezTo>
                    <a:pt x="32240" y="15871"/>
                    <a:pt x="32145" y="15713"/>
                    <a:pt x="32335" y="15364"/>
                  </a:cubicBezTo>
                  <a:cubicBezTo>
                    <a:pt x="32410" y="15268"/>
                    <a:pt x="32482" y="15237"/>
                    <a:pt x="32549" y="15237"/>
                  </a:cubicBezTo>
                  <a:cubicBezTo>
                    <a:pt x="32668" y="15237"/>
                    <a:pt x="32771" y="15335"/>
                    <a:pt x="32852" y="15335"/>
                  </a:cubicBezTo>
                  <a:cubicBezTo>
                    <a:pt x="32860" y="15335"/>
                    <a:pt x="32867" y="15335"/>
                    <a:pt x="32873" y="15333"/>
                  </a:cubicBezTo>
                  <a:lnTo>
                    <a:pt x="32873" y="15333"/>
                  </a:lnTo>
                  <a:cubicBezTo>
                    <a:pt x="32905" y="15555"/>
                    <a:pt x="32842" y="15713"/>
                    <a:pt x="32778" y="15840"/>
                  </a:cubicBezTo>
                  <a:cubicBezTo>
                    <a:pt x="32715" y="15966"/>
                    <a:pt x="32652" y="16093"/>
                    <a:pt x="32620" y="16220"/>
                  </a:cubicBezTo>
                  <a:cubicBezTo>
                    <a:pt x="32683" y="16125"/>
                    <a:pt x="32747" y="15998"/>
                    <a:pt x="32778" y="15903"/>
                  </a:cubicBezTo>
                  <a:lnTo>
                    <a:pt x="32778" y="15903"/>
                  </a:lnTo>
                  <a:cubicBezTo>
                    <a:pt x="32842" y="16061"/>
                    <a:pt x="32810" y="16346"/>
                    <a:pt x="32715" y="16473"/>
                  </a:cubicBezTo>
                  <a:cubicBezTo>
                    <a:pt x="32778" y="16410"/>
                    <a:pt x="32842" y="16283"/>
                    <a:pt x="32905" y="16125"/>
                  </a:cubicBezTo>
                  <a:cubicBezTo>
                    <a:pt x="32937" y="15935"/>
                    <a:pt x="32968" y="15713"/>
                    <a:pt x="33032" y="15491"/>
                  </a:cubicBezTo>
                  <a:cubicBezTo>
                    <a:pt x="33063" y="14984"/>
                    <a:pt x="33095" y="14446"/>
                    <a:pt x="33158" y="14066"/>
                  </a:cubicBezTo>
                  <a:cubicBezTo>
                    <a:pt x="33082" y="13964"/>
                    <a:pt x="33005" y="13778"/>
                    <a:pt x="32945" y="13778"/>
                  </a:cubicBezTo>
                  <a:cubicBezTo>
                    <a:pt x="32930" y="13778"/>
                    <a:pt x="32917" y="13789"/>
                    <a:pt x="32905" y="13813"/>
                  </a:cubicBezTo>
                  <a:lnTo>
                    <a:pt x="32937" y="14066"/>
                  </a:lnTo>
                  <a:cubicBezTo>
                    <a:pt x="32918" y="14099"/>
                    <a:pt x="32899" y="14112"/>
                    <a:pt x="32881" y="14112"/>
                  </a:cubicBezTo>
                  <a:cubicBezTo>
                    <a:pt x="32799" y="14112"/>
                    <a:pt x="32724" y="13852"/>
                    <a:pt x="32681" y="13852"/>
                  </a:cubicBezTo>
                  <a:cubicBezTo>
                    <a:pt x="32668" y="13852"/>
                    <a:pt x="32658" y="13876"/>
                    <a:pt x="32652" y="13939"/>
                  </a:cubicBezTo>
                  <a:cubicBezTo>
                    <a:pt x="32493" y="13623"/>
                    <a:pt x="32272" y="13338"/>
                    <a:pt x="32303" y="12894"/>
                  </a:cubicBezTo>
                  <a:lnTo>
                    <a:pt x="32471" y="12783"/>
                  </a:lnTo>
                  <a:lnTo>
                    <a:pt x="32471" y="12783"/>
                  </a:lnTo>
                  <a:cubicBezTo>
                    <a:pt x="32438" y="12832"/>
                    <a:pt x="32438" y="12993"/>
                    <a:pt x="32468" y="13110"/>
                  </a:cubicBezTo>
                  <a:lnTo>
                    <a:pt x="32468" y="13110"/>
                  </a:lnTo>
                  <a:cubicBezTo>
                    <a:pt x="32455" y="13022"/>
                    <a:pt x="32488" y="12904"/>
                    <a:pt x="32493" y="12768"/>
                  </a:cubicBezTo>
                  <a:lnTo>
                    <a:pt x="32493" y="12768"/>
                  </a:lnTo>
                  <a:lnTo>
                    <a:pt x="32493" y="12768"/>
                  </a:lnTo>
                  <a:cubicBezTo>
                    <a:pt x="32493" y="12768"/>
                    <a:pt x="32493" y="12768"/>
                    <a:pt x="32493" y="12768"/>
                  </a:cubicBezTo>
                  <a:lnTo>
                    <a:pt x="32493" y="12768"/>
                  </a:lnTo>
                  <a:cubicBezTo>
                    <a:pt x="32493" y="12757"/>
                    <a:pt x="32493" y="12747"/>
                    <a:pt x="32493" y="12736"/>
                  </a:cubicBezTo>
                  <a:cubicBezTo>
                    <a:pt x="32525" y="12546"/>
                    <a:pt x="32493" y="12388"/>
                    <a:pt x="32335" y="12324"/>
                  </a:cubicBezTo>
                  <a:lnTo>
                    <a:pt x="32240" y="12641"/>
                  </a:lnTo>
                  <a:cubicBezTo>
                    <a:pt x="32177" y="12514"/>
                    <a:pt x="32050" y="12388"/>
                    <a:pt x="31923" y="12229"/>
                  </a:cubicBezTo>
                  <a:cubicBezTo>
                    <a:pt x="31828" y="12071"/>
                    <a:pt x="31733" y="11913"/>
                    <a:pt x="31702" y="11723"/>
                  </a:cubicBezTo>
                  <a:lnTo>
                    <a:pt x="31702" y="11723"/>
                  </a:lnTo>
                  <a:cubicBezTo>
                    <a:pt x="31543" y="11944"/>
                    <a:pt x="31765" y="11786"/>
                    <a:pt x="31575" y="12103"/>
                  </a:cubicBezTo>
                  <a:cubicBezTo>
                    <a:pt x="31603" y="12068"/>
                    <a:pt x="31628" y="12053"/>
                    <a:pt x="31650" y="12053"/>
                  </a:cubicBezTo>
                  <a:cubicBezTo>
                    <a:pt x="31730" y="12053"/>
                    <a:pt x="31779" y="12239"/>
                    <a:pt x="31828" y="12388"/>
                  </a:cubicBezTo>
                  <a:cubicBezTo>
                    <a:pt x="31850" y="12539"/>
                    <a:pt x="31887" y="12676"/>
                    <a:pt x="31948" y="12676"/>
                  </a:cubicBezTo>
                  <a:cubicBezTo>
                    <a:pt x="31970" y="12676"/>
                    <a:pt x="31995" y="12659"/>
                    <a:pt x="32024" y="12619"/>
                  </a:cubicBezTo>
                  <a:lnTo>
                    <a:pt x="32024" y="12619"/>
                  </a:lnTo>
                  <a:cubicBezTo>
                    <a:pt x="31923" y="12787"/>
                    <a:pt x="31923" y="12904"/>
                    <a:pt x="31923" y="13021"/>
                  </a:cubicBezTo>
                  <a:cubicBezTo>
                    <a:pt x="31892" y="13148"/>
                    <a:pt x="31923" y="13274"/>
                    <a:pt x="31797" y="13464"/>
                  </a:cubicBezTo>
                  <a:cubicBezTo>
                    <a:pt x="31825" y="13450"/>
                    <a:pt x="31853" y="13424"/>
                    <a:pt x="31876" y="13424"/>
                  </a:cubicBezTo>
                  <a:cubicBezTo>
                    <a:pt x="31904" y="13424"/>
                    <a:pt x="31923" y="13465"/>
                    <a:pt x="31923" y="13623"/>
                  </a:cubicBezTo>
                  <a:cubicBezTo>
                    <a:pt x="31955" y="13654"/>
                    <a:pt x="31987" y="13654"/>
                    <a:pt x="31987" y="13686"/>
                  </a:cubicBezTo>
                  <a:cubicBezTo>
                    <a:pt x="31987" y="13686"/>
                    <a:pt x="31987" y="13686"/>
                    <a:pt x="31987" y="13718"/>
                  </a:cubicBezTo>
                  <a:cubicBezTo>
                    <a:pt x="31987" y="13686"/>
                    <a:pt x="31987" y="13686"/>
                    <a:pt x="32018" y="13686"/>
                  </a:cubicBezTo>
                  <a:cubicBezTo>
                    <a:pt x="32018" y="13623"/>
                    <a:pt x="32082" y="13559"/>
                    <a:pt x="32113" y="13528"/>
                  </a:cubicBezTo>
                  <a:cubicBezTo>
                    <a:pt x="32208" y="13591"/>
                    <a:pt x="32272" y="13749"/>
                    <a:pt x="32303" y="13908"/>
                  </a:cubicBezTo>
                  <a:cubicBezTo>
                    <a:pt x="32335" y="14066"/>
                    <a:pt x="32367" y="14224"/>
                    <a:pt x="32430" y="14319"/>
                  </a:cubicBezTo>
                  <a:cubicBezTo>
                    <a:pt x="32422" y="14370"/>
                    <a:pt x="32411" y="14387"/>
                    <a:pt x="32399" y="14387"/>
                  </a:cubicBezTo>
                  <a:cubicBezTo>
                    <a:pt x="32374" y="14387"/>
                    <a:pt x="32342" y="14317"/>
                    <a:pt x="32308" y="14317"/>
                  </a:cubicBezTo>
                  <a:cubicBezTo>
                    <a:pt x="32296" y="14317"/>
                    <a:pt x="32284" y="14326"/>
                    <a:pt x="32272" y="14351"/>
                  </a:cubicBezTo>
                  <a:lnTo>
                    <a:pt x="32398" y="14573"/>
                  </a:lnTo>
                  <a:cubicBezTo>
                    <a:pt x="32268" y="14595"/>
                    <a:pt x="32182" y="14810"/>
                    <a:pt x="32111" y="14810"/>
                  </a:cubicBezTo>
                  <a:cubicBezTo>
                    <a:pt x="32078" y="14810"/>
                    <a:pt x="32048" y="14765"/>
                    <a:pt x="32018" y="14636"/>
                  </a:cubicBezTo>
                  <a:cubicBezTo>
                    <a:pt x="31987" y="14763"/>
                    <a:pt x="31987" y="14889"/>
                    <a:pt x="31987" y="15016"/>
                  </a:cubicBezTo>
                  <a:cubicBezTo>
                    <a:pt x="31923" y="15111"/>
                    <a:pt x="31892" y="15238"/>
                    <a:pt x="31860" y="15364"/>
                  </a:cubicBezTo>
                  <a:cubicBezTo>
                    <a:pt x="31828" y="15491"/>
                    <a:pt x="31797" y="15586"/>
                    <a:pt x="31828" y="15713"/>
                  </a:cubicBezTo>
                  <a:cubicBezTo>
                    <a:pt x="31778" y="15839"/>
                    <a:pt x="31868" y="16044"/>
                    <a:pt x="31859" y="16044"/>
                  </a:cubicBezTo>
                  <a:cubicBezTo>
                    <a:pt x="31857" y="16044"/>
                    <a:pt x="31848" y="16030"/>
                    <a:pt x="31828" y="15998"/>
                  </a:cubicBezTo>
                  <a:cubicBezTo>
                    <a:pt x="31828" y="16188"/>
                    <a:pt x="31828" y="16378"/>
                    <a:pt x="31797" y="16568"/>
                  </a:cubicBezTo>
                  <a:lnTo>
                    <a:pt x="31765" y="16568"/>
                  </a:lnTo>
                  <a:cubicBezTo>
                    <a:pt x="31670" y="16853"/>
                    <a:pt x="31607" y="17138"/>
                    <a:pt x="31512" y="17455"/>
                  </a:cubicBezTo>
                  <a:cubicBezTo>
                    <a:pt x="31480" y="17613"/>
                    <a:pt x="31417" y="17771"/>
                    <a:pt x="31322" y="17898"/>
                  </a:cubicBezTo>
                  <a:cubicBezTo>
                    <a:pt x="31258" y="18056"/>
                    <a:pt x="31132" y="18183"/>
                    <a:pt x="30973" y="18278"/>
                  </a:cubicBezTo>
                  <a:cubicBezTo>
                    <a:pt x="30942" y="18373"/>
                    <a:pt x="30910" y="18500"/>
                    <a:pt x="30878" y="18595"/>
                  </a:cubicBezTo>
                  <a:cubicBezTo>
                    <a:pt x="30815" y="18721"/>
                    <a:pt x="30720" y="18816"/>
                    <a:pt x="30625" y="18943"/>
                  </a:cubicBezTo>
                  <a:lnTo>
                    <a:pt x="30467" y="18911"/>
                  </a:lnTo>
                  <a:cubicBezTo>
                    <a:pt x="30435" y="19038"/>
                    <a:pt x="30277" y="19165"/>
                    <a:pt x="30150" y="19291"/>
                  </a:cubicBezTo>
                  <a:cubicBezTo>
                    <a:pt x="30023" y="19418"/>
                    <a:pt x="29928" y="19545"/>
                    <a:pt x="29960" y="19640"/>
                  </a:cubicBezTo>
                  <a:cubicBezTo>
                    <a:pt x="29946" y="19638"/>
                    <a:pt x="29931" y="19637"/>
                    <a:pt x="29917" y="19637"/>
                  </a:cubicBezTo>
                  <a:cubicBezTo>
                    <a:pt x="29713" y="19637"/>
                    <a:pt x="29532" y="19846"/>
                    <a:pt x="29295" y="20083"/>
                  </a:cubicBezTo>
                  <a:cubicBezTo>
                    <a:pt x="29200" y="20210"/>
                    <a:pt x="29105" y="20368"/>
                    <a:pt x="28978" y="20463"/>
                  </a:cubicBezTo>
                  <a:cubicBezTo>
                    <a:pt x="28883" y="20590"/>
                    <a:pt x="28756" y="20685"/>
                    <a:pt x="28661" y="20780"/>
                  </a:cubicBezTo>
                  <a:lnTo>
                    <a:pt x="28756" y="20907"/>
                  </a:lnTo>
                  <a:cubicBezTo>
                    <a:pt x="28630" y="21002"/>
                    <a:pt x="28503" y="21097"/>
                    <a:pt x="28376" y="21223"/>
                  </a:cubicBezTo>
                  <a:cubicBezTo>
                    <a:pt x="28281" y="21350"/>
                    <a:pt x="28155" y="21477"/>
                    <a:pt x="27996" y="21635"/>
                  </a:cubicBezTo>
                  <a:lnTo>
                    <a:pt x="28060" y="21698"/>
                  </a:lnTo>
                  <a:cubicBezTo>
                    <a:pt x="27838" y="22015"/>
                    <a:pt x="27268" y="22142"/>
                    <a:pt x="26793" y="22427"/>
                  </a:cubicBezTo>
                  <a:cubicBezTo>
                    <a:pt x="26793" y="22377"/>
                    <a:pt x="26872" y="22327"/>
                    <a:pt x="26952" y="22308"/>
                  </a:cubicBezTo>
                  <a:lnTo>
                    <a:pt x="26952" y="22308"/>
                  </a:lnTo>
                  <a:cubicBezTo>
                    <a:pt x="26632" y="22358"/>
                    <a:pt x="26364" y="22565"/>
                    <a:pt x="26096" y="22743"/>
                  </a:cubicBezTo>
                  <a:cubicBezTo>
                    <a:pt x="25811" y="22965"/>
                    <a:pt x="25495" y="23123"/>
                    <a:pt x="25178" y="23187"/>
                  </a:cubicBezTo>
                  <a:cubicBezTo>
                    <a:pt x="25059" y="23275"/>
                    <a:pt x="24941" y="23281"/>
                    <a:pt x="24849" y="23308"/>
                  </a:cubicBezTo>
                  <a:lnTo>
                    <a:pt x="24849" y="23308"/>
                  </a:lnTo>
                  <a:cubicBezTo>
                    <a:pt x="24855" y="23303"/>
                    <a:pt x="24861" y="23296"/>
                    <a:pt x="24861" y="23283"/>
                  </a:cubicBezTo>
                  <a:lnTo>
                    <a:pt x="24861" y="23283"/>
                  </a:lnTo>
                  <a:cubicBezTo>
                    <a:pt x="24861" y="23313"/>
                    <a:pt x="24829" y="23313"/>
                    <a:pt x="24798" y="23313"/>
                  </a:cubicBezTo>
                  <a:cubicBezTo>
                    <a:pt x="24786" y="23313"/>
                    <a:pt x="24775" y="23314"/>
                    <a:pt x="24763" y="23316"/>
                  </a:cubicBezTo>
                  <a:lnTo>
                    <a:pt x="24763" y="23316"/>
                  </a:lnTo>
                  <a:cubicBezTo>
                    <a:pt x="24764" y="23315"/>
                    <a:pt x="24765" y="23314"/>
                    <a:pt x="24766" y="23313"/>
                  </a:cubicBezTo>
                  <a:lnTo>
                    <a:pt x="24766" y="23313"/>
                  </a:lnTo>
                  <a:cubicBezTo>
                    <a:pt x="24765" y="23314"/>
                    <a:pt x="24763" y="23315"/>
                    <a:pt x="24762" y="23316"/>
                  </a:cubicBezTo>
                  <a:lnTo>
                    <a:pt x="24762" y="23316"/>
                  </a:lnTo>
                  <a:cubicBezTo>
                    <a:pt x="24709" y="23324"/>
                    <a:pt x="24653" y="23345"/>
                    <a:pt x="24576" y="23345"/>
                  </a:cubicBezTo>
                  <a:cubicBezTo>
                    <a:pt x="24647" y="23345"/>
                    <a:pt x="24700" y="23345"/>
                    <a:pt x="24736" y="23332"/>
                  </a:cubicBezTo>
                  <a:lnTo>
                    <a:pt x="24736" y="23332"/>
                  </a:lnTo>
                  <a:cubicBezTo>
                    <a:pt x="24634" y="23389"/>
                    <a:pt x="24466" y="23449"/>
                    <a:pt x="24323" y="23535"/>
                  </a:cubicBezTo>
                  <a:lnTo>
                    <a:pt x="24228" y="23472"/>
                  </a:lnTo>
                  <a:lnTo>
                    <a:pt x="24196" y="23472"/>
                  </a:lnTo>
                  <a:cubicBezTo>
                    <a:pt x="24038" y="23503"/>
                    <a:pt x="24069" y="23567"/>
                    <a:pt x="24196" y="23598"/>
                  </a:cubicBezTo>
                  <a:cubicBezTo>
                    <a:pt x="24101" y="23630"/>
                    <a:pt x="24038" y="23662"/>
                    <a:pt x="23974" y="23725"/>
                  </a:cubicBezTo>
                  <a:cubicBezTo>
                    <a:pt x="23949" y="23710"/>
                    <a:pt x="23919" y="23703"/>
                    <a:pt x="23888" y="23703"/>
                  </a:cubicBezTo>
                  <a:cubicBezTo>
                    <a:pt x="23757" y="23703"/>
                    <a:pt x="23582" y="23810"/>
                    <a:pt x="23422" y="23810"/>
                  </a:cubicBezTo>
                  <a:cubicBezTo>
                    <a:pt x="23383" y="23810"/>
                    <a:pt x="23345" y="23804"/>
                    <a:pt x="23309" y="23788"/>
                  </a:cubicBezTo>
                  <a:cubicBezTo>
                    <a:pt x="23222" y="23905"/>
                    <a:pt x="22572" y="24048"/>
                    <a:pt x="22419" y="24169"/>
                  </a:cubicBezTo>
                  <a:lnTo>
                    <a:pt x="22419" y="24169"/>
                  </a:lnTo>
                  <a:cubicBezTo>
                    <a:pt x="22199" y="24200"/>
                    <a:pt x="22010" y="24232"/>
                    <a:pt x="21853" y="24295"/>
                  </a:cubicBezTo>
                  <a:lnTo>
                    <a:pt x="21758" y="24232"/>
                  </a:lnTo>
                  <a:cubicBezTo>
                    <a:pt x="21599" y="24295"/>
                    <a:pt x="21473" y="24358"/>
                    <a:pt x="21314" y="24422"/>
                  </a:cubicBezTo>
                  <a:cubicBezTo>
                    <a:pt x="21061" y="24390"/>
                    <a:pt x="20934" y="24390"/>
                    <a:pt x="21188" y="24295"/>
                  </a:cubicBezTo>
                  <a:lnTo>
                    <a:pt x="21188" y="24295"/>
                  </a:lnTo>
                  <a:cubicBezTo>
                    <a:pt x="20586" y="24485"/>
                    <a:pt x="20681" y="24390"/>
                    <a:pt x="20174" y="24548"/>
                  </a:cubicBezTo>
                  <a:lnTo>
                    <a:pt x="20174" y="24485"/>
                  </a:lnTo>
                  <a:cubicBezTo>
                    <a:pt x="20011" y="24512"/>
                    <a:pt x="19777" y="24587"/>
                    <a:pt x="19634" y="24587"/>
                  </a:cubicBezTo>
                  <a:cubicBezTo>
                    <a:pt x="19611" y="24587"/>
                    <a:pt x="19590" y="24585"/>
                    <a:pt x="19572" y="24580"/>
                  </a:cubicBezTo>
                  <a:cubicBezTo>
                    <a:pt x="19505" y="24570"/>
                    <a:pt x="19407" y="24567"/>
                    <a:pt x="19287" y="24567"/>
                  </a:cubicBezTo>
                  <a:cubicBezTo>
                    <a:pt x="18865" y="24567"/>
                    <a:pt x="18160" y="24613"/>
                    <a:pt x="17461" y="24613"/>
                  </a:cubicBezTo>
                  <a:cubicBezTo>
                    <a:pt x="17057" y="24613"/>
                    <a:pt x="16655" y="24598"/>
                    <a:pt x="16310" y="24548"/>
                  </a:cubicBezTo>
                  <a:lnTo>
                    <a:pt x="16310" y="24548"/>
                  </a:lnTo>
                  <a:cubicBezTo>
                    <a:pt x="16354" y="24585"/>
                    <a:pt x="16351" y="24598"/>
                    <a:pt x="16320" y="24598"/>
                  </a:cubicBezTo>
                  <a:cubicBezTo>
                    <a:pt x="16241" y="24598"/>
                    <a:pt x="15981" y="24515"/>
                    <a:pt x="15836" y="24515"/>
                  </a:cubicBezTo>
                  <a:cubicBezTo>
                    <a:pt x="15788" y="24515"/>
                    <a:pt x="15753" y="24524"/>
                    <a:pt x="15740" y="24548"/>
                  </a:cubicBezTo>
                  <a:cubicBezTo>
                    <a:pt x="15677" y="24517"/>
                    <a:pt x="15519" y="24485"/>
                    <a:pt x="15709" y="24453"/>
                  </a:cubicBezTo>
                  <a:cubicBezTo>
                    <a:pt x="15270" y="24453"/>
                    <a:pt x="15000" y="24360"/>
                    <a:pt x="14726" y="24360"/>
                  </a:cubicBezTo>
                  <a:cubicBezTo>
                    <a:pt x="14644" y="24360"/>
                    <a:pt x="14561" y="24368"/>
                    <a:pt x="14474" y="24390"/>
                  </a:cubicBezTo>
                  <a:cubicBezTo>
                    <a:pt x="14410" y="24327"/>
                    <a:pt x="14600" y="24327"/>
                    <a:pt x="14537" y="24295"/>
                  </a:cubicBezTo>
                  <a:cubicBezTo>
                    <a:pt x="14516" y="24295"/>
                    <a:pt x="14438" y="24309"/>
                    <a:pt x="14380" y="24309"/>
                  </a:cubicBezTo>
                  <a:cubicBezTo>
                    <a:pt x="14351" y="24309"/>
                    <a:pt x="14326" y="24306"/>
                    <a:pt x="14315" y="24295"/>
                  </a:cubicBezTo>
                  <a:cubicBezTo>
                    <a:pt x="14252" y="24263"/>
                    <a:pt x="14379" y="24263"/>
                    <a:pt x="14474" y="24263"/>
                  </a:cubicBezTo>
                  <a:cubicBezTo>
                    <a:pt x="14338" y="24241"/>
                    <a:pt x="14230" y="24231"/>
                    <a:pt x="14145" y="24231"/>
                  </a:cubicBezTo>
                  <a:cubicBezTo>
                    <a:pt x="13873" y="24231"/>
                    <a:pt x="13825" y="24333"/>
                    <a:pt x="13777" y="24453"/>
                  </a:cubicBezTo>
                  <a:cubicBezTo>
                    <a:pt x="13610" y="24379"/>
                    <a:pt x="13487" y="24349"/>
                    <a:pt x="13368" y="24349"/>
                  </a:cubicBezTo>
                  <a:cubicBezTo>
                    <a:pt x="13285" y="24349"/>
                    <a:pt x="13204" y="24364"/>
                    <a:pt x="13112" y="24390"/>
                  </a:cubicBezTo>
                  <a:cubicBezTo>
                    <a:pt x="13039" y="24342"/>
                    <a:pt x="12929" y="24274"/>
                    <a:pt x="13053" y="24274"/>
                  </a:cubicBezTo>
                  <a:cubicBezTo>
                    <a:pt x="13091" y="24274"/>
                    <a:pt x="13150" y="24280"/>
                    <a:pt x="13239" y="24295"/>
                  </a:cubicBezTo>
                  <a:cubicBezTo>
                    <a:pt x="13112" y="24263"/>
                    <a:pt x="12827" y="24200"/>
                    <a:pt x="12542" y="24137"/>
                  </a:cubicBezTo>
                  <a:cubicBezTo>
                    <a:pt x="12366" y="24098"/>
                    <a:pt x="12202" y="24071"/>
                    <a:pt x="12095" y="24071"/>
                  </a:cubicBezTo>
                  <a:cubicBezTo>
                    <a:pt x="12028" y="24071"/>
                    <a:pt x="11984" y="24081"/>
                    <a:pt x="11972" y="24105"/>
                  </a:cubicBezTo>
                  <a:cubicBezTo>
                    <a:pt x="11908" y="24073"/>
                    <a:pt x="11718" y="24042"/>
                    <a:pt x="11655" y="24042"/>
                  </a:cubicBezTo>
                  <a:cubicBezTo>
                    <a:pt x="11212" y="23915"/>
                    <a:pt x="11180" y="23915"/>
                    <a:pt x="10768" y="23788"/>
                  </a:cubicBezTo>
                  <a:lnTo>
                    <a:pt x="10768" y="23788"/>
                  </a:lnTo>
                  <a:lnTo>
                    <a:pt x="10863" y="23852"/>
                  </a:lnTo>
                  <a:cubicBezTo>
                    <a:pt x="10811" y="23882"/>
                    <a:pt x="10764" y="23894"/>
                    <a:pt x="10718" y="23894"/>
                  </a:cubicBezTo>
                  <a:cubicBezTo>
                    <a:pt x="10569" y="23894"/>
                    <a:pt x="10433" y="23766"/>
                    <a:pt x="10167" y="23693"/>
                  </a:cubicBezTo>
                  <a:lnTo>
                    <a:pt x="10167" y="23662"/>
                  </a:lnTo>
                  <a:cubicBezTo>
                    <a:pt x="9818" y="23440"/>
                    <a:pt x="9755" y="23440"/>
                    <a:pt x="9660" y="23408"/>
                  </a:cubicBezTo>
                  <a:cubicBezTo>
                    <a:pt x="9565" y="23408"/>
                    <a:pt x="9470" y="23377"/>
                    <a:pt x="9153" y="23123"/>
                  </a:cubicBezTo>
                  <a:lnTo>
                    <a:pt x="9153" y="23250"/>
                  </a:lnTo>
                  <a:cubicBezTo>
                    <a:pt x="9123" y="23290"/>
                    <a:pt x="9087" y="23308"/>
                    <a:pt x="9047" y="23308"/>
                  </a:cubicBezTo>
                  <a:cubicBezTo>
                    <a:pt x="8959" y="23308"/>
                    <a:pt x="8850" y="23222"/>
                    <a:pt x="8742" y="23092"/>
                  </a:cubicBezTo>
                  <a:cubicBezTo>
                    <a:pt x="8552" y="22933"/>
                    <a:pt x="8362" y="22712"/>
                    <a:pt x="8140" y="22648"/>
                  </a:cubicBezTo>
                  <a:lnTo>
                    <a:pt x="8140" y="22648"/>
                  </a:lnTo>
                  <a:cubicBezTo>
                    <a:pt x="8172" y="22712"/>
                    <a:pt x="8203" y="22775"/>
                    <a:pt x="8235" y="22807"/>
                  </a:cubicBezTo>
                  <a:cubicBezTo>
                    <a:pt x="7950" y="22775"/>
                    <a:pt x="7855" y="22078"/>
                    <a:pt x="7665" y="21888"/>
                  </a:cubicBezTo>
                  <a:cubicBezTo>
                    <a:pt x="7659" y="21882"/>
                    <a:pt x="7659" y="21880"/>
                    <a:pt x="7663" y="21880"/>
                  </a:cubicBezTo>
                  <a:cubicBezTo>
                    <a:pt x="7680" y="21880"/>
                    <a:pt x="7778" y="21926"/>
                    <a:pt x="7855" y="21952"/>
                  </a:cubicBezTo>
                  <a:cubicBezTo>
                    <a:pt x="7723" y="21780"/>
                    <a:pt x="7657" y="21727"/>
                    <a:pt x="7613" y="21727"/>
                  </a:cubicBezTo>
                  <a:cubicBezTo>
                    <a:pt x="7545" y="21727"/>
                    <a:pt x="7534" y="21856"/>
                    <a:pt x="7422" y="21856"/>
                  </a:cubicBezTo>
                  <a:cubicBezTo>
                    <a:pt x="7381" y="21856"/>
                    <a:pt x="7328" y="21839"/>
                    <a:pt x="7253" y="21793"/>
                  </a:cubicBezTo>
                  <a:cubicBezTo>
                    <a:pt x="7253" y="21667"/>
                    <a:pt x="7506" y="21635"/>
                    <a:pt x="7253" y="21445"/>
                  </a:cubicBezTo>
                  <a:cubicBezTo>
                    <a:pt x="7190" y="21255"/>
                    <a:pt x="6303" y="21128"/>
                    <a:pt x="6113" y="20653"/>
                  </a:cubicBezTo>
                  <a:lnTo>
                    <a:pt x="6113" y="20653"/>
                  </a:lnTo>
                  <a:cubicBezTo>
                    <a:pt x="6137" y="20749"/>
                    <a:pt x="6143" y="20845"/>
                    <a:pt x="6048" y="20845"/>
                  </a:cubicBezTo>
                  <a:cubicBezTo>
                    <a:pt x="6018" y="20845"/>
                    <a:pt x="5977" y="20835"/>
                    <a:pt x="5923" y="20812"/>
                  </a:cubicBezTo>
                  <a:cubicBezTo>
                    <a:pt x="5670" y="20590"/>
                    <a:pt x="5543" y="19893"/>
                    <a:pt x="5100" y="19861"/>
                  </a:cubicBezTo>
                  <a:cubicBezTo>
                    <a:pt x="5100" y="19830"/>
                    <a:pt x="5100" y="19798"/>
                    <a:pt x="5131" y="19766"/>
                  </a:cubicBezTo>
                  <a:cubicBezTo>
                    <a:pt x="5005" y="19703"/>
                    <a:pt x="4846" y="19545"/>
                    <a:pt x="4688" y="19418"/>
                  </a:cubicBezTo>
                  <a:cubicBezTo>
                    <a:pt x="4530" y="19291"/>
                    <a:pt x="4371" y="19196"/>
                    <a:pt x="4245" y="19165"/>
                  </a:cubicBezTo>
                  <a:cubicBezTo>
                    <a:pt x="4435" y="18880"/>
                    <a:pt x="4118" y="18595"/>
                    <a:pt x="3865" y="18310"/>
                  </a:cubicBezTo>
                  <a:cubicBezTo>
                    <a:pt x="3738" y="18183"/>
                    <a:pt x="3580" y="18056"/>
                    <a:pt x="3516" y="17930"/>
                  </a:cubicBezTo>
                  <a:cubicBezTo>
                    <a:pt x="3453" y="17803"/>
                    <a:pt x="3453" y="17708"/>
                    <a:pt x="3611" y="17645"/>
                  </a:cubicBezTo>
                  <a:cubicBezTo>
                    <a:pt x="3453" y="17391"/>
                    <a:pt x="3326" y="17170"/>
                    <a:pt x="3199" y="16916"/>
                  </a:cubicBezTo>
                  <a:lnTo>
                    <a:pt x="3263" y="16916"/>
                  </a:lnTo>
                  <a:cubicBezTo>
                    <a:pt x="3104" y="16441"/>
                    <a:pt x="2914" y="16346"/>
                    <a:pt x="2693" y="16220"/>
                  </a:cubicBezTo>
                  <a:cubicBezTo>
                    <a:pt x="2693" y="16156"/>
                    <a:pt x="2717" y="16140"/>
                    <a:pt x="2744" y="16140"/>
                  </a:cubicBezTo>
                  <a:cubicBezTo>
                    <a:pt x="2772" y="16140"/>
                    <a:pt x="2804" y="16156"/>
                    <a:pt x="2819" y="16156"/>
                  </a:cubicBezTo>
                  <a:cubicBezTo>
                    <a:pt x="2661" y="15396"/>
                    <a:pt x="2629" y="15364"/>
                    <a:pt x="2186" y="14794"/>
                  </a:cubicBezTo>
                  <a:lnTo>
                    <a:pt x="2376" y="14699"/>
                  </a:lnTo>
                  <a:cubicBezTo>
                    <a:pt x="2281" y="14636"/>
                    <a:pt x="2313" y="14351"/>
                    <a:pt x="2313" y="14003"/>
                  </a:cubicBezTo>
                  <a:cubicBezTo>
                    <a:pt x="2313" y="13813"/>
                    <a:pt x="2344" y="13623"/>
                    <a:pt x="2344" y="13464"/>
                  </a:cubicBezTo>
                  <a:cubicBezTo>
                    <a:pt x="2344" y="13369"/>
                    <a:pt x="2313" y="13274"/>
                    <a:pt x="2281" y="13179"/>
                  </a:cubicBezTo>
                  <a:cubicBezTo>
                    <a:pt x="2281" y="13084"/>
                    <a:pt x="2249" y="12989"/>
                    <a:pt x="2218" y="12894"/>
                  </a:cubicBezTo>
                  <a:cubicBezTo>
                    <a:pt x="2249" y="12894"/>
                    <a:pt x="2281" y="12926"/>
                    <a:pt x="2313" y="12989"/>
                  </a:cubicBezTo>
                  <a:cubicBezTo>
                    <a:pt x="2186" y="12578"/>
                    <a:pt x="2344" y="12103"/>
                    <a:pt x="2471" y="11691"/>
                  </a:cubicBezTo>
                  <a:cubicBezTo>
                    <a:pt x="2534" y="11501"/>
                    <a:pt x="2566" y="11311"/>
                    <a:pt x="2566" y="11153"/>
                  </a:cubicBezTo>
                  <a:cubicBezTo>
                    <a:pt x="2566" y="10994"/>
                    <a:pt x="2503" y="10868"/>
                    <a:pt x="2313" y="10741"/>
                  </a:cubicBezTo>
                  <a:cubicBezTo>
                    <a:pt x="2281" y="10551"/>
                    <a:pt x="2218" y="10361"/>
                    <a:pt x="2218" y="10171"/>
                  </a:cubicBezTo>
                  <a:cubicBezTo>
                    <a:pt x="2152" y="10376"/>
                    <a:pt x="2098" y="10444"/>
                    <a:pt x="2048" y="10444"/>
                  </a:cubicBezTo>
                  <a:cubicBezTo>
                    <a:pt x="1951" y="10444"/>
                    <a:pt x="1872" y="10187"/>
                    <a:pt x="1761" y="10187"/>
                  </a:cubicBezTo>
                  <a:cubicBezTo>
                    <a:pt x="1736" y="10187"/>
                    <a:pt x="1709" y="10201"/>
                    <a:pt x="1679" y="10234"/>
                  </a:cubicBezTo>
                  <a:cubicBezTo>
                    <a:pt x="1702" y="10035"/>
                    <a:pt x="1909" y="9789"/>
                    <a:pt x="2022" y="9789"/>
                  </a:cubicBezTo>
                  <a:cubicBezTo>
                    <a:pt x="2070" y="9789"/>
                    <a:pt x="2101" y="9835"/>
                    <a:pt x="2091" y="9949"/>
                  </a:cubicBezTo>
                  <a:lnTo>
                    <a:pt x="2028" y="9981"/>
                  </a:lnTo>
                  <a:cubicBezTo>
                    <a:pt x="2066" y="10006"/>
                    <a:pt x="2101" y="10018"/>
                    <a:pt x="2132" y="10018"/>
                  </a:cubicBezTo>
                  <a:cubicBezTo>
                    <a:pt x="2255" y="10018"/>
                    <a:pt x="2326" y="9841"/>
                    <a:pt x="2376" y="9664"/>
                  </a:cubicBezTo>
                  <a:cubicBezTo>
                    <a:pt x="2489" y="9494"/>
                    <a:pt x="2552" y="9274"/>
                    <a:pt x="2677" y="9274"/>
                  </a:cubicBezTo>
                  <a:cubicBezTo>
                    <a:pt x="2692" y="9274"/>
                    <a:pt x="2708" y="9277"/>
                    <a:pt x="2724" y="9284"/>
                  </a:cubicBezTo>
                  <a:cubicBezTo>
                    <a:pt x="2819" y="8967"/>
                    <a:pt x="2978" y="8651"/>
                    <a:pt x="3136" y="8366"/>
                  </a:cubicBezTo>
                  <a:cubicBezTo>
                    <a:pt x="3231" y="8207"/>
                    <a:pt x="3326" y="8081"/>
                    <a:pt x="3421" y="7922"/>
                  </a:cubicBezTo>
                  <a:cubicBezTo>
                    <a:pt x="3485" y="7796"/>
                    <a:pt x="3580" y="7669"/>
                    <a:pt x="3706" y="7542"/>
                  </a:cubicBezTo>
                  <a:cubicBezTo>
                    <a:pt x="3801" y="7384"/>
                    <a:pt x="3896" y="7257"/>
                    <a:pt x="3991" y="7131"/>
                  </a:cubicBezTo>
                  <a:cubicBezTo>
                    <a:pt x="4086" y="7004"/>
                    <a:pt x="4213" y="6877"/>
                    <a:pt x="4340" y="6751"/>
                  </a:cubicBezTo>
                  <a:cubicBezTo>
                    <a:pt x="4435" y="6624"/>
                    <a:pt x="4530" y="6497"/>
                    <a:pt x="4656" y="6402"/>
                  </a:cubicBezTo>
                  <a:cubicBezTo>
                    <a:pt x="4751" y="6276"/>
                    <a:pt x="4878" y="6149"/>
                    <a:pt x="4973" y="6022"/>
                  </a:cubicBezTo>
                  <a:lnTo>
                    <a:pt x="4625" y="5927"/>
                  </a:lnTo>
                  <a:lnTo>
                    <a:pt x="4941" y="5579"/>
                  </a:lnTo>
                  <a:cubicBezTo>
                    <a:pt x="4961" y="5575"/>
                    <a:pt x="4980" y="5573"/>
                    <a:pt x="4998" y="5573"/>
                  </a:cubicBezTo>
                  <a:cubicBezTo>
                    <a:pt x="5126" y="5573"/>
                    <a:pt x="5203" y="5673"/>
                    <a:pt x="5036" y="5895"/>
                  </a:cubicBezTo>
                  <a:cubicBezTo>
                    <a:pt x="5258" y="5895"/>
                    <a:pt x="5258" y="5357"/>
                    <a:pt x="5226" y="5325"/>
                  </a:cubicBezTo>
                  <a:cubicBezTo>
                    <a:pt x="5328" y="5259"/>
                    <a:pt x="5395" y="5233"/>
                    <a:pt x="5437" y="5233"/>
                  </a:cubicBezTo>
                  <a:cubicBezTo>
                    <a:pt x="5600" y="5233"/>
                    <a:pt x="5394" y="5625"/>
                    <a:pt x="5428" y="5625"/>
                  </a:cubicBezTo>
                  <a:cubicBezTo>
                    <a:pt x="5432" y="5625"/>
                    <a:pt x="5438" y="5620"/>
                    <a:pt x="5448" y="5610"/>
                  </a:cubicBezTo>
                  <a:lnTo>
                    <a:pt x="5638" y="5420"/>
                  </a:lnTo>
                  <a:lnTo>
                    <a:pt x="5575" y="5452"/>
                  </a:lnTo>
                  <a:cubicBezTo>
                    <a:pt x="5638" y="5199"/>
                    <a:pt x="5543" y="5072"/>
                    <a:pt x="5828" y="4819"/>
                  </a:cubicBezTo>
                  <a:cubicBezTo>
                    <a:pt x="5885" y="4786"/>
                    <a:pt x="5927" y="4775"/>
                    <a:pt x="5960" y="4775"/>
                  </a:cubicBezTo>
                  <a:cubicBezTo>
                    <a:pt x="6046" y="4775"/>
                    <a:pt x="6069" y="4854"/>
                    <a:pt x="6124" y="4854"/>
                  </a:cubicBezTo>
                  <a:cubicBezTo>
                    <a:pt x="6130" y="4854"/>
                    <a:pt x="6137" y="4853"/>
                    <a:pt x="6145" y="4850"/>
                  </a:cubicBezTo>
                  <a:cubicBezTo>
                    <a:pt x="6145" y="4850"/>
                    <a:pt x="6176" y="4850"/>
                    <a:pt x="6240" y="4755"/>
                  </a:cubicBezTo>
                  <a:lnTo>
                    <a:pt x="6715" y="4407"/>
                  </a:lnTo>
                  <a:lnTo>
                    <a:pt x="6366" y="4344"/>
                  </a:lnTo>
                  <a:cubicBezTo>
                    <a:pt x="6491" y="4095"/>
                    <a:pt x="6798" y="4029"/>
                    <a:pt x="6451" y="3967"/>
                  </a:cubicBezTo>
                  <a:lnTo>
                    <a:pt x="6451" y="3967"/>
                  </a:lnTo>
                  <a:cubicBezTo>
                    <a:pt x="6472" y="3970"/>
                    <a:pt x="6494" y="3972"/>
                    <a:pt x="6517" y="3972"/>
                  </a:cubicBezTo>
                  <a:cubicBezTo>
                    <a:pt x="6655" y="3972"/>
                    <a:pt x="6812" y="3915"/>
                    <a:pt x="6968" y="3837"/>
                  </a:cubicBezTo>
                  <a:cubicBezTo>
                    <a:pt x="7158" y="3742"/>
                    <a:pt x="7411" y="3615"/>
                    <a:pt x="7633" y="3457"/>
                  </a:cubicBezTo>
                  <a:cubicBezTo>
                    <a:pt x="8045" y="3172"/>
                    <a:pt x="8488" y="2950"/>
                    <a:pt x="8647" y="2950"/>
                  </a:cubicBezTo>
                  <a:cubicBezTo>
                    <a:pt x="8773" y="2792"/>
                    <a:pt x="8900" y="2665"/>
                    <a:pt x="9058" y="2570"/>
                  </a:cubicBezTo>
                  <a:cubicBezTo>
                    <a:pt x="9248" y="2475"/>
                    <a:pt x="9438" y="2412"/>
                    <a:pt x="9628" y="2317"/>
                  </a:cubicBezTo>
                  <a:cubicBezTo>
                    <a:pt x="9533" y="2317"/>
                    <a:pt x="9375" y="2127"/>
                    <a:pt x="9755" y="2000"/>
                  </a:cubicBezTo>
                  <a:cubicBezTo>
                    <a:pt x="9755" y="2169"/>
                    <a:pt x="9839" y="2225"/>
                    <a:pt x="9961" y="2225"/>
                  </a:cubicBezTo>
                  <a:cubicBezTo>
                    <a:pt x="10022" y="2225"/>
                    <a:pt x="10093" y="2211"/>
                    <a:pt x="10167" y="2190"/>
                  </a:cubicBezTo>
                  <a:cubicBezTo>
                    <a:pt x="10305" y="2173"/>
                    <a:pt x="10453" y="2146"/>
                    <a:pt x="10590" y="2146"/>
                  </a:cubicBezTo>
                  <a:cubicBezTo>
                    <a:pt x="10688" y="2146"/>
                    <a:pt x="10780" y="2160"/>
                    <a:pt x="10858" y="2200"/>
                  </a:cubicBezTo>
                  <a:lnTo>
                    <a:pt x="10858" y="2200"/>
                  </a:lnTo>
                  <a:cubicBezTo>
                    <a:pt x="10665" y="2044"/>
                    <a:pt x="11886" y="1833"/>
                    <a:pt x="11402" y="1652"/>
                  </a:cubicBezTo>
                  <a:cubicBezTo>
                    <a:pt x="11445" y="1644"/>
                    <a:pt x="11478" y="1641"/>
                    <a:pt x="11504" y="1641"/>
                  </a:cubicBezTo>
                  <a:cubicBezTo>
                    <a:pt x="11689" y="1641"/>
                    <a:pt x="11500" y="1818"/>
                    <a:pt x="11750" y="1874"/>
                  </a:cubicBezTo>
                  <a:cubicBezTo>
                    <a:pt x="12447" y="1494"/>
                    <a:pt x="13397" y="1589"/>
                    <a:pt x="14315" y="1430"/>
                  </a:cubicBezTo>
                  <a:cubicBezTo>
                    <a:pt x="14347" y="1367"/>
                    <a:pt x="14157" y="1304"/>
                    <a:pt x="14379" y="1209"/>
                  </a:cubicBezTo>
                  <a:lnTo>
                    <a:pt x="14885" y="1430"/>
                  </a:lnTo>
                  <a:cubicBezTo>
                    <a:pt x="15035" y="1380"/>
                    <a:pt x="15047" y="1193"/>
                    <a:pt x="15216" y="1193"/>
                  </a:cubicBezTo>
                  <a:cubicBezTo>
                    <a:pt x="15261" y="1193"/>
                    <a:pt x="15318" y="1207"/>
                    <a:pt x="15392" y="1240"/>
                  </a:cubicBezTo>
                  <a:cubicBezTo>
                    <a:pt x="15329" y="1209"/>
                    <a:pt x="15265" y="1145"/>
                    <a:pt x="15392" y="1145"/>
                  </a:cubicBezTo>
                  <a:cubicBezTo>
                    <a:pt x="15867" y="1177"/>
                    <a:pt x="16342" y="1177"/>
                    <a:pt x="16817" y="1177"/>
                  </a:cubicBezTo>
                  <a:cubicBezTo>
                    <a:pt x="17039" y="1177"/>
                    <a:pt x="17292" y="1177"/>
                    <a:pt x="17546" y="1209"/>
                  </a:cubicBezTo>
                  <a:lnTo>
                    <a:pt x="18274" y="1209"/>
                  </a:lnTo>
                  <a:cubicBezTo>
                    <a:pt x="19224" y="1272"/>
                    <a:pt x="20206" y="1430"/>
                    <a:pt x="21124" y="1715"/>
                  </a:cubicBezTo>
                  <a:cubicBezTo>
                    <a:pt x="20998" y="1668"/>
                    <a:pt x="20974" y="1652"/>
                    <a:pt x="21009" y="1652"/>
                  </a:cubicBezTo>
                  <a:cubicBezTo>
                    <a:pt x="21045" y="1652"/>
                    <a:pt x="21140" y="1668"/>
                    <a:pt x="21251" y="1684"/>
                  </a:cubicBezTo>
                  <a:cubicBezTo>
                    <a:pt x="21124" y="1652"/>
                    <a:pt x="21251" y="1652"/>
                    <a:pt x="21251" y="1620"/>
                  </a:cubicBezTo>
                  <a:cubicBezTo>
                    <a:pt x="21504" y="1715"/>
                    <a:pt x="21758" y="1779"/>
                    <a:pt x="22011" y="1842"/>
                  </a:cubicBezTo>
                  <a:cubicBezTo>
                    <a:pt x="22169" y="1842"/>
                    <a:pt x="22866" y="2064"/>
                    <a:pt x="22961" y="2064"/>
                  </a:cubicBezTo>
                  <a:lnTo>
                    <a:pt x="22708" y="2000"/>
                  </a:lnTo>
                  <a:cubicBezTo>
                    <a:pt x="22866" y="2000"/>
                    <a:pt x="22771" y="1969"/>
                    <a:pt x="22644" y="1874"/>
                  </a:cubicBezTo>
                  <a:cubicBezTo>
                    <a:pt x="22486" y="1810"/>
                    <a:pt x="22328" y="1684"/>
                    <a:pt x="22359" y="1652"/>
                  </a:cubicBezTo>
                  <a:cubicBezTo>
                    <a:pt x="22264" y="1652"/>
                    <a:pt x="22169" y="1620"/>
                    <a:pt x="22043" y="1557"/>
                  </a:cubicBezTo>
                  <a:cubicBezTo>
                    <a:pt x="21916" y="1525"/>
                    <a:pt x="21789" y="1462"/>
                    <a:pt x="21663" y="1399"/>
                  </a:cubicBezTo>
                  <a:cubicBezTo>
                    <a:pt x="21409" y="1304"/>
                    <a:pt x="21124" y="1145"/>
                    <a:pt x="20776" y="1145"/>
                  </a:cubicBezTo>
                  <a:cubicBezTo>
                    <a:pt x="20712" y="1113"/>
                    <a:pt x="20744" y="1113"/>
                    <a:pt x="20784" y="1113"/>
                  </a:cubicBezTo>
                  <a:cubicBezTo>
                    <a:pt x="20823" y="1113"/>
                    <a:pt x="20871" y="1113"/>
                    <a:pt x="20839" y="1082"/>
                  </a:cubicBezTo>
                  <a:cubicBezTo>
                    <a:pt x="20681" y="1082"/>
                    <a:pt x="20491" y="1050"/>
                    <a:pt x="20142" y="955"/>
                  </a:cubicBezTo>
                  <a:lnTo>
                    <a:pt x="20174" y="923"/>
                  </a:lnTo>
                  <a:cubicBezTo>
                    <a:pt x="19699" y="828"/>
                    <a:pt x="19351" y="702"/>
                    <a:pt x="18971" y="638"/>
                  </a:cubicBezTo>
                  <a:cubicBezTo>
                    <a:pt x="18781" y="575"/>
                    <a:pt x="18591" y="543"/>
                    <a:pt x="18369" y="480"/>
                  </a:cubicBezTo>
                  <a:cubicBezTo>
                    <a:pt x="18274" y="448"/>
                    <a:pt x="18147" y="417"/>
                    <a:pt x="18021" y="385"/>
                  </a:cubicBezTo>
                  <a:cubicBezTo>
                    <a:pt x="17926" y="353"/>
                    <a:pt x="17767" y="353"/>
                    <a:pt x="17641" y="322"/>
                  </a:cubicBezTo>
                  <a:lnTo>
                    <a:pt x="17641" y="322"/>
                  </a:lnTo>
                  <a:lnTo>
                    <a:pt x="17704" y="417"/>
                  </a:lnTo>
                  <a:cubicBezTo>
                    <a:pt x="17482" y="385"/>
                    <a:pt x="17419" y="353"/>
                    <a:pt x="17292" y="290"/>
                  </a:cubicBezTo>
                  <a:lnTo>
                    <a:pt x="17292" y="290"/>
                  </a:lnTo>
                  <a:cubicBezTo>
                    <a:pt x="17007" y="448"/>
                    <a:pt x="17989" y="385"/>
                    <a:pt x="17736" y="543"/>
                  </a:cubicBezTo>
                  <a:cubicBezTo>
                    <a:pt x="17577" y="417"/>
                    <a:pt x="17134" y="353"/>
                    <a:pt x="16722" y="322"/>
                  </a:cubicBezTo>
                  <a:cubicBezTo>
                    <a:pt x="16279" y="290"/>
                    <a:pt x="15899" y="258"/>
                    <a:pt x="15772" y="100"/>
                  </a:cubicBezTo>
                  <a:cubicBezTo>
                    <a:pt x="15743" y="98"/>
                    <a:pt x="15719" y="97"/>
                    <a:pt x="15699" y="97"/>
                  </a:cubicBezTo>
                  <a:cubicBezTo>
                    <a:pt x="15485" y="97"/>
                    <a:pt x="15804" y="230"/>
                    <a:pt x="15567" y="230"/>
                  </a:cubicBezTo>
                  <a:cubicBezTo>
                    <a:pt x="15545" y="230"/>
                    <a:pt x="15519" y="229"/>
                    <a:pt x="15487" y="227"/>
                  </a:cubicBezTo>
                  <a:lnTo>
                    <a:pt x="15392" y="163"/>
                  </a:lnTo>
                  <a:lnTo>
                    <a:pt x="15297" y="258"/>
                  </a:lnTo>
                  <a:cubicBezTo>
                    <a:pt x="15044" y="227"/>
                    <a:pt x="14917" y="132"/>
                    <a:pt x="14917" y="68"/>
                  </a:cubicBezTo>
                  <a:cubicBezTo>
                    <a:pt x="14980" y="68"/>
                    <a:pt x="15075" y="37"/>
                    <a:pt x="15139" y="37"/>
                  </a:cubicBezTo>
                  <a:cubicBezTo>
                    <a:pt x="15049" y="10"/>
                    <a:pt x="14937" y="1"/>
                    <a:pt x="14819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94" name="Google Shape;2594;p30"/>
            <p:cNvSpPr/>
            <p:nvPr/>
          </p:nvSpPr>
          <p:spPr>
            <a:xfrm>
              <a:off x="5220241" y="1715000"/>
              <a:ext cx="3142" cy="1080"/>
            </a:xfrm>
            <a:custGeom>
              <a:avLst/>
              <a:gdLst/>
              <a:ahLst/>
              <a:cxnLst/>
              <a:rect l="l" t="t" r="r" b="b"/>
              <a:pathLst>
                <a:path w="96" h="33" extrusionOk="0">
                  <a:moveTo>
                    <a:pt x="64" y="0"/>
                  </a:moveTo>
                  <a:cubicBezTo>
                    <a:pt x="5" y="0"/>
                    <a:pt x="1" y="0"/>
                    <a:pt x="74" y="25"/>
                  </a:cubicBezTo>
                  <a:lnTo>
                    <a:pt x="74" y="25"/>
                  </a:lnTo>
                  <a:cubicBezTo>
                    <a:pt x="64" y="16"/>
                    <a:pt x="64" y="0"/>
                    <a:pt x="64" y="0"/>
                  </a:cubicBezTo>
                  <a:close/>
                  <a:moveTo>
                    <a:pt x="74" y="25"/>
                  </a:moveTo>
                  <a:cubicBezTo>
                    <a:pt x="79" y="29"/>
                    <a:pt x="86" y="32"/>
                    <a:pt x="95" y="32"/>
                  </a:cubicBezTo>
                  <a:cubicBezTo>
                    <a:pt x="88" y="30"/>
                    <a:pt x="81" y="27"/>
                    <a:pt x="74" y="25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95" name="Google Shape;2595;p30"/>
            <p:cNvSpPr/>
            <p:nvPr/>
          </p:nvSpPr>
          <p:spPr>
            <a:xfrm>
              <a:off x="4807748" y="1389586"/>
              <a:ext cx="1080" cy="1080"/>
            </a:xfrm>
            <a:custGeom>
              <a:avLst/>
              <a:gdLst/>
              <a:ahLst/>
              <a:cxnLst/>
              <a:rect l="l" t="t" r="r" b="b"/>
              <a:pathLst>
                <a:path w="33" h="33" extrusionOk="0">
                  <a:moveTo>
                    <a:pt x="1" y="0"/>
                  </a:moveTo>
                  <a:lnTo>
                    <a:pt x="33" y="32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96" name="Google Shape;2596;p30"/>
            <p:cNvSpPr/>
            <p:nvPr/>
          </p:nvSpPr>
          <p:spPr>
            <a:xfrm>
              <a:off x="5762258" y="1617579"/>
              <a:ext cx="7265" cy="2716"/>
            </a:xfrm>
            <a:custGeom>
              <a:avLst/>
              <a:gdLst/>
              <a:ahLst/>
              <a:cxnLst/>
              <a:rect l="l" t="t" r="r" b="b"/>
              <a:pathLst>
                <a:path w="222" h="83" extrusionOk="0">
                  <a:moveTo>
                    <a:pt x="222" y="1"/>
                  </a:moveTo>
                  <a:lnTo>
                    <a:pt x="222" y="1"/>
                  </a:lnTo>
                  <a:cubicBezTo>
                    <a:pt x="127" y="32"/>
                    <a:pt x="64" y="64"/>
                    <a:pt x="0" y="64"/>
                  </a:cubicBezTo>
                  <a:cubicBezTo>
                    <a:pt x="12" y="76"/>
                    <a:pt x="28" y="83"/>
                    <a:pt x="49" y="83"/>
                  </a:cubicBezTo>
                  <a:cubicBezTo>
                    <a:pt x="87" y="83"/>
                    <a:pt x="142" y="61"/>
                    <a:pt x="222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97" name="Google Shape;2597;p30"/>
            <p:cNvSpPr/>
            <p:nvPr/>
          </p:nvSpPr>
          <p:spPr>
            <a:xfrm>
              <a:off x="5828591" y="1313927"/>
              <a:ext cx="4156" cy="9359"/>
            </a:xfrm>
            <a:custGeom>
              <a:avLst/>
              <a:gdLst/>
              <a:ahLst/>
              <a:cxnLst/>
              <a:rect l="l" t="t" r="r" b="b"/>
              <a:pathLst>
                <a:path w="127" h="286" extrusionOk="0">
                  <a:moveTo>
                    <a:pt x="0" y="1"/>
                  </a:moveTo>
                  <a:lnTo>
                    <a:pt x="0" y="1"/>
                  </a:lnTo>
                  <a:cubicBezTo>
                    <a:pt x="32" y="96"/>
                    <a:pt x="95" y="191"/>
                    <a:pt x="127" y="286"/>
                  </a:cubicBezTo>
                  <a:cubicBezTo>
                    <a:pt x="95" y="159"/>
                    <a:pt x="95" y="96"/>
                    <a:pt x="127" y="32"/>
                  </a:cubicBezTo>
                  <a:cubicBezTo>
                    <a:pt x="90" y="32"/>
                    <a:pt x="65" y="53"/>
                    <a:pt x="43" y="53"/>
                  </a:cubicBezTo>
                  <a:cubicBezTo>
                    <a:pt x="27" y="53"/>
                    <a:pt x="14" y="41"/>
                    <a:pt x="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98" name="Google Shape;2598;p30"/>
            <p:cNvSpPr/>
            <p:nvPr/>
          </p:nvSpPr>
          <p:spPr>
            <a:xfrm>
              <a:off x="5826497" y="1218600"/>
              <a:ext cx="6021" cy="7559"/>
            </a:xfrm>
            <a:custGeom>
              <a:avLst/>
              <a:gdLst/>
              <a:ahLst/>
              <a:cxnLst/>
              <a:rect l="l" t="t" r="r" b="b"/>
              <a:pathLst>
                <a:path w="184" h="231" extrusionOk="0">
                  <a:moveTo>
                    <a:pt x="64" y="0"/>
                  </a:moveTo>
                  <a:lnTo>
                    <a:pt x="1" y="32"/>
                  </a:lnTo>
                  <a:cubicBezTo>
                    <a:pt x="59" y="149"/>
                    <a:pt x="130" y="230"/>
                    <a:pt x="161" y="230"/>
                  </a:cubicBezTo>
                  <a:cubicBezTo>
                    <a:pt x="180" y="230"/>
                    <a:pt x="183" y="199"/>
                    <a:pt x="159" y="127"/>
                  </a:cubicBezTo>
                  <a:cubicBezTo>
                    <a:pt x="127" y="95"/>
                    <a:pt x="96" y="32"/>
                    <a:pt x="64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99" name="Google Shape;2599;p30"/>
            <p:cNvSpPr/>
            <p:nvPr/>
          </p:nvSpPr>
          <p:spPr>
            <a:xfrm>
              <a:off x="5836870" y="1286995"/>
              <a:ext cx="13515" cy="13483"/>
            </a:xfrm>
            <a:custGeom>
              <a:avLst/>
              <a:gdLst/>
              <a:ahLst/>
              <a:cxnLst/>
              <a:rect l="l" t="t" r="r" b="b"/>
              <a:pathLst>
                <a:path w="413" h="412" extrusionOk="0">
                  <a:moveTo>
                    <a:pt x="222" y="0"/>
                  </a:moveTo>
                  <a:lnTo>
                    <a:pt x="222" y="32"/>
                  </a:lnTo>
                  <a:cubicBezTo>
                    <a:pt x="0" y="32"/>
                    <a:pt x="127" y="222"/>
                    <a:pt x="254" y="412"/>
                  </a:cubicBezTo>
                  <a:cubicBezTo>
                    <a:pt x="412" y="349"/>
                    <a:pt x="285" y="190"/>
                    <a:pt x="22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00" name="Google Shape;2600;p30"/>
            <p:cNvSpPr/>
            <p:nvPr/>
          </p:nvSpPr>
          <p:spPr>
            <a:xfrm>
              <a:off x="5838376" y="1279730"/>
              <a:ext cx="4745" cy="5203"/>
            </a:xfrm>
            <a:custGeom>
              <a:avLst/>
              <a:gdLst/>
              <a:ahLst/>
              <a:cxnLst/>
              <a:rect l="l" t="t" r="r" b="b"/>
              <a:pathLst>
                <a:path w="145" h="159" extrusionOk="0">
                  <a:moveTo>
                    <a:pt x="81" y="1"/>
                  </a:moveTo>
                  <a:cubicBezTo>
                    <a:pt x="1" y="1"/>
                    <a:pt x="56" y="46"/>
                    <a:pt x="113" y="117"/>
                  </a:cubicBezTo>
                  <a:lnTo>
                    <a:pt x="113" y="117"/>
                  </a:lnTo>
                  <a:cubicBezTo>
                    <a:pt x="95" y="84"/>
                    <a:pt x="81" y="42"/>
                    <a:pt x="81" y="1"/>
                  </a:cubicBezTo>
                  <a:close/>
                  <a:moveTo>
                    <a:pt x="113" y="117"/>
                  </a:moveTo>
                  <a:cubicBezTo>
                    <a:pt x="123" y="134"/>
                    <a:pt x="134" y="148"/>
                    <a:pt x="144" y="159"/>
                  </a:cubicBezTo>
                  <a:cubicBezTo>
                    <a:pt x="135" y="144"/>
                    <a:pt x="124" y="130"/>
                    <a:pt x="113" y="117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01" name="Google Shape;2601;p30"/>
            <p:cNvSpPr/>
            <p:nvPr/>
          </p:nvSpPr>
          <p:spPr>
            <a:xfrm>
              <a:off x="5835332" y="1366647"/>
              <a:ext cx="8868" cy="10145"/>
            </a:xfrm>
            <a:custGeom>
              <a:avLst/>
              <a:gdLst/>
              <a:ahLst/>
              <a:cxnLst/>
              <a:rect l="l" t="t" r="r" b="b"/>
              <a:pathLst>
                <a:path w="271" h="310" extrusionOk="0">
                  <a:moveTo>
                    <a:pt x="58" y="1"/>
                  </a:moveTo>
                  <a:cubicBezTo>
                    <a:pt x="1" y="1"/>
                    <a:pt x="85" y="140"/>
                    <a:pt x="142" y="226"/>
                  </a:cubicBezTo>
                  <a:cubicBezTo>
                    <a:pt x="173" y="272"/>
                    <a:pt x="210" y="310"/>
                    <a:pt x="234" y="310"/>
                  </a:cubicBezTo>
                  <a:cubicBezTo>
                    <a:pt x="260" y="310"/>
                    <a:pt x="270" y="264"/>
                    <a:pt x="237" y="131"/>
                  </a:cubicBezTo>
                  <a:cubicBezTo>
                    <a:pt x="269" y="36"/>
                    <a:pt x="47" y="68"/>
                    <a:pt x="79" y="5"/>
                  </a:cubicBezTo>
                  <a:cubicBezTo>
                    <a:pt x="71" y="2"/>
                    <a:pt x="64" y="1"/>
                    <a:pt x="58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02" name="Google Shape;2602;p30"/>
            <p:cNvSpPr/>
            <p:nvPr/>
          </p:nvSpPr>
          <p:spPr>
            <a:xfrm>
              <a:off x="5854476" y="1291118"/>
              <a:ext cx="5236" cy="6250"/>
            </a:xfrm>
            <a:custGeom>
              <a:avLst/>
              <a:gdLst/>
              <a:ahLst/>
              <a:cxnLst/>
              <a:rect l="l" t="t" r="r" b="b"/>
              <a:pathLst>
                <a:path w="160" h="191" extrusionOk="0">
                  <a:moveTo>
                    <a:pt x="127" y="1"/>
                  </a:moveTo>
                  <a:lnTo>
                    <a:pt x="1" y="128"/>
                  </a:lnTo>
                  <a:lnTo>
                    <a:pt x="159" y="191"/>
                  </a:lnTo>
                  <a:cubicBezTo>
                    <a:pt x="159" y="128"/>
                    <a:pt x="159" y="64"/>
                    <a:pt x="12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03" name="Google Shape;2603;p30"/>
            <p:cNvSpPr/>
            <p:nvPr/>
          </p:nvSpPr>
          <p:spPr>
            <a:xfrm>
              <a:off x="5863803" y="1332580"/>
              <a:ext cx="3142" cy="14563"/>
            </a:xfrm>
            <a:custGeom>
              <a:avLst/>
              <a:gdLst/>
              <a:ahLst/>
              <a:cxnLst/>
              <a:rect l="l" t="t" r="r" b="b"/>
              <a:pathLst>
                <a:path w="96" h="445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22"/>
                    <a:pt x="32" y="444"/>
                    <a:pt x="64" y="444"/>
                  </a:cubicBezTo>
                  <a:lnTo>
                    <a:pt x="96" y="96"/>
                  </a:lnTo>
                  <a:cubicBezTo>
                    <a:pt x="64" y="96"/>
                    <a:pt x="32" y="64"/>
                    <a:pt x="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04" name="Google Shape;2604;p30"/>
            <p:cNvSpPr/>
            <p:nvPr/>
          </p:nvSpPr>
          <p:spPr>
            <a:xfrm>
              <a:off x="5861741" y="1324301"/>
              <a:ext cx="2094" cy="8312"/>
            </a:xfrm>
            <a:custGeom>
              <a:avLst/>
              <a:gdLst/>
              <a:ahLst/>
              <a:cxnLst/>
              <a:rect l="l" t="t" r="r" b="b"/>
              <a:pathLst>
                <a:path w="64" h="254" extrusionOk="0">
                  <a:moveTo>
                    <a:pt x="0" y="0"/>
                  </a:moveTo>
                  <a:cubicBezTo>
                    <a:pt x="0" y="64"/>
                    <a:pt x="32" y="190"/>
                    <a:pt x="64" y="254"/>
                  </a:cubicBezTo>
                  <a:cubicBezTo>
                    <a:pt x="64" y="159"/>
                    <a:pt x="32" y="32"/>
                    <a:pt x="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05" name="Google Shape;2605;p30"/>
            <p:cNvSpPr/>
            <p:nvPr/>
          </p:nvSpPr>
          <p:spPr>
            <a:xfrm>
              <a:off x="5864850" y="1305648"/>
              <a:ext cx="1080" cy="11421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95"/>
                  </a:lnTo>
                  <a:cubicBezTo>
                    <a:pt x="0" y="190"/>
                    <a:pt x="32" y="285"/>
                    <a:pt x="32" y="349"/>
                  </a:cubicBezTo>
                  <a:cubicBezTo>
                    <a:pt x="32" y="222"/>
                    <a:pt x="32" y="127"/>
                    <a:pt x="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06" name="Google Shape;2606;p30"/>
            <p:cNvSpPr/>
            <p:nvPr/>
          </p:nvSpPr>
          <p:spPr>
            <a:xfrm>
              <a:off x="5848259" y="1466129"/>
              <a:ext cx="6054" cy="13286"/>
            </a:xfrm>
            <a:custGeom>
              <a:avLst/>
              <a:gdLst/>
              <a:ahLst/>
              <a:cxnLst/>
              <a:rect l="l" t="t" r="r" b="b"/>
              <a:pathLst>
                <a:path w="185" h="406" extrusionOk="0">
                  <a:moveTo>
                    <a:pt x="122" y="0"/>
                  </a:moveTo>
                  <a:cubicBezTo>
                    <a:pt x="114" y="0"/>
                    <a:pt x="106" y="2"/>
                    <a:pt x="96" y="5"/>
                  </a:cubicBezTo>
                  <a:lnTo>
                    <a:pt x="1" y="385"/>
                  </a:lnTo>
                  <a:cubicBezTo>
                    <a:pt x="8" y="399"/>
                    <a:pt x="18" y="405"/>
                    <a:pt x="29" y="405"/>
                  </a:cubicBezTo>
                  <a:cubicBezTo>
                    <a:pt x="71" y="405"/>
                    <a:pt x="134" y="326"/>
                    <a:pt x="159" y="227"/>
                  </a:cubicBezTo>
                  <a:cubicBezTo>
                    <a:pt x="159" y="113"/>
                    <a:pt x="184" y="0"/>
                    <a:pt x="12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07" name="Google Shape;2607;p30"/>
            <p:cNvSpPr/>
            <p:nvPr/>
          </p:nvSpPr>
          <p:spPr>
            <a:xfrm>
              <a:off x="5873129" y="1434157"/>
              <a:ext cx="7298" cy="7265"/>
            </a:xfrm>
            <a:custGeom>
              <a:avLst/>
              <a:gdLst/>
              <a:ahLst/>
              <a:cxnLst/>
              <a:rect l="l" t="t" r="r" b="b"/>
              <a:pathLst>
                <a:path w="223" h="222" extrusionOk="0">
                  <a:moveTo>
                    <a:pt x="159" y="0"/>
                  </a:moveTo>
                  <a:cubicBezTo>
                    <a:pt x="96" y="95"/>
                    <a:pt x="64" y="95"/>
                    <a:pt x="1" y="127"/>
                  </a:cubicBezTo>
                  <a:lnTo>
                    <a:pt x="222" y="222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08" name="Google Shape;2608;p30"/>
            <p:cNvSpPr/>
            <p:nvPr/>
          </p:nvSpPr>
          <p:spPr>
            <a:xfrm>
              <a:off x="5869464" y="1467373"/>
              <a:ext cx="4843" cy="15086"/>
            </a:xfrm>
            <a:custGeom>
              <a:avLst/>
              <a:gdLst/>
              <a:ahLst/>
              <a:cxnLst/>
              <a:rect l="l" t="t" r="r" b="b"/>
              <a:pathLst>
                <a:path w="148" h="461" extrusionOk="0">
                  <a:moveTo>
                    <a:pt x="107" y="1"/>
                  </a:moveTo>
                  <a:cubicBezTo>
                    <a:pt x="90" y="1"/>
                    <a:pt x="63" y="34"/>
                    <a:pt x="18" y="125"/>
                  </a:cubicBezTo>
                  <a:cubicBezTo>
                    <a:pt x="40" y="169"/>
                    <a:pt x="0" y="460"/>
                    <a:pt x="39" y="460"/>
                  </a:cubicBezTo>
                  <a:cubicBezTo>
                    <a:pt x="56" y="460"/>
                    <a:pt x="87" y="405"/>
                    <a:pt x="144" y="252"/>
                  </a:cubicBezTo>
                  <a:cubicBezTo>
                    <a:pt x="122" y="207"/>
                    <a:pt x="148" y="1"/>
                    <a:pt x="10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09" name="Google Shape;2609;p30"/>
            <p:cNvSpPr/>
            <p:nvPr/>
          </p:nvSpPr>
          <p:spPr>
            <a:xfrm>
              <a:off x="5739449" y="1606191"/>
              <a:ext cx="6250" cy="9359"/>
            </a:xfrm>
            <a:custGeom>
              <a:avLst/>
              <a:gdLst/>
              <a:ahLst/>
              <a:cxnLst/>
              <a:rect l="l" t="t" r="r" b="b"/>
              <a:pathLst>
                <a:path w="191" h="286" extrusionOk="0">
                  <a:moveTo>
                    <a:pt x="0" y="0"/>
                  </a:moveTo>
                  <a:lnTo>
                    <a:pt x="127" y="285"/>
                  </a:lnTo>
                  <a:lnTo>
                    <a:pt x="190" y="2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10" name="Google Shape;2610;p30"/>
            <p:cNvSpPr/>
            <p:nvPr/>
          </p:nvSpPr>
          <p:spPr>
            <a:xfrm>
              <a:off x="5590225" y="1692027"/>
              <a:ext cx="22711" cy="6414"/>
            </a:xfrm>
            <a:custGeom>
              <a:avLst/>
              <a:gdLst/>
              <a:ahLst/>
              <a:cxnLst/>
              <a:rect l="l" t="t" r="r" b="b"/>
              <a:pathLst>
                <a:path w="694" h="196" extrusionOk="0">
                  <a:moveTo>
                    <a:pt x="636" y="1"/>
                  </a:moveTo>
                  <a:cubicBezTo>
                    <a:pt x="573" y="1"/>
                    <a:pt x="459" y="24"/>
                    <a:pt x="415" y="24"/>
                  </a:cubicBezTo>
                  <a:cubicBezTo>
                    <a:pt x="396" y="24"/>
                    <a:pt x="391" y="20"/>
                    <a:pt x="412" y="6"/>
                  </a:cubicBezTo>
                  <a:lnTo>
                    <a:pt x="412" y="6"/>
                  </a:lnTo>
                  <a:cubicBezTo>
                    <a:pt x="158" y="132"/>
                    <a:pt x="0" y="132"/>
                    <a:pt x="158" y="196"/>
                  </a:cubicBezTo>
                  <a:cubicBezTo>
                    <a:pt x="633" y="132"/>
                    <a:pt x="222" y="69"/>
                    <a:pt x="665" y="37"/>
                  </a:cubicBezTo>
                  <a:cubicBezTo>
                    <a:pt x="693" y="9"/>
                    <a:pt x="674" y="1"/>
                    <a:pt x="63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11" name="Google Shape;2611;p30"/>
            <p:cNvSpPr/>
            <p:nvPr/>
          </p:nvSpPr>
          <p:spPr>
            <a:xfrm>
              <a:off x="5603675" y="1690129"/>
              <a:ext cx="4189" cy="2094"/>
            </a:xfrm>
            <a:custGeom>
              <a:avLst/>
              <a:gdLst/>
              <a:ahLst/>
              <a:cxnLst/>
              <a:rect l="l" t="t" r="r" b="b"/>
              <a:pathLst>
                <a:path w="128" h="64" extrusionOk="0">
                  <a:moveTo>
                    <a:pt x="127" y="0"/>
                  </a:moveTo>
                  <a:lnTo>
                    <a:pt x="127" y="0"/>
                  </a:lnTo>
                  <a:cubicBezTo>
                    <a:pt x="64" y="32"/>
                    <a:pt x="32" y="32"/>
                    <a:pt x="1" y="64"/>
                  </a:cubicBezTo>
                  <a:cubicBezTo>
                    <a:pt x="32" y="32"/>
                    <a:pt x="96" y="32"/>
                    <a:pt x="12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12" name="Google Shape;2612;p30"/>
            <p:cNvSpPr/>
            <p:nvPr/>
          </p:nvSpPr>
          <p:spPr>
            <a:xfrm>
              <a:off x="5530110" y="968814"/>
              <a:ext cx="9359" cy="2127"/>
            </a:xfrm>
            <a:custGeom>
              <a:avLst/>
              <a:gdLst/>
              <a:ahLst/>
              <a:cxnLst/>
              <a:rect l="l" t="t" r="r" b="b"/>
              <a:pathLst>
                <a:path w="286" h="65" extrusionOk="0">
                  <a:moveTo>
                    <a:pt x="0" y="1"/>
                  </a:moveTo>
                  <a:lnTo>
                    <a:pt x="285" y="64"/>
                  </a:lnTo>
                  <a:lnTo>
                    <a:pt x="95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13" name="Google Shape;2613;p30"/>
            <p:cNvSpPr/>
            <p:nvPr/>
          </p:nvSpPr>
          <p:spPr>
            <a:xfrm>
              <a:off x="5547716" y="970908"/>
              <a:ext cx="8345" cy="2094"/>
            </a:xfrm>
            <a:custGeom>
              <a:avLst/>
              <a:gdLst/>
              <a:ahLst/>
              <a:cxnLst/>
              <a:rect l="l" t="t" r="r" b="b"/>
              <a:pathLst>
                <a:path w="255" h="64" extrusionOk="0">
                  <a:moveTo>
                    <a:pt x="1" y="0"/>
                  </a:moveTo>
                  <a:lnTo>
                    <a:pt x="64" y="64"/>
                  </a:lnTo>
                  <a:lnTo>
                    <a:pt x="254" y="64"/>
                  </a:lnTo>
                  <a:cubicBezTo>
                    <a:pt x="191" y="64"/>
                    <a:pt x="64" y="32"/>
                    <a:pt x="1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14" name="Google Shape;2614;p30"/>
            <p:cNvSpPr/>
            <p:nvPr/>
          </p:nvSpPr>
          <p:spPr>
            <a:xfrm>
              <a:off x="4999481" y="1657994"/>
              <a:ext cx="6250" cy="7298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1" y="1"/>
                  </a:moveTo>
                  <a:lnTo>
                    <a:pt x="127" y="222"/>
                  </a:lnTo>
                  <a:lnTo>
                    <a:pt x="191" y="191"/>
                  </a:lnTo>
                  <a:cubicBezTo>
                    <a:pt x="191" y="127"/>
                    <a:pt x="127" y="96"/>
                    <a:pt x="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15" name="Google Shape;2615;p30"/>
            <p:cNvSpPr/>
            <p:nvPr/>
          </p:nvSpPr>
          <p:spPr>
            <a:xfrm>
              <a:off x="4899998" y="1565776"/>
              <a:ext cx="4189" cy="7265"/>
            </a:xfrm>
            <a:custGeom>
              <a:avLst/>
              <a:gdLst/>
              <a:ahLst/>
              <a:cxnLst/>
              <a:rect l="l" t="t" r="r" b="b"/>
              <a:pathLst>
                <a:path w="128" h="222" extrusionOk="0">
                  <a:moveTo>
                    <a:pt x="127" y="0"/>
                  </a:moveTo>
                  <a:lnTo>
                    <a:pt x="0" y="190"/>
                  </a:lnTo>
                  <a:lnTo>
                    <a:pt x="32" y="222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16" name="Google Shape;2616;p30"/>
            <p:cNvSpPr/>
            <p:nvPr/>
          </p:nvSpPr>
          <p:spPr>
            <a:xfrm>
              <a:off x="4825386" y="1475161"/>
              <a:ext cx="8312" cy="14988"/>
            </a:xfrm>
            <a:custGeom>
              <a:avLst/>
              <a:gdLst/>
              <a:ahLst/>
              <a:cxnLst/>
              <a:rect l="l" t="t" r="r" b="b"/>
              <a:pathLst>
                <a:path w="254" h="458" extrusionOk="0">
                  <a:moveTo>
                    <a:pt x="105" y="0"/>
                  </a:moveTo>
                  <a:cubicBezTo>
                    <a:pt x="83" y="0"/>
                    <a:pt x="51" y="14"/>
                    <a:pt x="0" y="46"/>
                  </a:cubicBezTo>
                  <a:cubicBezTo>
                    <a:pt x="52" y="148"/>
                    <a:pt x="145" y="272"/>
                    <a:pt x="212" y="383"/>
                  </a:cubicBezTo>
                  <a:lnTo>
                    <a:pt x="212" y="383"/>
                  </a:lnTo>
                  <a:cubicBezTo>
                    <a:pt x="119" y="182"/>
                    <a:pt x="184" y="0"/>
                    <a:pt x="105" y="0"/>
                  </a:cubicBezTo>
                  <a:close/>
                  <a:moveTo>
                    <a:pt x="212" y="383"/>
                  </a:moveTo>
                  <a:lnTo>
                    <a:pt x="212" y="383"/>
                  </a:lnTo>
                  <a:cubicBezTo>
                    <a:pt x="223" y="407"/>
                    <a:pt x="237" y="432"/>
                    <a:pt x="254" y="457"/>
                  </a:cubicBezTo>
                  <a:cubicBezTo>
                    <a:pt x="242" y="433"/>
                    <a:pt x="228" y="408"/>
                    <a:pt x="212" y="383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17" name="Google Shape;2617;p30"/>
            <p:cNvSpPr/>
            <p:nvPr/>
          </p:nvSpPr>
          <p:spPr>
            <a:xfrm>
              <a:off x="3862596" y="3301652"/>
              <a:ext cx="340994" cy="476771"/>
            </a:xfrm>
            <a:custGeom>
              <a:avLst/>
              <a:gdLst/>
              <a:ahLst/>
              <a:cxnLst/>
              <a:rect l="l" t="t" r="r" b="b"/>
              <a:pathLst>
                <a:path w="10420" h="14569" extrusionOk="0">
                  <a:moveTo>
                    <a:pt x="1584" y="11465"/>
                  </a:moveTo>
                  <a:cubicBezTo>
                    <a:pt x="1236" y="11338"/>
                    <a:pt x="983" y="11180"/>
                    <a:pt x="697" y="11085"/>
                  </a:cubicBezTo>
                  <a:cubicBezTo>
                    <a:pt x="507" y="10990"/>
                    <a:pt x="286" y="10958"/>
                    <a:pt x="159" y="11148"/>
                  </a:cubicBezTo>
                  <a:cubicBezTo>
                    <a:pt x="1" y="11306"/>
                    <a:pt x="64" y="11528"/>
                    <a:pt x="191" y="11686"/>
                  </a:cubicBezTo>
                  <a:cubicBezTo>
                    <a:pt x="507" y="12098"/>
                    <a:pt x="856" y="12510"/>
                    <a:pt x="1173" y="12921"/>
                  </a:cubicBezTo>
                  <a:cubicBezTo>
                    <a:pt x="1394" y="13238"/>
                    <a:pt x="1648" y="13587"/>
                    <a:pt x="1869" y="13903"/>
                  </a:cubicBezTo>
                  <a:cubicBezTo>
                    <a:pt x="1964" y="14030"/>
                    <a:pt x="2059" y="14157"/>
                    <a:pt x="2154" y="14252"/>
                  </a:cubicBezTo>
                  <a:cubicBezTo>
                    <a:pt x="2439" y="14568"/>
                    <a:pt x="2693" y="14568"/>
                    <a:pt x="2914" y="14220"/>
                  </a:cubicBezTo>
                  <a:cubicBezTo>
                    <a:pt x="3168" y="13840"/>
                    <a:pt x="3358" y="13428"/>
                    <a:pt x="3579" y="13016"/>
                  </a:cubicBezTo>
                  <a:cubicBezTo>
                    <a:pt x="3833" y="12605"/>
                    <a:pt x="4086" y="12161"/>
                    <a:pt x="4308" y="11750"/>
                  </a:cubicBezTo>
                  <a:cubicBezTo>
                    <a:pt x="4434" y="11528"/>
                    <a:pt x="4624" y="11275"/>
                    <a:pt x="4371" y="11021"/>
                  </a:cubicBezTo>
                  <a:cubicBezTo>
                    <a:pt x="4181" y="10863"/>
                    <a:pt x="3928" y="10895"/>
                    <a:pt x="3579" y="11116"/>
                  </a:cubicBezTo>
                  <a:cubicBezTo>
                    <a:pt x="3389" y="11243"/>
                    <a:pt x="3168" y="11370"/>
                    <a:pt x="2883" y="11528"/>
                  </a:cubicBezTo>
                  <a:cubicBezTo>
                    <a:pt x="2883" y="11275"/>
                    <a:pt x="2914" y="11116"/>
                    <a:pt x="2914" y="10926"/>
                  </a:cubicBezTo>
                  <a:cubicBezTo>
                    <a:pt x="2978" y="9976"/>
                    <a:pt x="3136" y="8995"/>
                    <a:pt x="3484" y="8108"/>
                  </a:cubicBezTo>
                  <a:cubicBezTo>
                    <a:pt x="3896" y="6936"/>
                    <a:pt x="4339" y="5764"/>
                    <a:pt x="5131" y="4783"/>
                  </a:cubicBezTo>
                  <a:cubicBezTo>
                    <a:pt x="5289" y="4593"/>
                    <a:pt x="5385" y="4339"/>
                    <a:pt x="5511" y="4149"/>
                  </a:cubicBezTo>
                  <a:cubicBezTo>
                    <a:pt x="6050" y="3357"/>
                    <a:pt x="6810" y="2756"/>
                    <a:pt x="7538" y="2154"/>
                  </a:cubicBezTo>
                  <a:cubicBezTo>
                    <a:pt x="8298" y="1521"/>
                    <a:pt x="9153" y="1077"/>
                    <a:pt x="10008" y="634"/>
                  </a:cubicBezTo>
                  <a:cubicBezTo>
                    <a:pt x="10198" y="571"/>
                    <a:pt x="10388" y="507"/>
                    <a:pt x="10420" y="222"/>
                  </a:cubicBezTo>
                  <a:cubicBezTo>
                    <a:pt x="10325" y="64"/>
                    <a:pt x="10167" y="1"/>
                    <a:pt x="9945" y="96"/>
                  </a:cubicBezTo>
                  <a:cubicBezTo>
                    <a:pt x="9311" y="349"/>
                    <a:pt x="8678" y="539"/>
                    <a:pt x="8076" y="856"/>
                  </a:cubicBezTo>
                  <a:cubicBezTo>
                    <a:pt x="7601" y="1077"/>
                    <a:pt x="7158" y="1426"/>
                    <a:pt x="6746" y="1774"/>
                  </a:cubicBezTo>
                  <a:cubicBezTo>
                    <a:pt x="6176" y="2217"/>
                    <a:pt x="5638" y="2724"/>
                    <a:pt x="5068" y="3199"/>
                  </a:cubicBezTo>
                  <a:cubicBezTo>
                    <a:pt x="4434" y="3769"/>
                    <a:pt x="3991" y="4529"/>
                    <a:pt x="3548" y="5258"/>
                  </a:cubicBezTo>
                  <a:cubicBezTo>
                    <a:pt x="2914" y="6239"/>
                    <a:pt x="2471" y="7348"/>
                    <a:pt x="2154" y="8488"/>
                  </a:cubicBezTo>
                  <a:cubicBezTo>
                    <a:pt x="1964" y="9216"/>
                    <a:pt x="1838" y="9976"/>
                    <a:pt x="1711" y="10736"/>
                  </a:cubicBezTo>
                  <a:cubicBezTo>
                    <a:pt x="1648" y="10990"/>
                    <a:pt x="1616" y="11211"/>
                    <a:pt x="1584" y="1146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18" name="Google Shape;2618;p30"/>
            <p:cNvSpPr/>
            <p:nvPr/>
          </p:nvSpPr>
          <p:spPr>
            <a:xfrm>
              <a:off x="3876079" y="4088253"/>
              <a:ext cx="380363" cy="167912"/>
            </a:xfrm>
            <a:custGeom>
              <a:avLst/>
              <a:gdLst/>
              <a:ahLst/>
              <a:cxnLst/>
              <a:rect l="l" t="t" r="r" b="b"/>
              <a:pathLst>
                <a:path w="11623" h="5131" extrusionOk="0">
                  <a:moveTo>
                    <a:pt x="0" y="4529"/>
                  </a:moveTo>
                  <a:cubicBezTo>
                    <a:pt x="95" y="4086"/>
                    <a:pt x="159" y="3674"/>
                    <a:pt x="222" y="3294"/>
                  </a:cubicBezTo>
                  <a:cubicBezTo>
                    <a:pt x="285" y="3262"/>
                    <a:pt x="317" y="3262"/>
                    <a:pt x="349" y="3262"/>
                  </a:cubicBezTo>
                  <a:cubicBezTo>
                    <a:pt x="1172" y="3484"/>
                    <a:pt x="1996" y="3325"/>
                    <a:pt x="2787" y="3072"/>
                  </a:cubicBezTo>
                  <a:cubicBezTo>
                    <a:pt x="3421" y="2882"/>
                    <a:pt x="3991" y="2565"/>
                    <a:pt x="4529" y="2122"/>
                  </a:cubicBezTo>
                  <a:cubicBezTo>
                    <a:pt x="5226" y="1584"/>
                    <a:pt x="5923" y="1045"/>
                    <a:pt x="6714" y="634"/>
                  </a:cubicBezTo>
                  <a:cubicBezTo>
                    <a:pt x="7728" y="127"/>
                    <a:pt x="8804" y="0"/>
                    <a:pt x="9913" y="0"/>
                  </a:cubicBezTo>
                  <a:cubicBezTo>
                    <a:pt x="10103" y="32"/>
                    <a:pt x="10293" y="32"/>
                    <a:pt x="10451" y="95"/>
                  </a:cubicBezTo>
                  <a:cubicBezTo>
                    <a:pt x="10578" y="159"/>
                    <a:pt x="10736" y="254"/>
                    <a:pt x="10768" y="349"/>
                  </a:cubicBezTo>
                  <a:cubicBezTo>
                    <a:pt x="11211" y="1425"/>
                    <a:pt x="11528" y="2534"/>
                    <a:pt x="11591" y="3674"/>
                  </a:cubicBezTo>
                  <a:cubicBezTo>
                    <a:pt x="11623" y="3959"/>
                    <a:pt x="11528" y="4117"/>
                    <a:pt x="11306" y="4244"/>
                  </a:cubicBezTo>
                  <a:cubicBezTo>
                    <a:pt x="10736" y="4561"/>
                    <a:pt x="10135" y="4751"/>
                    <a:pt x="9501" y="4846"/>
                  </a:cubicBezTo>
                  <a:cubicBezTo>
                    <a:pt x="8076" y="5099"/>
                    <a:pt x="6651" y="5131"/>
                    <a:pt x="5226" y="5067"/>
                  </a:cubicBezTo>
                  <a:cubicBezTo>
                    <a:pt x="4592" y="5036"/>
                    <a:pt x="3927" y="5067"/>
                    <a:pt x="3262" y="5036"/>
                  </a:cubicBezTo>
                  <a:cubicBezTo>
                    <a:pt x="3041" y="5036"/>
                    <a:pt x="2819" y="4972"/>
                    <a:pt x="2597" y="4941"/>
                  </a:cubicBezTo>
                  <a:cubicBezTo>
                    <a:pt x="1964" y="4846"/>
                    <a:pt x="1362" y="4751"/>
                    <a:pt x="729" y="4656"/>
                  </a:cubicBezTo>
                  <a:cubicBezTo>
                    <a:pt x="507" y="4624"/>
                    <a:pt x="317" y="4592"/>
                    <a:pt x="0" y="45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19" name="Google Shape;2619;p30"/>
            <p:cNvSpPr/>
            <p:nvPr/>
          </p:nvSpPr>
          <p:spPr>
            <a:xfrm>
              <a:off x="3877126" y="4243695"/>
              <a:ext cx="378301" cy="152368"/>
            </a:xfrm>
            <a:custGeom>
              <a:avLst/>
              <a:gdLst/>
              <a:ahLst/>
              <a:cxnLst/>
              <a:rect l="l" t="t" r="r" b="b"/>
              <a:pathLst>
                <a:path w="11560" h="4656" extrusionOk="0">
                  <a:moveTo>
                    <a:pt x="0" y="982"/>
                  </a:moveTo>
                  <a:lnTo>
                    <a:pt x="0" y="286"/>
                  </a:lnTo>
                  <a:cubicBezTo>
                    <a:pt x="697" y="381"/>
                    <a:pt x="1362" y="476"/>
                    <a:pt x="2027" y="571"/>
                  </a:cubicBezTo>
                  <a:cubicBezTo>
                    <a:pt x="2470" y="634"/>
                    <a:pt x="2914" y="666"/>
                    <a:pt x="3389" y="697"/>
                  </a:cubicBezTo>
                  <a:cubicBezTo>
                    <a:pt x="4339" y="729"/>
                    <a:pt x="5289" y="729"/>
                    <a:pt x="6239" y="792"/>
                  </a:cubicBezTo>
                  <a:cubicBezTo>
                    <a:pt x="7347" y="856"/>
                    <a:pt x="8456" y="729"/>
                    <a:pt x="9564" y="571"/>
                  </a:cubicBezTo>
                  <a:cubicBezTo>
                    <a:pt x="10229" y="507"/>
                    <a:pt x="10863" y="222"/>
                    <a:pt x="11559" y="1"/>
                  </a:cubicBezTo>
                  <a:cubicBezTo>
                    <a:pt x="11528" y="476"/>
                    <a:pt x="11433" y="919"/>
                    <a:pt x="11243" y="1362"/>
                  </a:cubicBezTo>
                  <a:cubicBezTo>
                    <a:pt x="11084" y="1837"/>
                    <a:pt x="10863" y="2281"/>
                    <a:pt x="10641" y="2724"/>
                  </a:cubicBezTo>
                  <a:cubicBezTo>
                    <a:pt x="10388" y="3262"/>
                    <a:pt x="10008" y="3706"/>
                    <a:pt x="9533" y="4086"/>
                  </a:cubicBezTo>
                  <a:cubicBezTo>
                    <a:pt x="9089" y="4434"/>
                    <a:pt x="8487" y="4466"/>
                    <a:pt x="7949" y="4529"/>
                  </a:cubicBezTo>
                  <a:cubicBezTo>
                    <a:pt x="7189" y="4656"/>
                    <a:pt x="6461" y="4498"/>
                    <a:pt x="5701" y="4371"/>
                  </a:cubicBezTo>
                  <a:cubicBezTo>
                    <a:pt x="5352" y="4308"/>
                    <a:pt x="5036" y="4118"/>
                    <a:pt x="4750" y="3896"/>
                  </a:cubicBezTo>
                  <a:cubicBezTo>
                    <a:pt x="4149" y="3389"/>
                    <a:pt x="3610" y="2819"/>
                    <a:pt x="3040" y="2249"/>
                  </a:cubicBezTo>
                  <a:cubicBezTo>
                    <a:pt x="2375" y="1552"/>
                    <a:pt x="1489" y="1046"/>
                    <a:pt x="443" y="1014"/>
                  </a:cubicBezTo>
                  <a:cubicBezTo>
                    <a:pt x="317" y="1014"/>
                    <a:pt x="190" y="982"/>
                    <a:pt x="0" y="98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0" name="Google Shape;2620;p30"/>
            <p:cNvSpPr/>
            <p:nvPr/>
          </p:nvSpPr>
          <p:spPr>
            <a:xfrm>
              <a:off x="3886453" y="3977349"/>
              <a:ext cx="327512" cy="211469"/>
            </a:xfrm>
            <a:custGeom>
              <a:avLst/>
              <a:gdLst/>
              <a:ahLst/>
              <a:cxnLst/>
              <a:rect l="l" t="t" r="r" b="b"/>
              <a:pathLst>
                <a:path w="10008" h="6462" extrusionOk="0">
                  <a:moveTo>
                    <a:pt x="0" y="6081"/>
                  </a:moveTo>
                  <a:cubicBezTo>
                    <a:pt x="63" y="5859"/>
                    <a:pt x="95" y="5669"/>
                    <a:pt x="190" y="5511"/>
                  </a:cubicBezTo>
                  <a:cubicBezTo>
                    <a:pt x="729" y="4118"/>
                    <a:pt x="1552" y="2883"/>
                    <a:pt x="2660" y="1869"/>
                  </a:cubicBezTo>
                  <a:cubicBezTo>
                    <a:pt x="2882" y="1647"/>
                    <a:pt x="3104" y="1457"/>
                    <a:pt x="3357" y="1236"/>
                  </a:cubicBezTo>
                  <a:cubicBezTo>
                    <a:pt x="3895" y="729"/>
                    <a:pt x="4592" y="602"/>
                    <a:pt x="5257" y="349"/>
                  </a:cubicBezTo>
                  <a:cubicBezTo>
                    <a:pt x="6112" y="1"/>
                    <a:pt x="6872" y="381"/>
                    <a:pt x="7632" y="729"/>
                  </a:cubicBezTo>
                  <a:cubicBezTo>
                    <a:pt x="8551" y="1172"/>
                    <a:pt x="9279" y="1869"/>
                    <a:pt x="9881" y="2693"/>
                  </a:cubicBezTo>
                  <a:cubicBezTo>
                    <a:pt x="9913" y="2756"/>
                    <a:pt x="9944" y="2788"/>
                    <a:pt x="10008" y="2914"/>
                  </a:cubicBezTo>
                  <a:cubicBezTo>
                    <a:pt x="9849" y="2914"/>
                    <a:pt x="9723" y="2914"/>
                    <a:pt x="9628" y="2914"/>
                  </a:cubicBezTo>
                  <a:cubicBezTo>
                    <a:pt x="8994" y="2946"/>
                    <a:pt x="8392" y="2978"/>
                    <a:pt x="7759" y="3041"/>
                  </a:cubicBezTo>
                  <a:cubicBezTo>
                    <a:pt x="7569" y="3073"/>
                    <a:pt x="7379" y="3136"/>
                    <a:pt x="7189" y="3199"/>
                  </a:cubicBezTo>
                  <a:cubicBezTo>
                    <a:pt x="6302" y="3579"/>
                    <a:pt x="5479" y="3991"/>
                    <a:pt x="4719" y="4593"/>
                  </a:cubicBezTo>
                  <a:cubicBezTo>
                    <a:pt x="4149" y="5068"/>
                    <a:pt x="3610" y="5574"/>
                    <a:pt x="2882" y="5828"/>
                  </a:cubicBezTo>
                  <a:cubicBezTo>
                    <a:pt x="1964" y="6144"/>
                    <a:pt x="1045" y="6461"/>
                    <a:pt x="0" y="60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1" name="Google Shape;2621;p30"/>
            <p:cNvSpPr/>
            <p:nvPr/>
          </p:nvSpPr>
          <p:spPr>
            <a:xfrm>
              <a:off x="3877126" y="4290327"/>
              <a:ext cx="262225" cy="146150"/>
            </a:xfrm>
            <a:custGeom>
              <a:avLst/>
              <a:gdLst/>
              <a:ahLst/>
              <a:cxnLst/>
              <a:rect l="l" t="t" r="r" b="b"/>
              <a:pathLst>
                <a:path w="8013" h="4466" extrusionOk="0">
                  <a:moveTo>
                    <a:pt x="32" y="96"/>
                  </a:moveTo>
                  <a:cubicBezTo>
                    <a:pt x="729" y="1"/>
                    <a:pt x="1330" y="222"/>
                    <a:pt x="1869" y="539"/>
                  </a:cubicBezTo>
                  <a:cubicBezTo>
                    <a:pt x="2249" y="792"/>
                    <a:pt x="2565" y="1109"/>
                    <a:pt x="2914" y="1426"/>
                  </a:cubicBezTo>
                  <a:cubicBezTo>
                    <a:pt x="3420" y="1901"/>
                    <a:pt x="3895" y="2408"/>
                    <a:pt x="4402" y="2851"/>
                  </a:cubicBezTo>
                  <a:cubicBezTo>
                    <a:pt x="4909" y="3294"/>
                    <a:pt x="5542" y="3453"/>
                    <a:pt x="6176" y="3516"/>
                  </a:cubicBezTo>
                  <a:cubicBezTo>
                    <a:pt x="6777" y="3579"/>
                    <a:pt x="7379" y="3611"/>
                    <a:pt x="8012" y="3674"/>
                  </a:cubicBezTo>
                  <a:cubicBezTo>
                    <a:pt x="7822" y="3769"/>
                    <a:pt x="7664" y="3833"/>
                    <a:pt x="7506" y="3896"/>
                  </a:cubicBezTo>
                  <a:cubicBezTo>
                    <a:pt x="6334" y="4244"/>
                    <a:pt x="5131" y="4466"/>
                    <a:pt x="3895" y="4466"/>
                  </a:cubicBezTo>
                  <a:cubicBezTo>
                    <a:pt x="3515" y="4466"/>
                    <a:pt x="3167" y="4403"/>
                    <a:pt x="2819" y="4339"/>
                  </a:cubicBezTo>
                  <a:cubicBezTo>
                    <a:pt x="2724" y="4339"/>
                    <a:pt x="2629" y="4276"/>
                    <a:pt x="2534" y="4308"/>
                  </a:cubicBezTo>
                  <a:cubicBezTo>
                    <a:pt x="1710" y="4339"/>
                    <a:pt x="1267" y="3833"/>
                    <a:pt x="855" y="3231"/>
                  </a:cubicBezTo>
                  <a:cubicBezTo>
                    <a:pt x="222" y="2313"/>
                    <a:pt x="0" y="1267"/>
                    <a:pt x="32" y="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2" name="Google Shape;2622;p30"/>
            <p:cNvSpPr/>
            <p:nvPr/>
          </p:nvSpPr>
          <p:spPr>
            <a:xfrm>
              <a:off x="3818026" y="3982552"/>
              <a:ext cx="204204" cy="188627"/>
            </a:xfrm>
            <a:custGeom>
              <a:avLst/>
              <a:gdLst/>
              <a:ahLst/>
              <a:cxnLst/>
              <a:rect l="l" t="t" r="r" b="b"/>
              <a:pathLst>
                <a:path w="6240" h="5764" extrusionOk="0">
                  <a:moveTo>
                    <a:pt x="1553" y="5764"/>
                  </a:moveTo>
                  <a:cubicBezTo>
                    <a:pt x="571" y="5605"/>
                    <a:pt x="96" y="4782"/>
                    <a:pt x="33" y="3895"/>
                  </a:cubicBezTo>
                  <a:cubicBezTo>
                    <a:pt x="1" y="3515"/>
                    <a:pt x="96" y="3104"/>
                    <a:pt x="191" y="2724"/>
                  </a:cubicBezTo>
                  <a:cubicBezTo>
                    <a:pt x="254" y="2502"/>
                    <a:pt x="444" y="2312"/>
                    <a:pt x="603" y="2154"/>
                  </a:cubicBezTo>
                  <a:cubicBezTo>
                    <a:pt x="793" y="1963"/>
                    <a:pt x="1014" y="1868"/>
                    <a:pt x="1173" y="1678"/>
                  </a:cubicBezTo>
                  <a:cubicBezTo>
                    <a:pt x="1869" y="918"/>
                    <a:pt x="2756" y="475"/>
                    <a:pt x="3770" y="285"/>
                  </a:cubicBezTo>
                  <a:cubicBezTo>
                    <a:pt x="4593" y="127"/>
                    <a:pt x="5416" y="32"/>
                    <a:pt x="6240" y="0"/>
                  </a:cubicBezTo>
                  <a:cubicBezTo>
                    <a:pt x="5575" y="475"/>
                    <a:pt x="4878" y="918"/>
                    <a:pt x="4308" y="1552"/>
                  </a:cubicBezTo>
                  <a:cubicBezTo>
                    <a:pt x="3770" y="2185"/>
                    <a:pt x="3105" y="2755"/>
                    <a:pt x="2725" y="3515"/>
                  </a:cubicBezTo>
                  <a:cubicBezTo>
                    <a:pt x="2313" y="4244"/>
                    <a:pt x="1964" y="5004"/>
                    <a:pt x="1553" y="576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3" name="Google Shape;2623;p30"/>
            <p:cNvSpPr/>
            <p:nvPr/>
          </p:nvSpPr>
          <p:spPr>
            <a:xfrm>
              <a:off x="3762067" y="4101703"/>
              <a:ext cx="105767" cy="131653"/>
            </a:xfrm>
            <a:custGeom>
              <a:avLst/>
              <a:gdLst/>
              <a:ahLst/>
              <a:cxnLst/>
              <a:rect l="l" t="t" r="r" b="b"/>
              <a:pathLst>
                <a:path w="3232" h="4023" extrusionOk="0">
                  <a:moveTo>
                    <a:pt x="1" y="2756"/>
                  </a:moveTo>
                  <a:cubicBezTo>
                    <a:pt x="191" y="1743"/>
                    <a:pt x="539" y="824"/>
                    <a:pt x="1204" y="1"/>
                  </a:cubicBezTo>
                  <a:cubicBezTo>
                    <a:pt x="1363" y="1331"/>
                    <a:pt x="1838" y="2376"/>
                    <a:pt x="3231" y="2661"/>
                  </a:cubicBezTo>
                  <a:cubicBezTo>
                    <a:pt x="3168" y="3136"/>
                    <a:pt x="3073" y="3580"/>
                    <a:pt x="3009" y="4023"/>
                  </a:cubicBezTo>
                  <a:cubicBezTo>
                    <a:pt x="1933" y="3675"/>
                    <a:pt x="856" y="3548"/>
                    <a:pt x="1" y="275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4" name="Google Shape;2624;p30"/>
            <p:cNvSpPr/>
            <p:nvPr/>
          </p:nvSpPr>
          <p:spPr>
            <a:xfrm>
              <a:off x="3793155" y="4295530"/>
              <a:ext cx="100564" cy="119184"/>
            </a:xfrm>
            <a:custGeom>
              <a:avLst/>
              <a:gdLst/>
              <a:ahLst/>
              <a:cxnLst/>
              <a:rect l="l" t="t" r="r" b="b"/>
              <a:pathLst>
                <a:path w="3073" h="3642" extrusionOk="0">
                  <a:moveTo>
                    <a:pt x="2059" y="0"/>
                  </a:moveTo>
                  <a:cubicBezTo>
                    <a:pt x="2123" y="1267"/>
                    <a:pt x="2281" y="2502"/>
                    <a:pt x="3073" y="3642"/>
                  </a:cubicBezTo>
                  <a:cubicBezTo>
                    <a:pt x="2883" y="3579"/>
                    <a:pt x="2756" y="3579"/>
                    <a:pt x="2693" y="3515"/>
                  </a:cubicBezTo>
                  <a:cubicBezTo>
                    <a:pt x="2218" y="3262"/>
                    <a:pt x="1711" y="3040"/>
                    <a:pt x="1268" y="2755"/>
                  </a:cubicBezTo>
                  <a:cubicBezTo>
                    <a:pt x="698" y="2375"/>
                    <a:pt x="318" y="1868"/>
                    <a:pt x="1" y="1235"/>
                  </a:cubicBezTo>
                  <a:cubicBezTo>
                    <a:pt x="508" y="538"/>
                    <a:pt x="1109" y="32"/>
                    <a:pt x="20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5" name="Google Shape;2625;p30"/>
            <p:cNvSpPr/>
            <p:nvPr/>
          </p:nvSpPr>
          <p:spPr>
            <a:xfrm>
              <a:off x="3762067" y="4217777"/>
              <a:ext cx="98502" cy="97455"/>
            </a:xfrm>
            <a:custGeom>
              <a:avLst/>
              <a:gdLst/>
              <a:ahLst/>
              <a:cxnLst/>
              <a:rect l="l" t="t" r="r" b="b"/>
              <a:pathLst>
                <a:path w="3010" h="2978" extrusionOk="0">
                  <a:moveTo>
                    <a:pt x="761" y="2978"/>
                  </a:moveTo>
                  <a:cubicBezTo>
                    <a:pt x="318" y="2028"/>
                    <a:pt x="33" y="1046"/>
                    <a:pt x="1" y="1"/>
                  </a:cubicBezTo>
                  <a:cubicBezTo>
                    <a:pt x="951" y="349"/>
                    <a:pt x="1933" y="666"/>
                    <a:pt x="2978" y="1014"/>
                  </a:cubicBezTo>
                  <a:cubicBezTo>
                    <a:pt x="2978" y="1236"/>
                    <a:pt x="3009" y="1489"/>
                    <a:pt x="3009" y="1774"/>
                  </a:cubicBezTo>
                  <a:cubicBezTo>
                    <a:pt x="2598" y="1933"/>
                    <a:pt x="2186" y="1996"/>
                    <a:pt x="1806" y="2186"/>
                  </a:cubicBezTo>
                  <a:cubicBezTo>
                    <a:pt x="1426" y="2408"/>
                    <a:pt x="1109" y="2693"/>
                    <a:pt x="761" y="29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7" name="Google Shape;2627;p30"/>
            <p:cNvSpPr/>
            <p:nvPr/>
          </p:nvSpPr>
          <p:spPr>
            <a:xfrm>
              <a:off x="4214713" y="3876557"/>
              <a:ext cx="4418" cy="2029"/>
            </a:xfrm>
            <a:custGeom>
              <a:avLst/>
              <a:gdLst/>
              <a:ahLst/>
              <a:cxnLst/>
              <a:rect l="l" t="t" r="r" b="b"/>
              <a:pathLst>
                <a:path w="135" h="62" extrusionOk="0">
                  <a:moveTo>
                    <a:pt x="8" y="1"/>
                  </a:moveTo>
                  <a:cubicBezTo>
                    <a:pt x="0" y="1"/>
                    <a:pt x="8" y="9"/>
                    <a:pt x="8" y="9"/>
                  </a:cubicBezTo>
                  <a:cubicBezTo>
                    <a:pt x="90" y="50"/>
                    <a:pt x="119" y="61"/>
                    <a:pt x="125" y="61"/>
                  </a:cubicBezTo>
                  <a:cubicBezTo>
                    <a:pt x="134" y="61"/>
                    <a:pt x="103" y="40"/>
                    <a:pt x="103" y="40"/>
                  </a:cubicBezTo>
                  <a:cubicBezTo>
                    <a:pt x="40" y="9"/>
                    <a:pt x="16" y="1"/>
                    <a:pt x="8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8" name="Google Shape;2628;p30"/>
            <p:cNvSpPr/>
            <p:nvPr/>
          </p:nvSpPr>
          <p:spPr>
            <a:xfrm>
              <a:off x="4275090" y="3910002"/>
              <a:ext cx="9359" cy="4156"/>
            </a:xfrm>
            <a:custGeom>
              <a:avLst/>
              <a:gdLst/>
              <a:ahLst/>
              <a:cxnLst/>
              <a:rect l="l" t="t" r="r" b="b"/>
              <a:pathLst>
                <a:path w="286" h="127" extrusionOk="0">
                  <a:moveTo>
                    <a:pt x="0" y="0"/>
                  </a:moveTo>
                  <a:lnTo>
                    <a:pt x="285" y="127"/>
                  </a:lnTo>
                  <a:lnTo>
                    <a:pt x="285" y="127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9" name="Google Shape;2629;p30"/>
            <p:cNvSpPr/>
            <p:nvPr/>
          </p:nvSpPr>
          <p:spPr>
            <a:xfrm>
              <a:off x="4293743" y="3923452"/>
              <a:ext cx="32136" cy="24904"/>
            </a:xfrm>
            <a:custGeom>
              <a:avLst/>
              <a:gdLst/>
              <a:ahLst/>
              <a:cxnLst/>
              <a:rect l="l" t="t" r="r" b="b"/>
              <a:pathLst>
                <a:path w="982" h="761" extrusionOk="0">
                  <a:moveTo>
                    <a:pt x="0" y="1"/>
                  </a:moveTo>
                  <a:lnTo>
                    <a:pt x="0" y="1"/>
                  </a:lnTo>
                  <a:cubicBezTo>
                    <a:pt x="348" y="254"/>
                    <a:pt x="792" y="539"/>
                    <a:pt x="982" y="761"/>
                  </a:cubicBezTo>
                  <a:cubicBezTo>
                    <a:pt x="982" y="634"/>
                    <a:pt x="823" y="539"/>
                    <a:pt x="665" y="413"/>
                  </a:cubicBezTo>
                  <a:cubicBezTo>
                    <a:pt x="507" y="318"/>
                    <a:pt x="317" y="191"/>
                    <a:pt x="190" y="96"/>
                  </a:cubicBezTo>
                  <a:lnTo>
                    <a:pt x="158" y="3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30" name="Google Shape;2630;p30"/>
            <p:cNvSpPr/>
            <p:nvPr/>
          </p:nvSpPr>
          <p:spPr>
            <a:xfrm>
              <a:off x="4339328" y="3972179"/>
              <a:ext cx="7036" cy="6250"/>
            </a:xfrm>
            <a:custGeom>
              <a:avLst/>
              <a:gdLst/>
              <a:ahLst/>
              <a:cxnLst/>
              <a:rect l="l" t="t" r="r" b="b"/>
              <a:pathLst>
                <a:path w="215" h="191" extrusionOk="0">
                  <a:moveTo>
                    <a:pt x="1" y="0"/>
                  </a:moveTo>
                  <a:cubicBezTo>
                    <a:pt x="1" y="32"/>
                    <a:pt x="1" y="32"/>
                    <a:pt x="32" y="32"/>
                  </a:cubicBezTo>
                  <a:cubicBezTo>
                    <a:pt x="32" y="64"/>
                    <a:pt x="96" y="95"/>
                    <a:pt x="159" y="190"/>
                  </a:cubicBezTo>
                  <a:cubicBezTo>
                    <a:pt x="159" y="167"/>
                    <a:pt x="171" y="161"/>
                    <a:pt x="183" y="161"/>
                  </a:cubicBezTo>
                  <a:cubicBezTo>
                    <a:pt x="195" y="161"/>
                    <a:pt x="208" y="167"/>
                    <a:pt x="210" y="167"/>
                  </a:cubicBezTo>
                  <a:cubicBezTo>
                    <a:pt x="214" y="167"/>
                    <a:pt x="175" y="143"/>
                    <a:pt x="1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31" name="Google Shape;2631;p30"/>
            <p:cNvSpPr/>
            <p:nvPr/>
          </p:nvSpPr>
          <p:spPr>
            <a:xfrm>
              <a:off x="4338019" y="3972015"/>
              <a:ext cx="2847" cy="2422"/>
            </a:xfrm>
            <a:custGeom>
              <a:avLst/>
              <a:gdLst/>
              <a:ahLst/>
              <a:cxnLst/>
              <a:rect l="l" t="t" r="r" b="b"/>
              <a:pathLst>
                <a:path w="87" h="74" extrusionOk="0">
                  <a:moveTo>
                    <a:pt x="16" y="0"/>
                  </a:moveTo>
                  <a:cubicBezTo>
                    <a:pt x="1" y="0"/>
                    <a:pt x="65" y="74"/>
                    <a:pt x="80" y="74"/>
                  </a:cubicBezTo>
                  <a:cubicBezTo>
                    <a:pt x="86" y="74"/>
                    <a:pt x="86" y="64"/>
                    <a:pt x="72" y="37"/>
                  </a:cubicBezTo>
                  <a:cubicBezTo>
                    <a:pt x="39" y="10"/>
                    <a:pt x="22" y="0"/>
                    <a:pt x="16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32" name="Google Shape;2632;p30"/>
            <p:cNvSpPr/>
            <p:nvPr/>
          </p:nvSpPr>
          <p:spPr>
            <a:xfrm>
              <a:off x="4353825" y="3989785"/>
              <a:ext cx="9032" cy="9261"/>
            </a:xfrm>
            <a:custGeom>
              <a:avLst/>
              <a:gdLst/>
              <a:ahLst/>
              <a:cxnLst/>
              <a:rect l="l" t="t" r="r" b="b"/>
              <a:pathLst>
                <a:path w="276" h="283" extrusionOk="0">
                  <a:moveTo>
                    <a:pt x="1" y="1"/>
                  </a:moveTo>
                  <a:lnTo>
                    <a:pt x="1" y="1"/>
                  </a:lnTo>
                  <a:cubicBezTo>
                    <a:pt x="30" y="58"/>
                    <a:pt x="137" y="195"/>
                    <a:pt x="109" y="195"/>
                  </a:cubicBezTo>
                  <a:cubicBezTo>
                    <a:pt x="106" y="195"/>
                    <a:pt x="102" y="194"/>
                    <a:pt x="96" y="191"/>
                  </a:cubicBezTo>
                  <a:lnTo>
                    <a:pt x="96" y="191"/>
                  </a:lnTo>
                  <a:cubicBezTo>
                    <a:pt x="173" y="255"/>
                    <a:pt x="218" y="282"/>
                    <a:pt x="241" y="282"/>
                  </a:cubicBezTo>
                  <a:cubicBezTo>
                    <a:pt x="276" y="282"/>
                    <a:pt x="260" y="222"/>
                    <a:pt x="223" y="127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33" name="Google Shape;2633;p30"/>
            <p:cNvSpPr/>
            <p:nvPr/>
          </p:nvSpPr>
          <p:spPr>
            <a:xfrm>
              <a:off x="4366261" y="3994988"/>
              <a:ext cx="3142" cy="2094"/>
            </a:xfrm>
            <a:custGeom>
              <a:avLst/>
              <a:gdLst/>
              <a:ahLst/>
              <a:cxnLst/>
              <a:rect l="l" t="t" r="r" b="b"/>
              <a:pathLst>
                <a:path w="96" h="64" extrusionOk="0">
                  <a:moveTo>
                    <a:pt x="1" y="0"/>
                  </a:moveTo>
                  <a:cubicBezTo>
                    <a:pt x="1" y="32"/>
                    <a:pt x="1" y="63"/>
                    <a:pt x="96" y="63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34" name="Google Shape;2634;p30"/>
            <p:cNvSpPr/>
            <p:nvPr/>
          </p:nvSpPr>
          <p:spPr>
            <a:xfrm>
              <a:off x="4357981" y="3988770"/>
              <a:ext cx="8312" cy="6250"/>
            </a:xfrm>
            <a:custGeom>
              <a:avLst/>
              <a:gdLst/>
              <a:ahLst/>
              <a:cxnLst/>
              <a:rect l="l" t="t" r="r" b="b"/>
              <a:pathLst>
                <a:path w="254" h="191" extrusionOk="0">
                  <a:moveTo>
                    <a:pt x="1" y="0"/>
                  </a:moveTo>
                  <a:lnTo>
                    <a:pt x="222" y="190"/>
                  </a:lnTo>
                  <a:cubicBezTo>
                    <a:pt x="222" y="127"/>
                    <a:pt x="254" y="95"/>
                    <a:pt x="127" y="95"/>
                  </a:cubicBezTo>
                  <a:cubicBezTo>
                    <a:pt x="191" y="63"/>
                    <a:pt x="127" y="63"/>
                    <a:pt x="1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35" name="Google Shape;2635;p30"/>
            <p:cNvSpPr/>
            <p:nvPr/>
          </p:nvSpPr>
          <p:spPr>
            <a:xfrm>
              <a:off x="4345415" y="3973717"/>
              <a:ext cx="10537" cy="10930"/>
            </a:xfrm>
            <a:custGeom>
              <a:avLst/>
              <a:gdLst/>
              <a:ahLst/>
              <a:cxnLst/>
              <a:rect l="l" t="t" r="r" b="b"/>
              <a:pathLst>
                <a:path w="322" h="334" extrusionOk="0">
                  <a:moveTo>
                    <a:pt x="43" y="0"/>
                  </a:moveTo>
                  <a:cubicBezTo>
                    <a:pt x="0" y="0"/>
                    <a:pt x="85" y="128"/>
                    <a:pt x="290" y="333"/>
                  </a:cubicBezTo>
                  <a:cubicBezTo>
                    <a:pt x="245" y="245"/>
                    <a:pt x="170" y="140"/>
                    <a:pt x="205" y="140"/>
                  </a:cubicBezTo>
                  <a:cubicBezTo>
                    <a:pt x="220" y="140"/>
                    <a:pt x="255" y="159"/>
                    <a:pt x="321" y="207"/>
                  </a:cubicBezTo>
                  <a:cubicBezTo>
                    <a:pt x="165" y="63"/>
                    <a:pt x="73" y="0"/>
                    <a:pt x="43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36" name="Google Shape;2636;p30"/>
            <p:cNvSpPr/>
            <p:nvPr/>
          </p:nvSpPr>
          <p:spPr>
            <a:xfrm>
              <a:off x="4321722" y="3938996"/>
              <a:ext cx="9359" cy="7625"/>
            </a:xfrm>
            <a:custGeom>
              <a:avLst/>
              <a:gdLst/>
              <a:ahLst/>
              <a:cxnLst/>
              <a:rect l="l" t="t" r="r" b="b"/>
              <a:pathLst>
                <a:path w="286" h="233" extrusionOk="0">
                  <a:moveTo>
                    <a:pt x="0" y="1"/>
                  </a:moveTo>
                  <a:lnTo>
                    <a:pt x="0" y="1"/>
                  </a:lnTo>
                  <a:cubicBezTo>
                    <a:pt x="7" y="4"/>
                    <a:pt x="14" y="7"/>
                    <a:pt x="20" y="10"/>
                  </a:cubicBezTo>
                  <a:lnTo>
                    <a:pt x="20" y="10"/>
                  </a:lnTo>
                  <a:cubicBezTo>
                    <a:pt x="13" y="6"/>
                    <a:pt x="6" y="3"/>
                    <a:pt x="0" y="1"/>
                  </a:cubicBezTo>
                  <a:close/>
                  <a:moveTo>
                    <a:pt x="20" y="10"/>
                  </a:moveTo>
                  <a:cubicBezTo>
                    <a:pt x="108" y="58"/>
                    <a:pt x="247" y="233"/>
                    <a:pt x="279" y="233"/>
                  </a:cubicBezTo>
                  <a:cubicBezTo>
                    <a:pt x="283" y="233"/>
                    <a:pt x="285" y="230"/>
                    <a:pt x="285" y="223"/>
                  </a:cubicBezTo>
                  <a:lnTo>
                    <a:pt x="159" y="64"/>
                  </a:lnTo>
                  <a:cubicBezTo>
                    <a:pt x="130" y="36"/>
                    <a:pt x="77" y="33"/>
                    <a:pt x="20" y="1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37" name="Google Shape;2637;p30"/>
            <p:cNvSpPr/>
            <p:nvPr/>
          </p:nvSpPr>
          <p:spPr>
            <a:xfrm>
              <a:off x="4389070" y="4027091"/>
              <a:ext cx="5203" cy="9359"/>
            </a:xfrm>
            <a:custGeom>
              <a:avLst/>
              <a:gdLst/>
              <a:ahLst/>
              <a:cxnLst/>
              <a:rect l="l" t="t" r="r" b="b"/>
              <a:pathLst>
                <a:path w="159" h="286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96"/>
                    <a:pt x="127" y="254"/>
                    <a:pt x="96" y="286"/>
                  </a:cubicBezTo>
                  <a:cubicBezTo>
                    <a:pt x="159" y="286"/>
                    <a:pt x="127" y="159"/>
                    <a:pt x="159" y="96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38" name="Google Shape;2638;p30"/>
            <p:cNvSpPr/>
            <p:nvPr/>
          </p:nvSpPr>
          <p:spPr>
            <a:xfrm>
              <a:off x="4394240" y="4029872"/>
              <a:ext cx="7298" cy="6578"/>
            </a:xfrm>
            <a:custGeom>
              <a:avLst/>
              <a:gdLst/>
              <a:ahLst/>
              <a:cxnLst/>
              <a:rect l="l" t="t" r="r" b="b"/>
              <a:pathLst>
                <a:path w="223" h="201" extrusionOk="0">
                  <a:moveTo>
                    <a:pt x="23" y="0"/>
                  </a:moveTo>
                  <a:cubicBezTo>
                    <a:pt x="15" y="0"/>
                    <a:pt x="8" y="4"/>
                    <a:pt x="1" y="11"/>
                  </a:cubicBezTo>
                  <a:cubicBezTo>
                    <a:pt x="64" y="74"/>
                    <a:pt x="159" y="137"/>
                    <a:pt x="223" y="201"/>
                  </a:cubicBezTo>
                  <a:cubicBezTo>
                    <a:pt x="98" y="52"/>
                    <a:pt x="52" y="0"/>
                    <a:pt x="23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39" name="Google Shape;2639;p30"/>
            <p:cNvSpPr/>
            <p:nvPr/>
          </p:nvSpPr>
          <p:spPr>
            <a:xfrm>
              <a:off x="4361090" y="3985661"/>
              <a:ext cx="15577" cy="10374"/>
            </a:xfrm>
            <a:custGeom>
              <a:avLst/>
              <a:gdLst/>
              <a:ahLst/>
              <a:cxnLst/>
              <a:rect l="l" t="t" r="r" b="b"/>
              <a:pathLst>
                <a:path w="476" h="317" extrusionOk="0">
                  <a:moveTo>
                    <a:pt x="1" y="0"/>
                  </a:moveTo>
                  <a:lnTo>
                    <a:pt x="476" y="317"/>
                  </a:lnTo>
                  <a:lnTo>
                    <a:pt x="412" y="25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40" name="Google Shape;2640;p30"/>
            <p:cNvSpPr/>
            <p:nvPr/>
          </p:nvSpPr>
          <p:spPr>
            <a:xfrm>
              <a:off x="4406708" y="4063382"/>
              <a:ext cx="9359" cy="5203"/>
            </a:xfrm>
            <a:custGeom>
              <a:avLst/>
              <a:gdLst/>
              <a:ahLst/>
              <a:cxnLst/>
              <a:rect l="l" t="t" r="r" b="b"/>
              <a:pathLst>
                <a:path w="286" h="159" extrusionOk="0">
                  <a:moveTo>
                    <a:pt x="0" y="0"/>
                  </a:moveTo>
                  <a:cubicBezTo>
                    <a:pt x="95" y="64"/>
                    <a:pt x="190" y="95"/>
                    <a:pt x="285" y="159"/>
                  </a:cubicBezTo>
                  <a:lnTo>
                    <a:pt x="190" y="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41" name="Google Shape;2641;p30"/>
            <p:cNvSpPr/>
            <p:nvPr/>
          </p:nvSpPr>
          <p:spPr>
            <a:xfrm>
              <a:off x="4420158" y="4084817"/>
              <a:ext cx="12468" cy="15904"/>
            </a:xfrm>
            <a:custGeom>
              <a:avLst/>
              <a:gdLst/>
              <a:ahLst/>
              <a:cxnLst/>
              <a:rect l="l" t="t" r="r" b="b"/>
              <a:pathLst>
                <a:path w="381" h="486" extrusionOk="0">
                  <a:moveTo>
                    <a:pt x="126" y="1"/>
                  </a:moveTo>
                  <a:cubicBezTo>
                    <a:pt x="53" y="1"/>
                    <a:pt x="78" y="178"/>
                    <a:pt x="25" y="178"/>
                  </a:cubicBezTo>
                  <a:cubicBezTo>
                    <a:pt x="18" y="178"/>
                    <a:pt x="10" y="175"/>
                    <a:pt x="1" y="169"/>
                  </a:cubicBezTo>
                  <a:lnTo>
                    <a:pt x="1" y="169"/>
                  </a:lnTo>
                  <a:cubicBezTo>
                    <a:pt x="96" y="295"/>
                    <a:pt x="254" y="422"/>
                    <a:pt x="381" y="485"/>
                  </a:cubicBezTo>
                  <a:cubicBezTo>
                    <a:pt x="286" y="390"/>
                    <a:pt x="191" y="232"/>
                    <a:pt x="159" y="10"/>
                  </a:cubicBezTo>
                  <a:cubicBezTo>
                    <a:pt x="146" y="4"/>
                    <a:pt x="135" y="1"/>
                    <a:pt x="126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42" name="Google Shape;2642;p30"/>
            <p:cNvSpPr/>
            <p:nvPr/>
          </p:nvSpPr>
          <p:spPr>
            <a:xfrm>
              <a:off x="4432593" y="4101703"/>
              <a:ext cx="6250" cy="5236"/>
            </a:xfrm>
            <a:custGeom>
              <a:avLst/>
              <a:gdLst/>
              <a:ahLst/>
              <a:cxnLst/>
              <a:rect l="l" t="t" r="r" b="b"/>
              <a:pathLst>
                <a:path w="191" h="160" extrusionOk="0">
                  <a:moveTo>
                    <a:pt x="1" y="1"/>
                  </a:moveTo>
                  <a:lnTo>
                    <a:pt x="1" y="1"/>
                  </a:lnTo>
                  <a:cubicBezTo>
                    <a:pt x="64" y="33"/>
                    <a:pt x="127" y="96"/>
                    <a:pt x="191" y="159"/>
                  </a:cubicBezTo>
                  <a:cubicBezTo>
                    <a:pt x="159" y="96"/>
                    <a:pt x="64" y="33"/>
                    <a:pt x="1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43" name="Google Shape;2643;p30"/>
            <p:cNvSpPr/>
            <p:nvPr/>
          </p:nvSpPr>
          <p:spPr>
            <a:xfrm>
              <a:off x="4409817" y="4049900"/>
              <a:ext cx="3142" cy="8312"/>
            </a:xfrm>
            <a:custGeom>
              <a:avLst/>
              <a:gdLst/>
              <a:ahLst/>
              <a:cxnLst/>
              <a:rect l="l" t="t" r="r" b="b"/>
              <a:pathLst>
                <a:path w="96" h="254" extrusionOk="0">
                  <a:moveTo>
                    <a:pt x="32" y="1"/>
                  </a:moveTo>
                  <a:lnTo>
                    <a:pt x="32" y="1"/>
                  </a:lnTo>
                  <a:cubicBezTo>
                    <a:pt x="32" y="32"/>
                    <a:pt x="0" y="96"/>
                    <a:pt x="63" y="254"/>
                  </a:cubicBezTo>
                  <a:lnTo>
                    <a:pt x="95" y="96"/>
                  </a:lnTo>
                  <a:cubicBezTo>
                    <a:pt x="63" y="64"/>
                    <a:pt x="32" y="32"/>
                    <a:pt x="32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44" name="Google Shape;2644;p30"/>
            <p:cNvSpPr/>
            <p:nvPr/>
          </p:nvSpPr>
          <p:spPr>
            <a:xfrm>
              <a:off x="4412926" y="4053008"/>
              <a:ext cx="4156" cy="6250"/>
            </a:xfrm>
            <a:custGeom>
              <a:avLst/>
              <a:gdLst/>
              <a:ahLst/>
              <a:cxnLst/>
              <a:rect l="l" t="t" r="r" b="b"/>
              <a:pathLst>
                <a:path w="127" h="191" extrusionOk="0">
                  <a:moveTo>
                    <a:pt x="0" y="1"/>
                  </a:moveTo>
                  <a:lnTo>
                    <a:pt x="0" y="1"/>
                  </a:lnTo>
                  <a:cubicBezTo>
                    <a:pt x="63" y="96"/>
                    <a:pt x="95" y="159"/>
                    <a:pt x="127" y="191"/>
                  </a:cubicBezTo>
                  <a:cubicBezTo>
                    <a:pt x="95" y="159"/>
                    <a:pt x="63" y="96"/>
                    <a:pt x="0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45" name="Google Shape;2645;p30"/>
            <p:cNvSpPr/>
            <p:nvPr/>
          </p:nvSpPr>
          <p:spPr>
            <a:xfrm>
              <a:off x="4409817" y="4048852"/>
              <a:ext cx="1047" cy="1080"/>
            </a:xfrm>
            <a:custGeom>
              <a:avLst/>
              <a:gdLst/>
              <a:ahLst/>
              <a:cxnLst/>
              <a:rect l="l" t="t" r="r" b="b"/>
              <a:pathLst>
                <a:path w="32" h="33" extrusionOk="0">
                  <a:moveTo>
                    <a:pt x="0" y="1"/>
                  </a:moveTo>
                  <a:cubicBezTo>
                    <a:pt x="0" y="1"/>
                    <a:pt x="32" y="33"/>
                    <a:pt x="32" y="33"/>
                  </a:cubicBezTo>
                  <a:cubicBezTo>
                    <a:pt x="32" y="1"/>
                    <a:pt x="32" y="1"/>
                    <a:pt x="0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46" name="Google Shape;2646;p30"/>
            <p:cNvSpPr/>
            <p:nvPr/>
          </p:nvSpPr>
          <p:spPr>
            <a:xfrm>
              <a:off x="4389070" y="4014524"/>
              <a:ext cx="11356" cy="5563"/>
            </a:xfrm>
            <a:custGeom>
              <a:avLst/>
              <a:gdLst/>
              <a:ahLst/>
              <a:cxnLst/>
              <a:rect l="l" t="t" r="r" b="b"/>
              <a:pathLst>
                <a:path w="347" h="170" extrusionOk="0">
                  <a:moveTo>
                    <a:pt x="247" y="0"/>
                  </a:moveTo>
                  <a:cubicBezTo>
                    <a:pt x="176" y="0"/>
                    <a:pt x="180" y="55"/>
                    <a:pt x="129" y="55"/>
                  </a:cubicBezTo>
                  <a:cubicBezTo>
                    <a:pt x="104" y="55"/>
                    <a:pt x="66" y="42"/>
                    <a:pt x="1" y="5"/>
                  </a:cubicBezTo>
                  <a:lnTo>
                    <a:pt x="1" y="5"/>
                  </a:lnTo>
                  <a:cubicBezTo>
                    <a:pt x="98" y="63"/>
                    <a:pt x="243" y="169"/>
                    <a:pt x="304" y="169"/>
                  </a:cubicBezTo>
                  <a:cubicBezTo>
                    <a:pt x="342" y="169"/>
                    <a:pt x="347" y="127"/>
                    <a:pt x="286" y="5"/>
                  </a:cubicBezTo>
                  <a:cubicBezTo>
                    <a:pt x="271" y="2"/>
                    <a:pt x="258" y="0"/>
                    <a:pt x="247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47" name="Google Shape;2647;p30"/>
            <p:cNvSpPr/>
            <p:nvPr/>
          </p:nvSpPr>
          <p:spPr>
            <a:xfrm>
              <a:off x="4402552" y="4034355"/>
              <a:ext cx="8312" cy="8312"/>
            </a:xfrm>
            <a:custGeom>
              <a:avLst/>
              <a:gdLst/>
              <a:ahLst/>
              <a:cxnLst/>
              <a:rect l="l" t="t" r="r" b="b"/>
              <a:pathLst>
                <a:path w="254" h="254" extrusionOk="0">
                  <a:moveTo>
                    <a:pt x="0" y="32"/>
                  </a:moveTo>
                  <a:cubicBezTo>
                    <a:pt x="5" y="37"/>
                    <a:pt x="10" y="41"/>
                    <a:pt x="14" y="44"/>
                  </a:cubicBezTo>
                  <a:lnTo>
                    <a:pt x="14" y="44"/>
                  </a:lnTo>
                  <a:lnTo>
                    <a:pt x="0" y="32"/>
                  </a:lnTo>
                  <a:close/>
                  <a:moveTo>
                    <a:pt x="95" y="0"/>
                  </a:moveTo>
                  <a:cubicBezTo>
                    <a:pt x="72" y="0"/>
                    <a:pt x="66" y="54"/>
                    <a:pt x="37" y="54"/>
                  </a:cubicBezTo>
                  <a:cubicBezTo>
                    <a:pt x="31" y="54"/>
                    <a:pt x="24" y="51"/>
                    <a:pt x="14" y="44"/>
                  </a:cubicBezTo>
                  <a:lnTo>
                    <a:pt x="14" y="44"/>
                  </a:lnTo>
                  <a:lnTo>
                    <a:pt x="254" y="254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48" name="Google Shape;2648;p30"/>
            <p:cNvSpPr/>
            <p:nvPr/>
          </p:nvSpPr>
          <p:spPr>
            <a:xfrm>
              <a:off x="4410831" y="4042635"/>
              <a:ext cx="4189" cy="3142"/>
            </a:xfrm>
            <a:custGeom>
              <a:avLst/>
              <a:gdLst/>
              <a:ahLst/>
              <a:cxnLst/>
              <a:rect l="l" t="t" r="r" b="b"/>
              <a:pathLst>
                <a:path w="128" h="96" extrusionOk="0">
                  <a:moveTo>
                    <a:pt x="1" y="1"/>
                  </a:moveTo>
                  <a:lnTo>
                    <a:pt x="64" y="96"/>
                  </a:lnTo>
                  <a:lnTo>
                    <a:pt x="127" y="9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49" name="Google Shape;2649;p30"/>
            <p:cNvSpPr/>
            <p:nvPr/>
          </p:nvSpPr>
          <p:spPr>
            <a:xfrm>
              <a:off x="4431579" y="4085144"/>
              <a:ext cx="12468" cy="15577"/>
            </a:xfrm>
            <a:custGeom>
              <a:avLst/>
              <a:gdLst/>
              <a:ahLst/>
              <a:cxnLst/>
              <a:rect l="l" t="t" r="r" b="b"/>
              <a:pathLst>
                <a:path w="381" h="476" extrusionOk="0">
                  <a:moveTo>
                    <a:pt x="127" y="0"/>
                  </a:moveTo>
                  <a:cubicBezTo>
                    <a:pt x="95" y="0"/>
                    <a:pt x="0" y="0"/>
                    <a:pt x="95" y="159"/>
                  </a:cubicBezTo>
                  <a:cubicBezTo>
                    <a:pt x="222" y="222"/>
                    <a:pt x="285" y="349"/>
                    <a:pt x="380" y="475"/>
                  </a:cubicBezTo>
                  <a:cubicBezTo>
                    <a:pt x="317" y="317"/>
                    <a:pt x="222" y="159"/>
                    <a:pt x="127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50" name="Google Shape;2650;p30"/>
            <p:cNvSpPr/>
            <p:nvPr/>
          </p:nvSpPr>
          <p:spPr>
            <a:xfrm>
              <a:off x="4424314" y="4071203"/>
              <a:ext cx="1080" cy="491"/>
            </a:xfrm>
            <a:custGeom>
              <a:avLst/>
              <a:gdLst/>
              <a:ahLst/>
              <a:cxnLst/>
              <a:rect l="l" t="t" r="r" b="b"/>
              <a:pathLst>
                <a:path w="33" h="15" extrusionOk="0">
                  <a:moveTo>
                    <a:pt x="23" y="0"/>
                  </a:moveTo>
                  <a:cubicBezTo>
                    <a:pt x="18" y="0"/>
                    <a:pt x="11" y="4"/>
                    <a:pt x="0" y="15"/>
                  </a:cubicBezTo>
                  <a:lnTo>
                    <a:pt x="32" y="15"/>
                  </a:lnTo>
                  <a:cubicBezTo>
                    <a:pt x="32" y="15"/>
                    <a:pt x="32" y="0"/>
                    <a:pt x="23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51" name="Google Shape;2651;p30"/>
            <p:cNvSpPr/>
            <p:nvPr/>
          </p:nvSpPr>
          <p:spPr>
            <a:xfrm>
              <a:off x="4465776" y="4145259"/>
              <a:ext cx="33" cy="1047"/>
            </a:xfrm>
            <a:custGeom>
              <a:avLst/>
              <a:gdLst/>
              <a:ahLst/>
              <a:cxnLst/>
              <a:rect l="l" t="t" r="r" b="b"/>
              <a:pathLst>
                <a:path w="1" h="32" extrusionOk="0">
                  <a:moveTo>
                    <a:pt x="0" y="32"/>
                  </a:moveTo>
                  <a:lnTo>
                    <a:pt x="0" y="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52" name="Google Shape;2652;p30"/>
            <p:cNvSpPr/>
            <p:nvPr/>
          </p:nvSpPr>
          <p:spPr>
            <a:xfrm>
              <a:off x="4430532" y="4076832"/>
              <a:ext cx="7298" cy="8345"/>
            </a:xfrm>
            <a:custGeom>
              <a:avLst/>
              <a:gdLst/>
              <a:ahLst/>
              <a:cxnLst/>
              <a:rect l="l" t="t" r="r" b="b"/>
              <a:pathLst>
                <a:path w="223" h="255" extrusionOk="0">
                  <a:moveTo>
                    <a:pt x="0" y="1"/>
                  </a:moveTo>
                  <a:cubicBezTo>
                    <a:pt x="64" y="96"/>
                    <a:pt x="127" y="159"/>
                    <a:pt x="190" y="254"/>
                  </a:cubicBezTo>
                  <a:cubicBezTo>
                    <a:pt x="190" y="254"/>
                    <a:pt x="222" y="254"/>
                    <a:pt x="190" y="223"/>
                  </a:cubicBezTo>
                  <a:cubicBezTo>
                    <a:pt x="127" y="96"/>
                    <a:pt x="64" y="64"/>
                    <a:pt x="0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53" name="Google Shape;2653;p30"/>
            <p:cNvSpPr/>
            <p:nvPr/>
          </p:nvSpPr>
          <p:spPr>
            <a:xfrm>
              <a:off x="4446076" y="4110015"/>
              <a:ext cx="1080" cy="8312"/>
            </a:xfrm>
            <a:custGeom>
              <a:avLst/>
              <a:gdLst/>
              <a:ahLst/>
              <a:cxnLst/>
              <a:rect l="l" t="t" r="r" b="b"/>
              <a:pathLst>
                <a:path w="33" h="254" extrusionOk="0">
                  <a:moveTo>
                    <a:pt x="0" y="0"/>
                  </a:moveTo>
                  <a:cubicBezTo>
                    <a:pt x="0" y="95"/>
                    <a:pt x="0" y="254"/>
                    <a:pt x="32" y="254"/>
                  </a:cubicBezTo>
                  <a:cubicBezTo>
                    <a:pt x="32" y="159"/>
                    <a:pt x="32" y="95"/>
                    <a:pt x="0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54" name="Google Shape;2654;p30"/>
            <p:cNvSpPr/>
            <p:nvPr/>
          </p:nvSpPr>
          <p:spPr>
            <a:xfrm>
              <a:off x="4424314" y="4073723"/>
              <a:ext cx="1080" cy="818"/>
            </a:xfrm>
            <a:custGeom>
              <a:avLst/>
              <a:gdLst/>
              <a:ahLst/>
              <a:cxnLst/>
              <a:rect l="l" t="t" r="r" b="b"/>
              <a:pathLst>
                <a:path w="33" h="25" extrusionOk="0">
                  <a:moveTo>
                    <a:pt x="0" y="1"/>
                  </a:moveTo>
                  <a:cubicBezTo>
                    <a:pt x="0" y="17"/>
                    <a:pt x="8" y="25"/>
                    <a:pt x="16" y="25"/>
                  </a:cubicBezTo>
                  <a:cubicBezTo>
                    <a:pt x="24" y="25"/>
                    <a:pt x="32" y="17"/>
                    <a:pt x="32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55" name="Google Shape;2655;p30"/>
            <p:cNvSpPr/>
            <p:nvPr/>
          </p:nvSpPr>
          <p:spPr>
            <a:xfrm>
              <a:off x="4425361" y="4071661"/>
              <a:ext cx="5203" cy="5203"/>
            </a:xfrm>
            <a:custGeom>
              <a:avLst/>
              <a:gdLst/>
              <a:ahLst/>
              <a:cxnLst/>
              <a:rect l="l" t="t" r="r" b="b"/>
              <a:pathLst>
                <a:path w="159" h="159" extrusionOk="0">
                  <a:moveTo>
                    <a:pt x="0" y="1"/>
                  </a:moveTo>
                  <a:cubicBezTo>
                    <a:pt x="0" y="32"/>
                    <a:pt x="0" y="64"/>
                    <a:pt x="0" y="64"/>
                  </a:cubicBezTo>
                  <a:cubicBezTo>
                    <a:pt x="63" y="127"/>
                    <a:pt x="95" y="127"/>
                    <a:pt x="158" y="159"/>
                  </a:cubicBezTo>
                  <a:cubicBezTo>
                    <a:pt x="95" y="96"/>
                    <a:pt x="63" y="64"/>
                    <a:pt x="0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56" name="Google Shape;2656;p30"/>
            <p:cNvSpPr/>
            <p:nvPr/>
          </p:nvSpPr>
          <p:spPr>
            <a:xfrm>
              <a:off x="4465776" y="4127522"/>
              <a:ext cx="37339" cy="33445"/>
            </a:xfrm>
            <a:custGeom>
              <a:avLst/>
              <a:gdLst/>
              <a:ahLst/>
              <a:cxnLst/>
              <a:rect l="l" t="t" r="r" b="b"/>
              <a:pathLst>
                <a:path w="1141" h="1022" extrusionOk="0">
                  <a:moveTo>
                    <a:pt x="520" y="1"/>
                  </a:moveTo>
                  <a:cubicBezTo>
                    <a:pt x="330" y="1"/>
                    <a:pt x="126" y="291"/>
                    <a:pt x="0" y="542"/>
                  </a:cubicBezTo>
                  <a:cubicBezTo>
                    <a:pt x="13" y="542"/>
                    <a:pt x="25" y="541"/>
                    <a:pt x="39" y="541"/>
                  </a:cubicBezTo>
                  <a:cubicBezTo>
                    <a:pt x="94" y="541"/>
                    <a:pt x="165" y="561"/>
                    <a:pt x="317" y="764"/>
                  </a:cubicBezTo>
                  <a:cubicBezTo>
                    <a:pt x="344" y="655"/>
                    <a:pt x="231" y="219"/>
                    <a:pt x="339" y="219"/>
                  </a:cubicBezTo>
                  <a:cubicBezTo>
                    <a:pt x="357" y="219"/>
                    <a:pt x="381" y="230"/>
                    <a:pt x="412" y="257"/>
                  </a:cubicBezTo>
                  <a:cubicBezTo>
                    <a:pt x="634" y="605"/>
                    <a:pt x="507" y="574"/>
                    <a:pt x="507" y="795"/>
                  </a:cubicBezTo>
                  <a:cubicBezTo>
                    <a:pt x="523" y="752"/>
                    <a:pt x="546" y="735"/>
                    <a:pt x="574" y="735"/>
                  </a:cubicBezTo>
                  <a:cubicBezTo>
                    <a:pt x="686" y="735"/>
                    <a:pt x="879" y="1022"/>
                    <a:pt x="1047" y="1022"/>
                  </a:cubicBezTo>
                  <a:cubicBezTo>
                    <a:pt x="1079" y="1022"/>
                    <a:pt x="1111" y="1011"/>
                    <a:pt x="1140" y="985"/>
                  </a:cubicBezTo>
                  <a:lnTo>
                    <a:pt x="919" y="700"/>
                  </a:lnTo>
                  <a:cubicBezTo>
                    <a:pt x="923" y="695"/>
                    <a:pt x="931" y="694"/>
                    <a:pt x="939" y="694"/>
                  </a:cubicBezTo>
                  <a:cubicBezTo>
                    <a:pt x="967" y="694"/>
                    <a:pt x="1009" y="712"/>
                    <a:pt x="1039" y="712"/>
                  </a:cubicBezTo>
                  <a:cubicBezTo>
                    <a:pt x="1061" y="712"/>
                    <a:pt x="1077" y="702"/>
                    <a:pt x="1077" y="669"/>
                  </a:cubicBezTo>
                  <a:lnTo>
                    <a:pt x="1077" y="669"/>
                  </a:lnTo>
                  <a:cubicBezTo>
                    <a:pt x="1069" y="670"/>
                    <a:pt x="1060" y="671"/>
                    <a:pt x="1052" y="671"/>
                  </a:cubicBezTo>
                  <a:cubicBezTo>
                    <a:pt x="893" y="671"/>
                    <a:pt x="665" y="398"/>
                    <a:pt x="665" y="67"/>
                  </a:cubicBezTo>
                  <a:cubicBezTo>
                    <a:pt x="619" y="21"/>
                    <a:pt x="570" y="1"/>
                    <a:pt x="520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57" name="Google Shape;2657;p30"/>
            <p:cNvSpPr/>
            <p:nvPr/>
          </p:nvSpPr>
          <p:spPr>
            <a:xfrm>
              <a:off x="4457464" y="4125559"/>
              <a:ext cx="7298" cy="20093"/>
            </a:xfrm>
            <a:custGeom>
              <a:avLst/>
              <a:gdLst/>
              <a:ahLst/>
              <a:cxnLst/>
              <a:rect l="l" t="t" r="r" b="b"/>
              <a:pathLst>
                <a:path w="223" h="614" extrusionOk="0">
                  <a:moveTo>
                    <a:pt x="1" y="0"/>
                  </a:moveTo>
                  <a:cubicBezTo>
                    <a:pt x="1" y="8"/>
                    <a:pt x="3" y="16"/>
                    <a:pt x="6" y="23"/>
                  </a:cubicBezTo>
                  <a:lnTo>
                    <a:pt x="6" y="23"/>
                  </a:lnTo>
                  <a:cubicBezTo>
                    <a:pt x="4" y="16"/>
                    <a:pt x="3" y="8"/>
                    <a:pt x="1" y="0"/>
                  </a:cubicBezTo>
                  <a:close/>
                  <a:moveTo>
                    <a:pt x="6" y="23"/>
                  </a:moveTo>
                  <a:cubicBezTo>
                    <a:pt x="29" y="142"/>
                    <a:pt x="1" y="265"/>
                    <a:pt x="1" y="444"/>
                  </a:cubicBezTo>
                  <a:cubicBezTo>
                    <a:pt x="99" y="566"/>
                    <a:pt x="159" y="613"/>
                    <a:pt x="196" y="613"/>
                  </a:cubicBezTo>
                  <a:cubicBezTo>
                    <a:pt x="207" y="613"/>
                    <a:pt x="215" y="609"/>
                    <a:pt x="222" y="602"/>
                  </a:cubicBezTo>
                  <a:cubicBezTo>
                    <a:pt x="159" y="444"/>
                    <a:pt x="96" y="254"/>
                    <a:pt x="32" y="64"/>
                  </a:cubicBezTo>
                  <a:lnTo>
                    <a:pt x="32" y="64"/>
                  </a:lnTo>
                  <a:lnTo>
                    <a:pt x="64" y="95"/>
                  </a:lnTo>
                  <a:lnTo>
                    <a:pt x="64" y="95"/>
                  </a:lnTo>
                  <a:cubicBezTo>
                    <a:pt x="40" y="71"/>
                    <a:pt x="16" y="47"/>
                    <a:pt x="6" y="23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58" name="Google Shape;2658;p30"/>
            <p:cNvSpPr/>
            <p:nvPr/>
          </p:nvSpPr>
          <p:spPr>
            <a:xfrm>
              <a:off x="4444014" y="4098594"/>
              <a:ext cx="18686" cy="26998"/>
            </a:xfrm>
            <a:custGeom>
              <a:avLst/>
              <a:gdLst/>
              <a:ahLst/>
              <a:cxnLst/>
              <a:rect l="l" t="t" r="r" b="b"/>
              <a:pathLst>
                <a:path w="571" h="825" extrusionOk="0">
                  <a:moveTo>
                    <a:pt x="0" y="64"/>
                  </a:moveTo>
                  <a:cubicBezTo>
                    <a:pt x="32" y="159"/>
                    <a:pt x="63" y="254"/>
                    <a:pt x="63" y="349"/>
                  </a:cubicBezTo>
                  <a:cubicBezTo>
                    <a:pt x="86" y="327"/>
                    <a:pt x="92" y="305"/>
                    <a:pt x="94" y="305"/>
                  </a:cubicBezTo>
                  <a:cubicBezTo>
                    <a:pt x="95" y="305"/>
                    <a:pt x="95" y="308"/>
                    <a:pt x="95" y="318"/>
                  </a:cubicBezTo>
                  <a:cubicBezTo>
                    <a:pt x="95" y="318"/>
                    <a:pt x="95" y="349"/>
                    <a:pt x="95" y="349"/>
                  </a:cubicBezTo>
                  <a:cubicBezTo>
                    <a:pt x="127" y="318"/>
                    <a:pt x="127" y="318"/>
                    <a:pt x="158" y="318"/>
                  </a:cubicBezTo>
                  <a:cubicBezTo>
                    <a:pt x="95" y="223"/>
                    <a:pt x="32" y="128"/>
                    <a:pt x="0" y="64"/>
                  </a:cubicBezTo>
                  <a:close/>
                  <a:moveTo>
                    <a:pt x="190" y="1"/>
                  </a:moveTo>
                  <a:lnTo>
                    <a:pt x="190" y="1"/>
                  </a:lnTo>
                  <a:cubicBezTo>
                    <a:pt x="297" y="172"/>
                    <a:pt x="314" y="217"/>
                    <a:pt x="294" y="217"/>
                  </a:cubicBezTo>
                  <a:cubicBezTo>
                    <a:pt x="272" y="217"/>
                    <a:pt x="206" y="163"/>
                    <a:pt x="167" y="163"/>
                  </a:cubicBezTo>
                  <a:cubicBezTo>
                    <a:pt x="136" y="163"/>
                    <a:pt x="121" y="197"/>
                    <a:pt x="158" y="318"/>
                  </a:cubicBezTo>
                  <a:cubicBezTo>
                    <a:pt x="158" y="318"/>
                    <a:pt x="158" y="318"/>
                    <a:pt x="158" y="318"/>
                  </a:cubicBezTo>
                  <a:lnTo>
                    <a:pt x="158" y="318"/>
                  </a:lnTo>
                  <a:cubicBezTo>
                    <a:pt x="158" y="318"/>
                    <a:pt x="158" y="318"/>
                    <a:pt x="158" y="318"/>
                  </a:cubicBezTo>
                  <a:lnTo>
                    <a:pt x="158" y="318"/>
                  </a:lnTo>
                  <a:cubicBezTo>
                    <a:pt x="265" y="339"/>
                    <a:pt x="386" y="447"/>
                    <a:pt x="473" y="447"/>
                  </a:cubicBezTo>
                  <a:cubicBezTo>
                    <a:pt x="515" y="447"/>
                    <a:pt x="550" y="422"/>
                    <a:pt x="570" y="349"/>
                  </a:cubicBezTo>
                  <a:cubicBezTo>
                    <a:pt x="380" y="33"/>
                    <a:pt x="348" y="159"/>
                    <a:pt x="190" y="1"/>
                  </a:cubicBezTo>
                  <a:close/>
                  <a:moveTo>
                    <a:pt x="158" y="318"/>
                  </a:moveTo>
                  <a:lnTo>
                    <a:pt x="158" y="318"/>
                  </a:lnTo>
                  <a:cubicBezTo>
                    <a:pt x="171" y="395"/>
                    <a:pt x="168" y="420"/>
                    <a:pt x="158" y="420"/>
                  </a:cubicBezTo>
                  <a:cubicBezTo>
                    <a:pt x="144" y="420"/>
                    <a:pt x="114" y="368"/>
                    <a:pt x="95" y="349"/>
                  </a:cubicBezTo>
                  <a:lnTo>
                    <a:pt x="63" y="349"/>
                  </a:lnTo>
                  <a:lnTo>
                    <a:pt x="412" y="824"/>
                  </a:lnTo>
                  <a:cubicBezTo>
                    <a:pt x="348" y="698"/>
                    <a:pt x="285" y="571"/>
                    <a:pt x="158" y="318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59" name="Google Shape;2659;p30"/>
            <p:cNvSpPr/>
            <p:nvPr/>
          </p:nvSpPr>
          <p:spPr>
            <a:xfrm>
              <a:off x="4410831" y="4016750"/>
              <a:ext cx="1407" cy="1734"/>
            </a:xfrm>
            <a:custGeom>
              <a:avLst/>
              <a:gdLst/>
              <a:ahLst/>
              <a:cxnLst/>
              <a:rect l="l" t="t" r="r" b="b"/>
              <a:pathLst>
                <a:path w="43" h="53" extrusionOk="0">
                  <a:moveTo>
                    <a:pt x="1" y="0"/>
                  </a:moveTo>
                  <a:cubicBezTo>
                    <a:pt x="1" y="32"/>
                    <a:pt x="1" y="32"/>
                    <a:pt x="1" y="32"/>
                  </a:cubicBezTo>
                  <a:cubicBezTo>
                    <a:pt x="14" y="45"/>
                    <a:pt x="27" y="53"/>
                    <a:pt x="33" y="53"/>
                  </a:cubicBezTo>
                  <a:cubicBezTo>
                    <a:pt x="42" y="53"/>
                    <a:pt x="38" y="37"/>
                    <a:pt x="1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60" name="Google Shape;2660;p30"/>
            <p:cNvSpPr/>
            <p:nvPr/>
          </p:nvSpPr>
          <p:spPr>
            <a:xfrm>
              <a:off x="4404745" y="4015833"/>
              <a:ext cx="10243" cy="22777"/>
            </a:xfrm>
            <a:custGeom>
              <a:avLst/>
              <a:gdLst/>
              <a:ahLst/>
              <a:cxnLst/>
              <a:rect l="l" t="t" r="r" b="b"/>
              <a:pathLst>
                <a:path w="313" h="696" extrusionOk="0">
                  <a:moveTo>
                    <a:pt x="35" y="0"/>
                  </a:moveTo>
                  <a:cubicBezTo>
                    <a:pt x="4" y="0"/>
                    <a:pt x="0" y="35"/>
                    <a:pt x="60" y="155"/>
                  </a:cubicBezTo>
                  <a:lnTo>
                    <a:pt x="92" y="155"/>
                  </a:lnTo>
                  <a:cubicBezTo>
                    <a:pt x="186" y="319"/>
                    <a:pt x="262" y="553"/>
                    <a:pt x="270" y="650"/>
                  </a:cubicBezTo>
                  <a:lnTo>
                    <a:pt x="270" y="650"/>
                  </a:lnTo>
                  <a:cubicBezTo>
                    <a:pt x="313" y="543"/>
                    <a:pt x="310" y="449"/>
                    <a:pt x="282" y="281"/>
                  </a:cubicBezTo>
                  <a:cubicBezTo>
                    <a:pt x="250" y="250"/>
                    <a:pt x="187" y="250"/>
                    <a:pt x="123" y="155"/>
                  </a:cubicBezTo>
                  <a:cubicBezTo>
                    <a:pt x="60" y="28"/>
                    <a:pt x="155" y="91"/>
                    <a:pt x="187" y="60"/>
                  </a:cubicBezTo>
                  <a:cubicBezTo>
                    <a:pt x="137" y="43"/>
                    <a:pt x="69" y="0"/>
                    <a:pt x="35" y="0"/>
                  </a:cubicBezTo>
                  <a:close/>
                  <a:moveTo>
                    <a:pt x="270" y="650"/>
                  </a:moveTo>
                  <a:cubicBezTo>
                    <a:pt x="264" y="664"/>
                    <a:pt x="257" y="678"/>
                    <a:pt x="250" y="693"/>
                  </a:cubicBezTo>
                  <a:cubicBezTo>
                    <a:pt x="253" y="695"/>
                    <a:pt x="255" y="695"/>
                    <a:pt x="257" y="695"/>
                  </a:cubicBezTo>
                  <a:cubicBezTo>
                    <a:pt x="268" y="695"/>
                    <a:pt x="272" y="678"/>
                    <a:pt x="270" y="65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61" name="Google Shape;2661;p30"/>
            <p:cNvSpPr/>
            <p:nvPr/>
          </p:nvSpPr>
          <p:spPr>
            <a:xfrm>
              <a:off x="4435702" y="4065804"/>
              <a:ext cx="10407" cy="13155"/>
            </a:xfrm>
            <a:custGeom>
              <a:avLst/>
              <a:gdLst/>
              <a:ahLst/>
              <a:cxnLst/>
              <a:rect l="l" t="t" r="r" b="b"/>
              <a:pathLst>
                <a:path w="318" h="402" extrusionOk="0">
                  <a:moveTo>
                    <a:pt x="81" y="1"/>
                  </a:moveTo>
                  <a:cubicBezTo>
                    <a:pt x="52" y="1"/>
                    <a:pt x="30" y="21"/>
                    <a:pt x="1" y="21"/>
                  </a:cubicBezTo>
                  <a:cubicBezTo>
                    <a:pt x="96" y="148"/>
                    <a:pt x="222" y="275"/>
                    <a:pt x="317" y="401"/>
                  </a:cubicBezTo>
                  <a:lnTo>
                    <a:pt x="286" y="116"/>
                  </a:lnTo>
                  <a:lnTo>
                    <a:pt x="222" y="148"/>
                  </a:lnTo>
                  <a:cubicBezTo>
                    <a:pt x="154" y="29"/>
                    <a:pt x="114" y="1"/>
                    <a:pt x="81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62" name="Google Shape;2662;p30"/>
            <p:cNvSpPr/>
            <p:nvPr/>
          </p:nvSpPr>
          <p:spPr>
            <a:xfrm>
              <a:off x="4458511" y="4149382"/>
              <a:ext cx="10407" cy="5236"/>
            </a:xfrm>
            <a:custGeom>
              <a:avLst/>
              <a:gdLst/>
              <a:ahLst/>
              <a:cxnLst/>
              <a:rect l="l" t="t" r="r" b="b"/>
              <a:pathLst>
                <a:path w="318" h="160" extrusionOk="0">
                  <a:moveTo>
                    <a:pt x="0" y="1"/>
                  </a:moveTo>
                  <a:lnTo>
                    <a:pt x="317" y="159"/>
                  </a:lnTo>
                  <a:lnTo>
                    <a:pt x="159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63" name="Google Shape;2663;p30"/>
            <p:cNvSpPr/>
            <p:nvPr/>
          </p:nvSpPr>
          <p:spPr>
            <a:xfrm>
              <a:off x="4466790" y="4168035"/>
              <a:ext cx="4189" cy="4189"/>
            </a:xfrm>
            <a:custGeom>
              <a:avLst/>
              <a:gdLst/>
              <a:ahLst/>
              <a:cxnLst/>
              <a:rect l="l" t="t" r="r" b="b"/>
              <a:pathLst>
                <a:path w="128" h="128" extrusionOk="0">
                  <a:moveTo>
                    <a:pt x="128" y="1"/>
                  </a:moveTo>
                  <a:lnTo>
                    <a:pt x="1" y="32"/>
                  </a:lnTo>
                  <a:lnTo>
                    <a:pt x="128" y="127"/>
                  </a:lnTo>
                  <a:lnTo>
                    <a:pt x="128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64" name="Google Shape;2664;p30"/>
            <p:cNvSpPr/>
            <p:nvPr/>
          </p:nvSpPr>
          <p:spPr>
            <a:xfrm>
              <a:off x="3608686" y="4439584"/>
              <a:ext cx="3142" cy="4156"/>
            </a:xfrm>
            <a:custGeom>
              <a:avLst/>
              <a:gdLst/>
              <a:ahLst/>
              <a:cxnLst/>
              <a:rect l="l" t="t" r="r" b="b"/>
              <a:pathLst>
                <a:path w="96" h="127" extrusionOk="0">
                  <a:moveTo>
                    <a:pt x="1" y="0"/>
                  </a:moveTo>
                  <a:lnTo>
                    <a:pt x="96" y="127"/>
                  </a:lnTo>
                  <a:cubicBezTo>
                    <a:pt x="96" y="95"/>
                    <a:pt x="64" y="63"/>
                    <a:pt x="1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65" name="Google Shape;2665;p30"/>
            <p:cNvSpPr/>
            <p:nvPr/>
          </p:nvSpPr>
          <p:spPr>
            <a:xfrm>
              <a:off x="3636175" y="4468840"/>
              <a:ext cx="1571" cy="818"/>
            </a:xfrm>
            <a:custGeom>
              <a:avLst/>
              <a:gdLst/>
              <a:ahLst/>
              <a:cxnLst/>
              <a:rect l="l" t="t" r="r" b="b"/>
              <a:pathLst>
                <a:path w="48" h="25" extrusionOk="0">
                  <a:moveTo>
                    <a:pt x="8" y="1"/>
                  </a:moveTo>
                  <a:cubicBezTo>
                    <a:pt x="0" y="1"/>
                    <a:pt x="0" y="9"/>
                    <a:pt x="16" y="24"/>
                  </a:cubicBezTo>
                  <a:lnTo>
                    <a:pt x="48" y="24"/>
                  </a:lnTo>
                  <a:cubicBezTo>
                    <a:pt x="32" y="9"/>
                    <a:pt x="16" y="1"/>
                    <a:pt x="8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66" name="Google Shape;2666;p30"/>
            <p:cNvSpPr/>
            <p:nvPr/>
          </p:nvSpPr>
          <p:spPr>
            <a:xfrm>
              <a:off x="4234020" y="4518156"/>
              <a:ext cx="16199" cy="7461"/>
            </a:xfrm>
            <a:custGeom>
              <a:avLst/>
              <a:gdLst/>
              <a:ahLst/>
              <a:cxnLst/>
              <a:rect l="l" t="t" r="r" b="b"/>
              <a:pathLst>
                <a:path w="495" h="228" extrusionOk="0">
                  <a:moveTo>
                    <a:pt x="52" y="1"/>
                  </a:moveTo>
                  <a:cubicBezTo>
                    <a:pt x="15" y="1"/>
                    <a:pt x="0" y="19"/>
                    <a:pt x="20" y="69"/>
                  </a:cubicBezTo>
                  <a:lnTo>
                    <a:pt x="147" y="228"/>
                  </a:lnTo>
                  <a:cubicBezTo>
                    <a:pt x="273" y="164"/>
                    <a:pt x="368" y="133"/>
                    <a:pt x="495" y="133"/>
                  </a:cubicBezTo>
                  <a:cubicBezTo>
                    <a:pt x="321" y="89"/>
                    <a:pt x="133" y="1"/>
                    <a:pt x="52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67" name="Google Shape;2667;p30"/>
            <p:cNvSpPr/>
            <p:nvPr/>
          </p:nvSpPr>
          <p:spPr>
            <a:xfrm>
              <a:off x="3900950" y="4579482"/>
              <a:ext cx="7298" cy="3142"/>
            </a:xfrm>
            <a:custGeom>
              <a:avLst/>
              <a:gdLst/>
              <a:ahLst/>
              <a:cxnLst/>
              <a:rect l="l" t="t" r="r" b="b"/>
              <a:pathLst>
                <a:path w="223" h="96" extrusionOk="0">
                  <a:moveTo>
                    <a:pt x="222" y="0"/>
                  </a:moveTo>
                  <a:lnTo>
                    <a:pt x="222" y="0"/>
                  </a:lnTo>
                  <a:cubicBezTo>
                    <a:pt x="159" y="32"/>
                    <a:pt x="64" y="32"/>
                    <a:pt x="1" y="64"/>
                  </a:cubicBezTo>
                  <a:cubicBezTo>
                    <a:pt x="32" y="64"/>
                    <a:pt x="32" y="95"/>
                    <a:pt x="64" y="95"/>
                  </a:cubicBezTo>
                  <a:cubicBezTo>
                    <a:pt x="127" y="64"/>
                    <a:pt x="159" y="32"/>
                    <a:pt x="222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68" name="Google Shape;2668;p30"/>
            <p:cNvSpPr/>
            <p:nvPr/>
          </p:nvSpPr>
          <p:spPr>
            <a:xfrm>
              <a:off x="3884358" y="4592964"/>
              <a:ext cx="9359" cy="4156"/>
            </a:xfrm>
            <a:custGeom>
              <a:avLst/>
              <a:gdLst/>
              <a:ahLst/>
              <a:cxnLst/>
              <a:rect l="l" t="t" r="r" b="b"/>
              <a:pathLst>
                <a:path w="286" h="127" extrusionOk="0">
                  <a:moveTo>
                    <a:pt x="1" y="0"/>
                  </a:moveTo>
                  <a:cubicBezTo>
                    <a:pt x="64" y="32"/>
                    <a:pt x="159" y="95"/>
                    <a:pt x="286" y="127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69" name="Google Shape;2669;p30"/>
            <p:cNvSpPr/>
            <p:nvPr/>
          </p:nvSpPr>
          <p:spPr>
            <a:xfrm>
              <a:off x="3514374" y="4265457"/>
              <a:ext cx="4189" cy="5367"/>
            </a:xfrm>
            <a:custGeom>
              <a:avLst/>
              <a:gdLst/>
              <a:ahLst/>
              <a:cxnLst/>
              <a:rect l="l" t="t" r="r" b="b"/>
              <a:pathLst>
                <a:path w="128" h="164" extrusionOk="0">
                  <a:moveTo>
                    <a:pt x="1" y="1"/>
                  </a:moveTo>
                  <a:cubicBezTo>
                    <a:pt x="35" y="137"/>
                    <a:pt x="51" y="163"/>
                    <a:pt x="68" y="163"/>
                  </a:cubicBezTo>
                  <a:cubicBezTo>
                    <a:pt x="79" y="163"/>
                    <a:pt x="90" y="153"/>
                    <a:pt x="106" y="153"/>
                  </a:cubicBezTo>
                  <a:cubicBezTo>
                    <a:pt x="112" y="153"/>
                    <a:pt x="120" y="155"/>
                    <a:pt x="128" y="159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70" name="Google Shape;2670;p30"/>
            <p:cNvSpPr/>
            <p:nvPr/>
          </p:nvSpPr>
          <p:spPr>
            <a:xfrm>
              <a:off x="4456449" y="4356660"/>
              <a:ext cx="13483" cy="10407"/>
            </a:xfrm>
            <a:custGeom>
              <a:avLst/>
              <a:gdLst/>
              <a:ahLst/>
              <a:cxnLst/>
              <a:rect l="l" t="t" r="r" b="b"/>
              <a:pathLst>
                <a:path w="412" h="318" extrusionOk="0">
                  <a:moveTo>
                    <a:pt x="285" y="0"/>
                  </a:moveTo>
                  <a:lnTo>
                    <a:pt x="285" y="0"/>
                  </a:lnTo>
                  <a:cubicBezTo>
                    <a:pt x="158" y="127"/>
                    <a:pt x="63" y="222"/>
                    <a:pt x="0" y="317"/>
                  </a:cubicBezTo>
                  <a:cubicBezTo>
                    <a:pt x="190" y="191"/>
                    <a:pt x="412" y="127"/>
                    <a:pt x="285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71" name="Google Shape;2671;p30"/>
            <p:cNvSpPr/>
            <p:nvPr/>
          </p:nvSpPr>
          <p:spPr>
            <a:xfrm>
              <a:off x="3632543" y="4438537"/>
              <a:ext cx="3142" cy="2520"/>
            </a:xfrm>
            <a:custGeom>
              <a:avLst/>
              <a:gdLst/>
              <a:ahLst/>
              <a:cxnLst/>
              <a:rect l="l" t="t" r="r" b="b"/>
              <a:pathLst>
                <a:path w="96" h="77" extrusionOk="0">
                  <a:moveTo>
                    <a:pt x="0" y="0"/>
                  </a:moveTo>
                  <a:lnTo>
                    <a:pt x="0" y="0"/>
                  </a:lnTo>
                  <a:cubicBezTo>
                    <a:pt x="47" y="47"/>
                    <a:pt x="76" y="76"/>
                    <a:pt x="88" y="76"/>
                  </a:cubicBezTo>
                  <a:cubicBezTo>
                    <a:pt x="93" y="76"/>
                    <a:pt x="95" y="72"/>
                    <a:pt x="95" y="64"/>
                  </a:cubicBezTo>
                  <a:cubicBezTo>
                    <a:pt x="32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72" name="Google Shape;2672;p30"/>
            <p:cNvSpPr/>
            <p:nvPr/>
          </p:nvSpPr>
          <p:spPr>
            <a:xfrm>
              <a:off x="4447123" y="4367034"/>
              <a:ext cx="9359" cy="13483"/>
            </a:xfrm>
            <a:custGeom>
              <a:avLst/>
              <a:gdLst/>
              <a:ahLst/>
              <a:cxnLst/>
              <a:rect l="l" t="t" r="r" b="b"/>
              <a:pathLst>
                <a:path w="286" h="412" extrusionOk="0">
                  <a:moveTo>
                    <a:pt x="285" y="0"/>
                  </a:moveTo>
                  <a:lnTo>
                    <a:pt x="285" y="0"/>
                  </a:lnTo>
                  <a:cubicBezTo>
                    <a:pt x="158" y="95"/>
                    <a:pt x="0" y="190"/>
                    <a:pt x="32" y="412"/>
                  </a:cubicBezTo>
                  <a:cubicBezTo>
                    <a:pt x="63" y="380"/>
                    <a:pt x="95" y="380"/>
                    <a:pt x="127" y="349"/>
                  </a:cubicBezTo>
                  <a:cubicBezTo>
                    <a:pt x="158" y="254"/>
                    <a:pt x="222" y="127"/>
                    <a:pt x="285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73" name="Google Shape;2673;p30"/>
            <p:cNvSpPr/>
            <p:nvPr/>
          </p:nvSpPr>
          <p:spPr>
            <a:xfrm>
              <a:off x="3957956" y="3807378"/>
              <a:ext cx="2094" cy="33"/>
            </a:xfrm>
            <a:custGeom>
              <a:avLst/>
              <a:gdLst/>
              <a:ahLst/>
              <a:cxnLst/>
              <a:rect l="l" t="t" r="r" b="b"/>
              <a:pathLst>
                <a:path w="64" h="1" extrusionOk="0">
                  <a:moveTo>
                    <a:pt x="0" y="1"/>
                  </a:moveTo>
                  <a:cubicBezTo>
                    <a:pt x="32" y="1"/>
                    <a:pt x="32" y="1"/>
                    <a:pt x="64" y="1"/>
                  </a:cubicBezTo>
                  <a:cubicBezTo>
                    <a:pt x="64" y="1"/>
                    <a:pt x="32" y="1"/>
                    <a:pt x="0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74" name="Google Shape;2674;p30"/>
            <p:cNvSpPr/>
            <p:nvPr/>
          </p:nvSpPr>
          <p:spPr>
            <a:xfrm>
              <a:off x="4149689" y="3860261"/>
              <a:ext cx="8312" cy="2094"/>
            </a:xfrm>
            <a:custGeom>
              <a:avLst/>
              <a:gdLst/>
              <a:ahLst/>
              <a:cxnLst/>
              <a:rect l="l" t="t" r="r" b="b"/>
              <a:pathLst>
                <a:path w="254" h="64" extrusionOk="0">
                  <a:moveTo>
                    <a:pt x="0" y="0"/>
                  </a:moveTo>
                  <a:lnTo>
                    <a:pt x="0" y="0"/>
                  </a:lnTo>
                  <a:cubicBezTo>
                    <a:pt x="63" y="32"/>
                    <a:pt x="127" y="32"/>
                    <a:pt x="253" y="63"/>
                  </a:cubicBezTo>
                  <a:cubicBezTo>
                    <a:pt x="190" y="32"/>
                    <a:pt x="95" y="32"/>
                    <a:pt x="0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75" name="Google Shape;2675;p30"/>
            <p:cNvSpPr/>
            <p:nvPr/>
          </p:nvSpPr>
          <p:spPr>
            <a:xfrm>
              <a:off x="4483545" y="4242647"/>
              <a:ext cx="916" cy="2127"/>
            </a:xfrm>
            <a:custGeom>
              <a:avLst/>
              <a:gdLst/>
              <a:ahLst/>
              <a:cxnLst/>
              <a:rect l="l" t="t" r="r" b="b"/>
              <a:pathLst>
                <a:path w="28" h="65" extrusionOk="0">
                  <a:moveTo>
                    <a:pt x="5" y="0"/>
                  </a:moveTo>
                  <a:lnTo>
                    <a:pt x="5" y="0"/>
                  </a:lnTo>
                  <a:cubicBezTo>
                    <a:pt x="0" y="0"/>
                    <a:pt x="7" y="45"/>
                    <a:pt x="27" y="64"/>
                  </a:cubicBezTo>
                  <a:cubicBezTo>
                    <a:pt x="15" y="16"/>
                    <a:pt x="8" y="0"/>
                    <a:pt x="5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76" name="Google Shape;2676;p30"/>
            <p:cNvSpPr/>
            <p:nvPr/>
          </p:nvSpPr>
          <p:spPr>
            <a:xfrm>
              <a:off x="4504096" y="4221933"/>
              <a:ext cx="3142" cy="1080"/>
            </a:xfrm>
            <a:custGeom>
              <a:avLst/>
              <a:gdLst/>
              <a:ahLst/>
              <a:cxnLst/>
              <a:rect l="l" t="t" r="r" b="b"/>
              <a:pathLst>
                <a:path w="96" h="33" extrusionOk="0">
                  <a:moveTo>
                    <a:pt x="1" y="1"/>
                  </a:moveTo>
                  <a:cubicBezTo>
                    <a:pt x="1" y="1"/>
                    <a:pt x="33" y="32"/>
                    <a:pt x="96" y="32"/>
                  </a:cubicBezTo>
                  <a:cubicBezTo>
                    <a:pt x="33" y="32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77" name="Google Shape;2677;p30"/>
            <p:cNvSpPr/>
            <p:nvPr/>
          </p:nvSpPr>
          <p:spPr>
            <a:xfrm>
              <a:off x="4453341" y="4437490"/>
              <a:ext cx="2094" cy="33"/>
            </a:xfrm>
            <a:custGeom>
              <a:avLst/>
              <a:gdLst/>
              <a:ahLst/>
              <a:cxnLst/>
              <a:rect l="l" t="t" r="r" b="b"/>
              <a:pathLst>
                <a:path w="64" h="1" extrusionOk="0">
                  <a:moveTo>
                    <a:pt x="32" y="1"/>
                  </a:moveTo>
                  <a:lnTo>
                    <a:pt x="0" y="1"/>
                  </a:lnTo>
                  <a:cubicBezTo>
                    <a:pt x="63" y="1"/>
                    <a:pt x="63" y="1"/>
                    <a:pt x="32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78" name="Google Shape;2678;p30"/>
            <p:cNvSpPr/>
            <p:nvPr/>
          </p:nvSpPr>
          <p:spPr>
            <a:xfrm>
              <a:off x="4485443" y="4238524"/>
              <a:ext cx="1080" cy="5203"/>
            </a:xfrm>
            <a:custGeom>
              <a:avLst/>
              <a:gdLst/>
              <a:ahLst/>
              <a:cxnLst/>
              <a:rect l="l" t="t" r="r" b="b"/>
              <a:pathLst>
                <a:path w="33" h="159" extrusionOk="0">
                  <a:moveTo>
                    <a:pt x="33" y="0"/>
                  </a:moveTo>
                  <a:cubicBezTo>
                    <a:pt x="1" y="32"/>
                    <a:pt x="1" y="95"/>
                    <a:pt x="1" y="159"/>
                  </a:cubicBezTo>
                  <a:cubicBezTo>
                    <a:pt x="1" y="127"/>
                    <a:pt x="1" y="64"/>
                    <a:pt x="33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79" name="Google Shape;2679;p30"/>
            <p:cNvSpPr/>
            <p:nvPr/>
          </p:nvSpPr>
          <p:spPr>
            <a:xfrm>
              <a:off x="4482335" y="4235415"/>
              <a:ext cx="2127" cy="4156"/>
            </a:xfrm>
            <a:custGeom>
              <a:avLst/>
              <a:gdLst/>
              <a:ahLst/>
              <a:cxnLst/>
              <a:rect l="l" t="t" r="r" b="b"/>
              <a:pathLst>
                <a:path w="65" h="127" extrusionOk="0">
                  <a:moveTo>
                    <a:pt x="64" y="0"/>
                  </a:moveTo>
                  <a:cubicBezTo>
                    <a:pt x="33" y="0"/>
                    <a:pt x="1" y="0"/>
                    <a:pt x="33" y="127"/>
                  </a:cubicBezTo>
                  <a:cubicBezTo>
                    <a:pt x="64" y="64"/>
                    <a:pt x="64" y="32"/>
                    <a:pt x="64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80" name="Google Shape;2680;p30"/>
            <p:cNvSpPr/>
            <p:nvPr/>
          </p:nvSpPr>
          <p:spPr>
            <a:xfrm>
              <a:off x="4484429" y="4243695"/>
              <a:ext cx="1047" cy="6250"/>
            </a:xfrm>
            <a:custGeom>
              <a:avLst/>
              <a:gdLst/>
              <a:ahLst/>
              <a:cxnLst/>
              <a:rect l="l" t="t" r="r" b="b"/>
              <a:pathLst>
                <a:path w="32" h="191" extrusionOk="0">
                  <a:moveTo>
                    <a:pt x="32" y="1"/>
                  </a:moveTo>
                  <a:lnTo>
                    <a:pt x="32" y="1"/>
                  </a:lnTo>
                  <a:cubicBezTo>
                    <a:pt x="0" y="32"/>
                    <a:pt x="0" y="32"/>
                    <a:pt x="0" y="32"/>
                  </a:cubicBezTo>
                  <a:cubicBezTo>
                    <a:pt x="0" y="64"/>
                    <a:pt x="0" y="96"/>
                    <a:pt x="0" y="191"/>
                  </a:cubicBezTo>
                  <a:cubicBezTo>
                    <a:pt x="0" y="127"/>
                    <a:pt x="0" y="64"/>
                    <a:pt x="32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81" name="Google Shape;2681;p30"/>
            <p:cNvSpPr/>
            <p:nvPr/>
          </p:nvSpPr>
          <p:spPr>
            <a:xfrm>
              <a:off x="3610781" y="3955195"/>
              <a:ext cx="1571" cy="3534"/>
            </a:xfrm>
            <a:custGeom>
              <a:avLst/>
              <a:gdLst/>
              <a:ahLst/>
              <a:cxnLst/>
              <a:rect l="l" t="t" r="r" b="b"/>
              <a:pathLst>
                <a:path w="48" h="108" extrusionOk="0">
                  <a:moveTo>
                    <a:pt x="41" y="0"/>
                  </a:moveTo>
                  <a:cubicBezTo>
                    <a:pt x="34" y="0"/>
                    <a:pt x="17" y="41"/>
                    <a:pt x="0" y="108"/>
                  </a:cubicBezTo>
                  <a:lnTo>
                    <a:pt x="32" y="108"/>
                  </a:lnTo>
                  <a:cubicBezTo>
                    <a:pt x="47" y="33"/>
                    <a:pt x="48" y="0"/>
                    <a:pt x="41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82" name="Google Shape;2682;p30"/>
            <p:cNvSpPr/>
            <p:nvPr/>
          </p:nvSpPr>
          <p:spPr>
            <a:xfrm>
              <a:off x="4146580" y="4605400"/>
              <a:ext cx="1047" cy="33"/>
            </a:xfrm>
            <a:custGeom>
              <a:avLst/>
              <a:gdLst/>
              <a:ahLst/>
              <a:cxnLst/>
              <a:rect l="l" t="t" r="r" b="b"/>
              <a:pathLst>
                <a:path w="32" h="1" extrusionOk="0"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0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83" name="Google Shape;2683;p30"/>
            <p:cNvSpPr/>
            <p:nvPr/>
          </p:nvSpPr>
          <p:spPr>
            <a:xfrm>
              <a:off x="4131036" y="4589823"/>
              <a:ext cx="15577" cy="21828"/>
            </a:xfrm>
            <a:custGeom>
              <a:avLst/>
              <a:gdLst/>
              <a:ahLst/>
              <a:cxnLst/>
              <a:rect l="l" t="t" r="r" b="b"/>
              <a:pathLst>
                <a:path w="476" h="667" extrusionOk="0">
                  <a:moveTo>
                    <a:pt x="253" y="1"/>
                  </a:moveTo>
                  <a:cubicBezTo>
                    <a:pt x="158" y="223"/>
                    <a:pt x="95" y="444"/>
                    <a:pt x="0" y="666"/>
                  </a:cubicBezTo>
                  <a:cubicBezTo>
                    <a:pt x="138" y="505"/>
                    <a:pt x="242" y="461"/>
                    <a:pt x="350" y="461"/>
                  </a:cubicBezTo>
                  <a:cubicBezTo>
                    <a:pt x="391" y="461"/>
                    <a:pt x="432" y="467"/>
                    <a:pt x="475" y="476"/>
                  </a:cubicBezTo>
                  <a:lnTo>
                    <a:pt x="253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84" name="Google Shape;2684;p30"/>
            <p:cNvSpPr/>
            <p:nvPr/>
          </p:nvSpPr>
          <p:spPr>
            <a:xfrm>
              <a:off x="3504033" y="3806396"/>
              <a:ext cx="1020856" cy="805264"/>
            </a:xfrm>
            <a:custGeom>
              <a:avLst/>
              <a:gdLst/>
              <a:ahLst/>
              <a:cxnLst/>
              <a:rect l="l" t="t" r="r" b="b"/>
              <a:pathLst>
                <a:path w="31195" h="24607" extrusionOk="0">
                  <a:moveTo>
                    <a:pt x="19540" y="1651"/>
                  </a:moveTo>
                  <a:cubicBezTo>
                    <a:pt x="19561" y="1658"/>
                    <a:pt x="19592" y="1667"/>
                    <a:pt x="19635" y="1678"/>
                  </a:cubicBezTo>
                  <a:cubicBezTo>
                    <a:pt x="19603" y="1669"/>
                    <a:pt x="19571" y="1660"/>
                    <a:pt x="19540" y="1651"/>
                  </a:cubicBezTo>
                  <a:close/>
                  <a:moveTo>
                    <a:pt x="9765" y="2111"/>
                  </a:moveTo>
                  <a:cubicBezTo>
                    <a:pt x="9771" y="2115"/>
                    <a:pt x="9778" y="2118"/>
                    <a:pt x="9786" y="2121"/>
                  </a:cubicBezTo>
                  <a:cubicBezTo>
                    <a:pt x="9779" y="2118"/>
                    <a:pt x="9772" y="2114"/>
                    <a:pt x="9765" y="2111"/>
                  </a:cubicBezTo>
                  <a:close/>
                  <a:moveTo>
                    <a:pt x="5138" y="4416"/>
                  </a:moveTo>
                  <a:cubicBezTo>
                    <a:pt x="5156" y="4416"/>
                    <a:pt x="5148" y="4461"/>
                    <a:pt x="5131" y="4496"/>
                  </a:cubicBezTo>
                  <a:lnTo>
                    <a:pt x="5036" y="4528"/>
                  </a:lnTo>
                  <a:cubicBezTo>
                    <a:pt x="5092" y="4444"/>
                    <a:pt x="5123" y="4416"/>
                    <a:pt x="5138" y="4416"/>
                  </a:cubicBezTo>
                  <a:close/>
                  <a:moveTo>
                    <a:pt x="72" y="11125"/>
                  </a:moveTo>
                  <a:cubicBezTo>
                    <a:pt x="67" y="11151"/>
                    <a:pt x="64" y="11179"/>
                    <a:pt x="64" y="11210"/>
                  </a:cubicBezTo>
                  <a:cubicBezTo>
                    <a:pt x="68" y="11185"/>
                    <a:pt x="70" y="11157"/>
                    <a:pt x="72" y="11125"/>
                  </a:cubicBezTo>
                  <a:close/>
                  <a:moveTo>
                    <a:pt x="1070" y="12493"/>
                  </a:moveTo>
                  <a:lnTo>
                    <a:pt x="1070" y="12493"/>
                  </a:lnTo>
                  <a:cubicBezTo>
                    <a:pt x="1072" y="12509"/>
                    <a:pt x="1075" y="12524"/>
                    <a:pt x="1077" y="12540"/>
                  </a:cubicBezTo>
                  <a:cubicBezTo>
                    <a:pt x="1077" y="12522"/>
                    <a:pt x="1074" y="12506"/>
                    <a:pt x="1070" y="12493"/>
                  </a:cubicBezTo>
                  <a:close/>
                  <a:moveTo>
                    <a:pt x="30086" y="14725"/>
                  </a:moveTo>
                  <a:cubicBezTo>
                    <a:pt x="30029" y="14811"/>
                    <a:pt x="30010" y="14845"/>
                    <a:pt x="30010" y="14845"/>
                  </a:cubicBezTo>
                  <a:cubicBezTo>
                    <a:pt x="30010" y="14845"/>
                    <a:pt x="30037" y="14795"/>
                    <a:pt x="30054" y="14725"/>
                  </a:cubicBezTo>
                  <a:close/>
                  <a:moveTo>
                    <a:pt x="3611" y="19761"/>
                  </a:moveTo>
                  <a:cubicBezTo>
                    <a:pt x="3621" y="19771"/>
                    <a:pt x="3631" y="19782"/>
                    <a:pt x="3642" y="19792"/>
                  </a:cubicBezTo>
                  <a:cubicBezTo>
                    <a:pt x="3673" y="19823"/>
                    <a:pt x="3687" y="19844"/>
                    <a:pt x="3690" y="19854"/>
                  </a:cubicBezTo>
                  <a:lnTo>
                    <a:pt x="3690" y="19854"/>
                  </a:lnTo>
                  <a:cubicBezTo>
                    <a:pt x="3664" y="19823"/>
                    <a:pt x="3637" y="19793"/>
                    <a:pt x="3611" y="19761"/>
                  </a:cubicBezTo>
                  <a:close/>
                  <a:moveTo>
                    <a:pt x="5182" y="21295"/>
                  </a:moveTo>
                  <a:cubicBezTo>
                    <a:pt x="5180" y="21295"/>
                    <a:pt x="5178" y="21296"/>
                    <a:pt x="5176" y="21296"/>
                  </a:cubicBezTo>
                  <a:lnTo>
                    <a:pt x="5176" y="21296"/>
                  </a:lnTo>
                  <a:cubicBezTo>
                    <a:pt x="5218" y="21317"/>
                    <a:pt x="5258" y="21334"/>
                    <a:pt x="5289" y="21344"/>
                  </a:cubicBezTo>
                  <a:cubicBezTo>
                    <a:pt x="5235" y="21310"/>
                    <a:pt x="5201" y="21295"/>
                    <a:pt x="5182" y="21295"/>
                  </a:cubicBezTo>
                  <a:close/>
                  <a:moveTo>
                    <a:pt x="20798" y="22931"/>
                  </a:moveTo>
                  <a:cubicBezTo>
                    <a:pt x="20786" y="22959"/>
                    <a:pt x="20778" y="22990"/>
                    <a:pt x="20775" y="23023"/>
                  </a:cubicBezTo>
                  <a:cubicBezTo>
                    <a:pt x="20775" y="22961"/>
                    <a:pt x="20716" y="22959"/>
                    <a:pt x="20798" y="22931"/>
                  </a:cubicBezTo>
                  <a:close/>
                  <a:moveTo>
                    <a:pt x="12541" y="23973"/>
                  </a:moveTo>
                  <a:cubicBezTo>
                    <a:pt x="12636" y="23973"/>
                    <a:pt x="12763" y="24004"/>
                    <a:pt x="12858" y="24068"/>
                  </a:cubicBezTo>
                  <a:cubicBezTo>
                    <a:pt x="12842" y="24076"/>
                    <a:pt x="12822" y="24080"/>
                    <a:pt x="12800" y="24080"/>
                  </a:cubicBezTo>
                  <a:cubicBezTo>
                    <a:pt x="12731" y="24080"/>
                    <a:pt x="12636" y="24044"/>
                    <a:pt x="12541" y="23973"/>
                  </a:cubicBezTo>
                  <a:close/>
                  <a:moveTo>
                    <a:pt x="21139" y="24147"/>
                  </a:moveTo>
                  <a:cubicBezTo>
                    <a:pt x="21134" y="24152"/>
                    <a:pt x="21129" y="24157"/>
                    <a:pt x="21124" y="24163"/>
                  </a:cubicBezTo>
                  <a:cubicBezTo>
                    <a:pt x="21130" y="24159"/>
                    <a:pt x="21135" y="24153"/>
                    <a:pt x="21139" y="24147"/>
                  </a:cubicBezTo>
                  <a:close/>
                  <a:moveTo>
                    <a:pt x="20928" y="24224"/>
                  </a:moveTo>
                  <a:cubicBezTo>
                    <a:pt x="20930" y="24224"/>
                    <a:pt x="20932" y="24225"/>
                    <a:pt x="20934" y="24226"/>
                  </a:cubicBezTo>
                  <a:cubicBezTo>
                    <a:pt x="20932" y="24225"/>
                    <a:pt x="20930" y="24224"/>
                    <a:pt x="20928" y="24224"/>
                  </a:cubicBezTo>
                  <a:close/>
                  <a:moveTo>
                    <a:pt x="13917" y="24509"/>
                  </a:moveTo>
                  <a:cubicBezTo>
                    <a:pt x="13913" y="24510"/>
                    <a:pt x="13908" y="24511"/>
                    <a:pt x="13903" y="24511"/>
                  </a:cubicBezTo>
                  <a:cubicBezTo>
                    <a:pt x="13908" y="24511"/>
                    <a:pt x="13913" y="24510"/>
                    <a:pt x="13917" y="24509"/>
                  </a:cubicBezTo>
                  <a:close/>
                  <a:moveTo>
                    <a:pt x="13613" y="0"/>
                  </a:moveTo>
                  <a:cubicBezTo>
                    <a:pt x="13350" y="0"/>
                    <a:pt x="13047" y="66"/>
                    <a:pt x="12909" y="67"/>
                  </a:cubicBezTo>
                  <a:lnTo>
                    <a:pt x="12909" y="67"/>
                  </a:lnTo>
                  <a:lnTo>
                    <a:pt x="12858" y="63"/>
                  </a:lnTo>
                  <a:lnTo>
                    <a:pt x="12858" y="63"/>
                  </a:lnTo>
                  <a:cubicBezTo>
                    <a:pt x="12870" y="66"/>
                    <a:pt x="12885" y="67"/>
                    <a:pt x="12905" y="67"/>
                  </a:cubicBezTo>
                  <a:cubicBezTo>
                    <a:pt x="12906" y="67"/>
                    <a:pt x="12907" y="67"/>
                    <a:pt x="12909" y="67"/>
                  </a:cubicBezTo>
                  <a:lnTo>
                    <a:pt x="12909" y="67"/>
                  </a:lnTo>
                  <a:lnTo>
                    <a:pt x="13238" y="94"/>
                  </a:lnTo>
                  <a:cubicBezTo>
                    <a:pt x="12225" y="189"/>
                    <a:pt x="10958" y="253"/>
                    <a:pt x="10039" y="633"/>
                  </a:cubicBezTo>
                  <a:lnTo>
                    <a:pt x="10134" y="696"/>
                  </a:lnTo>
                  <a:cubicBezTo>
                    <a:pt x="9438" y="1013"/>
                    <a:pt x="9533" y="759"/>
                    <a:pt x="8773" y="1044"/>
                  </a:cubicBezTo>
                  <a:cubicBezTo>
                    <a:pt x="8646" y="1171"/>
                    <a:pt x="8456" y="1266"/>
                    <a:pt x="8266" y="1329"/>
                  </a:cubicBezTo>
                  <a:cubicBezTo>
                    <a:pt x="8424" y="1171"/>
                    <a:pt x="7823" y="1298"/>
                    <a:pt x="8044" y="1108"/>
                  </a:cubicBezTo>
                  <a:lnTo>
                    <a:pt x="8044" y="1108"/>
                  </a:lnTo>
                  <a:cubicBezTo>
                    <a:pt x="7316" y="1551"/>
                    <a:pt x="7696" y="1361"/>
                    <a:pt x="7347" y="1868"/>
                  </a:cubicBezTo>
                  <a:lnTo>
                    <a:pt x="7157" y="1804"/>
                  </a:lnTo>
                  <a:cubicBezTo>
                    <a:pt x="7062" y="1994"/>
                    <a:pt x="7062" y="2058"/>
                    <a:pt x="6714" y="2248"/>
                  </a:cubicBezTo>
                  <a:cubicBezTo>
                    <a:pt x="6967" y="2026"/>
                    <a:pt x="6397" y="2184"/>
                    <a:pt x="6651" y="1899"/>
                  </a:cubicBezTo>
                  <a:cubicBezTo>
                    <a:pt x="6429" y="1899"/>
                    <a:pt x="6239" y="1994"/>
                    <a:pt x="6112" y="2089"/>
                  </a:cubicBezTo>
                  <a:cubicBezTo>
                    <a:pt x="5954" y="2184"/>
                    <a:pt x="5859" y="2279"/>
                    <a:pt x="5764" y="2374"/>
                  </a:cubicBezTo>
                  <a:cubicBezTo>
                    <a:pt x="5594" y="2545"/>
                    <a:pt x="5449" y="2664"/>
                    <a:pt x="5215" y="2664"/>
                  </a:cubicBezTo>
                  <a:cubicBezTo>
                    <a:pt x="5188" y="2664"/>
                    <a:pt x="5160" y="2663"/>
                    <a:pt x="5131" y="2660"/>
                  </a:cubicBezTo>
                  <a:lnTo>
                    <a:pt x="5131" y="2660"/>
                  </a:lnTo>
                  <a:cubicBezTo>
                    <a:pt x="5098" y="2792"/>
                    <a:pt x="5134" y="2838"/>
                    <a:pt x="5198" y="2838"/>
                  </a:cubicBezTo>
                  <a:cubicBezTo>
                    <a:pt x="5257" y="2838"/>
                    <a:pt x="5340" y="2800"/>
                    <a:pt x="5416" y="2755"/>
                  </a:cubicBezTo>
                  <a:cubicBezTo>
                    <a:pt x="5564" y="2680"/>
                    <a:pt x="5713" y="2567"/>
                    <a:pt x="5740" y="2567"/>
                  </a:cubicBezTo>
                  <a:cubicBezTo>
                    <a:pt x="5748" y="2567"/>
                    <a:pt x="5746" y="2576"/>
                    <a:pt x="5732" y="2596"/>
                  </a:cubicBezTo>
                  <a:cubicBezTo>
                    <a:pt x="5954" y="2628"/>
                    <a:pt x="5606" y="2976"/>
                    <a:pt x="5384" y="3135"/>
                  </a:cubicBezTo>
                  <a:cubicBezTo>
                    <a:pt x="5321" y="3166"/>
                    <a:pt x="5249" y="3174"/>
                    <a:pt x="5166" y="3174"/>
                  </a:cubicBezTo>
                  <a:cubicBezTo>
                    <a:pt x="5083" y="3174"/>
                    <a:pt x="4988" y="3166"/>
                    <a:pt x="4877" y="3166"/>
                  </a:cubicBezTo>
                  <a:cubicBezTo>
                    <a:pt x="4703" y="3195"/>
                    <a:pt x="4448" y="3198"/>
                    <a:pt x="4212" y="3394"/>
                  </a:cubicBezTo>
                  <a:lnTo>
                    <a:pt x="4212" y="3394"/>
                  </a:lnTo>
                  <a:cubicBezTo>
                    <a:pt x="4222" y="3375"/>
                    <a:pt x="4230" y="3353"/>
                    <a:pt x="4244" y="3325"/>
                  </a:cubicBezTo>
                  <a:lnTo>
                    <a:pt x="4244" y="3325"/>
                  </a:lnTo>
                  <a:cubicBezTo>
                    <a:pt x="3991" y="3451"/>
                    <a:pt x="3959" y="3800"/>
                    <a:pt x="3611" y="3895"/>
                  </a:cubicBezTo>
                  <a:cubicBezTo>
                    <a:pt x="3642" y="4180"/>
                    <a:pt x="3294" y="4180"/>
                    <a:pt x="3452" y="4401"/>
                  </a:cubicBezTo>
                  <a:cubicBezTo>
                    <a:pt x="3579" y="4243"/>
                    <a:pt x="3737" y="4085"/>
                    <a:pt x="3864" y="3926"/>
                  </a:cubicBezTo>
                  <a:lnTo>
                    <a:pt x="3864" y="3926"/>
                  </a:lnTo>
                  <a:cubicBezTo>
                    <a:pt x="3769" y="4085"/>
                    <a:pt x="3706" y="4275"/>
                    <a:pt x="3611" y="4465"/>
                  </a:cubicBezTo>
                  <a:cubicBezTo>
                    <a:pt x="3547" y="4655"/>
                    <a:pt x="3421" y="4876"/>
                    <a:pt x="3167" y="5035"/>
                  </a:cubicBezTo>
                  <a:cubicBezTo>
                    <a:pt x="3135" y="4971"/>
                    <a:pt x="3199" y="4781"/>
                    <a:pt x="3262" y="4655"/>
                  </a:cubicBezTo>
                  <a:lnTo>
                    <a:pt x="3262" y="4655"/>
                  </a:lnTo>
                  <a:cubicBezTo>
                    <a:pt x="3072" y="4718"/>
                    <a:pt x="3072" y="4940"/>
                    <a:pt x="2882" y="5035"/>
                  </a:cubicBezTo>
                  <a:cubicBezTo>
                    <a:pt x="2819" y="4908"/>
                    <a:pt x="2914" y="4750"/>
                    <a:pt x="3072" y="4560"/>
                  </a:cubicBezTo>
                  <a:cubicBezTo>
                    <a:pt x="3231" y="4370"/>
                    <a:pt x="3389" y="4180"/>
                    <a:pt x="3484" y="3958"/>
                  </a:cubicBezTo>
                  <a:lnTo>
                    <a:pt x="3484" y="3958"/>
                  </a:lnTo>
                  <a:cubicBezTo>
                    <a:pt x="3287" y="3983"/>
                    <a:pt x="3166" y="4392"/>
                    <a:pt x="3077" y="4392"/>
                  </a:cubicBezTo>
                  <a:cubicBezTo>
                    <a:pt x="3052" y="4392"/>
                    <a:pt x="3030" y="4359"/>
                    <a:pt x="3009" y="4275"/>
                  </a:cubicBezTo>
                  <a:lnTo>
                    <a:pt x="3009" y="4275"/>
                  </a:lnTo>
                  <a:cubicBezTo>
                    <a:pt x="3135" y="4781"/>
                    <a:pt x="2502" y="4781"/>
                    <a:pt x="2439" y="5351"/>
                  </a:cubicBezTo>
                  <a:lnTo>
                    <a:pt x="2344" y="5225"/>
                  </a:lnTo>
                  <a:cubicBezTo>
                    <a:pt x="2312" y="5288"/>
                    <a:pt x="2280" y="5478"/>
                    <a:pt x="2185" y="5573"/>
                  </a:cubicBezTo>
                  <a:lnTo>
                    <a:pt x="2185" y="5256"/>
                  </a:lnTo>
                  <a:cubicBezTo>
                    <a:pt x="2122" y="5478"/>
                    <a:pt x="1995" y="5573"/>
                    <a:pt x="1837" y="5700"/>
                  </a:cubicBezTo>
                  <a:cubicBezTo>
                    <a:pt x="1679" y="5826"/>
                    <a:pt x="1552" y="5953"/>
                    <a:pt x="1489" y="6143"/>
                  </a:cubicBezTo>
                  <a:cubicBezTo>
                    <a:pt x="1641" y="5898"/>
                    <a:pt x="1715" y="5829"/>
                    <a:pt x="1763" y="5829"/>
                  </a:cubicBezTo>
                  <a:cubicBezTo>
                    <a:pt x="1823" y="5829"/>
                    <a:pt x="1840" y="5939"/>
                    <a:pt x="1919" y="5939"/>
                  </a:cubicBezTo>
                  <a:cubicBezTo>
                    <a:pt x="1946" y="5939"/>
                    <a:pt x="1981" y="5926"/>
                    <a:pt x="2027" y="5890"/>
                  </a:cubicBezTo>
                  <a:lnTo>
                    <a:pt x="2027" y="5890"/>
                  </a:lnTo>
                  <a:cubicBezTo>
                    <a:pt x="1837" y="6365"/>
                    <a:pt x="1710" y="6428"/>
                    <a:pt x="1520" y="6491"/>
                  </a:cubicBezTo>
                  <a:cubicBezTo>
                    <a:pt x="1330" y="6555"/>
                    <a:pt x="1140" y="6650"/>
                    <a:pt x="919" y="7156"/>
                  </a:cubicBezTo>
                  <a:cubicBezTo>
                    <a:pt x="966" y="7061"/>
                    <a:pt x="1140" y="6858"/>
                    <a:pt x="1195" y="6858"/>
                  </a:cubicBezTo>
                  <a:cubicBezTo>
                    <a:pt x="1214" y="6858"/>
                    <a:pt x="1219" y="6880"/>
                    <a:pt x="1204" y="6935"/>
                  </a:cubicBezTo>
                  <a:cubicBezTo>
                    <a:pt x="1109" y="7125"/>
                    <a:pt x="919" y="7346"/>
                    <a:pt x="792" y="7410"/>
                  </a:cubicBezTo>
                  <a:cubicBezTo>
                    <a:pt x="713" y="7657"/>
                    <a:pt x="714" y="7725"/>
                    <a:pt x="747" y="7725"/>
                  </a:cubicBezTo>
                  <a:cubicBezTo>
                    <a:pt x="787" y="7725"/>
                    <a:pt x="873" y="7626"/>
                    <a:pt x="920" y="7626"/>
                  </a:cubicBezTo>
                  <a:cubicBezTo>
                    <a:pt x="943" y="7626"/>
                    <a:pt x="957" y="7651"/>
                    <a:pt x="950" y="7727"/>
                  </a:cubicBezTo>
                  <a:cubicBezTo>
                    <a:pt x="697" y="7885"/>
                    <a:pt x="887" y="8075"/>
                    <a:pt x="824" y="8392"/>
                  </a:cubicBezTo>
                  <a:lnTo>
                    <a:pt x="697" y="8328"/>
                  </a:lnTo>
                  <a:cubicBezTo>
                    <a:pt x="539" y="8708"/>
                    <a:pt x="602" y="8772"/>
                    <a:pt x="634" y="8835"/>
                  </a:cubicBezTo>
                  <a:cubicBezTo>
                    <a:pt x="697" y="8898"/>
                    <a:pt x="729" y="8962"/>
                    <a:pt x="602" y="9310"/>
                  </a:cubicBezTo>
                  <a:lnTo>
                    <a:pt x="507" y="8930"/>
                  </a:lnTo>
                  <a:lnTo>
                    <a:pt x="475" y="9342"/>
                  </a:lnTo>
                  <a:lnTo>
                    <a:pt x="349" y="9215"/>
                  </a:lnTo>
                  <a:cubicBezTo>
                    <a:pt x="349" y="9437"/>
                    <a:pt x="349" y="9563"/>
                    <a:pt x="317" y="9690"/>
                  </a:cubicBezTo>
                  <a:cubicBezTo>
                    <a:pt x="285" y="9848"/>
                    <a:pt x="254" y="9975"/>
                    <a:pt x="222" y="10165"/>
                  </a:cubicBezTo>
                  <a:cubicBezTo>
                    <a:pt x="236" y="10156"/>
                    <a:pt x="249" y="10151"/>
                    <a:pt x="263" y="10151"/>
                  </a:cubicBezTo>
                  <a:cubicBezTo>
                    <a:pt x="342" y="10151"/>
                    <a:pt x="407" y="10310"/>
                    <a:pt x="380" y="10608"/>
                  </a:cubicBezTo>
                  <a:cubicBezTo>
                    <a:pt x="353" y="10671"/>
                    <a:pt x="334" y="10686"/>
                    <a:pt x="319" y="10686"/>
                  </a:cubicBezTo>
                  <a:cubicBezTo>
                    <a:pt x="307" y="10686"/>
                    <a:pt x="298" y="10675"/>
                    <a:pt x="291" y="10675"/>
                  </a:cubicBezTo>
                  <a:cubicBezTo>
                    <a:pt x="277" y="10675"/>
                    <a:pt x="269" y="10716"/>
                    <a:pt x="254" y="10957"/>
                  </a:cubicBezTo>
                  <a:cubicBezTo>
                    <a:pt x="190" y="10862"/>
                    <a:pt x="95" y="10703"/>
                    <a:pt x="222" y="10513"/>
                  </a:cubicBezTo>
                  <a:cubicBezTo>
                    <a:pt x="190" y="10482"/>
                    <a:pt x="159" y="10387"/>
                    <a:pt x="127" y="10355"/>
                  </a:cubicBezTo>
                  <a:cubicBezTo>
                    <a:pt x="44" y="10575"/>
                    <a:pt x="81" y="10915"/>
                    <a:pt x="72" y="11125"/>
                  </a:cubicBezTo>
                  <a:lnTo>
                    <a:pt x="72" y="11125"/>
                  </a:lnTo>
                  <a:cubicBezTo>
                    <a:pt x="81" y="11073"/>
                    <a:pt x="95" y="11031"/>
                    <a:pt x="95" y="10988"/>
                  </a:cubicBezTo>
                  <a:cubicBezTo>
                    <a:pt x="127" y="11242"/>
                    <a:pt x="190" y="11495"/>
                    <a:pt x="254" y="11748"/>
                  </a:cubicBezTo>
                  <a:cubicBezTo>
                    <a:pt x="243" y="11782"/>
                    <a:pt x="232" y="11795"/>
                    <a:pt x="220" y="11795"/>
                  </a:cubicBezTo>
                  <a:cubicBezTo>
                    <a:pt x="200" y="11795"/>
                    <a:pt x="179" y="11747"/>
                    <a:pt x="159" y="11685"/>
                  </a:cubicBezTo>
                  <a:lnTo>
                    <a:pt x="159" y="11685"/>
                  </a:lnTo>
                  <a:cubicBezTo>
                    <a:pt x="159" y="11812"/>
                    <a:pt x="190" y="11938"/>
                    <a:pt x="222" y="12128"/>
                  </a:cubicBezTo>
                  <a:cubicBezTo>
                    <a:pt x="127" y="12097"/>
                    <a:pt x="64" y="12097"/>
                    <a:pt x="0" y="11780"/>
                  </a:cubicBezTo>
                  <a:lnTo>
                    <a:pt x="0" y="11780"/>
                  </a:lnTo>
                  <a:cubicBezTo>
                    <a:pt x="32" y="12033"/>
                    <a:pt x="95" y="12255"/>
                    <a:pt x="159" y="12477"/>
                  </a:cubicBezTo>
                  <a:cubicBezTo>
                    <a:pt x="131" y="12532"/>
                    <a:pt x="103" y="12780"/>
                    <a:pt x="76" y="12780"/>
                  </a:cubicBezTo>
                  <a:cubicBezTo>
                    <a:pt x="72" y="12780"/>
                    <a:pt x="68" y="12774"/>
                    <a:pt x="64" y="12762"/>
                  </a:cubicBezTo>
                  <a:lnTo>
                    <a:pt x="64" y="12762"/>
                  </a:lnTo>
                  <a:cubicBezTo>
                    <a:pt x="64" y="12952"/>
                    <a:pt x="159" y="13205"/>
                    <a:pt x="222" y="13459"/>
                  </a:cubicBezTo>
                  <a:cubicBezTo>
                    <a:pt x="317" y="13680"/>
                    <a:pt x="412" y="13934"/>
                    <a:pt x="444" y="14187"/>
                  </a:cubicBezTo>
                  <a:cubicBezTo>
                    <a:pt x="444" y="14219"/>
                    <a:pt x="475" y="14282"/>
                    <a:pt x="507" y="14377"/>
                  </a:cubicBezTo>
                  <a:cubicBezTo>
                    <a:pt x="570" y="14599"/>
                    <a:pt x="634" y="14820"/>
                    <a:pt x="697" y="15042"/>
                  </a:cubicBezTo>
                  <a:cubicBezTo>
                    <a:pt x="760" y="15264"/>
                    <a:pt x="855" y="15517"/>
                    <a:pt x="982" y="15770"/>
                  </a:cubicBezTo>
                  <a:lnTo>
                    <a:pt x="1045" y="16087"/>
                  </a:lnTo>
                  <a:cubicBezTo>
                    <a:pt x="1084" y="16165"/>
                    <a:pt x="1105" y="16192"/>
                    <a:pt x="1115" y="16192"/>
                  </a:cubicBezTo>
                  <a:cubicBezTo>
                    <a:pt x="1140" y="16192"/>
                    <a:pt x="1109" y="16039"/>
                    <a:pt x="1138" y="16039"/>
                  </a:cubicBezTo>
                  <a:cubicBezTo>
                    <a:pt x="1157" y="16039"/>
                    <a:pt x="1200" y="16102"/>
                    <a:pt x="1299" y="16309"/>
                  </a:cubicBezTo>
                  <a:cubicBezTo>
                    <a:pt x="1552" y="16752"/>
                    <a:pt x="1299" y="16499"/>
                    <a:pt x="1362" y="16689"/>
                  </a:cubicBezTo>
                  <a:cubicBezTo>
                    <a:pt x="1457" y="16784"/>
                    <a:pt x="1552" y="16942"/>
                    <a:pt x="1679" y="17101"/>
                  </a:cubicBezTo>
                  <a:cubicBezTo>
                    <a:pt x="1774" y="17259"/>
                    <a:pt x="1900" y="17449"/>
                    <a:pt x="1995" y="17671"/>
                  </a:cubicBezTo>
                  <a:cubicBezTo>
                    <a:pt x="1900" y="17544"/>
                    <a:pt x="1869" y="17449"/>
                    <a:pt x="1774" y="17322"/>
                  </a:cubicBezTo>
                  <a:lnTo>
                    <a:pt x="1774" y="17322"/>
                  </a:lnTo>
                  <a:lnTo>
                    <a:pt x="1932" y="17639"/>
                  </a:lnTo>
                  <a:cubicBezTo>
                    <a:pt x="1714" y="17420"/>
                    <a:pt x="1585" y="17202"/>
                    <a:pt x="1569" y="17202"/>
                  </a:cubicBezTo>
                  <a:cubicBezTo>
                    <a:pt x="1561" y="17202"/>
                    <a:pt x="1576" y="17246"/>
                    <a:pt x="1615" y="17354"/>
                  </a:cubicBezTo>
                  <a:cubicBezTo>
                    <a:pt x="1617" y="17353"/>
                    <a:pt x="1619" y="17353"/>
                    <a:pt x="1622" y="17353"/>
                  </a:cubicBezTo>
                  <a:cubicBezTo>
                    <a:pt x="1784" y="17353"/>
                    <a:pt x="2318" y="18496"/>
                    <a:pt x="2519" y="18496"/>
                  </a:cubicBezTo>
                  <a:cubicBezTo>
                    <a:pt x="2524" y="18496"/>
                    <a:pt x="2529" y="18496"/>
                    <a:pt x="2534" y="18494"/>
                  </a:cubicBezTo>
                  <a:lnTo>
                    <a:pt x="2660" y="18684"/>
                  </a:lnTo>
                  <a:cubicBezTo>
                    <a:pt x="2629" y="18652"/>
                    <a:pt x="2597" y="18621"/>
                    <a:pt x="2565" y="18589"/>
                  </a:cubicBezTo>
                  <a:lnTo>
                    <a:pt x="2565" y="18589"/>
                  </a:lnTo>
                  <a:cubicBezTo>
                    <a:pt x="2787" y="19001"/>
                    <a:pt x="2850" y="18779"/>
                    <a:pt x="3199" y="19254"/>
                  </a:cubicBezTo>
                  <a:cubicBezTo>
                    <a:pt x="3299" y="19379"/>
                    <a:pt x="3379" y="19504"/>
                    <a:pt x="3346" y="19504"/>
                  </a:cubicBezTo>
                  <a:cubicBezTo>
                    <a:pt x="3337" y="19504"/>
                    <a:pt x="3320" y="19496"/>
                    <a:pt x="3294" y="19476"/>
                  </a:cubicBezTo>
                  <a:lnTo>
                    <a:pt x="3294" y="19476"/>
                  </a:lnTo>
                  <a:cubicBezTo>
                    <a:pt x="3410" y="19563"/>
                    <a:pt x="3499" y="19650"/>
                    <a:pt x="3611" y="19761"/>
                  </a:cubicBezTo>
                  <a:lnTo>
                    <a:pt x="3611" y="19761"/>
                  </a:lnTo>
                  <a:cubicBezTo>
                    <a:pt x="3611" y="19761"/>
                    <a:pt x="3611" y="19761"/>
                    <a:pt x="3611" y="19761"/>
                  </a:cubicBezTo>
                  <a:lnTo>
                    <a:pt x="3611" y="19761"/>
                  </a:lnTo>
                  <a:cubicBezTo>
                    <a:pt x="3611" y="19761"/>
                    <a:pt x="3611" y="19761"/>
                    <a:pt x="3611" y="19761"/>
                  </a:cubicBezTo>
                  <a:lnTo>
                    <a:pt x="3611" y="19761"/>
                  </a:lnTo>
                  <a:cubicBezTo>
                    <a:pt x="3611" y="19761"/>
                    <a:pt x="3611" y="19761"/>
                    <a:pt x="3611" y="19761"/>
                  </a:cubicBezTo>
                  <a:lnTo>
                    <a:pt x="3611" y="19761"/>
                  </a:lnTo>
                  <a:cubicBezTo>
                    <a:pt x="3644" y="19829"/>
                    <a:pt x="3678" y="19860"/>
                    <a:pt x="3688" y="19860"/>
                  </a:cubicBezTo>
                  <a:cubicBezTo>
                    <a:pt x="3691" y="19860"/>
                    <a:pt x="3691" y="19858"/>
                    <a:pt x="3690" y="19854"/>
                  </a:cubicBezTo>
                  <a:lnTo>
                    <a:pt x="3690" y="19854"/>
                  </a:lnTo>
                  <a:cubicBezTo>
                    <a:pt x="3822" y="20004"/>
                    <a:pt x="3954" y="20136"/>
                    <a:pt x="4086" y="20267"/>
                  </a:cubicBezTo>
                  <a:cubicBezTo>
                    <a:pt x="4181" y="20331"/>
                    <a:pt x="4371" y="20457"/>
                    <a:pt x="4466" y="20521"/>
                  </a:cubicBezTo>
                  <a:cubicBezTo>
                    <a:pt x="4490" y="20554"/>
                    <a:pt x="4496" y="20565"/>
                    <a:pt x="4491" y="20565"/>
                  </a:cubicBezTo>
                  <a:cubicBezTo>
                    <a:pt x="4479" y="20565"/>
                    <a:pt x="4415" y="20507"/>
                    <a:pt x="4401" y="20507"/>
                  </a:cubicBezTo>
                  <a:cubicBezTo>
                    <a:pt x="4398" y="20507"/>
                    <a:pt x="4397" y="20511"/>
                    <a:pt x="4402" y="20521"/>
                  </a:cubicBezTo>
                  <a:cubicBezTo>
                    <a:pt x="4497" y="20584"/>
                    <a:pt x="4624" y="20679"/>
                    <a:pt x="4719" y="20742"/>
                  </a:cubicBezTo>
                  <a:cubicBezTo>
                    <a:pt x="4743" y="20774"/>
                    <a:pt x="4743" y="20788"/>
                    <a:pt x="4726" y="20788"/>
                  </a:cubicBezTo>
                  <a:cubicBezTo>
                    <a:pt x="4677" y="20788"/>
                    <a:pt x="4481" y="20663"/>
                    <a:pt x="4339" y="20521"/>
                  </a:cubicBezTo>
                  <a:lnTo>
                    <a:pt x="4339" y="20521"/>
                  </a:lnTo>
                  <a:cubicBezTo>
                    <a:pt x="4497" y="20901"/>
                    <a:pt x="4592" y="20711"/>
                    <a:pt x="5131" y="21312"/>
                  </a:cubicBezTo>
                  <a:cubicBezTo>
                    <a:pt x="5036" y="21217"/>
                    <a:pt x="4941" y="21154"/>
                    <a:pt x="4846" y="21091"/>
                  </a:cubicBezTo>
                  <a:lnTo>
                    <a:pt x="4846" y="21091"/>
                  </a:lnTo>
                  <a:cubicBezTo>
                    <a:pt x="4941" y="21312"/>
                    <a:pt x="5194" y="21471"/>
                    <a:pt x="5479" y="21819"/>
                  </a:cubicBezTo>
                  <a:cubicBezTo>
                    <a:pt x="5427" y="21740"/>
                    <a:pt x="5091" y="21314"/>
                    <a:pt x="5176" y="21296"/>
                  </a:cubicBezTo>
                  <a:lnTo>
                    <a:pt x="5176" y="21296"/>
                  </a:lnTo>
                  <a:cubicBezTo>
                    <a:pt x="5088" y="21251"/>
                    <a:pt x="4994" y="21187"/>
                    <a:pt x="4972" y="21122"/>
                  </a:cubicBezTo>
                  <a:cubicBezTo>
                    <a:pt x="5131" y="21122"/>
                    <a:pt x="5162" y="21217"/>
                    <a:pt x="5289" y="21344"/>
                  </a:cubicBezTo>
                  <a:cubicBezTo>
                    <a:pt x="5384" y="21439"/>
                    <a:pt x="5479" y="21566"/>
                    <a:pt x="5701" y="21661"/>
                  </a:cubicBezTo>
                  <a:cubicBezTo>
                    <a:pt x="5669" y="21724"/>
                    <a:pt x="5859" y="21819"/>
                    <a:pt x="6081" y="22009"/>
                  </a:cubicBezTo>
                  <a:lnTo>
                    <a:pt x="6017" y="22073"/>
                  </a:lnTo>
                  <a:cubicBezTo>
                    <a:pt x="6271" y="22231"/>
                    <a:pt x="6302" y="22168"/>
                    <a:pt x="6461" y="22231"/>
                  </a:cubicBezTo>
                  <a:cubicBezTo>
                    <a:pt x="6746" y="22421"/>
                    <a:pt x="6746" y="22516"/>
                    <a:pt x="6809" y="22643"/>
                  </a:cubicBezTo>
                  <a:cubicBezTo>
                    <a:pt x="6898" y="22700"/>
                    <a:pt x="6940" y="22721"/>
                    <a:pt x="6955" y="22721"/>
                  </a:cubicBezTo>
                  <a:cubicBezTo>
                    <a:pt x="6997" y="22721"/>
                    <a:pt x="6799" y="22532"/>
                    <a:pt x="6888" y="22532"/>
                  </a:cubicBezTo>
                  <a:cubicBezTo>
                    <a:pt x="6917" y="22532"/>
                    <a:pt x="6979" y="22554"/>
                    <a:pt x="7094" y="22611"/>
                  </a:cubicBezTo>
                  <a:cubicBezTo>
                    <a:pt x="7474" y="22896"/>
                    <a:pt x="7791" y="22991"/>
                    <a:pt x="8298" y="23149"/>
                  </a:cubicBezTo>
                  <a:cubicBezTo>
                    <a:pt x="8583" y="23308"/>
                    <a:pt x="8234" y="23213"/>
                    <a:pt x="8329" y="23276"/>
                  </a:cubicBezTo>
                  <a:lnTo>
                    <a:pt x="8614" y="23308"/>
                  </a:lnTo>
                  <a:cubicBezTo>
                    <a:pt x="8678" y="23308"/>
                    <a:pt x="8646" y="23339"/>
                    <a:pt x="8614" y="23371"/>
                  </a:cubicBezTo>
                  <a:cubicBezTo>
                    <a:pt x="8638" y="23374"/>
                    <a:pt x="8658" y="23375"/>
                    <a:pt x="8675" y="23375"/>
                  </a:cubicBezTo>
                  <a:cubicBezTo>
                    <a:pt x="8795" y="23375"/>
                    <a:pt x="8758" y="23309"/>
                    <a:pt x="8870" y="23309"/>
                  </a:cubicBezTo>
                  <a:cubicBezTo>
                    <a:pt x="8910" y="23309"/>
                    <a:pt x="8968" y="23317"/>
                    <a:pt x="9058" y="23339"/>
                  </a:cubicBezTo>
                  <a:cubicBezTo>
                    <a:pt x="9070" y="23327"/>
                    <a:pt x="9085" y="23322"/>
                    <a:pt x="9104" y="23322"/>
                  </a:cubicBezTo>
                  <a:cubicBezTo>
                    <a:pt x="9271" y="23322"/>
                    <a:pt x="9689" y="23756"/>
                    <a:pt x="10121" y="23756"/>
                  </a:cubicBezTo>
                  <a:cubicBezTo>
                    <a:pt x="10147" y="23756"/>
                    <a:pt x="10172" y="23754"/>
                    <a:pt x="10198" y="23751"/>
                  </a:cubicBezTo>
                  <a:lnTo>
                    <a:pt x="10198" y="23751"/>
                  </a:lnTo>
                  <a:cubicBezTo>
                    <a:pt x="10293" y="23814"/>
                    <a:pt x="10134" y="23814"/>
                    <a:pt x="10134" y="23878"/>
                  </a:cubicBezTo>
                  <a:cubicBezTo>
                    <a:pt x="10483" y="23909"/>
                    <a:pt x="10609" y="23909"/>
                    <a:pt x="10736" y="23909"/>
                  </a:cubicBezTo>
                  <a:cubicBezTo>
                    <a:pt x="10863" y="23909"/>
                    <a:pt x="10958" y="23878"/>
                    <a:pt x="11243" y="23846"/>
                  </a:cubicBezTo>
                  <a:lnTo>
                    <a:pt x="11623" y="24036"/>
                  </a:lnTo>
                  <a:cubicBezTo>
                    <a:pt x="11338" y="23846"/>
                    <a:pt x="11749" y="23783"/>
                    <a:pt x="12130" y="23688"/>
                  </a:cubicBezTo>
                  <a:cubicBezTo>
                    <a:pt x="12035" y="23624"/>
                    <a:pt x="11940" y="23529"/>
                    <a:pt x="11876" y="23498"/>
                  </a:cubicBezTo>
                  <a:lnTo>
                    <a:pt x="12446" y="23466"/>
                  </a:lnTo>
                  <a:lnTo>
                    <a:pt x="12446" y="23466"/>
                  </a:lnTo>
                  <a:cubicBezTo>
                    <a:pt x="12510" y="23529"/>
                    <a:pt x="12446" y="23561"/>
                    <a:pt x="12351" y="23624"/>
                  </a:cubicBezTo>
                  <a:cubicBezTo>
                    <a:pt x="12383" y="23624"/>
                    <a:pt x="12415" y="23624"/>
                    <a:pt x="12446" y="23593"/>
                  </a:cubicBezTo>
                  <a:lnTo>
                    <a:pt x="12446" y="23593"/>
                  </a:lnTo>
                  <a:cubicBezTo>
                    <a:pt x="12636" y="23688"/>
                    <a:pt x="12541" y="23783"/>
                    <a:pt x="12383" y="23878"/>
                  </a:cubicBezTo>
                  <a:cubicBezTo>
                    <a:pt x="12320" y="23814"/>
                    <a:pt x="12256" y="23783"/>
                    <a:pt x="12193" y="23719"/>
                  </a:cubicBezTo>
                  <a:cubicBezTo>
                    <a:pt x="12035" y="23814"/>
                    <a:pt x="11908" y="23909"/>
                    <a:pt x="11908" y="24036"/>
                  </a:cubicBezTo>
                  <a:cubicBezTo>
                    <a:pt x="11940" y="24004"/>
                    <a:pt x="12003" y="24004"/>
                    <a:pt x="12098" y="24004"/>
                  </a:cubicBezTo>
                  <a:cubicBezTo>
                    <a:pt x="12066" y="24036"/>
                    <a:pt x="12035" y="24068"/>
                    <a:pt x="12035" y="24068"/>
                  </a:cubicBezTo>
                  <a:cubicBezTo>
                    <a:pt x="12044" y="24077"/>
                    <a:pt x="12056" y="24081"/>
                    <a:pt x="12070" y="24081"/>
                  </a:cubicBezTo>
                  <a:cubicBezTo>
                    <a:pt x="12106" y="24081"/>
                    <a:pt x="12157" y="24058"/>
                    <a:pt x="12225" y="24036"/>
                  </a:cubicBezTo>
                  <a:lnTo>
                    <a:pt x="12320" y="24258"/>
                  </a:lnTo>
                  <a:lnTo>
                    <a:pt x="12351" y="24194"/>
                  </a:lnTo>
                  <a:lnTo>
                    <a:pt x="13080" y="24416"/>
                  </a:lnTo>
                  <a:cubicBezTo>
                    <a:pt x="13650" y="24289"/>
                    <a:pt x="14125" y="23973"/>
                    <a:pt x="14980" y="23909"/>
                  </a:cubicBezTo>
                  <a:lnTo>
                    <a:pt x="14980" y="23909"/>
                  </a:lnTo>
                  <a:cubicBezTo>
                    <a:pt x="14758" y="24068"/>
                    <a:pt x="14916" y="24194"/>
                    <a:pt x="14885" y="24416"/>
                  </a:cubicBezTo>
                  <a:cubicBezTo>
                    <a:pt x="14821" y="24332"/>
                    <a:pt x="14730" y="24303"/>
                    <a:pt x="14620" y="24303"/>
                  </a:cubicBezTo>
                  <a:cubicBezTo>
                    <a:pt x="14565" y="24303"/>
                    <a:pt x="14505" y="24310"/>
                    <a:pt x="14441" y="24321"/>
                  </a:cubicBezTo>
                  <a:cubicBezTo>
                    <a:pt x="14310" y="24343"/>
                    <a:pt x="14164" y="24380"/>
                    <a:pt x="14013" y="24380"/>
                  </a:cubicBezTo>
                  <a:cubicBezTo>
                    <a:pt x="13945" y="24380"/>
                    <a:pt x="13877" y="24372"/>
                    <a:pt x="13808" y="24353"/>
                  </a:cubicBezTo>
                  <a:lnTo>
                    <a:pt x="13808" y="24353"/>
                  </a:lnTo>
                  <a:cubicBezTo>
                    <a:pt x="14013" y="24411"/>
                    <a:pt x="13974" y="24497"/>
                    <a:pt x="13917" y="24509"/>
                  </a:cubicBezTo>
                  <a:lnTo>
                    <a:pt x="13917" y="24509"/>
                  </a:lnTo>
                  <a:cubicBezTo>
                    <a:pt x="14197" y="24478"/>
                    <a:pt x="14446" y="24447"/>
                    <a:pt x="14695" y="24384"/>
                  </a:cubicBezTo>
                  <a:cubicBezTo>
                    <a:pt x="14695" y="24574"/>
                    <a:pt x="14853" y="24543"/>
                    <a:pt x="15075" y="24606"/>
                  </a:cubicBezTo>
                  <a:cubicBezTo>
                    <a:pt x="14916" y="24258"/>
                    <a:pt x="15645" y="24416"/>
                    <a:pt x="15961" y="24321"/>
                  </a:cubicBezTo>
                  <a:lnTo>
                    <a:pt x="15961" y="24321"/>
                  </a:lnTo>
                  <a:cubicBezTo>
                    <a:pt x="15990" y="24406"/>
                    <a:pt x="15942" y="24516"/>
                    <a:pt x="15638" y="24516"/>
                  </a:cubicBezTo>
                  <a:cubicBezTo>
                    <a:pt x="15602" y="24516"/>
                    <a:pt x="15562" y="24514"/>
                    <a:pt x="15518" y="24511"/>
                  </a:cubicBezTo>
                  <a:lnTo>
                    <a:pt x="15518" y="24511"/>
                  </a:lnTo>
                  <a:cubicBezTo>
                    <a:pt x="15596" y="24561"/>
                    <a:pt x="15663" y="24581"/>
                    <a:pt x="15725" y="24581"/>
                  </a:cubicBezTo>
                  <a:cubicBezTo>
                    <a:pt x="15965" y="24581"/>
                    <a:pt x="16106" y="24277"/>
                    <a:pt x="16341" y="24277"/>
                  </a:cubicBezTo>
                  <a:cubicBezTo>
                    <a:pt x="16389" y="24277"/>
                    <a:pt x="16442" y="24290"/>
                    <a:pt x="16500" y="24321"/>
                  </a:cubicBezTo>
                  <a:cubicBezTo>
                    <a:pt x="16405" y="24353"/>
                    <a:pt x="16342" y="24321"/>
                    <a:pt x="16310" y="24384"/>
                  </a:cubicBezTo>
                  <a:cubicBezTo>
                    <a:pt x="16387" y="24351"/>
                    <a:pt x="16503" y="24337"/>
                    <a:pt x="16617" y="24337"/>
                  </a:cubicBezTo>
                  <a:cubicBezTo>
                    <a:pt x="16830" y="24337"/>
                    <a:pt x="17037" y="24386"/>
                    <a:pt x="16975" y="24448"/>
                  </a:cubicBezTo>
                  <a:lnTo>
                    <a:pt x="16880" y="24448"/>
                  </a:lnTo>
                  <a:cubicBezTo>
                    <a:pt x="16984" y="24458"/>
                    <a:pt x="17105" y="24463"/>
                    <a:pt x="17235" y="24463"/>
                  </a:cubicBezTo>
                  <a:cubicBezTo>
                    <a:pt x="17897" y="24463"/>
                    <a:pt x="18790" y="24327"/>
                    <a:pt x="18843" y="24036"/>
                  </a:cubicBezTo>
                  <a:lnTo>
                    <a:pt x="18843" y="24036"/>
                  </a:lnTo>
                  <a:cubicBezTo>
                    <a:pt x="18875" y="24068"/>
                    <a:pt x="18812" y="24416"/>
                    <a:pt x="18780" y="24479"/>
                  </a:cubicBezTo>
                  <a:cubicBezTo>
                    <a:pt x="19128" y="24099"/>
                    <a:pt x="19445" y="23688"/>
                    <a:pt x="19762" y="23276"/>
                  </a:cubicBezTo>
                  <a:lnTo>
                    <a:pt x="19762" y="23276"/>
                  </a:lnTo>
                  <a:cubicBezTo>
                    <a:pt x="19698" y="23561"/>
                    <a:pt x="20173" y="24194"/>
                    <a:pt x="19667" y="24416"/>
                  </a:cubicBezTo>
                  <a:cubicBezTo>
                    <a:pt x="19720" y="24416"/>
                    <a:pt x="19776" y="24420"/>
                    <a:pt x="19839" y="24420"/>
                  </a:cubicBezTo>
                  <a:cubicBezTo>
                    <a:pt x="19966" y="24420"/>
                    <a:pt x="20121" y="24405"/>
                    <a:pt x="20332" y="24321"/>
                  </a:cubicBezTo>
                  <a:cubicBezTo>
                    <a:pt x="20205" y="24289"/>
                    <a:pt x="20015" y="23941"/>
                    <a:pt x="20142" y="23909"/>
                  </a:cubicBezTo>
                  <a:lnTo>
                    <a:pt x="20142" y="23909"/>
                  </a:lnTo>
                  <a:cubicBezTo>
                    <a:pt x="20552" y="24162"/>
                    <a:pt x="20428" y="24005"/>
                    <a:pt x="20928" y="24224"/>
                  </a:cubicBezTo>
                  <a:lnTo>
                    <a:pt x="20928" y="24224"/>
                  </a:lnTo>
                  <a:cubicBezTo>
                    <a:pt x="20777" y="24152"/>
                    <a:pt x="20873" y="23719"/>
                    <a:pt x="21124" y="23656"/>
                  </a:cubicBezTo>
                  <a:lnTo>
                    <a:pt x="21124" y="23656"/>
                  </a:lnTo>
                  <a:cubicBezTo>
                    <a:pt x="21094" y="23745"/>
                    <a:pt x="21203" y="24055"/>
                    <a:pt x="21139" y="24147"/>
                  </a:cubicBezTo>
                  <a:lnTo>
                    <a:pt x="21139" y="24147"/>
                  </a:lnTo>
                  <a:cubicBezTo>
                    <a:pt x="21311" y="23975"/>
                    <a:pt x="21457" y="23829"/>
                    <a:pt x="21601" y="23659"/>
                  </a:cubicBezTo>
                  <a:lnTo>
                    <a:pt x="21601" y="23659"/>
                  </a:lnTo>
                  <a:cubicBezTo>
                    <a:pt x="21542" y="23776"/>
                    <a:pt x="21710" y="24014"/>
                    <a:pt x="21852" y="24099"/>
                  </a:cubicBezTo>
                  <a:cubicBezTo>
                    <a:pt x="21789" y="24004"/>
                    <a:pt x="22390" y="23973"/>
                    <a:pt x="22549" y="23909"/>
                  </a:cubicBezTo>
                  <a:cubicBezTo>
                    <a:pt x="22454" y="23878"/>
                    <a:pt x="22359" y="23878"/>
                    <a:pt x="22264" y="23846"/>
                  </a:cubicBezTo>
                  <a:cubicBezTo>
                    <a:pt x="22612" y="23814"/>
                    <a:pt x="22739" y="23593"/>
                    <a:pt x="22834" y="23403"/>
                  </a:cubicBezTo>
                  <a:cubicBezTo>
                    <a:pt x="22960" y="23181"/>
                    <a:pt x="23055" y="22991"/>
                    <a:pt x="23372" y="22896"/>
                  </a:cubicBezTo>
                  <a:lnTo>
                    <a:pt x="23372" y="22896"/>
                  </a:lnTo>
                  <a:cubicBezTo>
                    <a:pt x="23342" y="22986"/>
                    <a:pt x="23369" y="23471"/>
                    <a:pt x="23665" y="23471"/>
                  </a:cubicBezTo>
                  <a:cubicBezTo>
                    <a:pt x="23683" y="23471"/>
                    <a:pt x="23701" y="23469"/>
                    <a:pt x="23720" y="23466"/>
                  </a:cubicBezTo>
                  <a:cubicBezTo>
                    <a:pt x="23752" y="23339"/>
                    <a:pt x="23847" y="22991"/>
                    <a:pt x="23942" y="22643"/>
                  </a:cubicBezTo>
                  <a:cubicBezTo>
                    <a:pt x="24069" y="22294"/>
                    <a:pt x="24227" y="21946"/>
                    <a:pt x="24449" y="21756"/>
                  </a:cubicBezTo>
                  <a:lnTo>
                    <a:pt x="24607" y="21819"/>
                  </a:lnTo>
                  <a:cubicBezTo>
                    <a:pt x="24702" y="21724"/>
                    <a:pt x="24829" y="21629"/>
                    <a:pt x="24924" y="21502"/>
                  </a:cubicBezTo>
                  <a:lnTo>
                    <a:pt x="24924" y="21502"/>
                  </a:lnTo>
                  <a:cubicBezTo>
                    <a:pt x="24860" y="21978"/>
                    <a:pt x="24417" y="22991"/>
                    <a:pt x="24069" y="23403"/>
                  </a:cubicBezTo>
                  <a:cubicBezTo>
                    <a:pt x="24249" y="23423"/>
                    <a:pt x="24252" y="23481"/>
                    <a:pt x="24326" y="23481"/>
                  </a:cubicBezTo>
                  <a:cubicBezTo>
                    <a:pt x="24369" y="23481"/>
                    <a:pt x="24436" y="23461"/>
                    <a:pt x="24575" y="23403"/>
                  </a:cubicBezTo>
                  <a:lnTo>
                    <a:pt x="24575" y="23403"/>
                  </a:lnTo>
                  <a:cubicBezTo>
                    <a:pt x="24765" y="23466"/>
                    <a:pt x="24449" y="23656"/>
                    <a:pt x="24322" y="23719"/>
                  </a:cubicBezTo>
                  <a:cubicBezTo>
                    <a:pt x="24639" y="23624"/>
                    <a:pt x="24955" y="23561"/>
                    <a:pt x="25241" y="23466"/>
                  </a:cubicBezTo>
                  <a:cubicBezTo>
                    <a:pt x="25177" y="23339"/>
                    <a:pt x="25304" y="23213"/>
                    <a:pt x="25431" y="23054"/>
                  </a:cubicBezTo>
                  <a:cubicBezTo>
                    <a:pt x="25589" y="22928"/>
                    <a:pt x="25716" y="22801"/>
                    <a:pt x="25652" y="22706"/>
                  </a:cubicBezTo>
                  <a:lnTo>
                    <a:pt x="25652" y="22706"/>
                  </a:lnTo>
                  <a:cubicBezTo>
                    <a:pt x="25399" y="22928"/>
                    <a:pt x="25114" y="23149"/>
                    <a:pt x="24829" y="23371"/>
                  </a:cubicBezTo>
                  <a:cubicBezTo>
                    <a:pt x="24702" y="23118"/>
                    <a:pt x="25050" y="22421"/>
                    <a:pt x="25652" y="22168"/>
                  </a:cubicBezTo>
                  <a:cubicBezTo>
                    <a:pt x="25842" y="22199"/>
                    <a:pt x="25747" y="22706"/>
                    <a:pt x="25811" y="22769"/>
                  </a:cubicBezTo>
                  <a:cubicBezTo>
                    <a:pt x="25841" y="22649"/>
                    <a:pt x="26245" y="22355"/>
                    <a:pt x="26365" y="22355"/>
                  </a:cubicBezTo>
                  <a:cubicBezTo>
                    <a:pt x="26371" y="22355"/>
                    <a:pt x="26376" y="22356"/>
                    <a:pt x="26381" y="22358"/>
                  </a:cubicBezTo>
                  <a:lnTo>
                    <a:pt x="26191" y="22611"/>
                  </a:lnTo>
                  <a:cubicBezTo>
                    <a:pt x="26381" y="22579"/>
                    <a:pt x="26476" y="22421"/>
                    <a:pt x="26571" y="22294"/>
                  </a:cubicBezTo>
                  <a:cubicBezTo>
                    <a:pt x="26666" y="22136"/>
                    <a:pt x="26792" y="22009"/>
                    <a:pt x="27046" y="22009"/>
                  </a:cubicBezTo>
                  <a:cubicBezTo>
                    <a:pt x="27061" y="22005"/>
                    <a:pt x="27082" y="22004"/>
                    <a:pt x="27106" y="22004"/>
                  </a:cubicBezTo>
                  <a:cubicBezTo>
                    <a:pt x="27190" y="22004"/>
                    <a:pt x="27316" y="22022"/>
                    <a:pt x="27419" y="22022"/>
                  </a:cubicBezTo>
                  <a:cubicBezTo>
                    <a:pt x="27530" y="22022"/>
                    <a:pt x="27613" y="22001"/>
                    <a:pt x="27584" y="21914"/>
                  </a:cubicBezTo>
                  <a:cubicBezTo>
                    <a:pt x="27172" y="21788"/>
                    <a:pt x="26571" y="20932"/>
                    <a:pt x="26539" y="20647"/>
                  </a:cubicBezTo>
                  <a:cubicBezTo>
                    <a:pt x="26597" y="20647"/>
                    <a:pt x="27204" y="20517"/>
                    <a:pt x="27480" y="20517"/>
                  </a:cubicBezTo>
                  <a:cubicBezTo>
                    <a:pt x="27508" y="20517"/>
                    <a:pt x="27532" y="20518"/>
                    <a:pt x="27552" y="20521"/>
                  </a:cubicBezTo>
                  <a:cubicBezTo>
                    <a:pt x="27901" y="20584"/>
                    <a:pt x="27679" y="21249"/>
                    <a:pt x="27964" y="21281"/>
                  </a:cubicBezTo>
                  <a:cubicBezTo>
                    <a:pt x="27932" y="21217"/>
                    <a:pt x="27964" y="21059"/>
                    <a:pt x="27996" y="20996"/>
                  </a:cubicBezTo>
                  <a:cubicBezTo>
                    <a:pt x="28004" y="20994"/>
                    <a:pt x="28012" y="20993"/>
                    <a:pt x="28019" y="20993"/>
                  </a:cubicBezTo>
                  <a:cubicBezTo>
                    <a:pt x="28106" y="20993"/>
                    <a:pt x="28114" y="21102"/>
                    <a:pt x="28183" y="21102"/>
                  </a:cubicBezTo>
                  <a:cubicBezTo>
                    <a:pt x="28216" y="21102"/>
                    <a:pt x="28265" y="21075"/>
                    <a:pt x="28344" y="20996"/>
                  </a:cubicBezTo>
                  <a:cubicBezTo>
                    <a:pt x="28223" y="20779"/>
                    <a:pt x="28599" y="20635"/>
                    <a:pt x="28533" y="20635"/>
                  </a:cubicBezTo>
                  <a:cubicBezTo>
                    <a:pt x="28512" y="20635"/>
                    <a:pt x="28448" y="20649"/>
                    <a:pt x="28312" y="20679"/>
                  </a:cubicBezTo>
                  <a:cubicBezTo>
                    <a:pt x="28502" y="20394"/>
                    <a:pt x="28629" y="20489"/>
                    <a:pt x="28882" y="20204"/>
                  </a:cubicBezTo>
                  <a:cubicBezTo>
                    <a:pt x="28661" y="20141"/>
                    <a:pt x="28661" y="19507"/>
                    <a:pt x="28819" y="19222"/>
                  </a:cubicBezTo>
                  <a:lnTo>
                    <a:pt x="28819" y="19222"/>
                  </a:lnTo>
                  <a:cubicBezTo>
                    <a:pt x="28851" y="19286"/>
                    <a:pt x="28977" y="19286"/>
                    <a:pt x="29041" y="19286"/>
                  </a:cubicBezTo>
                  <a:cubicBezTo>
                    <a:pt x="29136" y="19159"/>
                    <a:pt x="29231" y="19064"/>
                    <a:pt x="29326" y="18969"/>
                  </a:cubicBezTo>
                  <a:cubicBezTo>
                    <a:pt x="29421" y="18874"/>
                    <a:pt x="29516" y="18779"/>
                    <a:pt x="29611" y="18684"/>
                  </a:cubicBezTo>
                  <a:cubicBezTo>
                    <a:pt x="29801" y="18526"/>
                    <a:pt x="29959" y="18336"/>
                    <a:pt x="30118" y="18051"/>
                  </a:cubicBezTo>
                  <a:cubicBezTo>
                    <a:pt x="30188" y="18051"/>
                    <a:pt x="30326" y="17930"/>
                    <a:pt x="30407" y="17930"/>
                  </a:cubicBezTo>
                  <a:cubicBezTo>
                    <a:pt x="30436" y="17930"/>
                    <a:pt x="30458" y="17946"/>
                    <a:pt x="30466" y="17987"/>
                  </a:cubicBezTo>
                  <a:cubicBezTo>
                    <a:pt x="30466" y="17892"/>
                    <a:pt x="30403" y="17766"/>
                    <a:pt x="30498" y="17576"/>
                  </a:cubicBezTo>
                  <a:cubicBezTo>
                    <a:pt x="30560" y="17542"/>
                    <a:pt x="30599" y="17528"/>
                    <a:pt x="30624" y="17528"/>
                  </a:cubicBezTo>
                  <a:cubicBezTo>
                    <a:pt x="30748" y="17528"/>
                    <a:pt x="30457" y="17902"/>
                    <a:pt x="30678" y="17902"/>
                  </a:cubicBezTo>
                  <a:cubicBezTo>
                    <a:pt x="30698" y="17902"/>
                    <a:pt x="30722" y="17899"/>
                    <a:pt x="30751" y="17892"/>
                  </a:cubicBezTo>
                  <a:cubicBezTo>
                    <a:pt x="30593" y="17766"/>
                    <a:pt x="30783" y="17322"/>
                    <a:pt x="30751" y="17006"/>
                  </a:cubicBezTo>
                  <a:cubicBezTo>
                    <a:pt x="30624" y="17006"/>
                    <a:pt x="30561" y="17132"/>
                    <a:pt x="30529" y="17322"/>
                  </a:cubicBezTo>
                  <a:cubicBezTo>
                    <a:pt x="30466" y="17512"/>
                    <a:pt x="30434" y="17734"/>
                    <a:pt x="30434" y="17861"/>
                  </a:cubicBezTo>
                  <a:cubicBezTo>
                    <a:pt x="30086" y="17702"/>
                    <a:pt x="29991" y="17101"/>
                    <a:pt x="30054" y="16499"/>
                  </a:cubicBezTo>
                  <a:cubicBezTo>
                    <a:pt x="30095" y="16294"/>
                    <a:pt x="30154" y="16242"/>
                    <a:pt x="30208" y="16242"/>
                  </a:cubicBezTo>
                  <a:cubicBezTo>
                    <a:pt x="30262" y="16242"/>
                    <a:pt x="30310" y="16294"/>
                    <a:pt x="30330" y="16294"/>
                  </a:cubicBezTo>
                  <a:cubicBezTo>
                    <a:pt x="30336" y="16294"/>
                    <a:pt x="30339" y="16290"/>
                    <a:pt x="30339" y="16277"/>
                  </a:cubicBezTo>
                  <a:cubicBezTo>
                    <a:pt x="30498" y="15865"/>
                    <a:pt x="30403" y="15644"/>
                    <a:pt x="30308" y="15454"/>
                  </a:cubicBezTo>
                  <a:cubicBezTo>
                    <a:pt x="30213" y="15264"/>
                    <a:pt x="30149" y="15105"/>
                    <a:pt x="30308" y="14757"/>
                  </a:cubicBezTo>
                  <a:cubicBezTo>
                    <a:pt x="30387" y="14678"/>
                    <a:pt x="30460" y="14651"/>
                    <a:pt x="30528" y="14651"/>
                  </a:cubicBezTo>
                  <a:cubicBezTo>
                    <a:pt x="30665" y="14651"/>
                    <a:pt x="30781" y="14760"/>
                    <a:pt x="30883" y="14760"/>
                  </a:cubicBezTo>
                  <a:cubicBezTo>
                    <a:pt x="30892" y="14760"/>
                    <a:pt x="30901" y="14759"/>
                    <a:pt x="30909" y="14757"/>
                  </a:cubicBezTo>
                  <a:lnTo>
                    <a:pt x="30909" y="14757"/>
                  </a:lnTo>
                  <a:cubicBezTo>
                    <a:pt x="30941" y="14947"/>
                    <a:pt x="30878" y="15105"/>
                    <a:pt x="30814" y="15232"/>
                  </a:cubicBezTo>
                  <a:cubicBezTo>
                    <a:pt x="30751" y="15359"/>
                    <a:pt x="30688" y="15485"/>
                    <a:pt x="30656" y="15612"/>
                  </a:cubicBezTo>
                  <a:cubicBezTo>
                    <a:pt x="30719" y="15517"/>
                    <a:pt x="30783" y="15422"/>
                    <a:pt x="30814" y="15295"/>
                  </a:cubicBezTo>
                  <a:lnTo>
                    <a:pt x="30814" y="15295"/>
                  </a:lnTo>
                  <a:cubicBezTo>
                    <a:pt x="30878" y="15454"/>
                    <a:pt x="30846" y="15707"/>
                    <a:pt x="30751" y="15865"/>
                  </a:cubicBezTo>
                  <a:cubicBezTo>
                    <a:pt x="30814" y="15802"/>
                    <a:pt x="30878" y="15675"/>
                    <a:pt x="30941" y="15517"/>
                  </a:cubicBezTo>
                  <a:cubicBezTo>
                    <a:pt x="31004" y="15327"/>
                    <a:pt x="31004" y="15137"/>
                    <a:pt x="31068" y="14884"/>
                  </a:cubicBezTo>
                  <a:cubicBezTo>
                    <a:pt x="31099" y="14440"/>
                    <a:pt x="31131" y="13902"/>
                    <a:pt x="31194" y="13522"/>
                  </a:cubicBezTo>
                  <a:cubicBezTo>
                    <a:pt x="31119" y="13422"/>
                    <a:pt x="31044" y="13262"/>
                    <a:pt x="30985" y="13262"/>
                  </a:cubicBezTo>
                  <a:cubicBezTo>
                    <a:pt x="30969" y="13262"/>
                    <a:pt x="30954" y="13274"/>
                    <a:pt x="30941" y="13300"/>
                  </a:cubicBezTo>
                  <a:lnTo>
                    <a:pt x="30973" y="13522"/>
                  </a:lnTo>
                  <a:cubicBezTo>
                    <a:pt x="30948" y="13556"/>
                    <a:pt x="30925" y="13570"/>
                    <a:pt x="30904" y="13570"/>
                  </a:cubicBezTo>
                  <a:cubicBezTo>
                    <a:pt x="30812" y="13570"/>
                    <a:pt x="30746" y="13320"/>
                    <a:pt x="30696" y="13320"/>
                  </a:cubicBezTo>
                  <a:cubicBezTo>
                    <a:pt x="30681" y="13320"/>
                    <a:pt x="30668" y="13341"/>
                    <a:pt x="30656" y="13395"/>
                  </a:cubicBezTo>
                  <a:cubicBezTo>
                    <a:pt x="30529" y="13110"/>
                    <a:pt x="30308" y="12825"/>
                    <a:pt x="30308" y="12414"/>
                  </a:cubicBezTo>
                  <a:lnTo>
                    <a:pt x="30507" y="12300"/>
                  </a:lnTo>
                  <a:lnTo>
                    <a:pt x="30507" y="12300"/>
                  </a:lnTo>
                  <a:cubicBezTo>
                    <a:pt x="30460" y="12356"/>
                    <a:pt x="30446" y="12584"/>
                    <a:pt x="30529" y="12667"/>
                  </a:cubicBezTo>
                  <a:cubicBezTo>
                    <a:pt x="30470" y="12608"/>
                    <a:pt x="30521" y="12438"/>
                    <a:pt x="30528" y="12287"/>
                  </a:cubicBezTo>
                  <a:lnTo>
                    <a:pt x="30528" y="12287"/>
                  </a:lnTo>
                  <a:lnTo>
                    <a:pt x="30529" y="12287"/>
                  </a:lnTo>
                  <a:cubicBezTo>
                    <a:pt x="30529" y="12287"/>
                    <a:pt x="30529" y="12287"/>
                    <a:pt x="30528" y="12287"/>
                  </a:cubicBezTo>
                  <a:lnTo>
                    <a:pt x="30528" y="12287"/>
                  </a:lnTo>
                  <a:cubicBezTo>
                    <a:pt x="30529" y="12276"/>
                    <a:pt x="30529" y="12266"/>
                    <a:pt x="30529" y="12255"/>
                  </a:cubicBezTo>
                  <a:cubicBezTo>
                    <a:pt x="30561" y="12065"/>
                    <a:pt x="30529" y="11907"/>
                    <a:pt x="30371" y="11843"/>
                  </a:cubicBezTo>
                  <a:lnTo>
                    <a:pt x="30276" y="12192"/>
                  </a:lnTo>
                  <a:cubicBezTo>
                    <a:pt x="30181" y="12033"/>
                    <a:pt x="30086" y="11907"/>
                    <a:pt x="29959" y="11748"/>
                  </a:cubicBezTo>
                  <a:cubicBezTo>
                    <a:pt x="29864" y="11622"/>
                    <a:pt x="29769" y="11463"/>
                    <a:pt x="29769" y="11273"/>
                  </a:cubicBezTo>
                  <a:lnTo>
                    <a:pt x="29769" y="11273"/>
                  </a:lnTo>
                  <a:cubicBezTo>
                    <a:pt x="29579" y="11495"/>
                    <a:pt x="29801" y="11337"/>
                    <a:pt x="29611" y="11653"/>
                  </a:cubicBezTo>
                  <a:cubicBezTo>
                    <a:pt x="29637" y="11628"/>
                    <a:pt x="29660" y="11616"/>
                    <a:pt x="29681" y="11616"/>
                  </a:cubicBezTo>
                  <a:cubicBezTo>
                    <a:pt x="29763" y="11616"/>
                    <a:pt x="29814" y="11787"/>
                    <a:pt x="29864" y="11938"/>
                  </a:cubicBezTo>
                  <a:cubicBezTo>
                    <a:pt x="29886" y="12090"/>
                    <a:pt x="29922" y="12227"/>
                    <a:pt x="29984" y="12227"/>
                  </a:cubicBezTo>
                  <a:cubicBezTo>
                    <a:pt x="29998" y="12227"/>
                    <a:pt x="30014" y="12220"/>
                    <a:pt x="30031" y="12203"/>
                  </a:cubicBezTo>
                  <a:lnTo>
                    <a:pt x="30031" y="12203"/>
                  </a:lnTo>
                  <a:cubicBezTo>
                    <a:pt x="29950" y="12328"/>
                    <a:pt x="29928" y="12434"/>
                    <a:pt x="29928" y="12540"/>
                  </a:cubicBezTo>
                  <a:cubicBezTo>
                    <a:pt x="29928" y="12635"/>
                    <a:pt x="29928" y="12794"/>
                    <a:pt x="29801" y="12952"/>
                  </a:cubicBezTo>
                  <a:cubicBezTo>
                    <a:pt x="29846" y="12952"/>
                    <a:pt x="29883" y="12924"/>
                    <a:pt x="29907" y="12924"/>
                  </a:cubicBezTo>
                  <a:cubicBezTo>
                    <a:pt x="29934" y="12924"/>
                    <a:pt x="29944" y="12959"/>
                    <a:pt x="29928" y="13110"/>
                  </a:cubicBezTo>
                  <a:cubicBezTo>
                    <a:pt x="29959" y="13142"/>
                    <a:pt x="29991" y="13142"/>
                    <a:pt x="30023" y="13174"/>
                  </a:cubicBezTo>
                  <a:cubicBezTo>
                    <a:pt x="30054" y="13110"/>
                    <a:pt x="30086" y="13047"/>
                    <a:pt x="30118" y="13015"/>
                  </a:cubicBezTo>
                  <a:cubicBezTo>
                    <a:pt x="30213" y="13079"/>
                    <a:pt x="30276" y="13205"/>
                    <a:pt x="30339" y="13364"/>
                  </a:cubicBezTo>
                  <a:cubicBezTo>
                    <a:pt x="30371" y="13522"/>
                    <a:pt x="30403" y="13680"/>
                    <a:pt x="30434" y="13775"/>
                  </a:cubicBezTo>
                  <a:cubicBezTo>
                    <a:pt x="30426" y="13816"/>
                    <a:pt x="30416" y="13829"/>
                    <a:pt x="30404" y="13829"/>
                  </a:cubicBezTo>
                  <a:cubicBezTo>
                    <a:pt x="30380" y="13829"/>
                    <a:pt x="30349" y="13770"/>
                    <a:pt x="30316" y="13770"/>
                  </a:cubicBezTo>
                  <a:cubicBezTo>
                    <a:pt x="30303" y="13770"/>
                    <a:pt x="30289" y="13780"/>
                    <a:pt x="30276" y="13807"/>
                  </a:cubicBezTo>
                  <a:lnTo>
                    <a:pt x="30403" y="14029"/>
                  </a:lnTo>
                  <a:cubicBezTo>
                    <a:pt x="30294" y="14050"/>
                    <a:pt x="30185" y="14252"/>
                    <a:pt x="30096" y="14252"/>
                  </a:cubicBezTo>
                  <a:cubicBezTo>
                    <a:pt x="30056" y="14252"/>
                    <a:pt x="30021" y="14211"/>
                    <a:pt x="29991" y="14092"/>
                  </a:cubicBezTo>
                  <a:cubicBezTo>
                    <a:pt x="29991" y="14187"/>
                    <a:pt x="29991" y="14314"/>
                    <a:pt x="29959" y="14440"/>
                  </a:cubicBezTo>
                  <a:cubicBezTo>
                    <a:pt x="29896" y="14535"/>
                    <a:pt x="29864" y="14662"/>
                    <a:pt x="29833" y="14757"/>
                  </a:cubicBezTo>
                  <a:cubicBezTo>
                    <a:pt x="29801" y="14884"/>
                    <a:pt x="29769" y="14979"/>
                    <a:pt x="29801" y="15074"/>
                  </a:cubicBezTo>
                  <a:cubicBezTo>
                    <a:pt x="29751" y="15199"/>
                    <a:pt x="29840" y="15405"/>
                    <a:pt x="29831" y="15405"/>
                  </a:cubicBezTo>
                  <a:cubicBezTo>
                    <a:pt x="29829" y="15405"/>
                    <a:pt x="29820" y="15391"/>
                    <a:pt x="29801" y="15359"/>
                  </a:cubicBezTo>
                  <a:cubicBezTo>
                    <a:pt x="29801" y="15549"/>
                    <a:pt x="29801" y="15739"/>
                    <a:pt x="29769" y="15929"/>
                  </a:cubicBezTo>
                  <a:lnTo>
                    <a:pt x="29706" y="15897"/>
                  </a:lnTo>
                  <a:cubicBezTo>
                    <a:pt x="29643" y="16150"/>
                    <a:pt x="29579" y="16435"/>
                    <a:pt x="29484" y="16752"/>
                  </a:cubicBezTo>
                  <a:cubicBezTo>
                    <a:pt x="29452" y="16879"/>
                    <a:pt x="29389" y="17037"/>
                    <a:pt x="29294" y="17164"/>
                  </a:cubicBezTo>
                  <a:cubicBezTo>
                    <a:pt x="29199" y="17291"/>
                    <a:pt x="29104" y="17417"/>
                    <a:pt x="28914" y="17481"/>
                  </a:cubicBezTo>
                  <a:cubicBezTo>
                    <a:pt x="28914" y="17576"/>
                    <a:pt x="28882" y="17671"/>
                    <a:pt x="28819" y="17797"/>
                  </a:cubicBezTo>
                  <a:cubicBezTo>
                    <a:pt x="28787" y="17892"/>
                    <a:pt x="28692" y="17987"/>
                    <a:pt x="28566" y="18082"/>
                  </a:cubicBezTo>
                  <a:lnTo>
                    <a:pt x="28407" y="18051"/>
                  </a:lnTo>
                  <a:cubicBezTo>
                    <a:pt x="28376" y="18146"/>
                    <a:pt x="28217" y="18272"/>
                    <a:pt x="28091" y="18367"/>
                  </a:cubicBezTo>
                  <a:cubicBezTo>
                    <a:pt x="27964" y="18462"/>
                    <a:pt x="27869" y="18589"/>
                    <a:pt x="27901" y="18684"/>
                  </a:cubicBezTo>
                  <a:cubicBezTo>
                    <a:pt x="27863" y="18675"/>
                    <a:pt x="27826" y="18672"/>
                    <a:pt x="27791" y="18672"/>
                  </a:cubicBezTo>
                  <a:cubicBezTo>
                    <a:pt x="27564" y="18672"/>
                    <a:pt x="27396" y="18836"/>
                    <a:pt x="27204" y="19001"/>
                  </a:cubicBezTo>
                  <a:cubicBezTo>
                    <a:pt x="27014" y="19254"/>
                    <a:pt x="26792" y="19507"/>
                    <a:pt x="26602" y="19602"/>
                  </a:cubicBezTo>
                  <a:lnTo>
                    <a:pt x="26729" y="19792"/>
                  </a:lnTo>
                  <a:cubicBezTo>
                    <a:pt x="26602" y="19887"/>
                    <a:pt x="26476" y="19951"/>
                    <a:pt x="26381" y="20077"/>
                  </a:cubicBezTo>
                  <a:cubicBezTo>
                    <a:pt x="26254" y="20172"/>
                    <a:pt x="26159" y="20299"/>
                    <a:pt x="26001" y="20457"/>
                  </a:cubicBezTo>
                  <a:lnTo>
                    <a:pt x="26127" y="20616"/>
                  </a:lnTo>
                  <a:cubicBezTo>
                    <a:pt x="25937" y="20932"/>
                    <a:pt x="25336" y="20932"/>
                    <a:pt x="24860" y="21154"/>
                  </a:cubicBezTo>
                  <a:cubicBezTo>
                    <a:pt x="24860" y="21091"/>
                    <a:pt x="24987" y="21059"/>
                    <a:pt x="25114" y="21027"/>
                  </a:cubicBezTo>
                  <a:cubicBezTo>
                    <a:pt x="25089" y="21025"/>
                    <a:pt x="25065" y="21024"/>
                    <a:pt x="25041" y="21024"/>
                  </a:cubicBezTo>
                  <a:cubicBezTo>
                    <a:pt x="24701" y="21024"/>
                    <a:pt x="24462" y="21230"/>
                    <a:pt x="24195" y="21407"/>
                  </a:cubicBezTo>
                  <a:cubicBezTo>
                    <a:pt x="23958" y="21615"/>
                    <a:pt x="23721" y="21822"/>
                    <a:pt x="23433" y="21822"/>
                  </a:cubicBezTo>
                  <a:cubicBezTo>
                    <a:pt x="23413" y="21822"/>
                    <a:pt x="23392" y="21821"/>
                    <a:pt x="23372" y="21819"/>
                  </a:cubicBezTo>
                  <a:cubicBezTo>
                    <a:pt x="23245" y="21914"/>
                    <a:pt x="23150" y="21914"/>
                    <a:pt x="23024" y="21914"/>
                  </a:cubicBezTo>
                  <a:cubicBezTo>
                    <a:pt x="23024" y="21914"/>
                    <a:pt x="23055" y="21914"/>
                    <a:pt x="23055" y="21883"/>
                  </a:cubicBezTo>
                  <a:lnTo>
                    <a:pt x="23055" y="21883"/>
                  </a:lnTo>
                  <a:cubicBezTo>
                    <a:pt x="23055" y="21914"/>
                    <a:pt x="23023" y="21914"/>
                    <a:pt x="22992" y="21914"/>
                  </a:cubicBezTo>
                  <a:cubicBezTo>
                    <a:pt x="22929" y="21914"/>
                    <a:pt x="22865" y="21883"/>
                    <a:pt x="22770" y="21883"/>
                  </a:cubicBezTo>
                  <a:cubicBezTo>
                    <a:pt x="22865" y="21914"/>
                    <a:pt x="22929" y="21914"/>
                    <a:pt x="22960" y="21914"/>
                  </a:cubicBezTo>
                  <a:cubicBezTo>
                    <a:pt x="22865" y="21978"/>
                    <a:pt x="22707" y="22041"/>
                    <a:pt x="22580" y="22136"/>
                  </a:cubicBezTo>
                  <a:lnTo>
                    <a:pt x="22454" y="21978"/>
                  </a:lnTo>
                  <a:lnTo>
                    <a:pt x="22422" y="21978"/>
                  </a:lnTo>
                  <a:cubicBezTo>
                    <a:pt x="22405" y="21975"/>
                    <a:pt x="22391" y="21973"/>
                    <a:pt x="22378" y="21973"/>
                  </a:cubicBezTo>
                  <a:cubicBezTo>
                    <a:pt x="22249" y="21973"/>
                    <a:pt x="22335" y="22115"/>
                    <a:pt x="22422" y="22231"/>
                  </a:cubicBezTo>
                  <a:cubicBezTo>
                    <a:pt x="22359" y="22294"/>
                    <a:pt x="22295" y="22326"/>
                    <a:pt x="22264" y="22389"/>
                  </a:cubicBezTo>
                  <a:cubicBezTo>
                    <a:pt x="22214" y="22332"/>
                    <a:pt x="22166" y="22312"/>
                    <a:pt x="22118" y="22312"/>
                  </a:cubicBezTo>
                  <a:cubicBezTo>
                    <a:pt x="22001" y="22312"/>
                    <a:pt x="21887" y="22435"/>
                    <a:pt x="21760" y="22435"/>
                  </a:cubicBezTo>
                  <a:cubicBezTo>
                    <a:pt x="21709" y="22435"/>
                    <a:pt x="21655" y="22414"/>
                    <a:pt x="21599" y="22358"/>
                  </a:cubicBezTo>
                  <a:cubicBezTo>
                    <a:pt x="21541" y="22531"/>
                    <a:pt x="20931" y="22625"/>
                    <a:pt x="20799" y="22928"/>
                  </a:cubicBezTo>
                  <a:lnTo>
                    <a:pt x="20799" y="22928"/>
                  </a:lnTo>
                  <a:cubicBezTo>
                    <a:pt x="20612" y="22928"/>
                    <a:pt x="20425" y="22929"/>
                    <a:pt x="20268" y="23054"/>
                  </a:cubicBezTo>
                  <a:lnTo>
                    <a:pt x="20142" y="22833"/>
                  </a:lnTo>
                  <a:cubicBezTo>
                    <a:pt x="20015" y="22959"/>
                    <a:pt x="19920" y="23086"/>
                    <a:pt x="19793" y="23213"/>
                  </a:cubicBezTo>
                  <a:cubicBezTo>
                    <a:pt x="19508" y="23118"/>
                    <a:pt x="19413" y="23054"/>
                    <a:pt x="19635" y="22833"/>
                  </a:cubicBezTo>
                  <a:lnTo>
                    <a:pt x="19635" y="22833"/>
                  </a:lnTo>
                  <a:cubicBezTo>
                    <a:pt x="19065" y="23213"/>
                    <a:pt x="19160" y="22991"/>
                    <a:pt x="18685" y="23339"/>
                  </a:cubicBezTo>
                  <a:lnTo>
                    <a:pt x="18685" y="23181"/>
                  </a:lnTo>
                  <a:cubicBezTo>
                    <a:pt x="18528" y="23207"/>
                    <a:pt x="18306" y="23363"/>
                    <a:pt x="18163" y="23363"/>
                  </a:cubicBezTo>
                  <a:cubicBezTo>
                    <a:pt x="18132" y="23363"/>
                    <a:pt x="18105" y="23356"/>
                    <a:pt x="18083" y="23339"/>
                  </a:cubicBezTo>
                  <a:cubicBezTo>
                    <a:pt x="17978" y="23269"/>
                    <a:pt x="17776" y="23248"/>
                    <a:pt x="17515" y="23248"/>
                  </a:cubicBezTo>
                  <a:cubicBezTo>
                    <a:pt x="17304" y="23248"/>
                    <a:pt x="17054" y="23262"/>
                    <a:pt x="16785" y="23276"/>
                  </a:cubicBezTo>
                  <a:cubicBezTo>
                    <a:pt x="16584" y="23287"/>
                    <a:pt x="16377" y="23294"/>
                    <a:pt x="16170" y="23294"/>
                  </a:cubicBezTo>
                  <a:cubicBezTo>
                    <a:pt x="15757" y="23294"/>
                    <a:pt x="15349" y="23265"/>
                    <a:pt x="15011" y="23181"/>
                  </a:cubicBezTo>
                  <a:lnTo>
                    <a:pt x="15011" y="23181"/>
                  </a:lnTo>
                  <a:cubicBezTo>
                    <a:pt x="15066" y="23299"/>
                    <a:pt x="15048" y="23336"/>
                    <a:pt x="14993" y="23336"/>
                  </a:cubicBezTo>
                  <a:cubicBezTo>
                    <a:pt x="14898" y="23336"/>
                    <a:pt x="14695" y="23224"/>
                    <a:pt x="14572" y="23224"/>
                  </a:cubicBezTo>
                  <a:cubicBezTo>
                    <a:pt x="14518" y="23224"/>
                    <a:pt x="14480" y="23246"/>
                    <a:pt x="14473" y="23308"/>
                  </a:cubicBezTo>
                  <a:cubicBezTo>
                    <a:pt x="14410" y="23213"/>
                    <a:pt x="14251" y="23181"/>
                    <a:pt x="14441" y="23086"/>
                  </a:cubicBezTo>
                  <a:lnTo>
                    <a:pt x="14441" y="23086"/>
                  </a:lnTo>
                  <a:cubicBezTo>
                    <a:pt x="14338" y="23104"/>
                    <a:pt x="14244" y="23111"/>
                    <a:pt x="14159" y="23111"/>
                  </a:cubicBezTo>
                  <a:cubicBezTo>
                    <a:pt x="13943" y="23111"/>
                    <a:pt x="13775" y="23069"/>
                    <a:pt x="13602" y="23069"/>
                  </a:cubicBezTo>
                  <a:cubicBezTo>
                    <a:pt x="13487" y="23069"/>
                    <a:pt x="13371" y="23088"/>
                    <a:pt x="13238" y="23149"/>
                  </a:cubicBezTo>
                  <a:cubicBezTo>
                    <a:pt x="13175" y="23086"/>
                    <a:pt x="13365" y="23054"/>
                    <a:pt x="13333" y="22991"/>
                  </a:cubicBezTo>
                  <a:lnTo>
                    <a:pt x="13333" y="22991"/>
                  </a:lnTo>
                  <a:cubicBezTo>
                    <a:pt x="13296" y="23009"/>
                    <a:pt x="13239" y="23027"/>
                    <a:pt x="13184" y="23027"/>
                  </a:cubicBezTo>
                  <a:cubicBezTo>
                    <a:pt x="13144" y="23027"/>
                    <a:pt x="13106" y="23018"/>
                    <a:pt x="13080" y="22991"/>
                  </a:cubicBezTo>
                  <a:cubicBezTo>
                    <a:pt x="13048" y="22959"/>
                    <a:pt x="13175" y="22928"/>
                    <a:pt x="13270" y="22896"/>
                  </a:cubicBezTo>
                  <a:cubicBezTo>
                    <a:pt x="12731" y="22896"/>
                    <a:pt x="12636" y="23149"/>
                    <a:pt x="12573" y="23371"/>
                  </a:cubicBezTo>
                  <a:cubicBezTo>
                    <a:pt x="12430" y="23308"/>
                    <a:pt x="12327" y="23276"/>
                    <a:pt x="12232" y="23276"/>
                  </a:cubicBezTo>
                  <a:cubicBezTo>
                    <a:pt x="12137" y="23276"/>
                    <a:pt x="12050" y="23308"/>
                    <a:pt x="11940" y="23371"/>
                  </a:cubicBezTo>
                  <a:cubicBezTo>
                    <a:pt x="11844" y="23276"/>
                    <a:pt x="11686" y="23181"/>
                    <a:pt x="12035" y="23181"/>
                  </a:cubicBezTo>
                  <a:cubicBezTo>
                    <a:pt x="11940" y="23181"/>
                    <a:pt x="11654" y="23118"/>
                    <a:pt x="11369" y="23086"/>
                  </a:cubicBezTo>
                  <a:cubicBezTo>
                    <a:pt x="11243" y="23070"/>
                    <a:pt x="11116" y="23054"/>
                    <a:pt x="11017" y="23054"/>
                  </a:cubicBezTo>
                  <a:cubicBezTo>
                    <a:pt x="10918" y="23054"/>
                    <a:pt x="10847" y="23070"/>
                    <a:pt x="10831" y="23118"/>
                  </a:cubicBezTo>
                  <a:cubicBezTo>
                    <a:pt x="10815" y="23086"/>
                    <a:pt x="10752" y="23078"/>
                    <a:pt x="10685" y="23078"/>
                  </a:cubicBezTo>
                  <a:cubicBezTo>
                    <a:pt x="10617" y="23078"/>
                    <a:pt x="10546" y="23086"/>
                    <a:pt x="10514" y="23086"/>
                  </a:cubicBezTo>
                  <a:cubicBezTo>
                    <a:pt x="10103" y="22991"/>
                    <a:pt x="10071" y="22959"/>
                    <a:pt x="9659" y="22864"/>
                  </a:cubicBezTo>
                  <a:lnTo>
                    <a:pt x="9659" y="22864"/>
                  </a:lnTo>
                  <a:lnTo>
                    <a:pt x="9754" y="22928"/>
                  </a:lnTo>
                  <a:cubicBezTo>
                    <a:pt x="9709" y="22958"/>
                    <a:pt x="9665" y="22970"/>
                    <a:pt x="9620" y="22970"/>
                  </a:cubicBezTo>
                  <a:cubicBezTo>
                    <a:pt x="9479" y="22970"/>
                    <a:pt x="9330" y="22849"/>
                    <a:pt x="9089" y="22801"/>
                  </a:cubicBezTo>
                  <a:cubicBezTo>
                    <a:pt x="8393" y="22421"/>
                    <a:pt x="8741" y="22738"/>
                    <a:pt x="8076" y="22326"/>
                  </a:cubicBezTo>
                  <a:lnTo>
                    <a:pt x="8076" y="22421"/>
                  </a:lnTo>
                  <a:cubicBezTo>
                    <a:pt x="8056" y="22441"/>
                    <a:pt x="8032" y="22450"/>
                    <a:pt x="8004" y="22450"/>
                  </a:cubicBezTo>
                  <a:cubicBezTo>
                    <a:pt x="7813" y="22450"/>
                    <a:pt x="7450" y="22025"/>
                    <a:pt x="7062" y="21914"/>
                  </a:cubicBezTo>
                  <a:lnTo>
                    <a:pt x="7062" y="21914"/>
                  </a:lnTo>
                  <a:cubicBezTo>
                    <a:pt x="7094" y="21946"/>
                    <a:pt x="7126" y="21978"/>
                    <a:pt x="7189" y="22041"/>
                  </a:cubicBezTo>
                  <a:cubicBezTo>
                    <a:pt x="7062" y="22009"/>
                    <a:pt x="6936" y="21851"/>
                    <a:pt x="6809" y="21724"/>
                  </a:cubicBezTo>
                  <a:cubicBezTo>
                    <a:pt x="6714" y="21566"/>
                    <a:pt x="6587" y="21439"/>
                    <a:pt x="6492" y="21344"/>
                  </a:cubicBezTo>
                  <a:cubicBezTo>
                    <a:pt x="6486" y="21338"/>
                    <a:pt x="6486" y="21336"/>
                    <a:pt x="6490" y="21336"/>
                  </a:cubicBezTo>
                  <a:cubicBezTo>
                    <a:pt x="6507" y="21336"/>
                    <a:pt x="6600" y="21382"/>
                    <a:pt x="6651" y="21407"/>
                  </a:cubicBezTo>
                  <a:cubicBezTo>
                    <a:pt x="6485" y="21264"/>
                    <a:pt x="6419" y="21224"/>
                    <a:pt x="6387" y="21224"/>
                  </a:cubicBezTo>
                  <a:cubicBezTo>
                    <a:pt x="6347" y="21224"/>
                    <a:pt x="6357" y="21283"/>
                    <a:pt x="6292" y="21283"/>
                  </a:cubicBezTo>
                  <a:cubicBezTo>
                    <a:pt x="6259" y="21283"/>
                    <a:pt x="6205" y="21267"/>
                    <a:pt x="6112" y="21217"/>
                  </a:cubicBezTo>
                  <a:cubicBezTo>
                    <a:pt x="6081" y="21122"/>
                    <a:pt x="6271" y="21154"/>
                    <a:pt x="6017" y="20996"/>
                  </a:cubicBezTo>
                  <a:cubicBezTo>
                    <a:pt x="5954" y="20932"/>
                    <a:pt x="5764" y="20837"/>
                    <a:pt x="5511" y="20711"/>
                  </a:cubicBezTo>
                  <a:cubicBezTo>
                    <a:pt x="5289" y="20584"/>
                    <a:pt x="5036" y="20394"/>
                    <a:pt x="4877" y="20204"/>
                  </a:cubicBezTo>
                  <a:lnTo>
                    <a:pt x="4877" y="20204"/>
                  </a:lnTo>
                  <a:cubicBezTo>
                    <a:pt x="4919" y="20266"/>
                    <a:pt x="4960" y="20328"/>
                    <a:pt x="4931" y="20328"/>
                  </a:cubicBezTo>
                  <a:cubicBezTo>
                    <a:pt x="4915" y="20328"/>
                    <a:pt x="4880" y="20311"/>
                    <a:pt x="4814" y="20267"/>
                  </a:cubicBezTo>
                  <a:cubicBezTo>
                    <a:pt x="4529" y="20046"/>
                    <a:pt x="4212" y="19539"/>
                    <a:pt x="3927" y="19381"/>
                  </a:cubicBezTo>
                  <a:cubicBezTo>
                    <a:pt x="3896" y="19349"/>
                    <a:pt x="3896" y="19317"/>
                    <a:pt x="3896" y="19317"/>
                  </a:cubicBezTo>
                  <a:cubicBezTo>
                    <a:pt x="3706" y="19159"/>
                    <a:pt x="3326" y="18716"/>
                    <a:pt x="3167" y="18621"/>
                  </a:cubicBezTo>
                  <a:cubicBezTo>
                    <a:pt x="3199" y="18462"/>
                    <a:pt x="2914" y="18146"/>
                    <a:pt x="2692" y="17829"/>
                  </a:cubicBezTo>
                  <a:cubicBezTo>
                    <a:pt x="2597" y="17702"/>
                    <a:pt x="2470" y="17544"/>
                    <a:pt x="2407" y="17417"/>
                  </a:cubicBezTo>
                  <a:cubicBezTo>
                    <a:pt x="2344" y="17322"/>
                    <a:pt x="2312" y="17227"/>
                    <a:pt x="2344" y="17196"/>
                  </a:cubicBezTo>
                  <a:cubicBezTo>
                    <a:pt x="2217" y="16974"/>
                    <a:pt x="2090" y="16752"/>
                    <a:pt x="1964" y="16499"/>
                  </a:cubicBezTo>
                  <a:lnTo>
                    <a:pt x="1995" y="16499"/>
                  </a:lnTo>
                  <a:cubicBezTo>
                    <a:pt x="1805" y="16055"/>
                    <a:pt x="1710" y="15897"/>
                    <a:pt x="1584" y="15739"/>
                  </a:cubicBezTo>
                  <a:cubicBezTo>
                    <a:pt x="1571" y="15688"/>
                    <a:pt x="1574" y="15673"/>
                    <a:pt x="1581" y="15673"/>
                  </a:cubicBezTo>
                  <a:cubicBezTo>
                    <a:pt x="1593" y="15673"/>
                    <a:pt x="1615" y="15707"/>
                    <a:pt x="1615" y="15707"/>
                  </a:cubicBezTo>
                  <a:cubicBezTo>
                    <a:pt x="1394" y="14979"/>
                    <a:pt x="1394" y="14915"/>
                    <a:pt x="1140" y="14314"/>
                  </a:cubicBezTo>
                  <a:lnTo>
                    <a:pt x="1204" y="14250"/>
                  </a:lnTo>
                  <a:cubicBezTo>
                    <a:pt x="1140" y="14155"/>
                    <a:pt x="1140" y="13902"/>
                    <a:pt x="1109" y="13554"/>
                  </a:cubicBezTo>
                  <a:cubicBezTo>
                    <a:pt x="1109" y="13395"/>
                    <a:pt x="1109" y="13205"/>
                    <a:pt x="1109" y="13015"/>
                  </a:cubicBezTo>
                  <a:cubicBezTo>
                    <a:pt x="1077" y="12920"/>
                    <a:pt x="1077" y="12825"/>
                    <a:pt x="1077" y="12730"/>
                  </a:cubicBezTo>
                  <a:cubicBezTo>
                    <a:pt x="1077" y="12635"/>
                    <a:pt x="1045" y="12540"/>
                    <a:pt x="1045" y="12445"/>
                  </a:cubicBezTo>
                  <a:lnTo>
                    <a:pt x="1045" y="12445"/>
                  </a:lnTo>
                  <a:cubicBezTo>
                    <a:pt x="1045" y="12445"/>
                    <a:pt x="1061" y="12461"/>
                    <a:pt x="1070" y="12493"/>
                  </a:cubicBezTo>
                  <a:lnTo>
                    <a:pt x="1070" y="12493"/>
                  </a:lnTo>
                  <a:cubicBezTo>
                    <a:pt x="1021" y="12090"/>
                    <a:pt x="1114" y="11607"/>
                    <a:pt x="1235" y="11242"/>
                  </a:cubicBezTo>
                  <a:cubicBezTo>
                    <a:pt x="1267" y="11020"/>
                    <a:pt x="1330" y="10830"/>
                    <a:pt x="1330" y="10672"/>
                  </a:cubicBezTo>
                  <a:cubicBezTo>
                    <a:pt x="1362" y="10513"/>
                    <a:pt x="1330" y="10387"/>
                    <a:pt x="1235" y="10292"/>
                  </a:cubicBezTo>
                  <a:cubicBezTo>
                    <a:pt x="1235" y="10133"/>
                    <a:pt x="1235" y="9943"/>
                    <a:pt x="1267" y="9753"/>
                  </a:cubicBezTo>
                  <a:lnTo>
                    <a:pt x="1267" y="9753"/>
                  </a:lnTo>
                  <a:cubicBezTo>
                    <a:pt x="1200" y="9956"/>
                    <a:pt x="1156" y="10020"/>
                    <a:pt x="1123" y="10020"/>
                  </a:cubicBezTo>
                  <a:cubicBezTo>
                    <a:pt x="1064" y="10020"/>
                    <a:pt x="1040" y="9818"/>
                    <a:pt x="981" y="9818"/>
                  </a:cubicBezTo>
                  <a:cubicBezTo>
                    <a:pt x="964" y="9818"/>
                    <a:pt x="944" y="9835"/>
                    <a:pt x="919" y="9880"/>
                  </a:cubicBezTo>
                  <a:cubicBezTo>
                    <a:pt x="965" y="9671"/>
                    <a:pt x="1130" y="9412"/>
                    <a:pt x="1190" y="9412"/>
                  </a:cubicBezTo>
                  <a:cubicBezTo>
                    <a:pt x="1213" y="9412"/>
                    <a:pt x="1221" y="9447"/>
                    <a:pt x="1204" y="9532"/>
                  </a:cubicBezTo>
                  <a:lnTo>
                    <a:pt x="1140" y="9595"/>
                  </a:lnTo>
                  <a:cubicBezTo>
                    <a:pt x="1161" y="9611"/>
                    <a:pt x="1180" y="9618"/>
                    <a:pt x="1198" y="9618"/>
                  </a:cubicBezTo>
                  <a:cubicBezTo>
                    <a:pt x="1289" y="9618"/>
                    <a:pt x="1346" y="9432"/>
                    <a:pt x="1425" y="9247"/>
                  </a:cubicBezTo>
                  <a:cubicBezTo>
                    <a:pt x="1514" y="9069"/>
                    <a:pt x="1603" y="8864"/>
                    <a:pt x="1692" y="8864"/>
                  </a:cubicBezTo>
                  <a:cubicBezTo>
                    <a:pt x="1698" y="8864"/>
                    <a:pt x="1704" y="8865"/>
                    <a:pt x="1710" y="8867"/>
                  </a:cubicBezTo>
                  <a:cubicBezTo>
                    <a:pt x="2185" y="7600"/>
                    <a:pt x="3135" y="6618"/>
                    <a:pt x="3991" y="5731"/>
                  </a:cubicBezTo>
                  <a:lnTo>
                    <a:pt x="3706" y="5668"/>
                  </a:lnTo>
                  <a:lnTo>
                    <a:pt x="4022" y="5320"/>
                  </a:lnTo>
                  <a:cubicBezTo>
                    <a:pt x="4042" y="5315"/>
                    <a:pt x="4062" y="5312"/>
                    <a:pt x="4081" y="5312"/>
                  </a:cubicBezTo>
                  <a:cubicBezTo>
                    <a:pt x="4180" y="5312"/>
                    <a:pt x="4240" y="5386"/>
                    <a:pt x="4054" y="5573"/>
                  </a:cubicBezTo>
                  <a:cubicBezTo>
                    <a:pt x="4276" y="5573"/>
                    <a:pt x="4307" y="5098"/>
                    <a:pt x="4276" y="5066"/>
                  </a:cubicBezTo>
                  <a:cubicBezTo>
                    <a:pt x="4377" y="5007"/>
                    <a:pt x="4441" y="4983"/>
                    <a:pt x="4480" y="4983"/>
                  </a:cubicBezTo>
                  <a:cubicBezTo>
                    <a:pt x="4629" y="4983"/>
                    <a:pt x="4397" y="5335"/>
                    <a:pt x="4439" y="5335"/>
                  </a:cubicBezTo>
                  <a:cubicBezTo>
                    <a:pt x="4443" y="5335"/>
                    <a:pt x="4452" y="5330"/>
                    <a:pt x="4466" y="5320"/>
                  </a:cubicBezTo>
                  <a:lnTo>
                    <a:pt x="4656" y="5130"/>
                  </a:lnTo>
                  <a:lnTo>
                    <a:pt x="4592" y="5161"/>
                  </a:lnTo>
                  <a:cubicBezTo>
                    <a:pt x="4656" y="4940"/>
                    <a:pt x="4592" y="4845"/>
                    <a:pt x="4877" y="4591"/>
                  </a:cubicBezTo>
                  <a:cubicBezTo>
                    <a:pt x="4931" y="4568"/>
                    <a:pt x="4970" y="4560"/>
                    <a:pt x="4999" y="4560"/>
                  </a:cubicBezTo>
                  <a:cubicBezTo>
                    <a:pt x="5070" y="4560"/>
                    <a:pt x="5086" y="4607"/>
                    <a:pt x="5122" y="4607"/>
                  </a:cubicBezTo>
                  <a:cubicBezTo>
                    <a:pt x="5133" y="4607"/>
                    <a:pt x="5146" y="4602"/>
                    <a:pt x="5162" y="4591"/>
                  </a:cubicBezTo>
                  <a:cubicBezTo>
                    <a:pt x="5162" y="4591"/>
                    <a:pt x="5194" y="4591"/>
                    <a:pt x="5257" y="4496"/>
                  </a:cubicBezTo>
                  <a:lnTo>
                    <a:pt x="5732" y="4180"/>
                  </a:lnTo>
                  <a:lnTo>
                    <a:pt x="5416" y="4148"/>
                  </a:lnTo>
                  <a:cubicBezTo>
                    <a:pt x="5533" y="3942"/>
                    <a:pt x="5814" y="3846"/>
                    <a:pt x="5551" y="3808"/>
                  </a:cubicBezTo>
                  <a:lnTo>
                    <a:pt x="5551" y="3808"/>
                  </a:lnTo>
                  <a:cubicBezTo>
                    <a:pt x="5555" y="3808"/>
                    <a:pt x="5558" y="3808"/>
                    <a:pt x="5561" y="3808"/>
                  </a:cubicBezTo>
                  <a:cubicBezTo>
                    <a:pt x="5693" y="3808"/>
                    <a:pt x="5828" y="3746"/>
                    <a:pt x="5986" y="3641"/>
                  </a:cubicBezTo>
                  <a:cubicBezTo>
                    <a:pt x="6176" y="3546"/>
                    <a:pt x="6429" y="3451"/>
                    <a:pt x="6619" y="3293"/>
                  </a:cubicBezTo>
                  <a:cubicBezTo>
                    <a:pt x="7062" y="3040"/>
                    <a:pt x="7474" y="2818"/>
                    <a:pt x="7601" y="2818"/>
                  </a:cubicBezTo>
                  <a:cubicBezTo>
                    <a:pt x="7728" y="2660"/>
                    <a:pt x="7886" y="2533"/>
                    <a:pt x="8044" y="2438"/>
                  </a:cubicBezTo>
                  <a:cubicBezTo>
                    <a:pt x="8203" y="2374"/>
                    <a:pt x="8393" y="2311"/>
                    <a:pt x="8583" y="2216"/>
                  </a:cubicBezTo>
                  <a:cubicBezTo>
                    <a:pt x="8456" y="2216"/>
                    <a:pt x="8329" y="2026"/>
                    <a:pt x="8678" y="1931"/>
                  </a:cubicBezTo>
                  <a:cubicBezTo>
                    <a:pt x="8699" y="2100"/>
                    <a:pt x="8776" y="2142"/>
                    <a:pt x="8891" y="2142"/>
                  </a:cubicBezTo>
                  <a:cubicBezTo>
                    <a:pt x="8949" y="2142"/>
                    <a:pt x="9015" y="2132"/>
                    <a:pt x="9089" y="2121"/>
                  </a:cubicBezTo>
                  <a:cubicBezTo>
                    <a:pt x="9211" y="2086"/>
                    <a:pt x="9352" y="2061"/>
                    <a:pt x="9485" y="2061"/>
                  </a:cubicBezTo>
                  <a:cubicBezTo>
                    <a:pt x="9586" y="2061"/>
                    <a:pt x="9683" y="2076"/>
                    <a:pt x="9765" y="2111"/>
                  </a:cubicBezTo>
                  <a:lnTo>
                    <a:pt x="9765" y="2111"/>
                  </a:lnTo>
                  <a:cubicBezTo>
                    <a:pt x="9535" y="1983"/>
                    <a:pt x="10756" y="1768"/>
                    <a:pt x="10293" y="1583"/>
                  </a:cubicBezTo>
                  <a:cubicBezTo>
                    <a:pt x="10317" y="1580"/>
                    <a:pt x="10338" y="1579"/>
                    <a:pt x="10355" y="1579"/>
                  </a:cubicBezTo>
                  <a:cubicBezTo>
                    <a:pt x="10574" y="1579"/>
                    <a:pt x="10375" y="1746"/>
                    <a:pt x="10609" y="1804"/>
                  </a:cubicBezTo>
                  <a:cubicBezTo>
                    <a:pt x="11274" y="1456"/>
                    <a:pt x="12193" y="1551"/>
                    <a:pt x="13080" y="1393"/>
                  </a:cubicBezTo>
                  <a:cubicBezTo>
                    <a:pt x="13111" y="1329"/>
                    <a:pt x="12953" y="1266"/>
                    <a:pt x="13143" y="1171"/>
                  </a:cubicBezTo>
                  <a:lnTo>
                    <a:pt x="13618" y="1393"/>
                  </a:lnTo>
                  <a:cubicBezTo>
                    <a:pt x="13767" y="1368"/>
                    <a:pt x="13780" y="1187"/>
                    <a:pt x="13947" y="1187"/>
                  </a:cubicBezTo>
                  <a:cubicBezTo>
                    <a:pt x="13993" y="1187"/>
                    <a:pt x="14050" y="1200"/>
                    <a:pt x="14125" y="1234"/>
                  </a:cubicBezTo>
                  <a:cubicBezTo>
                    <a:pt x="14061" y="1203"/>
                    <a:pt x="13998" y="1139"/>
                    <a:pt x="14125" y="1108"/>
                  </a:cubicBezTo>
                  <a:cubicBezTo>
                    <a:pt x="14568" y="1171"/>
                    <a:pt x="15043" y="1139"/>
                    <a:pt x="15486" y="1171"/>
                  </a:cubicBezTo>
                  <a:lnTo>
                    <a:pt x="16183" y="1171"/>
                  </a:lnTo>
                  <a:cubicBezTo>
                    <a:pt x="16405" y="1171"/>
                    <a:pt x="16658" y="1203"/>
                    <a:pt x="16880" y="1203"/>
                  </a:cubicBezTo>
                  <a:cubicBezTo>
                    <a:pt x="17765" y="1264"/>
                    <a:pt x="18680" y="1413"/>
                    <a:pt x="19540" y="1651"/>
                  </a:cubicBezTo>
                  <a:lnTo>
                    <a:pt x="19540" y="1651"/>
                  </a:lnTo>
                  <a:cubicBezTo>
                    <a:pt x="19499" y="1637"/>
                    <a:pt x="19495" y="1630"/>
                    <a:pt x="19516" y="1630"/>
                  </a:cubicBezTo>
                  <a:cubicBezTo>
                    <a:pt x="19548" y="1630"/>
                    <a:pt x="19635" y="1646"/>
                    <a:pt x="19730" y="1678"/>
                  </a:cubicBezTo>
                  <a:cubicBezTo>
                    <a:pt x="19635" y="1614"/>
                    <a:pt x="19762" y="1614"/>
                    <a:pt x="19730" y="1583"/>
                  </a:cubicBezTo>
                  <a:lnTo>
                    <a:pt x="19730" y="1583"/>
                  </a:lnTo>
                  <a:cubicBezTo>
                    <a:pt x="19983" y="1646"/>
                    <a:pt x="20237" y="1741"/>
                    <a:pt x="20490" y="1804"/>
                  </a:cubicBezTo>
                  <a:cubicBezTo>
                    <a:pt x="20501" y="1802"/>
                    <a:pt x="20513" y="1801"/>
                    <a:pt x="20528" y="1801"/>
                  </a:cubicBezTo>
                  <a:cubicBezTo>
                    <a:pt x="20731" y="1801"/>
                    <a:pt x="21288" y="1994"/>
                    <a:pt x="21377" y="1994"/>
                  </a:cubicBezTo>
                  <a:lnTo>
                    <a:pt x="21155" y="1931"/>
                  </a:lnTo>
                  <a:lnTo>
                    <a:pt x="21155" y="1931"/>
                  </a:lnTo>
                  <a:cubicBezTo>
                    <a:pt x="21184" y="1937"/>
                    <a:pt x="21205" y="1940"/>
                    <a:pt x="21218" y="1940"/>
                  </a:cubicBezTo>
                  <a:cubicBezTo>
                    <a:pt x="21278" y="1940"/>
                    <a:pt x="21195" y="1888"/>
                    <a:pt x="21092" y="1836"/>
                  </a:cubicBezTo>
                  <a:cubicBezTo>
                    <a:pt x="20934" y="1741"/>
                    <a:pt x="20775" y="1646"/>
                    <a:pt x="20807" y="1614"/>
                  </a:cubicBezTo>
                  <a:cubicBezTo>
                    <a:pt x="20648" y="1583"/>
                    <a:pt x="20395" y="1456"/>
                    <a:pt x="20142" y="1361"/>
                  </a:cubicBezTo>
                  <a:cubicBezTo>
                    <a:pt x="19888" y="1234"/>
                    <a:pt x="19603" y="1108"/>
                    <a:pt x="19318" y="1108"/>
                  </a:cubicBezTo>
                  <a:cubicBezTo>
                    <a:pt x="19255" y="1076"/>
                    <a:pt x="19279" y="1076"/>
                    <a:pt x="19310" y="1076"/>
                  </a:cubicBezTo>
                  <a:cubicBezTo>
                    <a:pt x="19342" y="1076"/>
                    <a:pt x="19382" y="1076"/>
                    <a:pt x="19350" y="1044"/>
                  </a:cubicBezTo>
                  <a:cubicBezTo>
                    <a:pt x="19192" y="1044"/>
                    <a:pt x="19002" y="1044"/>
                    <a:pt x="18685" y="918"/>
                  </a:cubicBezTo>
                  <a:lnTo>
                    <a:pt x="18717" y="918"/>
                  </a:lnTo>
                  <a:cubicBezTo>
                    <a:pt x="18242" y="791"/>
                    <a:pt x="17925" y="696"/>
                    <a:pt x="17545" y="601"/>
                  </a:cubicBezTo>
                  <a:cubicBezTo>
                    <a:pt x="17387" y="569"/>
                    <a:pt x="17197" y="506"/>
                    <a:pt x="16975" y="474"/>
                  </a:cubicBezTo>
                  <a:cubicBezTo>
                    <a:pt x="16880" y="443"/>
                    <a:pt x="16785" y="411"/>
                    <a:pt x="16658" y="379"/>
                  </a:cubicBezTo>
                  <a:cubicBezTo>
                    <a:pt x="16532" y="348"/>
                    <a:pt x="16405" y="316"/>
                    <a:pt x="16278" y="316"/>
                  </a:cubicBezTo>
                  <a:lnTo>
                    <a:pt x="16342" y="411"/>
                  </a:lnTo>
                  <a:cubicBezTo>
                    <a:pt x="16120" y="379"/>
                    <a:pt x="16056" y="348"/>
                    <a:pt x="15961" y="284"/>
                  </a:cubicBezTo>
                  <a:lnTo>
                    <a:pt x="15961" y="284"/>
                  </a:lnTo>
                  <a:cubicBezTo>
                    <a:pt x="15676" y="443"/>
                    <a:pt x="16627" y="379"/>
                    <a:pt x="16342" y="538"/>
                  </a:cubicBezTo>
                  <a:cubicBezTo>
                    <a:pt x="16215" y="411"/>
                    <a:pt x="15803" y="348"/>
                    <a:pt x="15391" y="316"/>
                  </a:cubicBezTo>
                  <a:cubicBezTo>
                    <a:pt x="14980" y="284"/>
                    <a:pt x="14600" y="253"/>
                    <a:pt x="14473" y="94"/>
                  </a:cubicBezTo>
                  <a:cubicBezTo>
                    <a:pt x="14093" y="94"/>
                    <a:pt x="14568" y="253"/>
                    <a:pt x="14220" y="253"/>
                  </a:cubicBezTo>
                  <a:lnTo>
                    <a:pt x="14125" y="158"/>
                  </a:lnTo>
                  <a:lnTo>
                    <a:pt x="14030" y="253"/>
                  </a:lnTo>
                  <a:cubicBezTo>
                    <a:pt x="13776" y="253"/>
                    <a:pt x="13650" y="126"/>
                    <a:pt x="13650" y="63"/>
                  </a:cubicBezTo>
                  <a:cubicBezTo>
                    <a:pt x="13713" y="63"/>
                    <a:pt x="13808" y="31"/>
                    <a:pt x="13871" y="31"/>
                  </a:cubicBezTo>
                  <a:cubicBezTo>
                    <a:pt x="13796" y="9"/>
                    <a:pt x="13707" y="0"/>
                    <a:pt x="13613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85" name="Google Shape;2685;p30"/>
            <p:cNvSpPr/>
            <p:nvPr/>
          </p:nvSpPr>
          <p:spPr>
            <a:xfrm>
              <a:off x="3891623" y="4592964"/>
              <a:ext cx="3142" cy="2094"/>
            </a:xfrm>
            <a:custGeom>
              <a:avLst/>
              <a:gdLst/>
              <a:ahLst/>
              <a:cxnLst/>
              <a:rect l="l" t="t" r="r" b="b"/>
              <a:pathLst>
                <a:path w="96" h="64" extrusionOk="0">
                  <a:moveTo>
                    <a:pt x="64" y="0"/>
                  </a:moveTo>
                  <a:cubicBezTo>
                    <a:pt x="32" y="0"/>
                    <a:pt x="0" y="32"/>
                    <a:pt x="96" y="63"/>
                  </a:cubicBezTo>
                  <a:cubicBezTo>
                    <a:pt x="64" y="32"/>
                    <a:pt x="64" y="32"/>
                    <a:pt x="64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86" name="Google Shape;2686;p30"/>
            <p:cNvSpPr/>
            <p:nvPr/>
          </p:nvSpPr>
          <p:spPr>
            <a:xfrm>
              <a:off x="3517483" y="4270627"/>
              <a:ext cx="1080" cy="1080"/>
            </a:xfrm>
            <a:custGeom>
              <a:avLst/>
              <a:gdLst/>
              <a:ahLst/>
              <a:cxnLst/>
              <a:rect l="l" t="t" r="r" b="b"/>
              <a:pathLst>
                <a:path w="33" h="33" extrusionOk="0">
                  <a:moveTo>
                    <a:pt x="1" y="1"/>
                  </a:moveTo>
                  <a:lnTo>
                    <a:pt x="33" y="33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87" name="Google Shape;2687;p30"/>
            <p:cNvSpPr/>
            <p:nvPr/>
          </p:nvSpPr>
          <p:spPr>
            <a:xfrm>
              <a:off x="4419143" y="4501761"/>
              <a:ext cx="7265" cy="2487"/>
            </a:xfrm>
            <a:custGeom>
              <a:avLst/>
              <a:gdLst/>
              <a:ahLst/>
              <a:cxnLst/>
              <a:rect l="l" t="t" r="r" b="b"/>
              <a:pathLst>
                <a:path w="222" h="76" extrusionOk="0">
                  <a:moveTo>
                    <a:pt x="222" y="0"/>
                  </a:moveTo>
                  <a:lnTo>
                    <a:pt x="222" y="0"/>
                  </a:lnTo>
                  <a:cubicBezTo>
                    <a:pt x="127" y="32"/>
                    <a:pt x="63" y="32"/>
                    <a:pt x="0" y="32"/>
                  </a:cubicBezTo>
                  <a:cubicBezTo>
                    <a:pt x="14" y="60"/>
                    <a:pt x="35" y="76"/>
                    <a:pt x="65" y="76"/>
                  </a:cubicBezTo>
                  <a:cubicBezTo>
                    <a:pt x="101" y="76"/>
                    <a:pt x="152" y="52"/>
                    <a:pt x="222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88" name="Google Shape;2688;p30"/>
            <p:cNvSpPr/>
            <p:nvPr/>
          </p:nvSpPr>
          <p:spPr>
            <a:xfrm>
              <a:off x="4476117" y="4203280"/>
              <a:ext cx="3142" cy="8312"/>
            </a:xfrm>
            <a:custGeom>
              <a:avLst/>
              <a:gdLst/>
              <a:ahLst/>
              <a:cxnLst/>
              <a:rect l="l" t="t" r="r" b="b"/>
              <a:pathLst>
                <a:path w="96" h="254" extrusionOk="0">
                  <a:moveTo>
                    <a:pt x="96" y="0"/>
                  </a:moveTo>
                  <a:cubicBezTo>
                    <a:pt x="77" y="20"/>
                    <a:pt x="57" y="51"/>
                    <a:pt x="38" y="51"/>
                  </a:cubicBezTo>
                  <a:cubicBezTo>
                    <a:pt x="26" y="51"/>
                    <a:pt x="13" y="38"/>
                    <a:pt x="1" y="1"/>
                  </a:cubicBezTo>
                  <a:lnTo>
                    <a:pt x="1" y="1"/>
                  </a:lnTo>
                  <a:cubicBezTo>
                    <a:pt x="33" y="96"/>
                    <a:pt x="64" y="191"/>
                    <a:pt x="96" y="254"/>
                  </a:cubicBezTo>
                  <a:cubicBezTo>
                    <a:pt x="64" y="127"/>
                    <a:pt x="96" y="96"/>
                    <a:pt x="96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89" name="Google Shape;2689;p30"/>
            <p:cNvSpPr/>
            <p:nvPr/>
          </p:nvSpPr>
          <p:spPr>
            <a:xfrm>
              <a:off x="4476117" y="4111029"/>
              <a:ext cx="5072" cy="6905"/>
            </a:xfrm>
            <a:custGeom>
              <a:avLst/>
              <a:gdLst/>
              <a:ahLst/>
              <a:cxnLst/>
              <a:rect l="l" t="t" r="r" b="b"/>
              <a:pathLst>
                <a:path w="155" h="211" extrusionOk="0">
                  <a:moveTo>
                    <a:pt x="33" y="1"/>
                  </a:moveTo>
                  <a:lnTo>
                    <a:pt x="1" y="33"/>
                  </a:lnTo>
                  <a:cubicBezTo>
                    <a:pt x="56" y="143"/>
                    <a:pt x="111" y="211"/>
                    <a:pt x="135" y="211"/>
                  </a:cubicBezTo>
                  <a:cubicBezTo>
                    <a:pt x="153" y="211"/>
                    <a:pt x="154" y="176"/>
                    <a:pt x="128" y="96"/>
                  </a:cubicBezTo>
                  <a:cubicBezTo>
                    <a:pt x="96" y="96"/>
                    <a:pt x="96" y="33"/>
                    <a:pt x="33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90" name="Google Shape;2690;p30"/>
            <p:cNvSpPr/>
            <p:nvPr/>
          </p:nvSpPr>
          <p:spPr>
            <a:xfrm>
              <a:off x="4484429" y="4176347"/>
              <a:ext cx="13483" cy="14530"/>
            </a:xfrm>
            <a:custGeom>
              <a:avLst/>
              <a:gdLst/>
              <a:ahLst/>
              <a:cxnLst/>
              <a:rect l="l" t="t" r="r" b="b"/>
              <a:pathLst>
                <a:path w="412" h="444" extrusionOk="0">
                  <a:moveTo>
                    <a:pt x="222" y="0"/>
                  </a:moveTo>
                  <a:lnTo>
                    <a:pt x="222" y="63"/>
                  </a:lnTo>
                  <a:cubicBezTo>
                    <a:pt x="0" y="63"/>
                    <a:pt x="127" y="253"/>
                    <a:pt x="254" y="443"/>
                  </a:cubicBezTo>
                  <a:cubicBezTo>
                    <a:pt x="412" y="348"/>
                    <a:pt x="317" y="190"/>
                    <a:pt x="222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91" name="Google Shape;2691;p30"/>
            <p:cNvSpPr/>
            <p:nvPr/>
          </p:nvSpPr>
          <p:spPr>
            <a:xfrm>
              <a:off x="4486491" y="4170130"/>
              <a:ext cx="4189" cy="5203"/>
            </a:xfrm>
            <a:custGeom>
              <a:avLst/>
              <a:gdLst/>
              <a:ahLst/>
              <a:cxnLst/>
              <a:rect l="l" t="t" r="r" b="b"/>
              <a:pathLst>
                <a:path w="128" h="159" extrusionOk="0">
                  <a:moveTo>
                    <a:pt x="64" y="0"/>
                  </a:moveTo>
                  <a:cubicBezTo>
                    <a:pt x="1" y="0"/>
                    <a:pt x="96" y="63"/>
                    <a:pt x="127" y="158"/>
                  </a:cubicBezTo>
                  <a:cubicBezTo>
                    <a:pt x="127" y="95"/>
                    <a:pt x="96" y="32"/>
                    <a:pt x="64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92" name="Google Shape;2692;p30"/>
            <p:cNvSpPr/>
            <p:nvPr/>
          </p:nvSpPr>
          <p:spPr>
            <a:xfrm>
              <a:off x="4481058" y="4253741"/>
              <a:ext cx="9621" cy="9130"/>
            </a:xfrm>
            <a:custGeom>
              <a:avLst/>
              <a:gdLst/>
              <a:ahLst/>
              <a:cxnLst/>
              <a:rect l="l" t="t" r="r" b="b"/>
              <a:pathLst>
                <a:path w="294" h="279" extrusionOk="0">
                  <a:moveTo>
                    <a:pt x="73" y="1"/>
                  </a:moveTo>
                  <a:cubicBezTo>
                    <a:pt x="0" y="1"/>
                    <a:pt x="171" y="278"/>
                    <a:pt x="232" y="278"/>
                  </a:cubicBezTo>
                  <a:cubicBezTo>
                    <a:pt x="257" y="278"/>
                    <a:pt x="264" y="233"/>
                    <a:pt x="230" y="105"/>
                  </a:cubicBezTo>
                  <a:cubicBezTo>
                    <a:pt x="293" y="10"/>
                    <a:pt x="40" y="74"/>
                    <a:pt x="103" y="10"/>
                  </a:cubicBezTo>
                  <a:cubicBezTo>
                    <a:pt x="90" y="4"/>
                    <a:pt x="80" y="1"/>
                    <a:pt x="73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93" name="Google Shape;2693;p30"/>
            <p:cNvSpPr/>
            <p:nvPr/>
          </p:nvSpPr>
          <p:spPr>
            <a:xfrm>
              <a:off x="4502035" y="4180471"/>
              <a:ext cx="6250" cy="6250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159" y="1"/>
                  </a:moveTo>
                  <a:lnTo>
                    <a:pt x="1" y="127"/>
                  </a:lnTo>
                  <a:lnTo>
                    <a:pt x="191" y="191"/>
                  </a:lnTo>
                  <a:cubicBezTo>
                    <a:pt x="159" y="127"/>
                    <a:pt x="159" y="64"/>
                    <a:pt x="159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94" name="Google Shape;2694;p30"/>
            <p:cNvSpPr/>
            <p:nvPr/>
          </p:nvSpPr>
          <p:spPr>
            <a:xfrm>
              <a:off x="4511361" y="4220886"/>
              <a:ext cx="2094" cy="13614"/>
            </a:xfrm>
            <a:custGeom>
              <a:avLst/>
              <a:gdLst/>
              <a:ahLst/>
              <a:cxnLst/>
              <a:rect l="l" t="t" r="r" b="b"/>
              <a:pathLst>
                <a:path w="64" h="416" extrusionOk="0">
                  <a:moveTo>
                    <a:pt x="1" y="1"/>
                  </a:moveTo>
                  <a:cubicBezTo>
                    <a:pt x="30" y="208"/>
                    <a:pt x="4" y="416"/>
                    <a:pt x="53" y="416"/>
                  </a:cubicBezTo>
                  <a:cubicBezTo>
                    <a:pt x="56" y="416"/>
                    <a:pt x="60" y="415"/>
                    <a:pt x="64" y="413"/>
                  </a:cubicBezTo>
                  <a:lnTo>
                    <a:pt x="64" y="64"/>
                  </a:lnTo>
                  <a:cubicBezTo>
                    <a:pt x="64" y="73"/>
                    <a:pt x="62" y="77"/>
                    <a:pt x="58" y="77"/>
                  </a:cubicBezTo>
                  <a:cubicBezTo>
                    <a:pt x="47" y="77"/>
                    <a:pt x="24" y="47"/>
                    <a:pt x="1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95" name="Google Shape;2695;p30"/>
            <p:cNvSpPr/>
            <p:nvPr/>
          </p:nvSpPr>
          <p:spPr>
            <a:xfrm>
              <a:off x="4509300" y="4212606"/>
              <a:ext cx="2094" cy="8312"/>
            </a:xfrm>
            <a:custGeom>
              <a:avLst/>
              <a:gdLst/>
              <a:ahLst/>
              <a:cxnLst/>
              <a:rect l="l" t="t" r="r" b="b"/>
              <a:pathLst>
                <a:path w="64" h="254" extrusionOk="0">
                  <a:moveTo>
                    <a:pt x="0" y="1"/>
                  </a:moveTo>
                  <a:cubicBezTo>
                    <a:pt x="0" y="64"/>
                    <a:pt x="32" y="191"/>
                    <a:pt x="64" y="254"/>
                  </a:cubicBezTo>
                  <a:cubicBezTo>
                    <a:pt x="64" y="159"/>
                    <a:pt x="32" y="64"/>
                    <a:pt x="0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96" name="Google Shape;2696;p30"/>
            <p:cNvSpPr/>
            <p:nvPr/>
          </p:nvSpPr>
          <p:spPr>
            <a:xfrm>
              <a:off x="4512408" y="4195000"/>
              <a:ext cx="1047" cy="10374"/>
            </a:xfrm>
            <a:custGeom>
              <a:avLst/>
              <a:gdLst/>
              <a:ahLst/>
              <a:cxnLst/>
              <a:rect l="l" t="t" r="r" b="b"/>
              <a:pathLst>
                <a:path w="32" h="317" extrusionOk="0">
                  <a:moveTo>
                    <a:pt x="0" y="0"/>
                  </a:moveTo>
                  <a:lnTo>
                    <a:pt x="0" y="95"/>
                  </a:lnTo>
                  <a:cubicBezTo>
                    <a:pt x="32" y="158"/>
                    <a:pt x="32" y="253"/>
                    <a:pt x="32" y="317"/>
                  </a:cubicBezTo>
                  <a:cubicBezTo>
                    <a:pt x="32" y="222"/>
                    <a:pt x="32" y="95"/>
                    <a:pt x="0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97" name="Google Shape;2697;p30"/>
            <p:cNvSpPr/>
            <p:nvPr/>
          </p:nvSpPr>
          <p:spPr>
            <a:xfrm>
              <a:off x="4495817" y="4348381"/>
              <a:ext cx="6250" cy="13123"/>
            </a:xfrm>
            <a:custGeom>
              <a:avLst/>
              <a:gdLst/>
              <a:ahLst/>
              <a:cxnLst/>
              <a:rect l="l" t="t" r="r" b="b"/>
              <a:pathLst>
                <a:path w="191" h="401" extrusionOk="0">
                  <a:moveTo>
                    <a:pt x="96" y="0"/>
                  </a:moveTo>
                  <a:lnTo>
                    <a:pt x="1" y="380"/>
                  </a:lnTo>
                  <a:cubicBezTo>
                    <a:pt x="14" y="394"/>
                    <a:pt x="28" y="400"/>
                    <a:pt x="42" y="400"/>
                  </a:cubicBezTo>
                  <a:cubicBezTo>
                    <a:pt x="90" y="400"/>
                    <a:pt x="134" y="321"/>
                    <a:pt x="159" y="222"/>
                  </a:cubicBezTo>
                  <a:cubicBezTo>
                    <a:pt x="159" y="127"/>
                    <a:pt x="191" y="0"/>
                    <a:pt x="96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98" name="Google Shape;2698;p30"/>
            <p:cNvSpPr/>
            <p:nvPr/>
          </p:nvSpPr>
          <p:spPr>
            <a:xfrm>
              <a:off x="4520688" y="4318307"/>
              <a:ext cx="8312" cy="7298"/>
            </a:xfrm>
            <a:custGeom>
              <a:avLst/>
              <a:gdLst/>
              <a:ahLst/>
              <a:cxnLst/>
              <a:rect l="l" t="t" r="r" b="b"/>
              <a:pathLst>
                <a:path w="254" h="223" extrusionOk="0">
                  <a:moveTo>
                    <a:pt x="191" y="1"/>
                  </a:moveTo>
                  <a:cubicBezTo>
                    <a:pt x="127" y="96"/>
                    <a:pt x="96" y="96"/>
                    <a:pt x="1" y="127"/>
                  </a:cubicBezTo>
                  <a:lnTo>
                    <a:pt x="254" y="222"/>
                  </a:lnTo>
                  <a:lnTo>
                    <a:pt x="254" y="222"/>
                  </a:lnTo>
                  <a:lnTo>
                    <a:pt x="19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99" name="Google Shape;2699;p30"/>
            <p:cNvSpPr/>
            <p:nvPr/>
          </p:nvSpPr>
          <p:spPr>
            <a:xfrm>
              <a:off x="4518626" y="4351097"/>
              <a:ext cx="5301" cy="14857"/>
            </a:xfrm>
            <a:custGeom>
              <a:avLst/>
              <a:gdLst/>
              <a:ahLst/>
              <a:cxnLst/>
              <a:rect l="l" t="t" r="r" b="b"/>
              <a:pathLst>
                <a:path w="162" h="454" extrusionOk="0">
                  <a:moveTo>
                    <a:pt x="110" y="0"/>
                  </a:moveTo>
                  <a:cubicBezTo>
                    <a:pt x="89" y="0"/>
                    <a:pt x="56" y="38"/>
                    <a:pt x="0" y="139"/>
                  </a:cubicBezTo>
                  <a:cubicBezTo>
                    <a:pt x="45" y="161"/>
                    <a:pt x="26" y="454"/>
                    <a:pt x="68" y="454"/>
                  </a:cubicBezTo>
                  <a:cubicBezTo>
                    <a:pt x="85" y="454"/>
                    <a:pt x="112" y="404"/>
                    <a:pt x="159" y="266"/>
                  </a:cubicBezTo>
                  <a:cubicBezTo>
                    <a:pt x="136" y="221"/>
                    <a:pt x="161" y="0"/>
                    <a:pt x="110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00" name="Google Shape;2700;p30"/>
            <p:cNvSpPr/>
            <p:nvPr/>
          </p:nvSpPr>
          <p:spPr>
            <a:xfrm>
              <a:off x="4390117" y="4479999"/>
              <a:ext cx="8312" cy="13483"/>
            </a:xfrm>
            <a:custGeom>
              <a:avLst/>
              <a:gdLst/>
              <a:ahLst/>
              <a:cxnLst/>
              <a:rect l="l" t="t" r="r" b="b"/>
              <a:pathLst>
                <a:path w="254" h="412" extrusionOk="0">
                  <a:moveTo>
                    <a:pt x="0" y="0"/>
                  </a:moveTo>
                  <a:lnTo>
                    <a:pt x="190" y="412"/>
                  </a:lnTo>
                  <a:lnTo>
                    <a:pt x="254" y="3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01" name="Google Shape;2701;p30"/>
            <p:cNvSpPr/>
            <p:nvPr/>
          </p:nvSpPr>
          <p:spPr>
            <a:xfrm>
              <a:off x="4253295" y="4580496"/>
              <a:ext cx="22842" cy="12468"/>
            </a:xfrm>
            <a:custGeom>
              <a:avLst/>
              <a:gdLst/>
              <a:ahLst/>
              <a:cxnLst/>
              <a:rect l="l" t="t" r="r" b="b"/>
              <a:pathLst>
                <a:path w="698" h="381" extrusionOk="0">
                  <a:moveTo>
                    <a:pt x="381" y="1"/>
                  </a:moveTo>
                  <a:lnTo>
                    <a:pt x="381" y="1"/>
                  </a:lnTo>
                  <a:cubicBezTo>
                    <a:pt x="159" y="191"/>
                    <a:pt x="1" y="159"/>
                    <a:pt x="191" y="381"/>
                  </a:cubicBezTo>
                  <a:cubicBezTo>
                    <a:pt x="666" y="381"/>
                    <a:pt x="223" y="128"/>
                    <a:pt x="666" y="128"/>
                  </a:cubicBezTo>
                  <a:cubicBezTo>
                    <a:pt x="698" y="64"/>
                    <a:pt x="603" y="64"/>
                    <a:pt x="512" y="64"/>
                  </a:cubicBezTo>
                  <a:cubicBezTo>
                    <a:pt x="421" y="64"/>
                    <a:pt x="334" y="64"/>
                    <a:pt x="381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02" name="Google Shape;2702;p30"/>
            <p:cNvSpPr/>
            <p:nvPr/>
          </p:nvSpPr>
          <p:spPr>
            <a:xfrm>
              <a:off x="4265763" y="4577387"/>
              <a:ext cx="4156" cy="3142"/>
            </a:xfrm>
            <a:custGeom>
              <a:avLst/>
              <a:gdLst/>
              <a:ahLst/>
              <a:cxnLst/>
              <a:rect l="l" t="t" r="r" b="b"/>
              <a:pathLst>
                <a:path w="127" h="96" extrusionOk="0">
                  <a:moveTo>
                    <a:pt x="127" y="1"/>
                  </a:moveTo>
                  <a:lnTo>
                    <a:pt x="127" y="1"/>
                  </a:lnTo>
                  <a:cubicBezTo>
                    <a:pt x="63" y="33"/>
                    <a:pt x="32" y="64"/>
                    <a:pt x="0" y="96"/>
                  </a:cubicBezTo>
                  <a:cubicBezTo>
                    <a:pt x="32" y="64"/>
                    <a:pt x="63" y="64"/>
                    <a:pt x="127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03" name="Google Shape;2703;p30"/>
            <p:cNvSpPr/>
            <p:nvPr/>
          </p:nvSpPr>
          <p:spPr>
            <a:xfrm>
              <a:off x="4190104" y="3870602"/>
              <a:ext cx="9359" cy="2127"/>
            </a:xfrm>
            <a:custGeom>
              <a:avLst/>
              <a:gdLst/>
              <a:ahLst/>
              <a:cxnLst/>
              <a:rect l="l" t="t" r="r" b="b"/>
              <a:pathLst>
                <a:path w="286" h="65" extrusionOk="0">
                  <a:moveTo>
                    <a:pt x="0" y="1"/>
                  </a:moveTo>
                  <a:lnTo>
                    <a:pt x="95" y="32"/>
                  </a:lnTo>
                  <a:lnTo>
                    <a:pt x="285" y="6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04" name="Google Shape;2704;p30"/>
            <p:cNvSpPr/>
            <p:nvPr/>
          </p:nvSpPr>
          <p:spPr>
            <a:xfrm>
              <a:off x="4207710" y="3873710"/>
              <a:ext cx="8312" cy="2127"/>
            </a:xfrm>
            <a:custGeom>
              <a:avLst/>
              <a:gdLst/>
              <a:ahLst/>
              <a:cxnLst/>
              <a:rect l="l" t="t" r="r" b="b"/>
              <a:pathLst>
                <a:path w="254" h="65" extrusionOk="0">
                  <a:moveTo>
                    <a:pt x="1" y="1"/>
                  </a:moveTo>
                  <a:lnTo>
                    <a:pt x="64" y="32"/>
                  </a:lnTo>
                  <a:cubicBezTo>
                    <a:pt x="102" y="32"/>
                    <a:pt x="140" y="32"/>
                    <a:pt x="179" y="39"/>
                  </a:cubicBezTo>
                  <a:lnTo>
                    <a:pt x="179" y="39"/>
                  </a:lnTo>
                  <a:cubicBezTo>
                    <a:pt x="111" y="18"/>
                    <a:pt x="47" y="1"/>
                    <a:pt x="1" y="1"/>
                  </a:cubicBezTo>
                  <a:close/>
                  <a:moveTo>
                    <a:pt x="179" y="39"/>
                  </a:moveTo>
                  <a:cubicBezTo>
                    <a:pt x="203" y="47"/>
                    <a:pt x="229" y="56"/>
                    <a:pt x="254" y="64"/>
                  </a:cubicBezTo>
                  <a:cubicBezTo>
                    <a:pt x="229" y="52"/>
                    <a:pt x="204" y="44"/>
                    <a:pt x="179" y="39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05" name="Google Shape;2705;p30"/>
            <p:cNvSpPr/>
            <p:nvPr/>
          </p:nvSpPr>
          <p:spPr>
            <a:xfrm>
              <a:off x="3689549" y="4520414"/>
              <a:ext cx="5203" cy="6250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0" y="0"/>
                  </a:moveTo>
                  <a:lnTo>
                    <a:pt x="127" y="190"/>
                  </a:lnTo>
                  <a:lnTo>
                    <a:pt x="158" y="190"/>
                  </a:lnTo>
                  <a:cubicBezTo>
                    <a:pt x="158" y="127"/>
                    <a:pt x="95" y="95"/>
                    <a:pt x="0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06" name="Google Shape;2706;p30"/>
            <p:cNvSpPr/>
            <p:nvPr/>
          </p:nvSpPr>
          <p:spPr>
            <a:xfrm>
              <a:off x="3602469" y="4432319"/>
              <a:ext cx="2127" cy="5203"/>
            </a:xfrm>
            <a:custGeom>
              <a:avLst/>
              <a:gdLst/>
              <a:ahLst/>
              <a:cxnLst/>
              <a:rect l="l" t="t" r="r" b="b"/>
              <a:pathLst>
                <a:path w="65" h="159" extrusionOk="0">
                  <a:moveTo>
                    <a:pt x="32" y="0"/>
                  </a:moveTo>
                  <a:lnTo>
                    <a:pt x="1" y="95"/>
                  </a:lnTo>
                  <a:lnTo>
                    <a:pt x="64" y="159"/>
                  </a:lnTo>
                  <a:lnTo>
                    <a:pt x="64" y="15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07" name="Google Shape;2707;p30"/>
            <p:cNvSpPr/>
            <p:nvPr/>
          </p:nvSpPr>
          <p:spPr>
            <a:xfrm>
              <a:off x="3541339" y="4345566"/>
              <a:ext cx="7298" cy="13188"/>
            </a:xfrm>
            <a:custGeom>
              <a:avLst/>
              <a:gdLst/>
              <a:ahLst/>
              <a:cxnLst/>
              <a:rect l="l" t="t" r="r" b="b"/>
              <a:pathLst>
                <a:path w="223" h="403" extrusionOk="0">
                  <a:moveTo>
                    <a:pt x="38" y="0"/>
                  </a:moveTo>
                  <a:cubicBezTo>
                    <a:pt x="28" y="0"/>
                    <a:pt x="16" y="7"/>
                    <a:pt x="0" y="23"/>
                  </a:cubicBezTo>
                  <a:cubicBezTo>
                    <a:pt x="48" y="119"/>
                    <a:pt x="115" y="215"/>
                    <a:pt x="172" y="311"/>
                  </a:cubicBezTo>
                  <a:lnTo>
                    <a:pt x="172" y="311"/>
                  </a:lnTo>
                  <a:cubicBezTo>
                    <a:pt x="88" y="139"/>
                    <a:pt x="82" y="0"/>
                    <a:pt x="38" y="0"/>
                  </a:cubicBezTo>
                  <a:close/>
                  <a:moveTo>
                    <a:pt x="172" y="311"/>
                  </a:moveTo>
                  <a:lnTo>
                    <a:pt x="172" y="311"/>
                  </a:lnTo>
                  <a:cubicBezTo>
                    <a:pt x="186" y="341"/>
                    <a:pt x="203" y="372"/>
                    <a:pt x="222" y="403"/>
                  </a:cubicBezTo>
                  <a:cubicBezTo>
                    <a:pt x="207" y="372"/>
                    <a:pt x="190" y="342"/>
                    <a:pt x="172" y="31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08" name="Google Shape;2708;p30"/>
            <p:cNvSpPr/>
            <p:nvPr/>
          </p:nvSpPr>
          <p:spPr>
            <a:xfrm>
              <a:off x="5078249" y="3264346"/>
              <a:ext cx="372083" cy="452914"/>
            </a:xfrm>
            <a:custGeom>
              <a:avLst/>
              <a:gdLst/>
              <a:ahLst/>
              <a:cxnLst/>
              <a:rect l="l" t="t" r="r" b="b"/>
              <a:pathLst>
                <a:path w="11370" h="13840" extrusionOk="0">
                  <a:moveTo>
                    <a:pt x="9786" y="10673"/>
                  </a:moveTo>
                  <a:cubicBezTo>
                    <a:pt x="10103" y="10515"/>
                    <a:pt x="10388" y="10325"/>
                    <a:pt x="10641" y="10198"/>
                  </a:cubicBezTo>
                  <a:cubicBezTo>
                    <a:pt x="10831" y="10103"/>
                    <a:pt x="11021" y="10040"/>
                    <a:pt x="11180" y="10230"/>
                  </a:cubicBezTo>
                  <a:cubicBezTo>
                    <a:pt x="11370" y="10388"/>
                    <a:pt x="11306" y="10578"/>
                    <a:pt x="11180" y="10768"/>
                  </a:cubicBezTo>
                  <a:cubicBezTo>
                    <a:pt x="10895" y="11211"/>
                    <a:pt x="10610" y="11623"/>
                    <a:pt x="10325" y="12066"/>
                  </a:cubicBezTo>
                  <a:cubicBezTo>
                    <a:pt x="10103" y="12415"/>
                    <a:pt x="9913" y="12763"/>
                    <a:pt x="9723" y="13143"/>
                  </a:cubicBezTo>
                  <a:cubicBezTo>
                    <a:pt x="9628" y="13270"/>
                    <a:pt x="9565" y="13396"/>
                    <a:pt x="9470" y="13491"/>
                  </a:cubicBezTo>
                  <a:cubicBezTo>
                    <a:pt x="9216" y="13808"/>
                    <a:pt x="8963" y="13840"/>
                    <a:pt x="8710" y="13523"/>
                  </a:cubicBezTo>
                  <a:cubicBezTo>
                    <a:pt x="8425" y="13175"/>
                    <a:pt x="8203" y="12763"/>
                    <a:pt x="7950" y="12383"/>
                  </a:cubicBezTo>
                  <a:cubicBezTo>
                    <a:pt x="7664" y="11971"/>
                    <a:pt x="7379" y="11591"/>
                    <a:pt x="7094" y="11180"/>
                  </a:cubicBezTo>
                  <a:cubicBezTo>
                    <a:pt x="6936" y="10958"/>
                    <a:pt x="6746" y="10736"/>
                    <a:pt x="6999" y="10483"/>
                  </a:cubicBezTo>
                  <a:cubicBezTo>
                    <a:pt x="7126" y="10293"/>
                    <a:pt x="7411" y="10293"/>
                    <a:pt x="7759" y="10483"/>
                  </a:cubicBezTo>
                  <a:cubicBezTo>
                    <a:pt x="7981" y="10610"/>
                    <a:pt x="8203" y="10705"/>
                    <a:pt x="8520" y="10831"/>
                  </a:cubicBezTo>
                  <a:cubicBezTo>
                    <a:pt x="8456" y="10610"/>
                    <a:pt x="8425" y="10420"/>
                    <a:pt x="8393" y="10261"/>
                  </a:cubicBezTo>
                  <a:cubicBezTo>
                    <a:pt x="8266" y="9279"/>
                    <a:pt x="8013" y="8361"/>
                    <a:pt x="7601" y="7474"/>
                  </a:cubicBezTo>
                  <a:cubicBezTo>
                    <a:pt x="7094" y="6366"/>
                    <a:pt x="6556" y="5226"/>
                    <a:pt x="5669" y="4307"/>
                  </a:cubicBezTo>
                  <a:cubicBezTo>
                    <a:pt x="5479" y="4149"/>
                    <a:pt x="5384" y="3896"/>
                    <a:pt x="5226" y="3706"/>
                  </a:cubicBezTo>
                  <a:cubicBezTo>
                    <a:pt x="4593" y="2977"/>
                    <a:pt x="3801" y="2471"/>
                    <a:pt x="3041" y="1901"/>
                  </a:cubicBezTo>
                  <a:cubicBezTo>
                    <a:pt x="2217" y="1331"/>
                    <a:pt x="1331" y="982"/>
                    <a:pt x="412" y="634"/>
                  </a:cubicBezTo>
                  <a:cubicBezTo>
                    <a:pt x="254" y="571"/>
                    <a:pt x="32" y="507"/>
                    <a:pt x="1" y="254"/>
                  </a:cubicBezTo>
                  <a:cubicBezTo>
                    <a:pt x="96" y="64"/>
                    <a:pt x="222" y="0"/>
                    <a:pt x="444" y="64"/>
                  </a:cubicBezTo>
                  <a:cubicBezTo>
                    <a:pt x="1109" y="254"/>
                    <a:pt x="1774" y="412"/>
                    <a:pt x="2376" y="666"/>
                  </a:cubicBezTo>
                  <a:cubicBezTo>
                    <a:pt x="2882" y="856"/>
                    <a:pt x="3326" y="1141"/>
                    <a:pt x="3769" y="1457"/>
                  </a:cubicBezTo>
                  <a:cubicBezTo>
                    <a:pt x="4403" y="1869"/>
                    <a:pt x="5004" y="2281"/>
                    <a:pt x="5574" y="2724"/>
                  </a:cubicBezTo>
                  <a:cubicBezTo>
                    <a:pt x="6271" y="3262"/>
                    <a:pt x="6778" y="3959"/>
                    <a:pt x="7284" y="4624"/>
                  </a:cubicBezTo>
                  <a:cubicBezTo>
                    <a:pt x="7981" y="5574"/>
                    <a:pt x="8551" y="6619"/>
                    <a:pt x="8963" y="7728"/>
                  </a:cubicBezTo>
                  <a:cubicBezTo>
                    <a:pt x="9216" y="8456"/>
                    <a:pt x="9375" y="9216"/>
                    <a:pt x="9596" y="9976"/>
                  </a:cubicBezTo>
                  <a:cubicBezTo>
                    <a:pt x="9660" y="10198"/>
                    <a:pt x="9723" y="10420"/>
                    <a:pt x="9786" y="1067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09" name="Google Shape;2709;p30"/>
            <p:cNvSpPr/>
            <p:nvPr/>
          </p:nvSpPr>
          <p:spPr>
            <a:xfrm>
              <a:off x="5719749" y="3795728"/>
              <a:ext cx="4156" cy="1996"/>
            </a:xfrm>
            <a:custGeom>
              <a:avLst/>
              <a:gdLst/>
              <a:ahLst/>
              <a:cxnLst/>
              <a:rect l="l" t="t" r="r" b="b"/>
              <a:pathLst>
                <a:path w="127" h="61" extrusionOk="0">
                  <a:moveTo>
                    <a:pt x="24" y="1"/>
                  </a:moveTo>
                  <a:cubicBezTo>
                    <a:pt x="17" y="1"/>
                    <a:pt x="17" y="9"/>
                    <a:pt x="1" y="9"/>
                  </a:cubicBezTo>
                  <a:cubicBezTo>
                    <a:pt x="82" y="49"/>
                    <a:pt x="111" y="61"/>
                    <a:pt x="118" y="61"/>
                  </a:cubicBezTo>
                  <a:cubicBezTo>
                    <a:pt x="127" y="61"/>
                    <a:pt x="96" y="40"/>
                    <a:pt x="96" y="40"/>
                  </a:cubicBezTo>
                  <a:cubicBezTo>
                    <a:pt x="48" y="9"/>
                    <a:pt x="32" y="1"/>
                    <a:pt x="24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10" name="Google Shape;2710;p30"/>
            <p:cNvSpPr/>
            <p:nvPr/>
          </p:nvSpPr>
          <p:spPr>
            <a:xfrm>
              <a:off x="5779864" y="3829172"/>
              <a:ext cx="9359" cy="4156"/>
            </a:xfrm>
            <a:custGeom>
              <a:avLst/>
              <a:gdLst/>
              <a:ahLst/>
              <a:cxnLst/>
              <a:rect l="l" t="t" r="r" b="b"/>
              <a:pathLst>
                <a:path w="286" h="127" extrusionOk="0">
                  <a:moveTo>
                    <a:pt x="1" y="0"/>
                  </a:moveTo>
                  <a:lnTo>
                    <a:pt x="286" y="127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11" name="Google Shape;2711;p30"/>
            <p:cNvSpPr/>
            <p:nvPr/>
          </p:nvSpPr>
          <p:spPr>
            <a:xfrm>
              <a:off x="5798517" y="3843669"/>
              <a:ext cx="33183" cy="23857"/>
            </a:xfrm>
            <a:custGeom>
              <a:avLst/>
              <a:gdLst/>
              <a:ahLst/>
              <a:cxnLst/>
              <a:rect l="l" t="t" r="r" b="b"/>
              <a:pathLst>
                <a:path w="1014" h="729" extrusionOk="0">
                  <a:moveTo>
                    <a:pt x="1" y="0"/>
                  </a:moveTo>
                  <a:cubicBezTo>
                    <a:pt x="349" y="222"/>
                    <a:pt x="792" y="507"/>
                    <a:pt x="1014" y="729"/>
                  </a:cubicBezTo>
                  <a:cubicBezTo>
                    <a:pt x="982" y="602"/>
                    <a:pt x="824" y="507"/>
                    <a:pt x="666" y="412"/>
                  </a:cubicBezTo>
                  <a:cubicBezTo>
                    <a:pt x="507" y="285"/>
                    <a:pt x="349" y="190"/>
                    <a:pt x="222" y="64"/>
                  </a:cubicBezTo>
                  <a:lnTo>
                    <a:pt x="191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12" name="Google Shape;2712;p30"/>
            <p:cNvSpPr/>
            <p:nvPr/>
          </p:nvSpPr>
          <p:spPr>
            <a:xfrm>
              <a:off x="5844135" y="3892363"/>
              <a:ext cx="6250" cy="5236"/>
            </a:xfrm>
            <a:custGeom>
              <a:avLst/>
              <a:gdLst/>
              <a:ahLst/>
              <a:cxnLst/>
              <a:rect l="l" t="t" r="r" b="b"/>
              <a:pathLst>
                <a:path w="191" h="160" extrusionOk="0">
                  <a:moveTo>
                    <a:pt x="0" y="1"/>
                  </a:moveTo>
                  <a:cubicBezTo>
                    <a:pt x="0" y="1"/>
                    <a:pt x="0" y="1"/>
                    <a:pt x="0" y="33"/>
                  </a:cubicBezTo>
                  <a:cubicBezTo>
                    <a:pt x="32" y="64"/>
                    <a:pt x="95" y="96"/>
                    <a:pt x="158" y="159"/>
                  </a:cubicBezTo>
                  <a:cubicBezTo>
                    <a:pt x="153" y="144"/>
                    <a:pt x="154" y="137"/>
                    <a:pt x="157" y="135"/>
                  </a:cubicBezTo>
                  <a:lnTo>
                    <a:pt x="157" y="135"/>
                  </a:lnTo>
                  <a:cubicBezTo>
                    <a:pt x="175" y="148"/>
                    <a:pt x="183" y="153"/>
                    <a:pt x="186" y="153"/>
                  </a:cubicBezTo>
                  <a:cubicBezTo>
                    <a:pt x="191" y="153"/>
                    <a:pt x="171" y="134"/>
                    <a:pt x="160" y="134"/>
                  </a:cubicBezTo>
                  <a:cubicBezTo>
                    <a:pt x="159" y="134"/>
                    <a:pt x="158" y="134"/>
                    <a:pt x="157" y="135"/>
                  </a:cubicBezTo>
                  <a:lnTo>
                    <a:pt x="157" y="135"/>
                  </a:lnTo>
                  <a:cubicBezTo>
                    <a:pt x="130" y="115"/>
                    <a:pt x="82" y="75"/>
                    <a:pt x="0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13" name="Google Shape;2713;p30"/>
            <p:cNvSpPr/>
            <p:nvPr/>
          </p:nvSpPr>
          <p:spPr>
            <a:xfrm>
              <a:off x="5842368" y="3892200"/>
              <a:ext cx="2291" cy="2454"/>
            </a:xfrm>
            <a:custGeom>
              <a:avLst/>
              <a:gdLst/>
              <a:ahLst/>
              <a:cxnLst/>
              <a:rect l="l" t="t" r="r" b="b"/>
              <a:pathLst>
                <a:path w="70" h="75" extrusionOk="0">
                  <a:moveTo>
                    <a:pt x="11" y="1"/>
                  </a:moveTo>
                  <a:cubicBezTo>
                    <a:pt x="0" y="1"/>
                    <a:pt x="55" y="74"/>
                    <a:pt x="66" y="74"/>
                  </a:cubicBezTo>
                  <a:cubicBezTo>
                    <a:pt x="69" y="74"/>
                    <a:pt x="67" y="64"/>
                    <a:pt x="54" y="38"/>
                  </a:cubicBezTo>
                  <a:cubicBezTo>
                    <a:pt x="27" y="11"/>
                    <a:pt x="15" y="1"/>
                    <a:pt x="11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14" name="Google Shape;2714;p30"/>
            <p:cNvSpPr/>
            <p:nvPr/>
          </p:nvSpPr>
          <p:spPr>
            <a:xfrm>
              <a:off x="5858632" y="3908955"/>
              <a:ext cx="8967" cy="10079"/>
            </a:xfrm>
            <a:custGeom>
              <a:avLst/>
              <a:gdLst/>
              <a:ahLst/>
              <a:cxnLst/>
              <a:rect l="l" t="t" r="r" b="b"/>
              <a:pathLst>
                <a:path w="274" h="308" extrusionOk="0">
                  <a:moveTo>
                    <a:pt x="0" y="1"/>
                  </a:moveTo>
                  <a:lnTo>
                    <a:pt x="0" y="1"/>
                  </a:lnTo>
                  <a:cubicBezTo>
                    <a:pt x="28" y="55"/>
                    <a:pt x="125" y="203"/>
                    <a:pt x="112" y="203"/>
                  </a:cubicBezTo>
                  <a:cubicBezTo>
                    <a:pt x="109" y="203"/>
                    <a:pt x="104" y="199"/>
                    <a:pt x="95" y="191"/>
                  </a:cubicBezTo>
                  <a:lnTo>
                    <a:pt x="95" y="191"/>
                  </a:lnTo>
                  <a:cubicBezTo>
                    <a:pt x="178" y="273"/>
                    <a:pt x="225" y="308"/>
                    <a:pt x="246" y="308"/>
                  </a:cubicBezTo>
                  <a:cubicBezTo>
                    <a:pt x="273" y="308"/>
                    <a:pt x="258" y="249"/>
                    <a:pt x="222" y="1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15" name="Google Shape;2715;p30"/>
            <p:cNvSpPr/>
            <p:nvPr/>
          </p:nvSpPr>
          <p:spPr>
            <a:xfrm>
              <a:off x="5870020" y="3914125"/>
              <a:ext cx="4189" cy="3142"/>
            </a:xfrm>
            <a:custGeom>
              <a:avLst/>
              <a:gdLst/>
              <a:ahLst/>
              <a:cxnLst/>
              <a:rect l="l" t="t" r="r" b="b"/>
              <a:pathLst>
                <a:path w="128" h="96" extrusionOk="0">
                  <a:moveTo>
                    <a:pt x="1" y="1"/>
                  </a:moveTo>
                  <a:cubicBezTo>
                    <a:pt x="32" y="33"/>
                    <a:pt x="32" y="64"/>
                    <a:pt x="127" y="96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16" name="Google Shape;2716;p30"/>
            <p:cNvSpPr/>
            <p:nvPr/>
          </p:nvSpPr>
          <p:spPr>
            <a:xfrm>
              <a:off x="5862788" y="3908955"/>
              <a:ext cx="7952" cy="5203"/>
            </a:xfrm>
            <a:custGeom>
              <a:avLst/>
              <a:gdLst/>
              <a:ahLst/>
              <a:cxnLst/>
              <a:rect l="l" t="t" r="r" b="b"/>
              <a:pathLst>
                <a:path w="243" h="159" extrusionOk="0">
                  <a:moveTo>
                    <a:pt x="0" y="1"/>
                  </a:moveTo>
                  <a:lnTo>
                    <a:pt x="130" y="94"/>
                  </a:lnTo>
                  <a:lnTo>
                    <a:pt x="130" y="94"/>
                  </a:lnTo>
                  <a:cubicBezTo>
                    <a:pt x="187" y="64"/>
                    <a:pt x="124" y="63"/>
                    <a:pt x="0" y="1"/>
                  </a:cubicBezTo>
                  <a:close/>
                  <a:moveTo>
                    <a:pt x="183" y="87"/>
                  </a:moveTo>
                  <a:cubicBezTo>
                    <a:pt x="170" y="87"/>
                    <a:pt x="153" y="89"/>
                    <a:pt x="131" y="94"/>
                  </a:cubicBezTo>
                  <a:lnTo>
                    <a:pt x="131" y="94"/>
                  </a:lnTo>
                  <a:lnTo>
                    <a:pt x="130" y="94"/>
                  </a:lnTo>
                  <a:lnTo>
                    <a:pt x="130" y="94"/>
                  </a:lnTo>
                  <a:cubicBezTo>
                    <a:pt x="129" y="94"/>
                    <a:pt x="128" y="95"/>
                    <a:pt x="127" y="96"/>
                  </a:cubicBezTo>
                  <a:cubicBezTo>
                    <a:pt x="128" y="95"/>
                    <a:pt x="130" y="95"/>
                    <a:pt x="131" y="94"/>
                  </a:cubicBezTo>
                  <a:lnTo>
                    <a:pt x="131" y="94"/>
                  </a:lnTo>
                  <a:lnTo>
                    <a:pt x="222" y="159"/>
                  </a:lnTo>
                  <a:cubicBezTo>
                    <a:pt x="222" y="133"/>
                    <a:pt x="242" y="87"/>
                    <a:pt x="183" y="87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17" name="Google Shape;2717;p30"/>
            <p:cNvSpPr/>
            <p:nvPr/>
          </p:nvSpPr>
          <p:spPr>
            <a:xfrm>
              <a:off x="5850058" y="3893182"/>
              <a:ext cx="10668" cy="10636"/>
            </a:xfrm>
            <a:custGeom>
              <a:avLst/>
              <a:gdLst/>
              <a:ahLst/>
              <a:cxnLst/>
              <a:rect l="l" t="t" r="r" b="b"/>
              <a:pathLst>
                <a:path w="326" h="325" extrusionOk="0">
                  <a:moveTo>
                    <a:pt x="50" y="0"/>
                  </a:moveTo>
                  <a:cubicBezTo>
                    <a:pt x="1" y="0"/>
                    <a:pt x="84" y="134"/>
                    <a:pt x="294" y="324"/>
                  </a:cubicBezTo>
                  <a:cubicBezTo>
                    <a:pt x="249" y="235"/>
                    <a:pt x="173" y="145"/>
                    <a:pt x="210" y="145"/>
                  </a:cubicBezTo>
                  <a:cubicBezTo>
                    <a:pt x="226" y="145"/>
                    <a:pt x="261" y="160"/>
                    <a:pt x="326" y="198"/>
                  </a:cubicBezTo>
                  <a:cubicBezTo>
                    <a:pt x="174" y="59"/>
                    <a:pt x="83" y="0"/>
                    <a:pt x="50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18" name="Google Shape;2718;p30"/>
            <p:cNvSpPr/>
            <p:nvPr/>
          </p:nvSpPr>
          <p:spPr>
            <a:xfrm>
              <a:off x="5826497" y="3858166"/>
              <a:ext cx="10407" cy="7625"/>
            </a:xfrm>
            <a:custGeom>
              <a:avLst/>
              <a:gdLst/>
              <a:ahLst/>
              <a:cxnLst/>
              <a:rect l="l" t="t" r="r" b="b"/>
              <a:pathLst>
                <a:path w="318" h="233" extrusionOk="0">
                  <a:moveTo>
                    <a:pt x="1" y="1"/>
                  </a:moveTo>
                  <a:cubicBezTo>
                    <a:pt x="11" y="6"/>
                    <a:pt x="20" y="11"/>
                    <a:pt x="30" y="15"/>
                  </a:cubicBezTo>
                  <a:lnTo>
                    <a:pt x="30" y="15"/>
                  </a:lnTo>
                  <a:cubicBezTo>
                    <a:pt x="20" y="9"/>
                    <a:pt x="10" y="4"/>
                    <a:pt x="1" y="1"/>
                  </a:cubicBezTo>
                  <a:close/>
                  <a:moveTo>
                    <a:pt x="30" y="15"/>
                  </a:moveTo>
                  <a:cubicBezTo>
                    <a:pt x="118" y="70"/>
                    <a:pt x="251" y="233"/>
                    <a:pt x="301" y="233"/>
                  </a:cubicBezTo>
                  <a:cubicBezTo>
                    <a:pt x="308" y="233"/>
                    <a:pt x="314" y="229"/>
                    <a:pt x="317" y="222"/>
                  </a:cubicBezTo>
                  <a:lnTo>
                    <a:pt x="191" y="64"/>
                  </a:lnTo>
                  <a:cubicBezTo>
                    <a:pt x="137" y="64"/>
                    <a:pt x="84" y="42"/>
                    <a:pt x="30" y="15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19" name="Google Shape;2719;p30"/>
            <p:cNvSpPr/>
            <p:nvPr/>
          </p:nvSpPr>
          <p:spPr>
            <a:xfrm>
              <a:off x="5893877" y="3946261"/>
              <a:ext cx="5203" cy="10407"/>
            </a:xfrm>
            <a:custGeom>
              <a:avLst/>
              <a:gdLst/>
              <a:ahLst/>
              <a:cxnLst/>
              <a:rect l="l" t="t" r="r" b="b"/>
              <a:pathLst>
                <a:path w="159" h="318" extrusionOk="0">
                  <a:moveTo>
                    <a:pt x="0" y="1"/>
                  </a:moveTo>
                  <a:lnTo>
                    <a:pt x="0" y="1"/>
                  </a:lnTo>
                  <a:cubicBezTo>
                    <a:pt x="32" y="96"/>
                    <a:pt x="127" y="254"/>
                    <a:pt x="95" y="317"/>
                  </a:cubicBezTo>
                  <a:cubicBezTo>
                    <a:pt x="127" y="286"/>
                    <a:pt x="127" y="159"/>
                    <a:pt x="158" y="12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20" name="Google Shape;2720;p30"/>
            <p:cNvSpPr/>
            <p:nvPr/>
          </p:nvSpPr>
          <p:spPr>
            <a:xfrm>
              <a:off x="5899047" y="3949435"/>
              <a:ext cx="7298" cy="6185"/>
            </a:xfrm>
            <a:custGeom>
              <a:avLst/>
              <a:gdLst/>
              <a:ahLst/>
              <a:cxnLst/>
              <a:rect l="l" t="t" r="r" b="b"/>
              <a:pathLst>
                <a:path w="223" h="189" extrusionOk="0">
                  <a:moveTo>
                    <a:pt x="39" y="1"/>
                  </a:moveTo>
                  <a:cubicBezTo>
                    <a:pt x="23" y="1"/>
                    <a:pt x="10" y="11"/>
                    <a:pt x="0" y="30"/>
                  </a:cubicBezTo>
                  <a:cubicBezTo>
                    <a:pt x="64" y="62"/>
                    <a:pt x="159" y="125"/>
                    <a:pt x="222" y="189"/>
                  </a:cubicBezTo>
                  <a:cubicBezTo>
                    <a:pt x="134" y="56"/>
                    <a:pt x="76" y="1"/>
                    <a:pt x="39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21" name="Google Shape;2721;p30"/>
            <p:cNvSpPr/>
            <p:nvPr/>
          </p:nvSpPr>
          <p:spPr>
            <a:xfrm>
              <a:off x="5865897" y="3905846"/>
              <a:ext cx="15577" cy="10407"/>
            </a:xfrm>
            <a:custGeom>
              <a:avLst/>
              <a:gdLst/>
              <a:ahLst/>
              <a:cxnLst/>
              <a:rect l="l" t="t" r="r" b="b"/>
              <a:pathLst>
                <a:path w="476" h="318" extrusionOk="0">
                  <a:moveTo>
                    <a:pt x="0" y="1"/>
                  </a:moveTo>
                  <a:lnTo>
                    <a:pt x="475" y="317"/>
                  </a:lnTo>
                  <a:lnTo>
                    <a:pt x="412" y="22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22" name="Google Shape;2722;p30"/>
            <p:cNvSpPr/>
            <p:nvPr/>
          </p:nvSpPr>
          <p:spPr>
            <a:xfrm>
              <a:off x="5911482" y="3982552"/>
              <a:ext cx="9359" cy="5203"/>
            </a:xfrm>
            <a:custGeom>
              <a:avLst/>
              <a:gdLst/>
              <a:ahLst/>
              <a:cxnLst/>
              <a:rect l="l" t="t" r="r" b="b"/>
              <a:pathLst>
                <a:path w="286" h="159" extrusionOk="0">
                  <a:moveTo>
                    <a:pt x="1" y="0"/>
                  </a:moveTo>
                  <a:lnTo>
                    <a:pt x="1" y="0"/>
                  </a:lnTo>
                  <a:cubicBezTo>
                    <a:pt x="96" y="63"/>
                    <a:pt x="191" y="95"/>
                    <a:pt x="286" y="158"/>
                  </a:cubicBezTo>
                  <a:lnTo>
                    <a:pt x="191" y="6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23" name="Google Shape;2723;p30"/>
            <p:cNvSpPr/>
            <p:nvPr/>
          </p:nvSpPr>
          <p:spPr>
            <a:xfrm>
              <a:off x="5924965" y="4003987"/>
              <a:ext cx="13483" cy="15904"/>
            </a:xfrm>
            <a:custGeom>
              <a:avLst/>
              <a:gdLst/>
              <a:ahLst/>
              <a:cxnLst/>
              <a:rect l="l" t="t" r="r" b="b"/>
              <a:pathLst>
                <a:path w="412" h="486" extrusionOk="0">
                  <a:moveTo>
                    <a:pt x="126" y="1"/>
                  </a:moveTo>
                  <a:cubicBezTo>
                    <a:pt x="58" y="1"/>
                    <a:pt x="101" y="178"/>
                    <a:pt x="32" y="178"/>
                  </a:cubicBezTo>
                  <a:cubicBezTo>
                    <a:pt x="24" y="178"/>
                    <a:pt x="13" y="175"/>
                    <a:pt x="0" y="168"/>
                  </a:cubicBezTo>
                  <a:lnTo>
                    <a:pt x="0" y="168"/>
                  </a:lnTo>
                  <a:cubicBezTo>
                    <a:pt x="127" y="295"/>
                    <a:pt x="254" y="390"/>
                    <a:pt x="412" y="485"/>
                  </a:cubicBezTo>
                  <a:cubicBezTo>
                    <a:pt x="285" y="390"/>
                    <a:pt x="222" y="232"/>
                    <a:pt x="159" y="10"/>
                  </a:cubicBezTo>
                  <a:cubicBezTo>
                    <a:pt x="146" y="4"/>
                    <a:pt x="135" y="1"/>
                    <a:pt x="126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24" name="Google Shape;2724;p30"/>
            <p:cNvSpPr/>
            <p:nvPr/>
          </p:nvSpPr>
          <p:spPr>
            <a:xfrm>
              <a:off x="5938415" y="4019858"/>
              <a:ext cx="6250" cy="5203"/>
            </a:xfrm>
            <a:custGeom>
              <a:avLst/>
              <a:gdLst/>
              <a:ahLst/>
              <a:cxnLst/>
              <a:rect l="l" t="t" r="r" b="b"/>
              <a:pathLst>
                <a:path w="191" h="159" extrusionOk="0">
                  <a:moveTo>
                    <a:pt x="1" y="0"/>
                  </a:moveTo>
                  <a:cubicBezTo>
                    <a:pt x="33" y="63"/>
                    <a:pt x="96" y="127"/>
                    <a:pt x="191" y="158"/>
                  </a:cubicBezTo>
                  <a:cubicBezTo>
                    <a:pt x="128" y="127"/>
                    <a:pt x="64" y="63"/>
                    <a:pt x="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25" name="Google Shape;2725;p30"/>
            <p:cNvSpPr/>
            <p:nvPr/>
          </p:nvSpPr>
          <p:spPr>
            <a:xfrm>
              <a:off x="5914591" y="3969070"/>
              <a:ext cx="3142" cy="8312"/>
            </a:xfrm>
            <a:custGeom>
              <a:avLst/>
              <a:gdLst/>
              <a:ahLst/>
              <a:cxnLst/>
              <a:rect l="l" t="t" r="r" b="b"/>
              <a:pathLst>
                <a:path w="96" h="254" extrusionOk="0">
                  <a:moveTo>
                    <a:pt x="32" y="0"/>
                  </a:moveTo>
                  <a:cubicBezTo>
                    <a:pt x="32" y="32"/>
                    <a:pt x="1" y="95"/>
                    <a:pt x="64" y="254"/>
                  </a:cubicBezTo>
                  <a:lnTo>
                    <a:pt x="96" y="95"/>
                  </a:lnTo>
                  <a:cubicBezTo>
                    <a:pt x="64" y="64"/>
                    <a:pt x="64" y="32"/>
                    <a:pt x="32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26" name="Google Shape;2726;p30"/>
            <p:cNvSpPr/>
            <p:nvPr/>
          </p:nvSpPr>
          <p:spPr>
            <a:xfrm>
              <a:off x="5917700" y="3972179"/>
              <a:ext cx="4189" cy="6250"/>
            </a:xfrm>
            <a:custGeom>
              <a:avLst/>
              <a:gdLst/>
              <a:ahLst/>
              <a:cxnLst/>
              <a:rect l="l" t="t" r="r" b="b"/>
              <a:pathLst>
                <a:path w="128" h="191" extrusionOk="0">
                  <a:moveTo>
                    <a:pt x="1" y="0"/>
                  </a:moveTo>
                  <a:lnTo>
                    <a:pt x="1" y="0"/>
                  </a:lnTo>
                  <a:cubicBezTo>
                    <a:pt x="64" y="127"/>
                    <a:pt x="127" y="190"/>
                    <a:pt x="127" y="190"/>
                  </a:cubicBezTo>
                  <a:cubicBezTo>
                    <a:pt x="127" y="159"/>
                    <a:pt x="64" y="95"/>
                    <a:pt x="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27" name="Google Shape;2727;p30"/>
            <p:cNvSpPr/>
            <p:nvPr/>
          </p:nvSpPr>
          <p:spPr>
            <a:xfrm>
              <a:off x="5914591" y="3968023"/>
              <a:ext cx="1080" cy="1080"/>
            </a:xfrm>
            <a:custGeom>
              <a:avLst/>
              <a:gdLst/>
              <a:ahLst/>
              <a:cxnLst/>
              <a:rect l="l" t="t" r="r" b="b"/>
              <a:pathLst>
                <a:path w="33" h="33" extrusionOk="0">
                  <a:moveTo>
                    <a:pt x="1" y="1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1"/>
                    <a:pt x="1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28" name="Google Shape;2728;p30"/>
            <p:cNvSpPr/>
            <p:nvPr/>
          </p:nvSpPr>
          <p:spPr>
            <a:xfrm>
              <a:off x="5893877" y="3933695"/>
              <a:ext cx="11356" cy="5531"/>
            </a:xfrm>
            <a:custGeom>
              <a:avLst/>
              <a:gdLst/>
              <a:ahLst/>
              <a:cxnLst/>
              <a:rect l="l" t="t" r="r" b="b"/>
              <a:pathLst>
                <a:path w="347" h="169" extrusionOk="0">
                  <a:moveTo>
                    <a:pt x="0" y="5"/>
                  </a:moveTo>
                  <a:cubicBezTo>
                    <a:pt x="27" y="24"/>
                    <a:pt x="49" y="38"/>
                    <a:pt x="69" y="48"/>
                  </a:cubicBezTo>
                  <a:lnTo>
                    <a:pt x="69" y="48"/>
                  </a:lnTo>
                  <a:cubicBezTo>
                    <a:pt x="45" y="32"/>
                    <a:pt x="21" y="17"/>
                    <a:pt x="0" y="5"/>
                  </a:cubicBezTo>
                  <a:close/>
                  <a:moveTo>
                    <a:pt x="258" y="1"/>
                  </a:moveTo>
                  <a:cubicBezTo>
                    <a:pt x="197" y="1"/>
                    <a:pt x="194" y="68"/>
                    <a:pt x="136" y="68"/>
                  </a:cubicBezTo>
                  <a:cubicBezTo>
                    <a:pt x="119" y="68"/>
                    <a:pt x="98" y="63"/>
                    <a:pt x="69" y="48"/>
                  </a:cubicBezTo>
                  <a:lnTo>
                    <a:pt x="69" y="48"/>
                  </a:lnTo>
                  <a:cubicBezTo>
                    <a:pt x="156" y="104"/>
                    <a:pt x="255" y="169"/>
                    <a:pt x="303" y="169"/>
                  </a:cubicBezTo>
                  <a:cubicBezTo>
                    <a:pt x="341" y="169"/>
                    <a:pt x="346" y="127"/>
                    <a:pt x="285" y="5"/>
                  </a:cubicBezTo>
                  <a:cubicBezTo>
                    <a:pt x="275" y="2"/>
                    <a:pt x="266" y="1"/>
                    <a:pt x="258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29" name="Google Shape;2729;p30"/>
            <p:cNvSpPr/>
            <p:nvPr/>
          </p:nvSpPr>
          <p:spPr>
            <a:xfrm>
              <a:off x="5907326" y="3953526"/>
              <a:ext cx="8345" cy="8312"/>
            </a:xfrm>
            <a:custGeom>
              <a:avLst/>
              <a:gdLst/>
              <a:ahLst/>
              <a:cxnLst/>
              <a:rect l="l" t="t" r="r" b="b"/>
              <a:pathLst>
                <a:path w="255" h="254" extrusionOk="0">
                  <a:moveTo>
                    <a:pt x="96" y="0"/>
                  </a:moveTo>
                  <a:cubicBezTo>
                    <a:pt x="96" y="0"/>
                    <a:pt x="96" y="54"/>
                    <a:pt x="56" y="54"/>
                  </a:cubicBezTo>
                  <a:cubicBezTo>
                    <a:pt x="42" y="54"/>
                    <a:pt x="25" y="48"/>
                    <a:pt x="1" y="32"/>
                  </a:cubicBezTo>
                  <a:lnTo>
                    <a:pt x="1" y="32"/>
                  </a:lnTo>
                  <a:lnTo>
                    <a:pt x="254" y="254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30" name="Google Shape;2730;p30"/>
            <p:cNvSpPr/>
            <p:nvPr/>
          </p:nvSpPr>
          <p:spPr>
            <a:xfrm>
              <a:off x="5915639" y="3961805"/>
              <a:ext cx="4156" cy="3142"/>
            </a:xfrm>
            <a:custGeom>
              <a:avLst/>
              <a:gdLst/>
              <a:ahLst/>
              <a:cxnLst/>
              <a:rect l="l" t="t" r="r" b="b"/>
              <a:pathLst>
                <a:path w="127" h="96" extrusionOk="0">
                  <a:moveTo>
                    <a:pt x="0" y="1"/>
                  </a:moveTo>
                  <a:lnTo>
                    <a:pt x="64" y="96"/>
                  </a:lnTo>
                  <a:lnTo>
                    <a:pt x="127" y="9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31" name="Google Shape;2731;p30"/>
            <p:cNvSpPr/>
            <p:nvPr/>
          </p:nvSpPr>
          <p:spPr>
            <a:xfrm>
              <a:off x="5936353" y="4004314"/>
              <a:ext cx="12468" cy="15577"/>
            </a:xfrm>
            <a:custGeom>
              <a:avLst/>
              <a:gdLst/>
              <a:ahLst/>
              <a:cxnLst/>
              <a:rect l="l" t="t" r="r" b="b"/>
              <a:pathLst>
                <a:path w="381" h="476" extrusionOk="0">
                  <a:moveTo>
                    <a:pt x="159" y="0"/>
                  </a:moveTo>
                  <a:cubicBezTo>
                    <a:pt x="96" y="0"/>
                    <a:pt x="1" y="0"/>
                    <a:pt x="96" y="127"/>
                  </a:cubicBezTo>
                  <a:cubicBezTo>
                    <a:pt x="222" y="222"/>
                    <a:pt x="317" y="348"/>
                    <a:pt x="381" y="475"/>
                  </a:cubicBezTo>
                  <a:cubicBezTo>
                    <a:pt x="317" y="317"/>
                    <a:pt x="254" y="158"/>
                    <a:pt x="159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32" name="Google Shape;2732;p30"/>
            <p:cNvSpPr/>
            <p:nvPr/>
          </p:nvSpPr>
          <p:spPr>
            <a:xfrm>
              <a:off x="5930136" y="3989785"/>
              <a:ext cx="33" cy="1080"/>
            </a:xfrm>
            <a:custGeom>
              <a:avLst/>
              <a:gdLst/>
              <a:ahLst/>
              <a:cxnLst/>
              <a:rect l="l" t="t" r="r" b="b"/>
              <a:pathLst>
                <a:path w="1" h="33" extrusionOk="0">
                  <a:moveTo>
                    <a:pt x="1" y="32"/>
                  </a:move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1" y="1"/>
                    <a:pt x="1" y="32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33" name="Google Shape;2733;p30"/>
            <p:cNvSpPr/>
            <p:nvPr/>
          </p:nvSpPr>
          <p:spPr>
            <a:xfrm>
              <a:off x="5971598" y="4064397"/>
              <a:ext cx="33" cy="1080"/>
            </a:xfrm>
            <a:custGeom>
              <a:avLst/>
              <a:gdLst/>
              <a:ahLst/>
              <a:cxnLst/>
              <a:rect l="l" t="t" r="r" b="b"/>
              <a:pathLst>
                <a:path w="1" h="33" extrusionOk="0">
                  <a:moveTo>
                    <a:pt x="0" y="33"/>
                  </a:move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34" name="Google Shape;2734;p30"/>
            <p:cNvSpPr/>
            <p:nvPr/>
          </p:nvSpPr>
          <p:spPr>
            <a:xfrm>
              <a:off x="5935306" y="3996002"/>
              <a:ext cx="7298" cy="8345"/>
            </a:xfrm>
            <a:custGeom>
              <a:avLst/>
              <a:gdLst/>
              <a:ahLst/>
              <a:cxnLst/>
              <a:rect l="l" t="t" r="r" b="b"/>
              <a:pathLst>
                <a:path w="223" h="255" extrusionOk="0">
                  <a:moveTo>
                    <a:pt x="1" y="1"/>
                  </a:moveTo>
                  <a:lnTo>
                    <a:pt x="1" y="1"/>
                  </a:lnTo>
                  <a:cubicBezTo>
                    <a:pt x="64" y="64"/>
                    <a:pt x="128" y="159"/>
                    <a:pt x="191" y="254"/>
                  </a:cubicBezTo>
                  <a:cubicBezTo>
                    <a:pt x="223" y="254"/>
                    <a:pt x="223" y="254"/>
                    <a:pt x="191" y="222"/>
                  </a:cubicBezTo>
                  <a:cubicBezTo>
                    <a:pt x="159" y="96"/>
                    <a:pt x="64" y="32"/>
                    <a:pt x="1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35" name="Google Shape;2735;p30"/>
            <p:cNvSpPr/>
            <p:nvPr/>
          </p:nvSpPr>
          <p:spPr>
            <a:xfrm>
              <a:off x="5951897" y="4029185"/>
              <a:ext cx="1080" cy="8312"/>
            </a:xfrm>
            <a:custGeom>
              <a:avLst/>
              <a:gdLst/>
              <a:ahLst/>
              <a:cxnLst/>
              <a:rect l="l" t="t" r="r" b="b"/>
              <a:pathLst>
                <a:path w="33" h="254" extrusionOk="0">
                  <a:moveTo>
                    <a:pt x="1" y="0"/>
                  </a:moveTo>
                  <a:cubicBezTo>
                    <a:pt x="1" y="95"/>
                    <a:pt x="1" y="222"/>
                    <a:pt x="32" y="253"/>
                  </a:cubicBezTo>
                  <a:cubicBezTo>
                    <a:pt x="32" y="158"/>
                    <a:pt x="32" y="95"/>
                    <a:pt x="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36" name="Google Shape;2736;p30"/>
            <p:cNvSpPr/>
            <p:nvPr/>
          </p:nvSpPr>
          <p:spPr>
            <a:xfrm>
              <a:off x="5930136" y="3992893"/>
              <a:ext cx="33" cy="1080"/>
            </a:xfrm>
            <a:custGeom>
              <a:avLst/>
              <a:gdLst/>
              <a:ahLst/>
              <a:cxnLst/>
              <a:rect l="l" t="t" r="r" b="b"/>
              <a:pathLst>
                <a:path w="1" h="33" extrusionOk="0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32"/>
                    <a:pt x="1" y="32"/>
                    <a:pt x="1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37" name="Google Shape;2737;p30"/>
            <p:cNvSpPr/>
            <p:nvPr/>
          </p:nvSpPr>
          <p:spPr>
            <a:xfrm>
              <a:off x="5930136" y="3990832"/>
              <a:ext cx="5203" cy="5203"/>
            </a:xfrm>
            <a:custGeom>
              <a:avLst/>
              <a:gdLst/>
              <a:ahLst/>
              <a:cxnLst/>
              <a:rect l="l" t="t" r="r" b="b"/>
              <a:pathLst>
                <a:path w="159" h="159" extrusionOk="0">
                  <a:moveTo>
                    <a:pt x="1" y="0"/>
                  </a:moveTo>
                  <a:cubicBezTo>
                    <a:pt x="1" y="32"/>
                    <a:pt x="1" y="64"/>
                    <a:pt x="1" y="64"/>
                  </a:cubicBezTo>
                  <a:cubicBezTo>
                    <a:pt x="64" y="127"/>
                    <a:pt x="127" y="127"/>
                    <a:pt x="159" y="159"/>
                  </a:cubicBezTo>
                  <a:cubicBezTo>
                    <a:pt x="127" y="95"/>
                    <a:pt x="64" y="64"/>
                    <a:pt x="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38" name="Google Shape;2738;p30"/>
            <p:cNvSpPr/>
            <p:nvPr/>
          </p:nvSpPr>
          <p:spPr>
            <a:xfrm>
              <a:off x="5971598" y="4046693"/>
              <a:ext cx="36292" cy="33445"/>
            </a:xfrm>
            <a:custGeom>
              <a:avLst/>
              <a:gdLst/>
              <a:ahLst/>
              <a:cxnLst/>
              <a:rect l="l" t="t" r="r" b="b"/>
              <a:pathLst>
                <a:path w="1109" h="1022" extrusionOk="0">
                  <a:moveTo>
                    <a:pt x="517" y="1"/>
                  </a:moveTo>
                  <a:cubicBezTo>
                    <a:pt x="320" y="1"/>
                    <a:pt x="101" y="291"/>
                    <a:pt x="0" y="542"/>
                  </a:cubicBezTo>
                  <a:cubicBezTo>
                    <a:pt x="18" y="533"/>
                    <a:pt x="33" y="527"/>
                    <a:pt x="49" y="527"/>
                  </a:cubicBezTo>
                  <a:cubicBezTo>
                    <a:pt x="93" y="527"/>
                    <a:pt x="147" y="571"/>
                    <a:pt x="285" y="732"/>
                  </a:cubicBezTo>
                  <a:cubicBezTo>
                    <a:pt x="312" y="624"/>
                    <a:pt x="224" y="217"/>
                    <a:pt x="335" y="217"/>
                  </a:cubicBezTo>
                  <a:cubicBezTo>
                    <a:pt x="354" y="217"/>
                    <a:pt x="379" y="229"/>
                    <a:pt x="412" y="257"/>
                  </a:cubicBezTo>
                  <a:cubicBezTo>
                    <a:pt x="634" y="574"/>
                    <a:pt x="507" y="574"/>
                    <a:pt x="507" y="764"/>
                  </a:cubicBezTo>
                  <a:cubicBezTo>
                    <a:pt x="522" y="730"/>
                    <a:pt x="541" y="716"/>
                    <a:pt x="565" y="716"/>
                  </a:cubicBezTo>
                  <a:cubicBezTo>
                    <a:pt x="675" y="716"/>
                    <a:pt x="871" y="1021"/>
                    <a:pt x="1027" y="1021"/>
                  </a:cubicBezTo>
                  <a:cubicBezTo>
                    <a:pt x="1056" y="1021"/>
                    <a:pt x="1083" y="1011"/>
                    <a:pt x="1109" y="985"/>
                  </a:cubicBezTo>
                  <a:lnTo>
                    <a:pt x="919" y="700"/>
                  </a:lnTo>
                  <a:cubicBezTo>
                    <a:pt x="924" y="695"/>
                    <a:pt x="930" y="693"/>
                    <a:pt x="937" y="693"/>
                  </a:cubicBezTo>
                  <a:cubicBezTo>
                    <a:pt x="961" y="693"/>
                    <a:pt x="993" y="712"/>
                    <a:pt x="1017" y="712"/>
                  </a:cubicBezTo>
                  <a:cubicBezTo>
                    <a:pt x="1033" y="712"/>
                    <a:pt x="1045" y="702"/>
                    <a:pt x="1045" y="669"/>
                  </a:cubicBezTo>
                  <a:lnTo>
                    <a:pt x="1045" y="669"/>
                  </a:lnTo>
                  <a:cubicBezTo>
                    <a:pt x="1039" y="670"/>
                    <a:pt x="1032" y="671"/>
                    <a:pt x="1025" y="671"/>
                  </a:cubicBezTo>
                  <a:cubicBezTo>
                    <a:pt x="894" y="671"/>
                    <a:pt x="665" y="397"/>
                    <a:pt x="665" y="67"/>
                  </a:cubicBezTo>
                  <a:cubicBezTo>
                    <a:pt x="619" y="21"/>
                    <a:pt x="569" y="1"/>
                    <a:pt x="517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39" name="Google Shape;2739;p30"/>
            <p:cNvSpPr/>
            <p:nvPr/>
          </p:nvSpPr>
          <p:spPr>
            <a:xfrm>
              <a:off x="5962271" y="4044729"/>
              <a:ext cx="9359" cy="19700"/>
            </a:xfrm>
            <a:custGeom>
              <a:avLst/>
              <a:gdLst/>
              <a:ahLst/>
              <a:cxnLst/>
              <a:rect l="l" t="t" r="r" b="b"/>
              <a:pathLst>
                <a:path w="286" h="602" extrusionOk="0">
                  <a:moveTo>
                    <a:pt x="0" y="0"/>
                  </a:moveTo>
                  <a:lnTo>
                    <a:pt x="0" y="0"/>
                  </a:lnTo>
                  <a:cubicBezTo>
                    <a:pt x="64" y="127"/>
                    <a:pt x="32" y="222"/>
                    <a:pt x="32" y="444"/>
                  </a:cubicBezTo>
                  <a:cubicBezTo>
                    <a:pt x="159" y="602"/>
                    <a:pt x="222" y="602"/>
                    <a:pt x="285" y="602"/>
                  </a:cubicBezTo>
                  <a:cubicBezTo>
                    <a:pt x="190" y="412"/>
                    <a:pt x="127" y="254"/>
                    <a:pt x="32" y="63"/>
                  </a:cubicBezTo>
                  <a:lnTo>
                    <a:pt x="32" y="63"/>
                  </a:lnTo>
                  <a:lnTo>
                    <a:pt x="95" y="95"/>
                  </a:lnTo>
                  <a:cubicBezTo>
                    <a:pt x="64" y="63"/>
                    <a:pt x="32" y="32"/>
                    <a:pt x="0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40" name="Google Shape;2740;p30"/>
            <p:cNvSpPr/>
            <p:nvPr/>
          </p:nvSpPr>
          <p:spPr>
            <a:xfrm>
              <a:off x="5948789" y="4018811"/>
              <a:ext cx="18686" cy="25951"/>
            </a:xfrm>
            <a:custGeom>
              <a:avLst/>
              <a:gdLst/>
              <a:ahLst/>
              <a:cxnLst/>
              <a:rect l="l" t="t" r="r" b="b"/>
              <a:pathLst>
                <a:path w="571" h="793" extrusionOk="0">
                  <a:moveTo>
                    <a:pt x="191" y="0"/>
                  </a:moveTo>
                  <a:lnTo>
                    <a:pt x="191" y="0"/>
                  </a:lnTo>
                  <a:cubicBezTo>
                    <a:pt x="292" y="152"/>
                    <a:pt x="315" y="194"/>
                    <a:pt x="305" y="194"/>
                  </a:cubicBezTo>
                  <a:cubicBezTo>
                    <a:pt x="292" y="194"/>
                    <a:pt x="228" y="132"/>
                    <a:pt x="192" y="132"/>
                  </a:cubicBezTo>
                  <a:cubicBezTo>
                    <a:pt x="165" y="132"/>
                    <a:pt x="154" y="166"/>
                    <a:pt x="191" y="285"/>
                  </a:cubicBezTo>
                  <a:cubicBezTo>
                    <a:pt x="191" y="285"/>
                    <a:pt x="191" y="285"/>
                    <a:pt x="191" y="285"/>
                  </a:cubicBezTo>
                  <a:lnTo>
                    <a:pt x="191" y="285"/>
                  </a:lnTo>
                  <a:cubicBezTo>
                    <a:pt x="191" y="285"/>
                    <a:pt x="191" y="285"/>
                    <a:pt x="191" y="285"/>
                  </a:cubicBezTo>
                  <a:lnTo>
                    <a:pt x="191" y="285"/>
                  </a:lnTo>
                  <a:cubicBezTo>
                    <a:pt x="297" y="307"/>
                    <a:pt x="419" y="415"/>
                    <a:pt x="496" y="415"/>
                  </a:cubicBezTo>
                  <a:cubicBezTo>
                    <a:pt x="533" y="415"/>
                    <a:pt x="560" y="389"/>
                    <a:pt x="571" y="317"/>
                  </a:cubicBezTo>
                  <a:cubicBezTo>
                    <a:pt x="412" y="0"/>
                    <a:pt x="349" y="159"/>
                    <a:pt x="191" y="0"/>
                  </a:cubicBezTo>
                  <a:close/>
                  <a:moveTo>
                    <a:pt x="1" y="32"/>
                  </a:moveTo>
                  <a:lnTo>
                    <a:pt x="1" y="32"/>
                  </a:lnTo>
                  <a:cubicBezTo>
                    <a:pt x="32" y="127"/>
                    <a:pt x="64" y="222"/>
                    <a:pt x="96" y="317"/>
                  </a:cubicBezTo>
                  <a:lnTo>
                    <a:pt x="412" y="792"/>
                  </a:lnTo>
                  <a:cubicBezTo>
                    <a:pt x="381" y="665"/>
                    <a:pt x="317" y="539"/>
                    <a:pt x="191" y="285"/>
                  </a:cubicBezTo>
                  <a:lnTo>
                    <a:pt x="191" y="285"/>
                  </a:lnTo>
                  <a:cubicBezTo>
                    <a:pt x="203" y="350"/>
                    <a:pt x="201" y="372"/>
                    <a:pt x="191" y="372"/>
                  </a:cubicBezTo>
                  <a:cubicBezTo>
                    <a:pt x="176" y="372"/>
                    <a:pt x="146" y="323"/>
                    <a:pt x="127" y="285"/>
                  </a:cubicBezTo>
                  <a:lnTo>
                    <a:pt x="97" y="285"/>
                  </a:lnTo>
                  <a:cubicBezTo>
                    <a:pt x="99" y="278"/>
                    <a:pt x="101" y="272"/>
                    <a:pt x="107" y="272"/>
                  </a:cubicBezTo>
                  <a:cubicBezTo>
                    <a:pt x="111" y="272"/>
                    <a:pt x="118" y="276"/>
                    <a:pt x="127" y="285"/>
                  </a:cubicBezTo>
                  <a:lnTo>
                    <a:pt x="191" y="285"/>
                  </a:lnTo>
                  <a:cubicBezTo>
                    <a:pt x="127" y="190"/>
                    <a:pt x="64" y="127"/>
                    <a:pt x="1" y="32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41" name="Google Shape;2741;p30"/>
            <p:cNvSpPr/>
            <p:nvPr/>
          </p:nvSpPr>
          <p:spPr>
            <a:xfrm>
              <a:off x="5915639" y="3935887"/>
              <a:ext cx="1374" cy="1767"/>
            </a:xfrm>
            <a:custGeom>
              <a:avLst/>
              <a:gdLst/>
              <a:ahLst/>
              <a:cxnLst/>
              <a:rect l="l" t="t" r="r" b="b"/>
              <a:pathLst>
                <a:path w="42" h="54" extrusionOk="0">
                  <a:moveTo>
                    <a:pt x="0" y="1"/>
                  </a:moveTo>
                  <a:lnTo>
                    <a:pt x="0" y="1"/>
                  </a:lnTo>
                  <a:cubicBezTo>
                    <a:pt x="32" y="33"/>
                    <a:pt x="0" y="33"/>
                    <a:pt x="0" y="33"/>
                  </a:cubicBezTo>
                  <a:cubicBezTo>
                    <a:pt x="13" y="46"/>
                    <a:pt x="26" y="53"/>
                    <a:pt x="33" y="53"/>
                  </a:cubicBezTo>
                  <a:cubicBezTo>
                    <a:pt x="42" y="53"/>
                    <a:pt x="37" y="38"/>
                    <a:pt x="0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42" name="Google Shape;2742;p30"/>
            <p:cNvSpPr/>
            <p:nvPr/>
          </p:nvSpPr>
          <p:spPr>
            <a:xfrm>
              <a:off x="5909650" y="3934807"/>
              <a:ext cx="11126" cy="22875"/>
            </a:xfrm>
            <a:custGeom>
              <a:avLst/>
              <a:gdLst/>
              <a:ahLst/>
              <a:cxnLst/>
              <a:rect l="l" t="t" r="r" b="b"/>
              <a:pathLst>
                <a:path w="340" h="699" extrusionOk="0">
                  <a:moveTo>
                    <a:pt x="36" y="1"/>
                  </a:moveTo>
                  <a:cubicBezTo>
                    <a:pt x="6" y="1"/>
                    <a:pt x="0" y="31"/>
                    <a:pt x="57" y="129"/>
                  </a:cubicBezTo>
                  <a:lnTo>
                    <a:pt x="88" y="161"/>
                  </a:lnTo>
                  <a:cubicBezTo>
                    <a:pt x="194" y="346"/>
                    <a:pt x="278" y="599"/>
                    <a:pt x="284" y="676"/>
                  </a:cubicBezTo>
                  <a:lnTo>
                    <a:pt x="284" y="676"/>
                  </a:lnTo>
                  <a:cubicBezTo>
                    <a:pt x="314" y="560"/>
                    <a:pt x="340" y="466"/>
                    <a:pt x="310" y="287"/>
                  </a:cubicBezTo>
                  <a:cubicBezTo>
                    <a:pt x="278" y="256"/>
                    <a:pt x="215" y="256"/>
                    <a:pt x="120" y="129"/>
                  </a:cubicBezTo>
                  <a:cubicBezTo>
                    <a:pt x="88" y="81"/>
                    <a:pt x="96" y="74"/>
                    <a:pt x="116" y="74"/>
                  </a:cubicBezTo>
                  <a:cubicBezTo>
                    <a:pt x="126" y="74"/>
                    <a:pt x="139" y="75"/>
                    <a:pt x="151" y="75"/>
                  </a:cubicBezTo>
                  <a:cubicBezTo>
                    <a:pt x="163" y="75"/>
                    <a:pt x="175" y="74"/>
                    <a:pt x="183" y="66"/>
                  </a:cubicBezTo>
                  <a:cubicBezTo>
                    <a:pt x="148" y="48"/>
                    <a:pt x="73" y="1"/>
                    <a:pt x="36" y="1"/>
                  </a:cubicBezTo>
                  <a:close/>
                  <a:moveTo>
                    <a:pt x="284" y="676"/>
                  </a:moveTo>
                  <a:lnTo>
                    <a:pt x="284" y="676"/>
                  </a:lnTo>
                  <a:cubicBezTo>
                    <a:pt x="282" y="684"/>
                    <a:pt x="280" y="691"/>
                    <a:pt x="278" y="699"/>
                  </a:cubicBezTo>
                  <a:cubicBezTo>
                    <a:pt x="283" y="699"/>
                    <a:pt x="285" y="691"/>
                    <a:pt x="284" y="676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43" name="Google Shape;2743;p30"/>
            <p:cNvSpPr/>
            <p:nvPr/>
          </p:nvSpPr>
          <p:spPr>
            <a:xfrm>
              <a:off x="5940509" y="3984974"/>
              <a:ext cx="11421" cy="13155"/>
            </a:xfrm>
            <a:custGeom>
              <a:avLst/>
              <a:gdLst/>
              <a:ahLst/>
              <a:cxnLst/>
              <a:rect l="l" t="t" r="r" b="b"/>
              <a:pathLst>
                <a:path w="349" h="402" extrusionOk="0">
                  <a:moveTo>
                    <a:pt x="83" y="1"/>
                  </a:moveTo>
                  <a:cubicBezTo>
                    <a:pt x="52" y="1"/>
                    <a:pt x="29" y="21"/>
                    <a:pt x="0" y="21"/>
                  </a:cubicBezTo>
                  <a:cubicBezTo>
                    <a:pt x="127" y="148"/>
                    <a:pt x="222" y="274"/>
                    <a:pt x="349" y="401"/>
                  </a:cubicBezTo>
                  <a:lnTo>
                    <a:pt x="285" y="116"/>
                  </a:lnTo>
                  <a:lnTo>
                    <a:pt x="254" y="148"/>
                  </a:lnTo>
                  <a:cubicBezTo>
                    <a:pt x="168" y="28"/>
                    <a:pt x="120" y="1"/>
                    <a:pt x="83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44" name="Google Shape;2744;p30"/>
            <p:cNvSpPr/>
            <p:nvPr/>
          </p:nvSpPr>
          <p:spPr>
            <a:xfrm>
              <a:off x="5964333" y="4068553"/>
              <a:ext cx="10407" cy="5203"/>
            </a:xfrm>
            <a:custGeom>
              <a:avLst/>
              <a:gdLst/>
              <a:ahLst/>
              <a:cxnLst/>
              <a:rect l="l" t="t" r="r" b="b"/>
              <a:pathLst>
                <a:path w="318" h="159" extrusionOk="0">
                  <a:moveTo>
                    <a:pt x="1" y="1"/>
                  </a:moveTo>
                  <a:lnTo>
                    <a:pt x="317" y="159"/>
                  </a:lnTo>
                  <a:lnTo>
                    <a:pt x="159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45" name="Google Shape;2745;p30"/>
            <p:cNvSpPr/>
            <p:nvPr/>
          </p:nvSpPr>
          <p:spPr>
            <a:xfrm>
              <a:off x="5973659" y="4086158"/>
              <a:ext cx="4189" cy="5236"/>
            </a:xfrm>
            <a:custGeom>
              <a:avLst/>
              <a:gdLst/>
              <a:ahLst/>
              <a:cxnLst/>
              <a:rect l="l" t="t" r="r" b="b"/>
              <a:pathLst>
                <a:path w="128" h="160" extrusionOk="0">
                  <a:moveTo>
                    <a:pt x="127" y="1"/>
                  </a:moveTo>
                  <a:lnTo>
                    <a:pt x="1" y="33"/>
                  </a:lnTo>
                  <a:lnTo>
                    <a:pt x="127" y="159"/>
                  </a:lnTo>
                  <a:lnTo>
                    <a:pt x="127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46" name="Google Shape;2746;p30"/>
            <p:cNvSpPr/>
            <p:nvPr/>
          </p:nvSpPr>
          <p:spPr>
            <a:xfrm>
              <a:off x="5098964" y="4371157"/>
              <a:ext cx="5236" cy="3142"/>
            </a:xfrm>
            <a:custGeom>
              <a:avLst/>
              <a:gdLst/>
              <a:ahLst/>
              <a:cxnLst/>
              <a:rect l="l" t="t" r="r" b="b"/>
              <a:pathLst>
                <a:path w="160" h="96" extrusionOk="0">
                  <a:moveTo>
                    <a:pt x="1" y="1"/>
                  </a:moveTo>
                  <a:lnTo>
                    <a:pt x="80" y="48"/>
                  </a:lnTo>
                  <a:cubicBezTo>
                    <a:pt x="56" y="33"/>
                    <a:pt x="33" y="17"/>
                    <a:pt x="1" y="1"/>
                  </a:cubicBezTo>
                  <a:close/>
                  <a:moveTo>
                    <a:pt x="80" y="48"/>
                  </a:moveTo>
                  <a:cubicBezTo>
                    <a:pt x="104" y="64"/>
                    <a:pt x="128" y="80"/>
                    <a:pt x="159" y="96"/>
                  </a:cubicBezTo>
                  <a:lnTo>
                    <a:pt x="80" y="48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47" name="Google Shape;2747;p30"/>
            <p:cNvSpPr/>
            <p:nvPr/>
          </p:nvSpPr>
          <p:spPr>
            <a:xfrm>
              <a:off x="5129038" y="4400184"/>
              <a:ext cx="3142" cy="1080"/>
            </a:xfrm>
            <a:custGeom>
              <a:avLst/>
              <a:gdLst/>
              <a:ahLst/>
              <a:cxnLst/>
              <a:rect l="l" t="t" r="r" b="b"/>
              <a:pathLst>
                <a:path w="96" h="33" extrusionOk="0">
                  <a:moveTo>
                    <a:pt x="95" y="1"/>
                  </a:moveTo>
                  <a:cubicBezTo>
                    <a:pt x="32" y="1"/>
                    <a:pt x="0" y="1"/>
                    <a:pt x="32" y="32"/>
                  </a:cubicBezTo>
                  <a:lnTo>
                    <a:pt x="95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48" name="Google Shape;2748;p30"/>
            <p:cNvSpPr/>
            <p:nvPr/>
          </p:nvSpPr>
          <p:spPr>
            <a:xfrm>
              <a:off x="5745667" y="4460299"/>
              <a:ext cx="14530" cy="4189"/>
            </a:xfrm>
            <a:custGeom>
              <a:avLst/>
              <a:gdLst/>
              <a:ahLst/>
              <a:cxnLst/>
              <a:rect l="l" t="t" r="r" b="b"/>
              <a:pathLst>
                <a:path w="444" h="128" extrusionOk="0">
                  <a:moveTo>
                    <a:pt x="444" y="0"/>
                  </a:moveTo>
                  <a:lnTo>
                    <a:pt x="444" y="0"/>
                  </a:lnTo>
                  <a:cubicBezTo>
                    <a:pt x="254" y="32"/>
                    <a:pt x="0" y="0"/>
                    <a:pt x="32" y="64"/>
                  </a:cubicBezTo>
                  <a:lnTo>
                    <a:pt x="127" y="127"/>
                  </a:lnTo>
                  <a:cubicBezTo>
                    <a:pt x="254" y="64"/>
                    <a:pt x="349" y="32"/>
                    <a:pt x="444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49" name="Google Shape;2749;p30"/>
            <p:cNvSpPr/>
            <p:nvPr/>
          </p:nvSpPr>
          <p:spPr>
            <a:xfrm>
              <a:off x="5405757" y="4499666"/>
              <a:ext cx="7265" cy="2127"/>
            </a:xfrm>
            <a:custGeom>
              <a:avLst/>
              <a:gdLst/>
              <a:ahLst/>
              <a:cxnLst/>
              <a:rect l="l" t="t" r="r" b="b"/>
              <a:pathLst>
                <a:path w="222" h="65" extrusionOk="0">
                  <a:moveTo>
                    <a:pt x="222" y="1"/>
                  </a:moveTo>
                  <a:cubicBezTo>
                    <a:pt x="158" y="1"/>
                    <a:pt x="95" y="1"/>
                    <a:pt x="0" y="32"/>
                  </a:cubicBezTo>
                  <a:cubicBezTo>
                    <a:pt x="32" y="32"/>
                    <a:pt x="63" y="32"/>
                    <a:pt x="63" y="64"/>
                  </a:cubicBezTo>
                  <a:cubicBezTo>
                    <a:pt x="127" y="32"/>
                    <a:pt x="190" y="1"/>
                    <a:pt x="222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50" name="Google Shape;2750;p30"/>
            <p:cNvSpPr/>
            <p:nvPr/>
          </p:nvSpPr>
          <p:spPr>
            <a:xfrm>
              <a:off x="5391227" y="4506931"/>
              <a:ext cx="8312" cy="3142"/>
            </a:xfrm>
            <a:custGeom>
              <a:avLst/>
              <a:gdLst/>
              <a:ahLst/>
              <a:cxnLst/>
              <a:rect l="l" t="t" r="r" b="b"/>
              <a:pathLst>
                <a:path w="254" h="96" extrusionOk="0">
                  <a:moveTo>
                    <a:pt x="1" y="0"/>
                  </a:moveTo>
                  <a:lnTo>
                    <a:pt x="1" y="0"/>
                  </a:lnTo>
                  <a:cubicBezTo>
                    <a:pt x="32" y="32"/>
                    <a:pt x="127" y="64"/>
                    <a:pt x="254" y="95"/>
                  </a:cubicBezTo>
                  <a:cubicBezTo>
                    <a:pt x="159" y="64"/>
                    <a:pt x="64" y="32"/>
                    <a:pt x="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51" name="Google Shape;2751;p30"/>
            <p:cNvSpPr/>
            <p:nvPr/>
          </p:nvSpPr>
          <p:spPr>
            <a:xfrm>
              <a:off x="4994311" y="4189797"/>
              <a:ext cx="6250" cy="5629"/>
            </a:xfrm>
            <a:custGeom>
              <a:avLst/>
              <a:gdLst/>
              <a:ahLst/>
              <a:cxnLst/>
              <a:rect l="l" t="t" r="r" b="b"/>
              <a:pathLst>
                <a:path w="191" h="172" extrusionOk="0">
                  <a:moveTo>
                    <a:pt x="0" y="1"/>
                  </a:moveTo>
                  <a:lnTo>
                    <a:pt x="0" y="1"/>
                  </a:lnTo>
                  <a:cubicBezTo>
                    <a:pt x="30" y="136"/>
                    <a:pt x="53" y="171"/>
                    <a:pt x="79" y="171"/>
                  </a:cubicBezTo>
                  <a:cubicBezTo>
                    <a:pt x="108" y="171"/>
                    <a:pt x="140" y="127"/>
                    <a:pt x="190" y="12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52" name="Google Shape;2752;p30"/>
            <p:cNvSpPr/>
            <p:nvPr/>
          </p:nvSpPr>
          <p:spPr>
            <a:xfrm>
              <a:off x="5967442" y="4278939"/>
              <a:ext cx="11421" cy="10407"/>
            </a:xfrm>
            <a:custGeom>
              <a:avLst/>
              <a:gdLst/>
              <a:ahLst/>
              <a:cxnLst/>
              <a:rect l="l" t="t" r="r" b="b"/>
              <a:pathLst>
                <a:path w="349" h="318" extrusionOk="0">
                  <a:moveTo>
                    <a:pt x="254" y="0"/>
                  </a:moveTo>
                  <a:lnTo>
                    <a:pt x="254" y="0"/>
                  </a:lnTo>
                  <a:cubicBezTo>
                    <a:pt x="127" y="127"/>
                    <a:pt x="32" y="222"/>
                    <a:pt x="1" y="317"/>
                  </a:cubicBezTo>
                  <a:cubicBezTo>
                    <a:pt x="159" y="190"/>
                    <a:pt x="349" y="95"/>
                    <a:pt x="254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53" name="Google Shape;2753;p30"/>
            <p:cNvSpPr/>
            <p:nvPr/>
          </p:nvSpPr>
          <p:spPr>
            <a:xfrm>
              <a:off x="5147691" y="4347595"/>
              <a:ext cx="5203" cy="1996"/>
            </a:xfrm>
            <a:custGeom>
              <a:avLst/>
              <a:gdLst/>
              <a:ahLst/>
              <a:cxnLst/>
              <a:rect l="l" t="t" r="r" b="b"/>
              <a:pathLst>
                <a:path w="159" h="61" extrusionOk="0">
                  <a:moveTo>
                    <a:pt x="68" y="0"/>
                  </a:moveTo>
                  <a:cubicBezTo>
                    <a:pt x="40" y="0"/>
                    <a:pt x="16" y="8"/>
                    <a:pt x="0" y="24"/>
                  </a:cubicBezTo>
                  <a:cubicBezTo>
                    <a:pt x="55" y="42"/>
                    <a:pt x="100" y="61"/>
                    <a:pt x="127" y="61"/>
                  </a:cubicBezTo>
                  <a:cubicBezTo>
                    <a:pt x="147" y="61"/>
                    <a:pt x="159" y="51"/>
                    <a:pt x="159" y="24"/>
                  </a:cubicBezTo>
                  <a:cubicBezTo>
                    <a:pt x="127" y="8"/>
                    <a:pt x="95" y="0"/>
                    <a:pt x="68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54" name="Google Shape;2754;p30"/>
            <p:cNvSpPr/>
            <p:nvPr/>
          </p:nvSpPr>
          <p:spPr>
            <a:xfrm>
              <a:off x="5959162" y="4289313"/>
              <a:ext cx="7265" cy="13483"/>
            </a:xfrm>
            <a:custGeom>
              <a:avLst/>
              <a:gdLst/>
              <a:ahLst/>
              <a:cxnLst/>
              <a:rect l="l" t="t" r="r" b="b"/>
              <a:pathLst>
                <a:path w="222" h="412" extrusionOk="0">
                  <a:moveTo>
                    <a:pt x="222" y="0"/>
                  </a:moveTo>
                  <a:lnTo>
                    <a:pt x="222" y="0"/>
                  </a:lnTo>
                  <a:cubicBezTo>
                    <a:pt x="127" y="95"/>
                    <a:pt x="0" y="222"/>
                    <a:pt x="0" y="412"/>
                  </a:cubicBezTo>
                  <a:cubicBezTo>
                    <a:pt x="32" y="412"/>
                    <a:pt x="64" y="380"/>
                    <a:pt x="95" y="380"/>
                  </a:cubicBezTo>
                  <a:cubicBezTo>
                    <a:pt x="127" y="253"/>
                    <a:pt x="159" y="127"/>
                    <a:pt x="222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55" name="Google Shape;2755;p30"/>
            <p:cNvSpPr/>
            <p:nvPr/>
          </p:nvSpPr>
          <p:spPr>
            <a:xfrm>
              <a:off x="5463778" y="3726548"/>
              <a:ext cx="1080" cy="1080"/>
            </a:xfrm>
            <a:custGeom>
              <a:avLst/>
              <a:gdLst/>
              <a:ahLst/>
              <a:cxnLst/>
              <a:rect l="l" t="t" r="r" b="b"/>
              <a:pathLst>
                <a:path w="33" h="33" extrusionOk="0">
                  <a:moveTo>
                    <a:pt x="0" y="1"/>
                  </a:moveTo>
                  <a:cubicBezTo>
                    <a:pt x="0" y="32"/>
                    <a:pt x="32" y="32"/>
                    <a:pt x="32" y="32"/>
                  </a:cubicBezTo>
                  <a:cubicBezTo>
                    <a:pt x="32" y="1"/>
                    <a:pt x="32" y="1"/>
                    <a:pt x="0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56" name="Google Shape;2756;p30"/>
            <p:cNvSpPr/>
            <p:nvPr/>
          </p:nvSpPr>
          <p:spPr>
            <a:xfrm>
              <a:off x="5655511" y="3779398"/>
              <a:ext cx="8312" cy="1080"/>
            </a:xfrm>
            <a:custGeom>
              <a:avLst/>
              <a:gdLst/>
              <a:ahLst/>
              <a:cxnLst/>
              <a:rect l="l" t="t" r="r" b="b"/>
              <a:pathLst>
                <a:path w="254" h="33" extrusionOk="0">
                  <a:moveTo>
                    <a:pt x="0" y="1"/>
                  </a:moveTo>
                  <a:cubicBezTo>
                    <a:pt x="95" y="33"/>
                    <a:pt x="190" y="33"/>
                    <a:pt x="254" y="33"/>
                  </a:cubicBezTo>
                  <a:cubicBezTo>
                    <a:pt x="95" y="33"/>
                    <a:pt x="32" y="1"/>
                    <a:pt x="0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57" name="Google Shape;2757;p30"/>
            <p:cNvSpPr/>
            <p:nvPr/>
          </p:nvSpPr>
          <p:spPr>
            <a:xfrm>
              <a:off x="5991429" y="4161818"/>
              <a:ext cx="916" cy="2127"/>
            </a:xfrm>
            <a:custGeom>
              <a:avLst/>
              <a:gdLst/>
              <a:ahLst/>
              <a:cxnLst/>
              <a:rect l="l" t="t" r="r" b="b"/>
              <a:pathLst>
                <a:path w="28" h="65" extrusionOk="0">
                  <a:moveTo>
                    <a:pt x="5" y="0"/>
                  </a:moveTo>
                  <a:cubicBezTo>
                    <a:pt x="1" y="0"/>
                    <a:pt x="8" y="44"/>
                    <a:pt x="28" y="64"/>
                  </a:cubicBezTo>
                  <a:cubicBezTo>
                    <a:pt x="16" y="16"/>
                    <a:pt x="8" y="0"/>
                    <a:pt x="5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58" name="Google Shape;2758;p30"/>
            <p:cNvSpPr/>
            <p:nvPr/>
          </p:nvSpPr>
          <p:spPr>
            <a:xfrm>
              <a:off x="6009951" y="4140056"/>
              <a:ext cx="2094" cy="2127"/>
            </a:xfrm>
            <a:custGeom>
              <a:avLst/>
              <a:gdLst/>
              <a:ahLst/>
              <a:cxnLst/>
              <a:rect l="l" t="t" r="r" b="b"/>
              <a:pathLst>
                <a:path w="64" h="65" extrusionOk="0">
                  <a:moveTo>
                    <a:pt x="0" y="1"/>
                  </a:moveTo>
                  <a:cubicBezTo>
                    <a:pt x="0" y="20"/>
                    <a:pt x="11" y="27"/>
                    <a:pt x="27" y="37"/>
                  </a:cubicBezTo>
                  <a:lnTo>
                    <a:pt x="27" y="37"/>
                  </a:lnTo>
                  <a:cubicBezTo>
                    <a:pt x="20" y="26"/>
                    <a:pt x="13" y="13"/>
                    <a:pt x="0" y="1"/>
                  </a:cubicBezTo>
                  <a:close/>
                  <a:moveTo>
                    <a:pt x="27" y="37"/>
                  </a:moveTo>
                  <a:cubicBezTo>
                    <a:pt x="37" y="53"/>
                    <a:pt x="45" y="64"/>
                    <a:pt x="63" y="64"/>
                  </a:cubicBezTo>
                  <a:cubicBezTo>
                    <a:pt x="51" y="51"/>
                    <a:pt x="38" y="44"/>
                    <a:pt x="27" y="37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59" name="Google Shape;2759;p30"/>
            <p:cNvSpPr/>
            <p:nvPr/>
          </p:nvSpPr>
          <p:spPr>
            <a:xfrm>
              <a:off x="5959162" y="4356660"/>
              <a:ext cx="1047" cy="33"/>
            </a:xfrm>
            <a:custGeom>
              <a:avLst/>
              <a:gdLst/>
              <a:ahLst/>
              <a:cxnLst/>
              <a:rect l="l" t="t" r="r" b="b"/>
              <a:pathLst>
                <a:path w="32" h="1" extrusionOk="0">
                  <a:moveTo>
                    <a:pt x="0" y="0"/>
                  </a:moveTo>
                  <a:lnTo>
                    <a:pt x="0" y="0"/>
                  </a:lnTo>
                  <a:cubicBezTo>
                    <a:pt x="32" y="0"/>
                    <a:pt x="32" y="0"/>
                    <a:pt x="0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60" name="Google Shape;2760;p30"/>
            <p:cNvSpPr/>
            <p:nvPr/>
          </p:nvSpPr>
          <p:spPr>
            <a:xfrm>
              <a:off x="5993359" y="4156647"/>
              <a:ext cx="33" cy="6250"/>
            </a:xfrm>
            <a:custGeom>
              <a:avLst/>
              <a:gdLst/>
              <a:ahLst/>
              <a:cxnLst/>
              <a:rect l="l" t="t" r="r" b="b"/>
              <a:pathLst>
                <a:path w="1" h="191" extrusionOk="0">
                  <a:moveTo>
                    <a:pt x="0" y="0"/>
                  </a:moveTo>
                  <a:cubicBezTo>
                    <a:pt x="0" y="64"/>
                    <a:pt x="0" y="127"/>
                    <a:pt x="0" y="190"/>
                  </a:cubicBezTo>
                  <a:cubicBezTo>
                    <a:pt x="0" y="159"/>
                    <a:pt x="0" y="95"/>
                    <a:pt x="0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61" name="Google Shape;2761;p30"/>
            <p:cNvSpPr/>
            <p:nvPr/>
          </p:nvSpPr>
          <p:spPr>
            <a:xfrm>
              <a:off x="5990251" y="4154586"/>
              <a:ext cx="1080" cy="3142"/>
            </a:xfrm>
            <a:custGeom>
              <a:avLst/>
              <a:gdLst/>
              <a:ahLst/>
              <a:cxnLst/>
              <a:rect l="l" t="t" r="r" b="b"/>
              <a:pathLst>
                <a:path w="33" h="96" extrusionOk="0">
                  <a:moveTo>
                    <a:pt x="32" y="0"/>
                  </a:moveTo>
                  <a:cubicBezTo>
                    <a:pt x="0" y="0"/>
                    <a:pt x="0" y="0"/>
                    <a:pt x="32" y="95"/>
                  </a:cubicBezTo>
                  <a:cubicBezTo>
                    <a:pt x="32" y="63"/>
                    <a:pt x="32" y="32"/>
                    <a:pt x="32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62" name="Google Shape;2762;p30"/>
            <p:cNvSpPr/>
            <p:nvPr/>
          </p:nvSpPr>
          <p:spPr>
            <a:xfrm>
              <a:off x="5992312" y="4162865"/>
              <a:ext cx="1080" cy="6250"/>
            </a:xfrm>
            <a:custGeom>
              <a:avLst/>
              <a:gdLst/>
              <a:ahLst/>
              <a:cxnLst/>
              <a:rect l="l" t="t" r="r" b="b"/>
              <a:pathLst>
                <a:path w="33" h="191" extrusionOk="0">
                  <a:moveTo>
                    <a:pt x="32" y="0"/>
                  </a:moveTo>
                  <a:cubicBezTo>
                    <a:pt x="1" y="0"/>
                    <a:pt x="1" y="32"/>
                    <a:pt x="1" y="32"/>
                  </a:cubicBezTo>
                  <a:cubicBezTo>
                    <a:pt x="1" y="64"/>
                    <a:pt x="1" y="95"/>
                    <a:pt x="1" y="190"/>
                  </a:cubicBezTo>
                  <a:cubicBezTo>
                    <a:pt x="1" y="127"/>
                    <a:pt x="1" y="64"/>
                    <a:pt x="32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63" name="Google Shape;2763;p30"/>
            <p:cNvSpPr/>
            <p:nvPr/>
          </p:nvSpPr>
          <p:spPr>
            <a:xfrm>
              <a:off x="5113494" y="3872271"/>
              <a:ext cx="2323" cy="3567"/>
            </a:xfrm>
            <a:custGeom>
              <a:avLst/>
              <a:gdLst/>
              <a:ahLst/>
              <a:cxnLst/>
              <a:rect l="l" t="t" r="r" b="b"/>
              <a:pathLst>
                <a:path w="71" h="109" extrusionOk="0">
                  <a:moveTo>
                    <a:pt x="65" y="1"/>
                  </a:moveTo>
                  <a:cubicBezTo>
                    <a:pt x="58" y="1"/>
                    <a:pt x="34" y="41"/>
                    <a:pt x="0" y="108"/>
                  </a:cubicBezTo>
                  <a:lnTo>
                    <a:pt x="32" y="108"/>
                  </a:lnTo>
                  <a:cubicBezTo>
                    <a:pt x="62" y="33"/>
                    <a:pt x="71" y="1"/>
                    <a:pt x="65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64" name="Google Shape;2764;p30"/>
            <p:cNvSpPr/>
            <p:nvPr/>
          </p:nvSpPr>
          <p:spPr>
            <a:xfrm>
              <a:off x="5650308" y="4507978"/>
              <a:ext cx="33" cy="33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65" name="Google Shape;2765;p30"/>
            <p:cNvSpPr/>
            <p:nvPr/>
          </p:nvSpPr>
          <p:spPr>
            <a:xfrm>
              <a:off x="5633749" y="4502775"/>
              <a:ext cx="16592" cy="8345"/>
            </a:xfrm>
            <a:custGeom>
              <a:avLst/>
              <a:gdLst/>
              <a:ahLst/>
              <a:cxnLst/>
              <a:rect l="l" t="t" r="r" b="b"/>
              <a:pathLst>
                <a:path w="507" h="255" extrusionOk="0">
                  <a:moveTo>
                    <a:pt x="317" y="1"/>
                  </a:moveTo>
                  <a:lnTo>
                    <a:pt x="0" y="254"/>
                  </a:lnTo>
                  <a:cubicBezTo>
                    <a:pt x="222" y="159"/>
                    <a:pt x="317" y="159"/>
                    <a:pt x="507" y="159"/>
                  </a:cubicBezTo>
                  <a:lnTo>
                    <a:pt x="317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66" name="Google Shape;2766;p30"/>
            <p:cNvSpPr/>
            <p:nvPr/>
          </p:nvSpPr>
          <p:spPr>
            <a:xfrm>
              <a:off x="4987046" y="3726417"/>
              <a:ext cx="1042618" cy="790931"/>
            </a:xfrm>
            <a:custGeom>
              <a:avLst/>
              <a:gdLst/>
              <a:ahLst/>
              <a:cxnLst/>
              <a:rect l="l" t="t" r="r" b="b"/>
              <a:pathLst>
                <a:path w="31860" h="24169" extrusionOk="0">
                  <a:moveTo>
                    <a:pt x="13555" y="36"/>
                  </a:moveTo>
                  <a:cubicBezTo>
                    <a:pt x="13561" y="38"/>
                    <a:pt x="13568" y="39"/>
                    <a:pt x="13576" y="40"/>
                  </a:cubicBezTo>
                  <a:lnTo>
                    <a:pt x="13576" y="40"/>
                  </a:lnTo>
                  <a:lnTo>
                    <a:pt x="13555" y="36"/>
                  </a:lnTo>
                  <a:close/>
                  <a:moveTo>
                    <a:pt x="10457" y="2110"/>
                  </a:moveTo>
                  <a:cubicBezTo>
                    <a:pt x="10464" y="2116"/>
                    <a:pt x="10473" y="2121"/>
                    <a:pt x="10483" y="2127"/>
                  </a:cubicBezTo>
                  <a:cubicBezTo>
                    <a:pt x="10474" y="2121"/>
                    <a:pt x="10466" y="2115"/>
                    <a:pt x="10457" y="2110"/>
                  </a:cubicBezTo>
                  <a:close/>
                  <a:moveTo>
                    <a:pt x="5875" y="4453"/>
                  </a:moveTo>
                  <a:cubicBezTo>
                    <a:pt x="5891" y="4453"/>
                    <a:pt x="5891" y="4498"/>
                    <a:pt x="5891" y="4533"/>
                  </a:cubicBezTo>
                  <a:lnTo>
                    <a:pt x="5796" y="4565"/>
                  </a:lnTo>
                  <a:cubicBezTo>
                    <a:pt x="5838" y="4481"/>
                    <a:pt x="5862" y="4453"/>
                    <a:pt x="5875" y="4453"/>
                  </a:cubicBezTo>
                  <a:close/>
                  <a:moveTo>
                    <a:pt x="229" y="11081"/>
                  </a:moveTo>
                  <a:cubicBezTo>
                    <a:pt x="225" y="11103"/>
                    <a:pt x="222" y="11126"/>
                    <a:pt x="222" y="11152"/>
                  </a:cubicBezTo>
                  <a:cubicBezTo>
                    <a:pt x="226" y="11131"/>
                    <a:pt x="228" y="11107"/>
                    <a:pt x="229" y="11081"/>
                  </a:cubicBezTo>
                  <a:close/>
                  <a:moveTo>
                    <a:pt x="3896" y="20083"/>
                  </a:moveTo>
                  <a:lnTo>
                    <a:pt x="3896" y="20083"/>
                  </a:lnTo>
                  <a:cubicBezTo>
                    <a:pt x="3919" y="20114"/>
                    <a:pt x="3942" y="20135"/>
                    <a:pt x="3962" y="20148"/>
                  </a:cubicBezTo>
                  <a:lnTo>
                    <a:pt x="3962" y="20148"/>
                  </a:lnTo>
                  <a:cubicBezTo>
                    <a:pt x="3940" y="20127"/>
                    <a:pt x="3918" y="20105"/>
                    <a:pt x="3896" y="20083"/>
                  </a:cubicBezTo>
                  <a:close/>
                  <a:moveTo>
                    <a:pt x="5397" y="21481"/>
                  </a:moveTo>
                  <a:cubicBezTo>
                    <a:pt x="5404" y="21491"/>
                    <a:pt x="5415" y="21502"/>
                    <a:pt x="5427" y="21511"/>
                  </a:cubicBezTo>
                  <a:lnTo>
                    <a:pt x="5427" y="21511"/>
                  </a:lnTo>
                  <a:cubicBezTo>
                    <a:pt x="5417" y="21501"/>
                    <a:pt x="5407" y="21491"/>
                    <a:pt x="5397" y="21481"/>
                  </a:cubicBezTo>
                  <a:close/>
                  <a:moveTo>
                    <a:pt x="5194" y="21476"/>
                  </a:moveTo>
                  <a:lnTo>
                    <a:pt x="5194" y="21476"/>
                  </a:lnTo>
                  <a:cubicBezTo>
                    <a:pt x="5226" y="21825"/>
                    <a:pt x="5543" y="21920"/>
                    <a:pt x="5828" y="22268"/>
                  </a:cubicBezTo>
                  <a:cubicBezTo>
                    <a:pt x="5771" y="22183"/>
                    <a:pt x="5407" y="21611"/>
                    <a:pt x="5656" y="21611"/>
                  </a:cubicBezTo>
                  <a:cubicBezTo>
                    <a:pt x="5657" y="21611"/>
                    <a:pt x="5658" y="21611"/>
                    <a:pt x="5659" y="21611"/>
                  </a:cubicBezTo>
                  <a:lnTo>
                    <a:pt x="5659" y="21611"/>
                  </a:lnTo>
                  <a:cubicBezTo>
                    <a:pt x="5582" y="21587"/>
                    <a:pt x="5483" y="21554"/>
                    <a:pt x="5427" y="21511"/>
                  </a:cubicBezTo>
                  <a:lnTo>
                    <a:pt x="5427" y="21511"/>
                  </a:lnTo>
                  <a:cubicBezTo>
                    <a:pt x="5464" y="21548"/>
                    <a:pt x="5502" y="21589"/>
                    <a:pt x="5543" y="21635"/>
                  </a:cubicBezTo>
                  <a:cubicBezTo>
                    <a:pt x="5416" y="21571"/>
                    <a:pt x="5289" y="21540"/>
                    <a:pt x="5194" y="21476"/>
                  </a:cubicBezTo>
                  <a:close/>
                  <a:moveTo>
                    <a:pt x="23809" y="22398"/>
                  </a:moveTo>
                  <a:cubicBezTo>
                    <a:pt x="23757" y="22406"/>
                    <a:pt x="23702" y="22426"/>
                    <a:pt x="23626" y="22426"/>
                  </a:cubicBezTo>
                  <a:cubicBezTo>
                    <a:pt x="23717" y="22426"/>
                    <a:pt x="23750" y="22426"/>
                    <a:pt x="23809" y="22398"/>
                  </a:cubicBezTo>
                  <a:close/>
                  <a:moveTo>
                    <a:pt x="24864" y="23070"/>
                  </a:moveTo>
                  <a:cubicBezTo>
                    <a:pt x="24842" y="23077"/>
                    <a:pt x="24820" y="23084"/>
                    <a:pt x="24798" y="23091"/>
                  </a:cubicBezTo>
                  <a:cubicBezTo>
                    <a:pt x="24816" y="23087"/>
                    <a:pt x="24839" y="23079"/>
                    <a:pt x="24864" y="23070"/>
                  </a:cubicBezTo>
                  <a:close/>
                  <a:moveTo>
                    <a:pt x="23087" y="23376"/>
                  </a:moveTo>
                  <a:cubicBezTo>
                    <a:pt x="23072" y="23383"/>
                    <a:pt x="23053" y="23389"/>
                    <a:pt x="23031" y="23395"/>
                  </a:cubicBezTo>
                  <a:lnTo>
                    <a:pt x="23031" y="23395"/>
                  </a:lnTo>
                  <a:cubicBezTo>
                    <a:pt x="23052" y="23391"/>
                    <a:pt x="23071" y="23385"/>
                    <a:pt x="23087" y="23376"/>
                  </a:cubicBezTo>
                  <a:close/>
                  <a:moveTo>
                    <a:pt x="21747" y="23651"/>
                  </a:moveTo>
                  <a:lnTo>
                    <a:pt x="21747" y="23651"/>
                  </a:lnTo>
                  <a:cubicBezTo>
                    <a:pt x="21740" y="23655"/>
                    <a:pt x="21733" y="23658"/>
                    <a:pt x="21726" y="23661"/>
                  </a:cubicBezTo>
                  <a:cubicBezTo>
                    <a:pt x="21734" y="23659"/>
                    <a:pt x="21741" y="23655"/>
                    <a:pt x="21747" y="23651"/>
                  </a:cubicBezTo>
                  <a:close/>
                  <a:moveTo>
                    <a:pt x="21514" y="23692"/>
                  </a:moveTo>
                  <a:cubicBezTo>
                    <a:pt x="21520" y="23693"/>
                    <a:pt x="21528" y="23693"/>
                    <a:pt x="21536" y="23693"/>
                  </a:cubicBezTo>
                  <a:cubicBezTo>
                    <a:pt x="21528" y="23693"/>
                    <a:pt x="21521" y="23692"/>
                    <a:pt x="21514" y="23692"/>
                  </a:cubicBezTo>
                  <a:close/>
                  <a:moveTo>
                    <a:pt x="13238" y="23851"/>
                  </a:moveTo>
                  <a:cubicBezTo>
                    <a:pt x="13333" y="23851"/>
                    <a:pt x="13460" y="23851"/>
                    <a:pt x="13555" y="23883"/>
                  </a:cubicBezTo>
                  <a:cubicBezTo>
                    <a:pt x="13537" y="23892"/>
                    <a:pt x="13513" y="23896"/>
                    <a:pt x="13485" y="23896"/>
                  </a:cubicBezTo>
                  <a:cubicBezTo>
                    <a:pt x="13418" y="23896"/>
                    <a:pt x="13328" y="23874"/>
                    <a:pt x="13238" y="23851"/>
                  </a:cubicBezTo>
                  <a:close/>
                  <a:moveTo>
                    <a:pt x="17644" y="24041"/>
                  </a:moveTo>
                  <a:lnTo>
                    <a:pt x="17644" y="24041"/>
                  </a:lnTo>
                  <a:cubicBezTo>
                    <a:pt x="17610" y="24041"/>
                    <a:pt x="17577" y="24041"/>
                    <a:pt x="17545" y="24041"/>
                  </a:cubicBezTo>
                  <a:lnTo>
                    <a:pt x="17640" y="24041"/>
                  </a:lnTo>
                  <a:cubicBezTo>
                    <a:pt x="17642" y="24041"/>
                    <a:pt x="17643" y="24041"/>
                    <a:pt x="17644" y="24041"/>
                  </a:cubicBezTo>
                  <a:close/>
                  <a:moveTo>
                    <a:pt x="14505" y="24073"/>
                  </a:moveTo>
                  <a:cubicBezTo>
                    <a:pt x="14545" y="24076"/>
                    <a:pt x="14584" y="24078"/>
                    <a:pt x="14624" y="24078"/>
                  </a:cubicBezTo>
                  <a:lnTo>
                    <a:pt x="14624" y="24078"/>
                  </a:lnTo>
                  <a:cubicBezTo>
                    <a:pt x="14596" y="24075"/>
                    <a:pt x="14558" y="24073"/>
                    <a:pt x="14505" y="24073"/>
                  </a:cubicBezTo>
                  <a:close/>
                  <a:moveTo>
                    <a:pt x="14255" y="0"/>
                  </a:moveTo>
                  <a:cubicBezTo>
                    <a:pt x="14012" y="0"/>
                    <a:pt x="13748" y="42"/>
                    <a:pt x="13616" y="42"/>
                  </a:cubicBezTo>
                  <a:cubicBezTo>
                    <a:pt x="13601" y="42"/>
                    <a:pt x="13587" y="41"/>
                    <a:pt x="13576" y="40"/>
                  </a:cubicBezTo>
                  <a:lnTo>
                    <a:pt x="13576" y="40"/>
                  </a:lnTo>
                  <a:lnTo>
                    <a:pt x="13935" y="100"/>
                  </a:lnTo>
                  <a:cubicBezTo>
                    <a:pt x="12922" y="163"/>
                    <a:pt x="11655" y="226"/>
                    <a:pt x="10737" y="607"/>
                  </a:cubicBezTo>
                  <a:lnTo>
                    <a:pt x="10832" y="670"/>
                  </a:lnTo>
                  <a:cubicBezTo>
                    <a:pt x="10135" y="987"/>
                    <a:pt x="10230" y="733"/>
                    <a:pt x="9438" y="1018"/>
                  </a:cubicBezTo>
                  <a:lnTo>
                    <a:pt x="9470" y="987"/>
                  </a:lnTo>
                  <a:lnTo>
                    <a:pt x="9470" y="987"/>
                  </a:lnTo>
                  <a:cubicBezTo>
                    <a:pt x="9343" y="1113"/>
                    <a:pt x="9153" y="1240"/>
                    <a:pt x="8931" y="1303"/>
                  </a:cubicBezTo>
                  <a:cubicBezTo>
                    <a:pt x="9090" y="1145"/>
                    <a:pt x="8488" y="1272"/>
                    <a:pt x="8710" y="1050"/>
                  </a:cubicBezTo>
                  <a:lnTo>
                    <a:pt x="8710" y="1050"/>
                  </a:lnTo>
                  <a:cubicBezTo>
                    <a:pt x="7981" y="1493"/>
                    <a:pt x="8361" y="1303"/>
                    <a:pt x="8013" y="1842"/>
                  </a:cubicBezTo>
                  <a:lnTo>
                    <a:pt x="7823" y="1747"/>
                  </a:lnTo>
                  <a:cubicBezTo>
                    <a:pt x="7728" y="1937"/>
                    <a:pt x="7760" y="2000"/>
                    <a:pt x="7411" y="2222"/>
                  </a:cubicBezTo>
                  <a:cubicBezTo>
                    <a:pt x="7633" y="1968"/>
                    <a:pt x="7063" y="2127"/>
                    <a:pt x="7316" y="1842"/>
                  </a:cubicBezTo>
                  <a:cubicBezTo>
                    <a:pt x="7095" y="1842"/>
                    <a:pt x="6905" y="1937"/>
                    <a:pt x="6778" y="2032"/>
                  </a:cubicBezTo>
                  <a:cubicBezTo>
                    <a:pt x="6620" y="2095"/>
                    <a:pt x="6525" y="2222"/>
                    <a:pt x="6398" y="2317"/>
                  </a:cubicBezTo>
                  <a:cubicBezTo>
                    <a:pt x="6241" y="2473"/>
                    <a:pt x="6107" y="2586"/>
                    <a:pt x="5905" y="2586"/>
                  </a:cubicBezTo>
                  <a:cubicBezTo>
                    <a:pt x="5861" y="2586"/>
                    <a:pt x="5815" y="2581"/>
                    <a:pt x="5764" y="2570"/>
                  </a:cubicBezTo>
                  <a:lnTo>
                    <a:pt x="5764" y="2570"/>
                  </a:lnTo>
                  <a:cubicBezTo>
                    <a:pt x="5748" y="2718"/>
                    <a:pt x="5791" y="2772"/>
                    <a:pt x="5859" y="2772"/>
                  </a:cubicBezTo>
                  <a:cubicBezTo>
                    <a:pt x="5922" y="2772"/>
                    <a:pt x="6005" y="2726"/>
                    <a:pt x="6081" y="2665"/>
                  </a:cubicBezTo>
                  <a:cubicBezTo>
                    <a:pt x="6224" y="2594"/>
                    <a:pt x="6366" y="2505"/>
                    <a:pt x="6402" y="2505"/>
                  </a:cubicBezTo>
                  <a:cubicBezTo>
                    <a:pt x="6414" y="2505"/>
                    <a:pt x="6414" y="2515"/>
                    <a:pt x="6398" y="2538"/>
                  </a:cubicBezTo>
                  <a:cubicBezTo>
                    <a:pt x="6620" y="2570"/>
                    <a:pt x="6271" y="2950"/>
                    <a:pt x="6049" y="3077"/>
                  </a:cubicBezTo>
                  <a:cubicBezTo>
                    <a:pt x="5986" y="3124"/>
                    <a:pt x="5915" y="3140"/>
                    <a:pt x="5832" y="3140"/>
                  </a:cubicBezTo>
                  <a:cubicBezTo>
                    <a:pt x="5749" y="3140"/>
                    <a:pt x="5654" y="3124"/>
                    <a:pt x="5543" y="3108"/>
                  </a:cubicBezTo>
                  <a:cubicBezTo>
                    <a:pt x="5416" y="3108"/>
                    <a:pt x="5321" y="3108"/>
                    <a:pt x="5194" y="3140"/>
                  </a:cubicBezTo>
                  <a:cubicBezTo>
                    <a:pt x="5054" y="3168"/>
                    <a:pt x="4938" y="3221"/>
                    <a:pt x="4825" y="3321"/>
                  </a:cubicBezTo>
                  <a:lnTo>
                    <a:pt x="4825" y="3321"/>
                  </a:lnTo>
                  <a:cubicBezTo>
                    <a:pt x="4836" y="3299"/>
                    <a:pt x="4840" y="3273"/>
                    <a:pt x="4878" y="3235"/>
                  </a:cubicBezTo>
                  <a:lnTo>
                    <a:pt x="4878" y="3235"/>
                  </a:lnTo>
                  <a:cubicBezTo>
                    <a:pt x="4593" y="3330"/>
                    <a:pt x="4593" y="3710"/>
                    <a:pt x="4213" y="3805"/>
                  </a:cubicBezTo>
                  <a:cubicBezTo>
                    <a:pt x="4244" y="4122"/>
                    <a:pt x="3864" y="4058"/>
                    <a:pt x="4086" y="4343"/>
                  </a:cubicBezTo>
                  <a:cubicBezTo>
                    <a:pt x="4213" y="4185"/>
                    <a:pt x="4371" y="4027"/>
                    <a:pt x="4498" y="3868"/>
                  </a:cubicBezTo>
                  <a:lnTo>
                    <a:pt x="4498" y="3868"/>
                  </a:lnTo>
                  <a:cubicBezTo>
                    <a:pt x="4403" y="3995"/>
                    <a:pt x="4339" y="4217"/>
                    <a:pt x="4276" y="4407"/>
                  </a:cubicBezTo>
                  <a:cubicBezTo>
                    <a:pt x="4181" y="4628"/>
                    <a:pt x="4054" y="4818"/>
                    <a:pt x="3801" y="4977"/>
                  </a:cubicBezTo>
                  <a:cubicBezTo>
                    <a:pt x="3769" y="4913"/>
                    <a:pt x="3833" y="4723"/>
                    <a:pt x="3864" y="4597"/>
                  </a:cubicBezTo>
                  <a:lnTo>
                    <a:pt x="3864" y="4597"/>
                  </a:lnTo>
                  <a:cubicBezTo>
                    <a:pt x="3674" y="4660"/>
                    <a:pt x="3706" y="4882"/>
                    <a:pt x="3484" y="4945"/>
                  </a:cubicBezTo>
                  <a:cubicBezTo>
                    <a:pt x="3389" y="4818"/>
                    <a:pt x="3516" y="4660"/>
                    <a:pt x="3674" y="4470"/>
                  </a:cubicBezTo>
                  <a:cubicBezTo>
                    <a:pt x="3833" y="4280"/>
                    <a:pt x="4023" y="4090"/>
                    <a:pt x="4086" y="3868"/>
                  </a:cubicBezTo>
                  <a:cubicBezTo>
                    <a:pt x="3866" y="3868"/>
                    <a:pt x="3778" y="4284"/>
                    <a:pt x="3677" y="4284"/>
                  </a:cubicBezTo>
                  <a:cubicBezTo>
                    <a:pt x="3647" y="4284"/>
                    <a:pt x="3615" y="4247"/>
                    <a:pt x="3579" y="4153"/>
                  </a:cubicBezTo>
                  <a:lnTo>
                    <a:pt x="3579" y="4153"/>
                  </a:lnTo>
                  <a:cubicBezTo>
                    <a:pt x="3674" y="4438"/>
                    <a:pt x="3548" y="4565"/>
                    <a:pt x="3389" y="4692"/>
                  </a:cubicBezTo>
                  <a:cubicBezTo>
                    <a:pt x="3231" y="4818"/>
                    <a:pt x="3041" y="4945"/>
                    <a:pt x="3041" y="5262"/>
                  </a:cubicBezTo>
                  <a:lnTo>
                    <a:pt x="2883" y="5104"/>
                  </a:lnTo>
                  <a:cubicBezTo>
                    <a:pt x="2851" y="5167"/>
                    <a:pt x="2851" y="5357"/>
                    <a:pt x="2756" y="5452"/>
                  </a:cubicBezTo>
                  <a:lnTo>
                    <a:pt x="2693" y="5104"/>
                  </a:lnTo>
                  <a:cubicBezTo>
                    <a:pt x="2661" y="5325"/>
                    <a:pt x="2503" y="5452"/>
                    <a:pt x="2344" y="5547"/>
                  </a:cubicBezTo>
                  <a:cubicBezTo>
                    <a:pt x="2186" y="5674"/>
                    <a:pt x="1996" y="5800"/>
                    <a:pt x="1964" y="5990"/>
                  </a:cubicBezTo>
                  <a:cubicBezTo>
                    <a:pt x="2120" y="5746"/>
                    <a:pt x="2201" y="5673"/>
                    <a:pt x="2255" y="5673"/>
                  </a:cubicBezTo>
                  <a:cubicBezTo>
                    <a:pt x="2335" y="5673"/>
                    <a:pt x="2354" y="5834"/>
                    <a:pt x="2465" y="5834"/>
                  </a:cubicBezTo>
                  <a:cubicBezTo>
                    <a:pt x="2492" y="5834"/>
                    <a:pt x="2525" y="5825"/>
                    <a:pt x="2566" y="5800"/>
                  </a:cubicBezTo>
                  <a:lnTo>
                    <a:pt x="2566" y="5800"/>
                  </a:lnTo>
                  <a:cubicBezTo>
                    <a:pt x="2408" y="6275"/>
                    <a:pt x="2218" y="6307"/>
                    <a:pt x="1996" y="6339"/>
                  </a:cubicBezTo>
                  <a:cubicBezTo>
                    <a:pt x="1774" y="6402"/>
                    <a:pt x="1552" y="6465"/>
                    <a:pt x="1299" y="6972"/>
                  </a:cubicBezTo>
                  <a:cubicBezTo>
                    <a:pt x="1344" y="6882"/>
                    <a:pt x="1531" y="6698"/>
                    <a:pt x="1626" y="6698"/>
                  </a:cubicBezTo>
                  <a:cubicBezTo>
                    <a:pt x="1665" y="6698"/>
                    <a:pt x="1688" y="6730"/>
                    <a:pt x="1679" y="6814"/>
                  </a:cubicBezTo>
                  <a:cubicBezTo>
                    <a:pt x="1521" y="6972"/>
                    <a:pt x="1331" y="7162"/>
                    <a:pt x="1172" y="7257"/>
                  </a:cubicBezTo>
                  <a:cubicBezTo>
                    <a:pt x="1071" y="7504"/>
                    <a:pt x="1074" y="7572"/>
                    <a:pt x="1118" y="7572"/>
                  </a:cubicBezTo>
                  <a:cubicBezTo>
                    <a:pt x="1171" y="7572"/>
                    <a:pt x="1285" y="7473"/>
                    <a:pt x="1349" y="7473"/>
                  </a:cubicBezTo>
                  <a:cubicBezTo>
                    <a:pt x="1381" y="7473"/>
                    <a:pt x="1401" y="7498"/>
                    <a:pt x="1394" y="7574"/>
                  </a:cubicBezTo>
                  <a:cubicBezTo>
                    <a:pt x="1077" y="7700"/>
                    <a:pt x="1331" y="7954"/>
                    <a:pt x="1299" y="8270"/>
                  </a:cubicBezTo>
                  <a:lnTo>
                    <a:pt x="1109" y="8207"/>
                  </a:lnTo>
                  <a:cubicBezTo>
                    <a:pt x="887" y="8587"/>
                    <a:pt x="982" y="8682"/>
                    <a:pt x="1077" y="8745"/>
                  </a:cubicBezTo>
                  <a:cubicBezTo>
                    <a:pt x="1172" y="8809"/>
                    <a:pt x="1236" y="8872"/>
                    <a:pt x="1077" y="9220"/>
                  </a:cubicBezTo>
                  <a:cubicBezTo>
                    <a:pt x="1014" y="9094"/>
                    <a:pt x="919" y="8967"/>
                    <a:pt x="856" y="8809"/>
                  </a:cubicBezTo>
                  <a:lnTo>
                    <a:pt x="824" y="9220"/>
                  </a:lnTo>
                  <a:lnTo>
                    <a:pt x="634" y="9094"/>
                  </a:lnTo>
                  <a:lnTo>
                    <a:pt x="634" y="9094"/>
                  </a:lnTo>
                  <a:cubicBezTo>
                    <a:pt x="666" y="9315"/>
                    <a:pt x="666" y="9474"/>
                    <a:pt x="602" y="9600"/>
                  </a:cubicBezTo>
                  <a:cubicBezTo>
                    <a:pt x="602" y="9727"/>
                    <a:pt x="539" y="9886"/>
                    <a:pt x="476" y="10076"/>
                  </a:cubicBezTo>
                  <a:cubicBezTo>
                    <a:pt x="496" y="10067"/>
                    <a:pt x="517" y="10063"/>
                    <a:pt x="538" y="10063"/>
                  </a:cubicBezTo>
                  <a:cubicBezTo>
                    <a:pt x="679" y="10063"/>
                    <a:pt x="820" y="10247"/>
                    <a:pt x="792" y="10551"/>
                  </a:cubicBezTo>
                  <a:cubicBezTo>
                    <a:pt x="745" y="10626"/>
                    <a:pt x="709" y="10643"/>
                    <a:pt x="681" y="10643"/>
                  </a:cubicBezTo>
                  <a:cubicBezTo>
                    <a:pt x="660" y="10643"/>
                    <a:pt x="643" y="10633"/>
                    <a:pt x="630" y="10633"/>
                  </a:cubicBezTo>
                  <a:cubicBezTo>
                    <a:pt x="601" y="10633"/>
                    <a:pt x="586" y="10675"/>
                    <a:pt x="571" y="10931"/>
                  </a:cubicBezTo>
                  <a:cubicBezTo>
                    <a:pt x="444" y="10772"/>
                    <a:pt x="317" y="10614"/>
                    <a:pt x="539" y="10424"/>
                  </a:cubicBezTo>
                  <a:cubicBezTo>
                    <a:pt x="476" y="10392"/>
                    <a:pt x="412" y="10297"/>
                    <a:pt x="349" y="10266"/>
                  </a:cubicBezTo>
                  <a:cubicBezTo>
                    <a:pt x="180" y="10491"/>
                    <a:pt x="237" y="10867"/>
                    <a:pt x="229" y="11081"/>
                  </a:cubicBezTo>
                  <a:lnTo>
                    <a:pt x="229" y="11081"/>
                  </a:lnTo>
                  <a:cubicBezTo>
                    <a:pt x="240" y="11023"/>
                    <a:pt x="263" y="10977"/>
                    <a:pt x="286" y="10931"/>
                  </a:cubicBezTo>
                  <a:cubicBezTo>
                    <a:pt x="349" y="11216"/>
                    <a:pt x="444" y="11469"/>
                    <a:pt x="539" y="11722"/>
                  </a:cubicBezTo>
                  <a:cubicBezTo>
                    <a:pt x="506" y="11766"/>
                    <a:pt x="481" y="11783"/>
                    <a:pt x="459" y="11783"/>
                  </a:cubicBezTo>
                  <a:cubicBezTo>
                    <a:pt x="418" y="11783"/>
                    <a:pt x="391" y="11721"/>
                    <a:pt x="349" y="11659"/>
                  </a:cubicBezTo>
                  <a:lnTo>
                    <a:pt x="349" y="11659"/>
                  </a:lnTo>
                  <a:cubicBezTo>
                    <a:pt x="349" y="11817"/>
                    <a:pt x="444" y="11912"/>
                    <a:pt x="476" y="12134"/>
                  </a:cubicBezTo>
                  <a:cubicBezTo>
                    <a:pt x="317" y="12071"/>
                    <a:pt x="127" y="12102"/>
                    <a:pt x="64" y="11754"/>
                  </a:cubicBezTo>
                  <a:lnTo>
                    <a:pt x="64" y="11754"/>
                  </a:lnTo>
                  <a:cubicBezTo>
                    <a:pt x="96" y="12007"/>
                    <a:pt x="191" y="12261"/>
                    <a:pt x="254" y="12514"/>
                  </a:cubicBezTo>
                  <a:cubicBezTo>
                    <a:pt x="199" y="12569"/>
                    <a:pt x="120" y="12817"/>
                    <a:pt x="58" y="12817"/>
                  </a:cubicBezTo>
                  <a:cubicBezTo>
                    <a:pt x="49" y="12817"/>
                    <a:pt x="41" y="12811"/>
                    <a:pt x="32" y="12799"/>
                  </a:cubicBezTo>
                  <a:lnTo>
                    <a:pt x="32" y="12799"/>
                  </a:lnTo>
                  <a:cubicBezTo>
                    <a:pt x="1" y="13021"/>
                    <a:pt x="127" y="13274"/>
                    <a:pt x="222" y="13527"/>
                  </a:cubicBezTo>
                  <a:cubicBezTo>
                    <a:pt x="349" y="13781"/>
                    <a:pt x="476" y="14034"/>
                    <a:pt x="476" y="14319"/>
                  </a:cubicBezTo>
                  <a:cubicBezTo>
                    <a:pt x="507" y="14351"/>
                    <a:pt x="539" y="14382"/>
                    <a:pt x="602" y="14509"/>
                  </a:cubicBezTo>
                  <a:cubicBezTo>
                    <a:pt x="666" y="14731"/>
                    <a:pt x="666" y="14984"/>
                    <a:pt x="697" y="15238"/>
                  </a:cubicBezTo>
                  <a:cubicBezTo>
                    <a:pt x="761" y="15491"/>
                    <a:pt x="856" y="15744"/>
                    <a:pt x="1077" y="15966"/>
                  </a:cubicBezTo>
                  <a:lnTo>
                    <a:pt x="951" y="16378"/>
                  </a:lnTo>
                  <a:cubicBezTo>
                    <a:pt x="992" y="16454"/>
                    <a:pt x="1022" y="16482"/>
                    <a:pt x="1047" y="16482"/>
                  </a:cubicBezTo>
                  <a:cubicBezTo>
                    <a:pt x="1119" y="16482"/>
                    <a:pt x="1142" y="16234"/>
                    <a:pt x="1251" y="16234"/>
                  </a:cubicBezTo>
                  <a:cubicBezTo>
                    <a:pt x="1305" y="16234"/>
                    <a:pt x="1379" y="16294"/>
                    <a:pt x="1489" y="16473"/>
                  </a:cubicBezTo>
                  <a:cubicBezTo>
                    <a:pt x="1806" y="16948"/>
                    <a:pt x="1362" y="16758"/>
                    <a:pt x="1362" y="16979"/>
                  </a:cubicBezTo>
                  <a:cubicBezTo>
                    <a:pt x="1489" y="17074"/>
                    <a:pt x="1679" y="17169"/>
                    <a:pt x="1838" y="17328"/>
                  </a:cubicBezTo>
                  <a:cubicBezTo>
                    <a:pt x="1996" y="17486"/>
                    <a:pt x="2123" y="17708"/>
                    <a:pt x="2154" y="17961"/>
                  </a:cubicBezTo>
                  <a:cubicBezTo>
                    <a:pt x="2028" y="17834"/>
                    <a:pt x="1996" y="17708"/>
                    <a:pt x="1901" y="17581"/>
                  </a:cubicBezTo>
                  <a:lnTo>
                    <a:pt x="1901" y="17581"/>
                  </a:lnTo>
                  <a:lnTo>
                    <a:pt x="1964" y="17993"/>
                  </a:lnTo>
                  <a:cubicBezTo>
                    <a:pt x="1674" y="17806"/>
                    <a:pt x="1533" y="17605"/>
                    <a:pt x="1470" y="17605"/>
                  </a:cubicBezTo>
                  <a:cubicBezTo>
                    <a:pt x="1437" y="17605"/>
                    <a:pt x="1426" y="17661"/>
                    <a:pt x="1426" y="17803"/>
                  </a:cubicBezTo>
                  <a:cubicBezTo>
                    <a:pt x="1457" y="17791"/>
                    <a:pt x="1487" y="17786"/>
                    <a:pt x="1516" y="17786"/>
                  </a:cubicBezTo>
                  <a:cubicBezTo>
                    <a:pt x="1720" y="17786"/>
                    <a:pt x="1869" y="18060"/>
                    <a:pt x="2091" y="18309"/>
                  </a:cubicBezTo>
                  <a:cubicBezTo>
                    <a:pt x="2186" y="18468"/>
                    <a:pt x="2313" y="18626"/>
                    <a:pt x="2408" y="18721"/>
                  </a:cubicBezTo>
                  <a:cubicBezTo>
                    <a:pt x="2489" y="18782"/>
                    <a:pt x="2558" y="18817"/>
                    <a:pt x="2630" y="18817"/>
                  </a:cubicBezTo>
                  <a:cubicBezTo>
                    <a:pt x="2670" y="18817"/>
                    <a:pt x="2711" y="18807"/>
                    <a:pt x="2756" y="18784"/>
                  </a:cubicBezTo>
                  <a:lnTo>
                    <a:pt x="2819" y="19069"/>
                  </a:lnTo>
                  <a:cubicBezTo>
                    <a:pt x="2788" y="19006"/>
                    <a:pt x="2756" y="19006"/>
                    <a:pt x="2693" y="18943"/>
                  </a:cubicBezTo>
                  <a:lnTo>
                    <a:pt x="2693" y="18943"/>
                  </a:lnTo>
                  <a:cubicBezTo>
                    <a:pt x="2819" y="19481"/>
                    <a:pt x="3199" y="19006"/>
                    <a:pt x="3548" y="19513"/>
                  </a:cubicBezTo>
                  <a:cubicBezTo>
                    <a:pt x="3655" y="19674"/>
                    <a:pt x="3694" y="19812"/>
                    <a:pt x="3627" y="19812"/>
                  </a:cubicBezTo>
                  <a:cubicBezTo>
                    <a:pt x="3614" y="19812"/>
                    <a:pt x="3599" y="19808"/>
                    <a:pt x="3579" y="19798"/>
                  </a:cubicBezTo>
                  <a:lnTo>
                    <a:pt x="3579" y="19798"/>
                  </a:lnTo>
                  <a:cubicBezTo>
                    <a:pt x="3706" y="19893"/>
                    <a:pt x="3833" y="19988"/>
                    <a:pt x="3991" y="20051"/>
                  </a:cubicBezTo>
                  <a:cubicBezTo>
                    <a:pt x="4044" y="20122"/>
                    <a:pt x="4038" y="20164"/>
                    <a:pt x="4005" y="20164"/>
                  </a:cubicBezTo>
                  <a:cubicBezTo>
                    <a:pt x="3993" y="20164"/>
                    <a:pt x="3979" y="20158"/>
                    <a:pt x="3962" y="20148"/>
                  </a:cubicBezTo>
                  <a:lnTo>
                    <a:pt x="3962" y="20148"/>
                  </a:lnTo>
                  <a:cubicBezTo>
                    <a:pt x="4130" y="20310"/>
                    <a:pt x="4298" y="20450"/>
                    <a:pt x="4466" y="20590"/>
                  </a:cubicBezTo>
                  <a:lnTo>
                    <a:pt x="4434" y="20590"/>
                  </a:lnTo>
                  <a:cubicBezTo>
                    <a:pt x="4561" y="20590"/>
                    <a:pt x="4814" y="20685"/>
                    <a:pt x="4941" y="20716"/>
                  </a:cubicBezTo>
                  <a:cubicBezTo>
                    <a:pt x="4972" y="20767"/>
                    <a:pt x="4969" y="20782"/>
                    <a:pt x="4952" y="20782"/>
                  </a:cubicBezTo>
                  <a:cubicBezTo>
                    <a:pt x="4928" y="20782"/>
                    <a:pt x="4874" y="20752"/>
                    <a:pt x="4841" y="20752"/>
                  </a:cubicBezTo>
                  <a:cubicBezTo>
                    <a:pt x="4825" y="20752"/>
                    <a:pt x="4814" y="20759"/>
                    <a:pt x="4814" y="20780"/>
                  </a:cubicBezTo>
                  <a:cubicBezTo>
                    <a:pt x="4941" y="20843"/>
                    <a:pt x="5068" y="20875"/>
                    <a:pt x="5194" y="20938"/>
                  </a:cubicBezTo>
                  <a:cubicBezTo>
                    <a:pt x="5217" y="21004"/>
                    <a:pt x="5189" y="21032"/>
                    <a:pt x="5135" y="21032"/>
                  </a:cubicBezTo>
                  <a:cubicBezTo>
                    <a:pt x="5034" y="21032"/>
                    <a:pt x="4843" y="20935"/>
                    <a:pt x="4719" y="20811"/>
                  </a:cubicBezTo>
                  <a:lnTo>
                    <a:pt x="4719" y="20811"/>
                  </a:lnTo>
                  <a:cubicBezTo>
                    <a:pt x="4719" y="21128"/>
                    <a:pt x="4814" y="21128"/>
                    <a:pt x="4941" y="21191"/>
                  </a:cubicBezTo>
                  <a:cubicBezTo>
                    <a:pt x="5070" y="21217"/>
                    <a:pt x="5199" y="21285"/>
                    <a:pt x="5397" y="21481"/>
                  </a:cubicBezTo>
                  <a:lnTo>
                    <a:pt x="5397" y="21481"/>
                  </a:lnTo>
                  <a:cubicBezTo>
                    <a:pt x="5389" y="21469"/>
                    <a:pt x="5384" y="21457"/>
                    <a:pt x="5384" y="21445"/>
                  </a:cubicBezTo>
                  <a:cubicBezTo>
                    <a:pt x="5437" y="21422"/>
                    <a:pt x="5478" y="21412"/>
                    <a:pt x="5510" y="21412"/>
                  </a:cubicBezTo>
                  <a:cubicBezTo>
                    <a:pt x="5610" y="21412"/>
                    <a:pt x="5635" y="21507"/>
                    <a:pt x="5722" y="21621"/>
                  </a:cubicBezTo>
                  <a:lnTo>
                    <a:pt x="5722" y="21621"/>
                  </a:lnTo>
                  <a:cubicBezTo>
                    <a:pt x="5698" y="21615"/>
                    <a:pt x="5677" y="21612"/>
                    <a:pt x="5659" y="21611"/>
                  </a:cubicBezTo>
                  <a:lnTo>
                    <a:pt x="5659" y="21611"/>
                  </a:lnTo>
                  <a:cubicBezTo>
                    <a:pt x="5688" y="21620"/>
                    <a:pt x="5713" y="21628"/>
                    <a:pt x="5733" y="21635"/>
                  </a:cubicBezTo>
                  <a:cubicBezTo>
                    <a:pt x="5729" y="21630"/>
                    <a:pt x="5726" y="21626"/>
                    <a:pt x="5722" y="21621"/>
                  </a:cubicBezTo>
                  <a:lnTo>
                    <a:pt x="5722" y="21621"/>
                  </a:lnTo>
                  <a:cubicBezTo>
                    <a:pt x="5735" y="21625"/>
                    <a:pt x="5749" y="21629"/>
                    <a:pt x="5764" y="21635"/>
                  </a:cubicBezTo>
                  <a:cubicBezTo>
                    <a:pt x="5828" y="21730"/>
                    <a:pt x="5954" y="21856"/>
                    <a:pt x="6208" y="21888"/>
                  </a:cubicBezTo>
                  <a:cubicBezTo>
                    <a:pt x="6113" y="22015"/>
                    <a:pt x="6335" y="22110"/>
                    <a:pt x="6588" y="22268"/>
                  </a:cubicBezTo>
                  <a:lnTo>
                    <a:pt x="6461" y="22426"/>
                  </a:lnTo>
                  <a:cubicBezTo>
                    <a:pt x="6567" y="22458"/>
                    <a:pt x="6641" y="22469"/>
                    <a:pt x="6699" y="22469"/>
                  </a:cubicBezTo>
                  <a:cubicBezTo>
                    <a:pt x="6817" y="22469"/>
                    <a:pt x="6873" y="22426"/>
                    <a:pt x="7000" y="22426"/>
                  </a:cubicBezTo>
                  <a:cubicBezTo>
                    <a:pt x="7285" y="22616"/>
                    <a:pt x="7285" y="22775"/>
                    <a:pt x="7316" y="22901"/>
                  </a:cubicBezTo>
                  <a:cubicBezTo>
                    <a:pt x="7408" y="22947"/>
                    <a:pt x="7458" y="22965"/>
                    <a:pt x="7483" y="22965"/>
                  </a:cubicBezTo>
                  <a:cubicBezTo>
                    <a:pt x="7569" y="22965"/>
                    <a:pt x="7336" y="22743"/>
                    <a:pt x="7474" y="22743"/>
                  </a:cubicBezTo>
                  <a:cubicBezTo>
                    <a:pt x="7513" y="22743"/>
                    <a:pt x="7582" y="22761"/>
                    <a:pt x="7696" y="22806"/>
                  </a:cubicBezTo>
                  <a:cubicBezTo>
                    <a:pt x="8076" y="23060"/>
                    <a:pt x="8393" y="23123"/>
                    <a:pt x="8963" y="23218"/>
                  </a:cubicBezTo>
                  <a:cubicBezTo>
                    <a:pt x="9248" y="23376"/>
                    <a:pt x="8868" y="23281"/>
                    <a:pt x="8963" y="23376"/>
                  </a:cubicBezTo>
                  <a:lnTo>
                    <a:pt x="9280" y="23345"/>
                  </a:lnTo>
                  <a:cubicBezTo>
                    <a:pt x="9343" y="23345"/>
                    <a:pt x="9311" y="23376"/>
                    <a:pt x="9280" y="23408"/>
                  </a:cubicBezTo>
                  <a:cubicBezTo>
                    <a:pt x="9303" y="23411"/>
                    <a:pt x="9323" y="23412"/>
                    <a:pt x="9340" y="23412"/>
                  </a:cubicBezTo>
                  <a:cubicBezTo>
                    <a:pt x="9472" y="23412"/>
                    <a:pt x="9415" y="23330"/>
                    <a:pt x="9574" y="23330"/>
                  </a:cubicBezTo>
                  <a:cubicBezTo>
                    <a:pt x="9611" y="23330"/>
                    <a:pt x="9659" y="23334"/>
                    <a:pt x="9723" y="23345"/>
                  </a:cubicBezTo>
                  <a:cubicBezTo>
                    <a:pt x="9737" y="23331"/>
                    <a:pt x="9757" y="23325"/>
                    <a:pt x="9782" y="23325"/>
                  </a:cubicBezTo>
                  <a:cubicBezTo>
                    <a:pt x="9870" y="23325"/>
                    <a:pt x="10018" y="23404"/>
                    <a:pt x="10166" y="23503"/>
                  </a:cubicBezTo>
                  <a:cubicBezTo>
                    <a:pt x="10350" y="23608"/>
                    <a:pt x="10556" y="23670"/>
                    <a:pt x="10765" y="23670"/>
                  </a:cubicBezTo>
                  <a:cubicBezTo>
                    <a:pt x="10808" y="23670"/>
                    <a:pt x="10851" y="23667"/>
                    <a:pt x="10895" y="23661"/>
                  </a:cubicBezTo>
                  <a:lnTo>
                    <a:pt x="10895" y="23661"/>
                  </a:lnTo>
                  <a:cubicBezTo>
                    <a:pt x="10990" y="23725"/>
                    <a:pt x="10832" y="23725"/>
                    <a:pt x="10863" y="23788"/>
                  </a:cubicBezTo>
                  <a:cubicBezTo>
                    <a:pt x="11497" y="23788"/>
                    <a:pt x="11402" y="23788"/>
                    <a:pt x="11940" y="23725"/>
                  </a:cubicBezTo>
                  <a:lnTo>
                    <a:pt x="12352" y="23851"/>
                  </a:lnTo>
                  <a:cubicBezTo>
                    <a:pt x="12035" y="23725"/>
                    <a:pt x="12447" y="23693"/>
                    <a:pt x="12827" y="23661"/>
                  </a:cubicBezTo>
                  <a:cubicBezTo>
                    <a:pt x="12700" y="23598"/>
                    <a:pt x="12637" y="23566"/>
                    <a:pt x="12573" y="23535"/>
                  </a:cubicBezTo>
                  <a:lnTo>
                    <a:pt x="13143" y="23535"/>
                  </a:lnTo>
                  <a:cubicBezTo>
                    <a:pt x="13207" y="23566"/>
                    <a:pt x="13143" y="23598"/>
                    <a:pt x="13048" y="23630"/>
                  </a:cubicBezTo>
                  <a:lnTo>
                    <a:pt x="13143" y="23630"/>
                  </a:lnTo>
                  <a:cubicBezTo>
                    <a:pt x="13333" y="23693"/>
                    <a:pt x="13238" y="23725"/>
                    <a:pt x="13080" y="23788"/>
                  </a:cubicBezTo>
                  <a:cubicBezTo>
                    <a:pt x="13017" y="23756"/>
                    <a:pt x="12953" y="23725"/>
                    <a:pt x="12890" y="23693"/>
                  </a:cubicBezTo>
                  <a:cubicBezTo>
                    <a:pt x="12732" y="23725"/>
                    <a:pt x="12605" y="23788"/>
                    <a:pt x="12605" y="23851"/>
                  </a:cubicBezTo>
                  <a:lnTo>
                    <a:pt x="12795" y="23851"/>
                  </a:lnTo>
                  <a:cubicBezTo>
                    <a:pt x="12763" y="23883"/>
                    <a:pt x="12732" y="23883"/>
                    <a:pt x="12763" y="23883"/>
                  </a:cubicBezTo>
                  <a:cubicBezTo>
                    <a:pt x="12763" y="23894"/>
                    <a:pt x="12770" y="23897"/>
                    <a:pt x="12783" y="23897"/>
                  </a:cubicBezTo>
                  <a:cubicBezTo>
                    <a:pt x="12809" y="23897"/>
                    <a:pt x="12858" y="23883"/>
                    <a:pt x="12922" y="23883"/>
                  </a:cubicBezTo>
                  <a:lnTo>
                    <a:pt x="13048" y="24010"/>
                  </a:lnTo>
                  <a:lnTo>
                    <a:pt x="13080" y="23946"/>
                  </a:lnTo>
                  <a:cubicBezTo>
                    <a:pt x="13333" y="24010"/>
                    <a:pt x="13555" y="24041"/>
                    <a:pt x="13808" y="24105"/>
                  </a:cubicBezTo>
                  <a:cubicBezTo>
                    <a:pt x="14347" y="24010"/>
                    <a:pt x="14822" y="23883"/>
                    <a:pt x="15645" y="23883"/>
                  </a:cubicBezTo>
                  <a:cubicBezTo>
                    <a:pt x="15455" y="23946"/>
                    <a:pt x="15614" y="23978"/>
                    <a:pt x="15582" y="24073"/>
                  </a:cubicBezTo>
                  <a:cubicBezTo>
                    <a:pt x="15519" y="24046"/>
                    <a:pt x="15441" y="24037"/>
                    <a:pt x="15352" y="24037"/>
                  </a:cubicBezTo>
                  <a:cubicBezTo>
                    <a:pt x="15162" y="24037"/>
                    <a:pt x="14919" y="24078"/>
                    <a:pt x="14658" y="24078"/>
                  </a:cubicBezTo>
                  <a:cubicBezTo>
                    <a:pt x="14647" y="24078"/>
                    <a:pt x="14635" y="24078"/>
                    <a:pt x="14624" y="24078"/>
                  </a:cubicBezTo>
                  <a:lnTo>
                    <a:pt x="14624" y="24078"/>
                  </a:lnTo>
                  <a:cubicBezTo>
                    <a:pt x="14710" y="24088"/>
                    <a:pt x="14680" y="24112"/>
                    <a:pt x="14632" y="24137"/>
                  </a:cubicBezTo>
                  <a:lnTo>
                    <a:pt x="15392" y="24073"/>
                  </a:lnTo>
                  <a:cubicBezTo>
                    <a:pt x="15392" y="24137"/>
                    <a:pt x="15550" y="24137"/>
                    <a:pt x="15772" y="24168"/>
                  </a:cubicBezTo>
                  <a:cubicBezTo>
                    <a:pt x="15614" y="24010"/>
                    <a:pt x="16342" y="24073"/>
                    <a:pt x="16659" y="24010"/>
                  </a:cubicBezTo>
                  <a:lnTo>
                    <a:pt x="16659" y="24010"/>
                  </a:lnTo>
                  <a:cubicBezTo>
                    <a:pt x="16690" y="24073"/>
                    <a:pt x="16595" y="24105"/>
                    <a:pt x="16215" y="24105"/>
                  </a:cubicBezTo>
                  <a:cubicBezTo>
                    <a:pt x="16287" y="24120"/>
                    <a:pt x="16350" y="24126"/>
                    <a:pt x="16407" y="24126"/>
                  </a:cubicBezTo>
                  <a:cubicBezTo>
                    <a:pt x="16666" y="24126"/>
                    <a:pt x="16810" y="24000"/>
                    <a:pt x="17067" y="24000"/>
                  </a:cubicBezTo>
                  <a:cubicBezTo>
                    <a:pt x="17107" y="24000"/>
                    <a:pt x="17150" y="24003"/>
                    <a:pt x="17197" y="24010"/>
                  </a:cubicBezTo>
                  <a:cubicBezTo>
                    <a:pt x="17102" y="24010"/>
                    <a:pt x="17039" y="24010"/>
                    <a:pt x="17007" y="24041"/>
                  </a:cubicBezTo>
                  <a:cubicBezTo>
                    <a:pt x="17118" y="24026"/>
                    <a:pt x="17308" y="24018"/>
                    <a:pt x="17454" y="24018"/>
                  </a:cubicBezTo>
                  <a:cubicBezTo>
                    <a:pt x="17598" y="24018"/>
                    <a:pt x="17700" y="24025"/>
                    <a:pt x="17644" y="24041"/>
                  </a:cubicBezTo>
                  <a:lnTo>
                    <a:pt x="17644" y="24041"/>
                  </a:lnTo>
                  <a:cubicBezTo>
                    <a:pt x="18301" y="24029"/>
                    <a:pt x="19449" y="23910"/>
                    <a:pt x="19509" y="23820"/>
                  </a:cubicBezTo>
                  <a:lnTo>
                    <a:pt x="19509" y="23820"/>
                  </a:lnTo>
                  <a:cubicBezTo>
                    <a:pt x="19509" y="23820"/>
                    <a:pt x="19445" y="23947"/>
                    <a:pt x="19414" y="23978"/>
                  </a:cubicBezTo>
                  <a:cubicBezTo>
                    <a:pt x="19762" y="23820"/>
                    <a:pt x="20111" y="23661"/>
                    <a:pt x="20459" y="23471"/>
                  </a:cubicBezTo>
                  <a:lnTo>
                    <a:pt x="20459" y="23471"/>
                  </a:lnTo>
                  <a:cubicBezTo>
                    <a:pt x="20396" y="23566"/>
                    <a:pt x="20807" y="23756"/>
                    <a:pt x="20301" y="23883"/>
                  </a:cubicBezTo>
                  <a:cubicBezTo>
                    <a:pt x="20427" y="23883"/>
                    <a:pt x="20617" y="23851"/>
                    <a:pt x="20934" y="23788"/>
                  </a:cubicBezTo>
                  <a:cubicBezTo>
                    <a:pt x="20839" y="23788"/>
                    <a:pt x="20649" y="23693"/>
                    <a:pt x="20807" y="23661"/>
                  </a:cubicBezTo>
                  <a:lnTo>
                    <a:pt x="20807" y="23661"/>
                  </a:lnTo>
                  <a:cubicBezTo>
                    <a:pt x="20997" y="23677"/>
                    <a:pt x="21061" y="23677"/>
                    <a:pt x="21136" y="23677"/>
                  </a:cubicBezTo>
                  <a:cubicBezTo>
                    <a:pt x="21209" y="23677"/>
                    <a:pt x="21293" y="23677"/>
                    <a:pt x="21514" y="23692"/>
                  </a:cubicBezTo>
                  <a:lnTo>
                    <a:pt x="21514" y="23692"/>
                  </a:lnTo>
                  <a:cubicBezTo>
                    <a:pt x="21394" y="23674"/>
                    <a:pt x="21547" y="23502"/>
                    <a:pt x="21757" y="23471"/>
                  </a:cubicBezTo>
                  <a:lnTo>
                    <a:pt x="21757" y="23471"/>
                  </a:lnTo>
                  <a:cubicBezTo>
                    <a:pt x="21728" y="23500"/>
                    <a:pt x="21805" y="23608"/>
                    <a:pt x="21747" y="23651"/>
                  </a:cubicBezTo>
                  <a:lnTo>
                    <a:pt x="21747" y="23651"/>
                  </a:lnTo>
                  <a:cubicBezTo>
                    <a:pt x="21918" y="23565"/>
                    <a:pt x="22090" y="23479"/>
                    <a:pt x="22261" y="23394"/>
                  </a:cubicBezTo>
                  <a:lnTo>
                    <a:pt x="22261" y="23394"/>
                  </a:lnTo>
                  <a:cubicBezTo>
                    <a:pt x="22165" y="23456"/>
                    <a:pt x="22307" y="23535"/>
                    <a:pt x="22422" y="23535"/>
                  </a:cubicBezTo>
                  <a:cubicBezTo>
                    <a:pt x="22365" y="23535"/>
                    <a:pt x="22825" y="23457"/>
                    <a:pt x="23031" y="23395"/>
                  </a:cubicBezTo>
                  <a:lnTo>
                    <a:pt x="23031" y="23395"/>
                  </a:lnTo>
                  <a:cubicBezTo>
                    <a:pt x="22974" y="23408"/>
                    <a:pt x="22904" y="23408"/>
                    <a:pt x="22834" y="23408"/>
                  </a:cubicBezTo>
                  <a:cubicBezTo>
                    <a:pt x="23499" y="23281"/>
                    <a:pt x="23436" y="22996"/>
                    <a:pt x="24069" y="22806"/>
                  </a:cubicBezTo>
                  <a:lnTo>
                    <a:pt x="24069" y="22806"/>
                  </a:lnTo>
                  <a:cubicBezTo>
                    <a:pt x="24016" y="22860"/>
                    <a:pt x="23962" y="23049"/>
                    <a:pt x="24157" y="23049"/>
                  </a:cubicBezTo>
                  <a:cubicBezTo>
                    <a:pt x="24193" y="23049"/>
                    <a:pt x="24237" y="23043"/>
                    <a:pt x="24291" y="23028"/>
                  </a:cubicBezTo>
                  <a:cubicBezTo>
                    <a:pt x="24418" y="22901"/>
                    <a:pt x="24766" y="22331"/>
                    <a:pt x="25241" y="21983"/>
                  </a:cubicBezTo>
                  <a:lnTo>
                    <a:pt x="25368" y="22015"/>
                  </a:lnTo>
                  <a:cubicBezTo>
                    <a:pt x="25494" y="21920"/>
                    <a:pt x="25621" y="21825"/>
                    <a:pt x="25748" y="21730"/>
                  </a:cubicBezTo>
                  <a:lnTo>
                    <a:pt x="25748" y="21730"/>
                  </a:lnTo>
                  <a:cubicBezTo>
                    <a:pt x="25589" y="22078"/>
                    <a:pt x="25019" y="22711"/>
                    <a:pt x="24608" y="22965"/>
                  </a:cubicBezTo>
                  <a:cubicBezTo>
                    <a:pt x="24653" y="22960"/>
                    <a:pt x="24687" y="22958"/>
                    <a:pt x="24712" y="22958"/>
                  </a:cubicBezTo>
                  <a:cubicBezTo>
                    <a:pt x="24777" y="22958"/>
                    <a:pt x="24791" y="22970"/>
                    <a:pt x="24825" y="22970"/>
                  </a:cubicBezTo>
                  <a:cubicBezTo>
                    <a:pt x="24860" y="22970"/>
                    <a:pt x="24918" y="22956"/>
                    <a:pt x="25083" y="22901"/>
                  </a:cubicBezTo>
                  <a:cubicBezTo>
                    <a:pt x="25217" y="22901"/>
                    <a:pt x="25008" y="23016"/>
                    <a:pt x="24864" y="23070"/>
                  </a:cubicBezTo>
                  <a:lnTo>
                    <a:pt x="24864" y="23070"/>
                  </a:lnTo>
                  <a:cubicBezTo>
                    <a:pt x="25131" y="22986"/>
                    <a:pt x="25421" y="22926"/>
                    <a:pt x="25684" y="22838"/>
                  </a:cubicBezTo>
                  <a:cubicBezTo>
                    <a:pt x="25621" y="22775"/>
                    <a:pt x="25779" y="22680"/>
                    <a:pt x="25938" y="22585"/>
                  </a:cubicBezTo>
                  <a:cubicBezTo>
                    <a:pt x="26064" y="22490"/>
                    <a:pt x="26223" y="22395"/>
                    <a:pt x="26191" y="22363"/>
                  </a:cubicBezTo>
                  <a:lnTo>
                    <a:pt x="26191" y="22363"/>
                  </a:lnTo>
                  <a:cubicBezTo>
                    <a:pt x="25906" y="22521"/>
                    <a:pt x="25621" y="22680"/>
                    <a:pt x="25336" y="22838"/>
                  </a:cubicBezTo>
                  <a:cubicBezTo>
                    <a:pt x="25241" y="22743"/>
                    <a:pt x="25716" y="22268"/>
                    <a:pt x="26286" y="22046"/>
                  </a:cubicBezTo>
                  <a:cubicBezTo>
                    <a:pt x="26294" y="22045"/>
                    <a:pt x="26300" y="22044"/>
                    <a:pt x="26307" y="22044"/>
                  </a:cubicBezTo>
                  <a:cubicBezTo>
                    <a:pt x="26430" y="22044"/>
                    <a:pt x="26288" y="22333"/>
                    <a:pt x="26318" y="22363"/>
                  </a:cubicBezTo>
                  <a:cubicBezTo>
                    <a:pt x="26378" y="22303"/>
                    <a:pt x="26779" y="22044"/>
                    <a:pt x="26875" y="22044"/>
                  </a:cubicBezTo>
                  <a:cubicBezTo>
                    <a:pt x="26880" y="22044"/>
                    <a:pt x="26884" y="22045"/>
                    <a:pt x="26888" y="22046"/>
                  </a:cubicBezTo>
                  <a:lnTo>
                    <a:pt x="26698" y="22236"/>
                  </a:lnTo>
                  <a:cubicBezTo>
                    <a:pt x="26888" y="22173"/>
                    <a:pt x="26983" y="22078"/>
                    <a:pt x="27109" y="21983"/>
                  </a:cubicBezTo>
                  <a:cubicBezTo>
                    <a:pt x="27204" y="21856"/>
                    <a:pt x="27331" y="21761"/>
                    <a:pt x="27584" y="21730"/>
                  </a:cubicBezTo>
                  <a:cubicBezTo>
                    <a:pt x="27711" y="21666"/>
                    <a:pt x="28091" y="21698"/>
                    <a:pt x="28059" y="21571"/>
                  </a:cubicBezTo>
                  <a:cubicBezTo>
                    <a:pt x="27711" y="21540"/>
                    <a:pt x="27331" y="21033"/>
                    <a:pt x="27363" y="20811"/>
                  </a:cubicBezTo>
                  <a:cubicBezTo>
                    <a:pt x="27426" y="20780"/>
                    <a:pt x="28091" y="20526"/>
                    <a:pt x="28281" y="20526"/>
                  </a:cubicBezTo>
                  <a:cubicBezTo>
                    <a:pt x="28566" y="20526"/>
                    <a:pt x="28250" y="21065"/>
                    <a:pt x="28503" y="21065"/>
                  </a:cubicBezTo>
                  <a:cubicBezTo>
                    <a:pt x="28471" y="21033"/>
                    <a:pt x="28535" y="20875"/>
                    <a:pt x="28566" y="20843"/>
                  </a:cubicBezTo>
                  <a:cubicBezTo>
                    <a:pt x="28587" y="20834"/>
                    <a:pt x="28604" y="20831"/>
                    <a:pt x="28618" y="20831"/>
                  </a:cubicBezTo>
                  <a:cubicBezTo>
                    <a:pt x="28670" y="20831"/>
                    <a:pt x="28676" y="20881"/>
                    <a:pt x="28719" y="20881"/>
                  </a:cubicBezTo>
                  <a:cubicBezTo>
                    <a:pt x="28748" y="20881"/>
                    <a:pt x="28794" y="20858"/>
                    <a:pt x="28883" y="20780"/>
                  </a:cubicBezTo>
                  <a:cubicBezTo>
                    <a:pt x="28814" y="20642"/>
                    <a:pt x="29126" y="20472"/>
                    <a:pt x="29101" y="20472"/>
                  </a:cubicBezTo>
                  <a:cubicBezTo>
                    <a:pt x="29091" y="20472"/>
                    <a:pt x="29032" y="20497"/>
                    <a:pt x="28883" y="20558"/>
                  </a:cubicBezTo>
                  <a:cubicBezTo>
                    <a:pt x="29105" y="20273"/>
                    <a:pt x="29200" y="20368"/>
                    <a:pt x="29485" y="20083"/>
                  </a:cubicBezTo>
                  <a:cubicBezTo>
                    <a:pt x="29295" y="20051"/>
                    <a:pt x="29390" y="19513"/>
                    <a:pt x="29516" y="19228"/>
                  </a:cubicBezTo>
                  <a:cubicBezTo>
                    <a:pt x="29548" y="19259"/>
                    <a:pt x="29643" y="19259"/>
                    <a:pt x="29706" y="19259"/>
                  </a:cubicBezTo>
                  <a:cubicBezTo>
                    <a:pt x="29801" y="19133"/>
                    <a:pt x="29928" y="19038"/>
                    <a:pt x="30023" y="18943"/>
                  </a:cubicBezTo>
                  <a:cubicBezTo>
                    <a:pt x="30118" y="18848"/>
                    <a:pt x="30181" y="18753"/>
                    <a:pt x="30276" y="18658"/>
                  </a:cubicBezTo>
                  <a:cubicBezTo>
                    <a:pt x="30466" y="18468"/>
                    <a:pt x="30593" y="18278"/>
                    <a:pt x="30751" y="18024"/>
                  </a:cubicBezTo>
                  <a:cubicBezTo>
                    <a:pt x="30822" y="18001"/>
                    <a:pt x="30962" y="17873"/>
                    <a:pt x="31043" y="17873"/>
                  </a:cubicBezTo>
                  <a:cubicBezTo>
                    <a:pt x="31071" y="17873"/>
                    <a:pt x="31092" y="17888"/>
                    <a:pt x="31100" y="17929"/>
                  </a:cubicBezTo>
                  <a:cubicBezTo>
                    <a:pt x="31100" y="17834"/>
                    <a:pt x="31068" y="17708"/>
                    <a:pt x="31131" y="17549"/>
                  </a:cubicBezTo>
                  <a:cubicBezTo>
                    <a:pt x="31196" y="17506"/>
                    <a:pt x="31234" y="17489"/>
                    <a:pt x="31254" y="17489"/>
                  </a:cubicBezTo>
                  <a:cubicBezTo>
                    <a:pt x="31343" y="17489"/>
                    <a:pt x="31099" y="17820"/>
                    <a:pt x="31246" y="17820"/>
                  </a:cubicBezTo>
                  <a:cubicBezTo>
                    <a:pt x="31264" y="17820"/>
                    <a:pt x="31289" y="17814"/>
                    <a:pt x="31321" y="17803"/>
                  </a:cubicBezTo>
                  <a:cubicBezTo>
                    <a:pt x="31226" y="17708"/>
                    <a:pt x="31416" y="17264"/>
                    <a:pt x="31416" y="16979"/>
                  </a:cubicBezTo>
                  <a:cubicBezTo>
                    <a:pt x="31290" y="16979"/>
                    <a:pt x="31226" y="17106"/>
                    <a:pt x="31163" y="17296"/>
                  </a:cubicBezTo>
                  <a:cubicBezTo>
                    <a:pt x="31131" y="17454"/>
                    <a:pt x="31068" y="17676"/>
                    <a:pt x="31068" y="17803"/>
                  </a:cubicBezTo>
                  <a:cubicBezTo>
                    <a:pt x="30783" y="17676"/>
                    <a:pt x="30751" y="17106"/>
                    <a:pt x="30815" y="16504"/>
                  </a:cubicBezTo>
                  <a:cubicBezTo>
                    <a:pt x="30856" y="16299"/>
                    <a:pt x="30909" y="16248"/>
                    <a:pt x="30955" y="16248"/>
                  </a:cubicBezTo>
                  <a:cubicBezTo>
                    <a:pt x="31003" y="16248"/>
                    <a:pt x="31044" y="16300"/>
                    <a:pt x="31060" y="16300"/>
                  </a:cubicBezTo>
                  <a:cubicBezTo>
                    <a:pt x="31065" y="16300"/>
                    <a:pt x="31068" y="16295"/>
                    <a:pt x="31068" y="16283"/>
                  </a:cubicBezTo>
                  <a:cubicBezTo>
                    <a:pt x="31226" y="15839"/>
                    <a:pt x="31131" y="15618"/>
                    <a:pt x="31068" y="15428"/>
                  </a:cubicBezTo>
                  <a:cubicBezTo>
                    <a:pt x="30973" y="15238"/>
                    <a:pt x="30910" y="15079"/>
                    <a:pt x="31068" y="14731"/>
                  </a:cubicBezTo>
                  <a:cubicBezTo>
                    <a:pt x="31137" y="14651"/>
                    <a:pt x="31204" y="14625"/>
                    <a:pt x="31266" y="14625"/>
                  </a:cubicBezTo>
                  <a:cubicBezTo>
                    <a:pt x="31392" y="14625"/>
                    <a:pt x="31501" y="14733"/>
                    <a:pt x="31585" y="14733"/>
                  </a:cubicBezTo>
                  <a:cubicBezTo>
                    <a:pt x="31593" y="14733"/>
                    <a:pt x="31600" y="14733"/>
                    <a:pt x="31606" y="14731"/>
                  </a:cubicBezTo>
                  <a:lnTo>
                    <a:pt x="31606" y="14731"/>
                  </a:lnTo>
                  <a:cubicBezTo>
                    <a:pt x="31638" y="14921"/>
                    <a:pt x="31575" y="15079"/>
                    <a:pt x="31511" y="15206"/>
                  </a:cubicBezTo>
                  <a:cubicBezTo>
                    <a:pt x="31448" y="15333"/>
                    <a:pt x="31385" y="15459"/>
                    <a:pt x="31353" y="15586"/>
                  </a:cubicBezTo>
                  <a:cubicBezTo>
                    <a:pt x="31416" y="15491"/>
                    <a:pt x="31480" y="15364"/>
                    <a:pt x="31511" y="15269"/>
                  </a:cubicBezTo>
                  <a:lnTo>
                    <a:pt x="31511" y="15269"/>
                  </a:lnTo>
                  <a:cubicBezTo>
                    <a:pt x="31575" y="15396"/>
                    <a:pt x="31543" y="15681"/>
                    <a:pt x="31448" y="15808"/>
                  </a:cubicBezTo>
                  <a:cubicBezTo>
                    <a:pt x="31511" y="15776"/>
                    <a:pt x="31575" y="15649"/>
                    <a:pt x="31638" y="15491"/>
                  </a:cubicBezTo>
                  <a:cubicBezTo>
                    <a:pt x="31670" y="15301"/>
                    <a:pt x="31701" y="15079"/>
                    <a:pt x="31765" y="14858"/>
                  </a:cubicBezTo>
                  <a:cubicBezTo>
                    <a:pt x="31796" y="14414"/>
                    <a:pt x="31828" y="13876"/>
                    <a:pt x="31860" y="13496"/>
                  </a:cubicBezTo>
                  <a:cubicBezTo>
                    <a:pt x="31810" y="13396"/>
                    <a:pt x="31740" y="13236"/>
                    <a:pt x="31682" y="13236"/>
                  </a:cubicBezTo>
                  <a:cubicBezTo>
                    <a:pt x="31666" y="13236"/>
                    <a:pt x="31651" y="13247"/>
                    <a:pt x="31638" y="13274"/>
                  </a:cubicBezTo>
                  <a:lnTo>
                    <a:pt x="31670" y="13496"/>
                  </a:lnTo>
                  <a:cubicBezTo>
                    <a:pt x="31650" y="13530"/>
                    <a:pt x="31631" y="13544"/>
                    <a:pt x="31613" y="13544"/>
                  </a:cubicBezTo>
                  <a:cubicBezTo>
                    <a:pt x="31537" y="13544"/>
                    <a:pt x="31474" y="13294"/>
                    <a:pt x="31424" y="13294"/>
                  </a:cubicBezTo>
                  <a:cubicBezTo>
                    <a:pt x="31410" y="13294"/>
                    <a:pt x="31397" y="13315"/>
                    <a:pt x="31385" y="13369"/>
                  </a:cubicBezTo>
                  <a:cubicBezTo>
                    <a:pt x="31258" y="13084"/>
                    <a:pt x="31036" y="12799"/>
                    <a:pt x="31036" y="12356"/>
                  </a:cubicBezTo>
                  <a:lnTo>
                    <a:pt x="31241" y="12268"/>
                  </a:lnTo>
                  <a:lnTo>
                    <a:pt x="31241" y="12268"/>
                  </a:lnTo>
                  <a:cubicBezTo>
                    <a:pt x="31190" y="12313"/>
                    <a:pt x="31172" y="12555"/>
                    <a:pt x="31258" y="12641"/>
                  </a:cubicBezTo>
                  <a:cubicBezTo>
                    <a:pt x="31199" y="12582"/>
                    <a:pt x="31222" y="12414"/>
                    <a:pt x="31251" y="12264"/>
                  </a:cubicBezTo>
                  <a:lnTo>
                    <a:pt x="31251" y="12264"/>
                  </a:lnTo>
                  <a:lnTo>
                    <a:pt x="31258" y="12261"/>
                  </a:lnTo>
                  <a:cubicBezTo>
                    <a:pt x="31256" y="12261"/>
                    <a:pt x="31254" y="12261"/>
                    <a:pt x="31252" y="12262"/>
                  </a:cubicBezTo>
                  <a:lnTo>
                    <a:pt x="31252" y="12262"/>
                  </a:lnTo>
                  <a:cubicBezTo>
                    <a:pt x="31254" y="12251"/>
                    <a:pt x="31256" y="12240"/>
                    <a:pt x="31258" y="12229"/>
                  </a:cubicBezTo>
                  <a:cubicBezTo>
                    <a:pt x="31258" y="12039"/>
                    <a:pt x="31258" y="11881"/>
                    <a:pt x="31100" y="11817"/>
                  </a:cubicBezTo>
                  <a:lnTo>
                    <a:pt x="31005" y="12134"/>
                  </a:lnTo>
                  <a:cubicBezTo>
                    <a:pt x="30910" y="12007"/>
                    <a:pt x="30815" y="11881"/>
                    <a:pt x="30720" y="11722"/>
                  </a:cubicBezTo>
                  <a:cubicBezTo>
                    <a:pt x="30593" y="11564"/>
                    <a:pt x="30498" y="11406"/>
                    <a:pt x="30498" y="11247"/>
                  </a:cubicBezTo>
                  <a:lnTo>
                    <a:pt x="30498" y="11247"/>
                  </a:lnTo>
                  <a:cubicBezTo>
                    <a:pt x="30340" y="11469"/>
                    <a:pt x="30530" y="11311"/>
                    <a:pt x="30371" y="11627"/>
                  </a:cubicBezTo>
                  <a:cubicBezTo>
                    <a:pt x="30401" y="11590"/>
                    <a:pt x="30428" y="11574"/>
                    <a:pt x="30451" y="11574"/>
                  </a:cubicBezTo>
                  <a:cubicBezTo>
                    <a:pt x="30526" y="11574"/>
                    <a:pt x="30569" y="11743"/>
                    <a:pt x="30593" y="11912"/>
                  </a:cubicBezTo>
                  <a:cubicBezTo>
                    <a:pt x="30636" y="12041"/>
                    <a:pt x="30664" y="12170"/>
                    <a:pt x="30718" y="12170"/>
                  </a:cubicBezTo>
                  <a:cubicBezTo>
                    <a:pt x="30731" y="12170"/>
                    <a:pt x="30746" y="12163"/>
                    <a:pt x="30763" y="12145"/>
                  </a:cubicBezTo>
                  <a:lnTo>
                    <a:pt x="30763" y="12145"/>
                  </a:lnTo>
                  <a:cubicBezTo>
                    <a:pt x="30688" y="12270"/>
                    <a:pt x="30688" y="12376"/>
                    <a:pt x="30688" y="12482"/>
                  </a:cubicBezTo>
                  <a:cubicBezTo>
                    <a:pt x="30688" y="12609"/>
                    <a:pt x="30688" y="12736"/>
                    <a:pt x="30561" y="12926"/>
                  </a:cubicBezTo>
                  <a:cubicBezTo>
                    <a:pt x="30604" y="12912"/>
                    <a:pt x="30633" y="12885"/>
                    <a:pt x="30653" y="12885"/>
                  </a:cubicBezTo>
                  <a:cubicBezTo>
                    <a:pt x="30678" y="12885"/>
                    <a:pt x="30688" y="12926"/>
                    <a:pt x="30688" y="13084"/>
                  </a:cubicBezTo>
                  <a:cubicBezTo>
                    <a:pt x="30720" y="13084"/>
                    <a:pt x="30751" y="13116"/>
                    <a:pt x="30783" y="13147"/>
                  </a:cubicBezTo>
                  <a:cubicBezTo>
                    <a:pt x="30815" y="13052"/>
                    <a:pt x="30846" y="12989"/>
                    <a:pt x="30878" y="12957"/>
                  </a:cubicBezTo>
                  <a:cubicBezTo>
                    <a:pt x="30973" y="13021"/>
                    <a:pt x="31036" y="13179"/>
                    <a:pt x="31068" y="13337"/>
                  </a:cubicBezTo>
                  <a:cubicBezTo>
                    <a:pt x="31100" y="13496"/>
                    <a:pt x="31131" y="13654"/>
                    <a:pt x="31195" y="13749"/>
                  </a:cubicBezTo>
                  <a:cubicBezTo>
                    <a:pt x="31187" y="13789"/>
                    <a:pt x="31177" y="13803"/>
                    <a:pt x="31166" y="13803"/>
                  </a:cubicBezTo>
                  <a:cubicBezTo>
                    <a:pt x="31139" y="13803"/>
                    <a:pt x="31104" y="13727"/>
                    <a:pt x="31068" y="13727"/>
                  </a:cubicBezTo>
                  <a:cubicBezTo>
                    <a:pt x="31057" y="13727"/>
                    <a:pt x="31047" y="13733"/>
                    <a:pt x="31036" y="13749"/>
                  </a:cubicBezTo>
                  <a:lnTo>
                    <a:pt x="31163" y="14002"/>
                  </a:lnTo>
                  <a:cubicBezTo>
                    <a:pt x="31032" y="14024"/>
                    <a:pt x="30947" y="14226"/>
                    <a:pt x="30875" y="14226"/>
                  </a:cubicBezTo>
                  <a:cubicBezTo>
                    <a:pt x="30842" y="14226"/>
                    <a:pt x="30813" y="14184"/>
                    <a:pt x="30783" y="14066"/>
                  </a:cubicBezTo>
                  <a:cubicBezTo>
                    <a:pt x="30783" y="14161"/>
                    <a:pt x="30783" y="14287"/>
                    <a:pt x="30751" y="14414"/>
                  </a:cubicBezTo>
                  <a:cubicBezTo>
                    <a:pt x="30688" y="14509"/>
                    <a:pt x="30656" y="14636"/>
                    <a:pt x="30625" y="14763"/>
                  </a:cubicBezTo>
                  <a:cubicBezTo>
                    <a:pt x="30593" y="14858"/>
                    <a:pt x="30593" y="14984"/>
                    <a:pt x="30625" y="15079"/>
                  </a:cubicBezTo>
                  <a:cubicBezTo>
                    <a:pt x="30574" y="15205"/>
                    <a:pt x="30664" y="15411"/>
                    <a:pt x="30655" y="15411"/>
                  </a:cubicBezTo>
                  <a:cubicBezTo>
                    <a:pt x="30653" y="15411"/>
                    <a:pt x="30644" y="15397"/>
                    <a:pt x="30625" y="15364"/>
                  </a:cubicBezTo>
                  <a:cubicBezTo>
                    <a:pt x="30593" y="15554"/>
                    <a:pt x="30593" y="15744"/>
                    <a:pt x="30561" y="15934"/>
                  </a:cubicBezTo>
                  <a:lnTo>
                    <a:pt x="30530" y="15934"/>
                  </a:lnTo>
                  <a:cubicBezTo>
                    <a:pt x="30466" y="16188"/>
                    <a:pt x="30403" y="16473"/>
                    <a:pt x="30308" y="16758"/>
                  </a:cubicBezTo>
                  <a:cubicBezTo>
                    <a:pt x="30276" y="16916"/>
                    <a:pt x="30213" y="17074"/>
                    <a:pt x="30118" y="17201"/>
                  </a:cubicBezTo>
                  <a:cubicBezTo>
                    <a:pt x="30055" y="17328"/>
                    <a:pt x="29928" y="17454"/>
                    <a:pt x="29770" y="17581"/>
                  </a:cubicBezTo>
                  <a:cubicBezTo>
                    <a:pt x="29738" y="17676"/>
                    <a:pt x="29738" y="17771"/>
                    <a:pt x="29675" y="17866"/>
                  </a:cubicBezTo>
                  <a:cubicBezTo>
                    <a:pt x="29643" y="17961"/>
                    <a:pt x="29548" y="18088"/>
                    <a:pt x="29453" y="18214"/>
                  </a:cubicBezTo>
                  <a:lnTo>
                    <a:pt x="29295" y="18183"/>
                  </a:lnTo>
                  <a:cubicBezTo>
                    <a:pt x="29263" y="18278"/>
                    <a:pt x="29105" y="18404"/>
                    <a:pt x="29010" y="18531"/>
                  </a:cubicBezTo>
                  <a:cubicBezTo>
                    <a:pt x="28883" y="18658"/>
                    <a:pt x="28788" y="18784"/>
                    <a:pt x="28788" y="18848"/>
                  </a:cubicBezTo>
                  <a:cubicBezTo>
                    <a:pt x="28566" y="18848"/>
                    <a:pt x="28408" y="19069"/>
                    <a:pt x="28186" y="19291"/>
                  </a:cubicBezTo>
                  <a:cubicBezTo>
                    <a:pt x="28059" y="19418"/>
                    <a:pt x="27964" y="19545"/>
                    <a:pt x="27869" y="19671"/>
                  </a:cubicBezTo>
                  <a:cubicBezTo>
                    <a:pt x="27774" y="19766"/>
                    <a:pt x="27648" y="19893"/>
                    <a:pt x="27584" y="19956"/>
                  </a:cubicBezTo>
                  <a:lnTo>
                    <a:pt x="27648" y="20083"/>
                  </a:lnTo>
                  <a:cubicBezTo>
                    <a:pt x="27521" y="20178"/>
                    <a:pt x="27426" y="20273"/>
                    <a:pt x="27299" y="20400"/>
                  </a:cubicBezTo>
                  <a:cubicBezTo>
                    <a:pt x="27173" y="20495"/>
                    <a:pt x="27046" y="20621"/>
                    <a:pt x="26919" y="20780"/>
                  </a:cubicBezTo>
                  <a:lnTo>
                    <a:pt x="26983" y="20843"/>
                  </a:lnTo>
                  <a:cubicBezTo>
                    <a:pt x="26761" y="21128"/>
                    <a:pt x="26223" y="21286"/>
                    <a:pt x="25748" y="21540"/>
                  </a:cubicBezTo>
                  <a:cubicBezTo>
                    <a:pt x="25748" y="21476"/>
                    <a:pt x="25874" y="21445"/>
                    <a:pt x="25969" y="21413"/>
                  </a:cubicBezTo>
                  <a:lnTo>
                    <a:pt x="25969" y="21413"/>
                  </a:lnTo>
                  <a:cubicBezTo>
                    <a:pt x="25653" y="21445"/>
                    <a:pt x="25368" y="21666"/>
                    <a:pt x="25083" y="21856"/>
                  </a:cubicBezTo>
                  <a:cubicBezTo>
                    <a:pt x="24798" y="22046"/>
                    <a:pt x="24513" y="22205"/>
                    <a:pt x="24196" y="22268"/>
                  </a:cubicBezTo>
                  <a:cubicBezTo>
                    <a:pt x="24078" y="22357"/>
                    <a:pt x="23987" y="22363"/>
                    <a:pt x="23899" y="22389"/>
                  </a:cubicBezTo>
                  <a:lnTo>
                    <a:pt x="23899" y="22389"/>
                  </a:lnTo>
                  <a:cubicBezTo>
                    <a:pt x="23905" y="22384"/>
                    <a:pt x="23911" y="22376"/>
                    <a:pt x="23911" y="22363"/>
                  </a:cubicBezTo>
                  <a:lnTo>
                    <a:pt x="23911" y="22363"/>
                  </a:lnTo>
                  <a:cubicBezTo>
                    <a:pt x="23879" y="22395"/>
                    <a:pt x="23879" y="22395"/>
                    <a:pt x="23848" y="22395"/>
                  </a:cubicBezTo>
                  <a:cubicBezTo>
                    <a:pt x="23836" y="22395"/>
                    <a:pt x="23824" y="22396"/>
                    <a:pt x="23811" y="22398"/>
                  </a:cubicBezTo>
                  <a:lnTo>
                    <a:pt x="23811" y="22398"/>
                  </a:lnTo>
                  <a:cubicBezTo>
                    <a:pt x="23813" y="22397"/>
                    <a:pt x="23814" y="22396"/>
                    <a:pt x="23816" y="22395"/>
                  </a:cubicBezTo>
                  <a:lnTo>
                    <a:pt x="23816" y="22395"/>
                  </a:lnTo>
                  <a:cubicBezTo>
                    <a:pt x="23814" y="22396"/>
                    <a:pt x="23811" y="22397"/>
                    <a:pt x="23809" y="22398"/>
                  </a:cubicBezTo>
                  <a:lnTo>
                    <a:pt x="23809" y="22398"/>
                  </a:lnTo>
                  <a:cubicBezTo>
                    <a:pt x="23810" y="22398"/>
                    <a:pt x="23811" y="22398"/>
                    <a:pt x="23811" y="22398"/>
                  </a:cubicBezTo>
                  <a:lnTo>
                    <a:pt x="23811" y="22398"/>
                  </a:lnTo>
                  <a:cubicBezTo>
                    <a:pt x="23716" y="22460"/>
                    <a:pt x="23560" y="22522"/>
                    <a:pt x="23404" y="22585"/>
                  </a:cubicBezTo>
                  <a:lnTo>
                    <a:pt x="23309" y="22553"/>
                  </a:lnTo>
                  <a:lnTo>
                    <a:pt x="23277" y="22553"/>
                  </a:lnTo>
                  <a:cubicBezTo>
                    <a:pt x="23087" y="22585"/>
                    <a:pt x="23151" y="22648"/>
                    <a:pt x="23246" y="22680"/>
                  </a:cubicBezTo>
                  <a:cubicBezTo>
                    <a:pt x="23182" y="22711"/>
                    <a:pt x="23087" y="22743"/>
                    <a:pt x="23056" y="22775"/>
                  </a:cubicBezTo>
                  <a:cubicBezTo>
                    <a:pt x="23036" y="22767"/>
                    <a:pt x="23013" y="22763"/>
                    <a:pt x="22990" y="22763"/>
                  </a:cubicBezTo>
                  <a:cubicBezTo>
                    <a:pt x="22850" y="22763"/>
                    <a:pt x="22656" y="22881"/>
                    <a:pt x="22499" y="22881"/>
                  </a:cubicBezTo>
                  <a:cubicBezTo>
                    <a:pt x="22472" y="22881"/>
                    <a:pt x="22447" y="22878"/>
                    <a:pt x="22422" y="22870"/>
                  </a:cubicBezTo>
                  <a:cubicBezTo>
                    <a:pt x="22327" y="22965"/>
                    <a:pt x="21599" y="23123"/>
                    <a:pt x="21504" y="23250"/>
                  </a:cubicBezTo>
                  <a:cubicBezTo>
                    <a:pt x="21504" y="23250"/>
                    <a:pt x="21472" y="23250"/>
                    <a:pt x="21536" y="23218"/>
                  </a:cubicBezTo>
                  <a:lnTo>
                    <a:pt x="21536" y="23218"/>
                  </a:lnTo>
                  <a:cubicBezTo>
                    <a:pt x="21346" y="23250"/>
                    <a:pt x="21156" y="23281"/>
                    <a:pt x="20997" y="23345"/>
                  </a:cubicBezTo>
                  <a:lnTo>
                    <a:pt x="20902" y="23281"/>
                  </a:lnTo>
                  <a:cubicBezTo>
                    <a:pt x="20776" y="23345"/>
                    <a:pt x="20649" y="23408"/>
                    <a:pt x="20522" y="23440"/>
                  </a:cubicBezTo>
                  <a:cubicBezTo>
                    <a:pt x="20237" y="23440"/>
                    <a:pt x="20142" y="23440"/>
                    <a:pt x="20396" y="23345"/>
                  </a:cubicBezTo>
                  <a:lnTo>
                    <a:pt x="20396" y="23345"/>
                  </a:lnTo>
                  <a:cubicBezTo>
                    <a:pt x="19794" y="23535"/>
                    <a:pt x="19889" y="23440"/>
                    <a:pt x="19382" y="23598"/>
                  </a:cubicBezTo>
                  <a:lnTo>
                    <a:pt x="19414" y="23535"/>
                  </a:lnTo>
                  <a:lnTo>
                    <a:pt x="19414" y="23535"/>
                  </a:lnTo>
                  <a:cubicBezTo>
                    <a:pt x="19250" y="23562"/>
                    <a:pt x="19017" y="23636"/>
                    <a:pt x="18874" y="23636"/>
                  </a:cubicBezTo>
                  <a:cubicBezTo>
                    <a:pt x="18851" y="23636"/>
                    <a:pt x="18830" y="23634"/>
                    <a:pt x="18812" y="23630"/>
                  </a:cubicBezTo>
                  <a:cubicBezTo>
                    <a:pt x="18736" y="23618"/>
                    <a:pt x="18619" y="23614"/>
                    <a:pt x="18471" y="23614"/>
                  </a:cubicBezTo>
                  <a:cubicBezTo>
                    <a:pt x="18104" y="23614"/>
                    <a:pt x="17550" y="23639"/>
                    <a:pt x="16979" y="23639"/>
                  </a:cubicBezTo>
                  <a:cubicBezTo>
                    <a:pt x="16527" y="23639"/>
                    <a:pt x="16065" y="23624"/>
                    <a:pt x="15677" y="23566"/>
                  </a:cubicBezTo>
                  <a:lnTo>
                    <a:pt x="15677" y="23566"/>
                  </a:lnTo>
                  <a:cubicBezTo>
                    <a:pt x="15727" y="23617"/>
                    <a:pt x="15715" y="23634"/>
                    <a:pt x="15669" y="23634"/>
                  </a:cubicBezTo>
                  <a:cubicBezTo>
                    <a:pt x="15577" y="23634"/>
                    <a:pt x="15346" y="23564"/>
                    <a:pt x="15221" y="23564"/>
                  </a:cubicBezTo>
                  <a:cubicBezTo>
                    <a:pt x="15176" y="23564"/>
                    <a:pt x="15145" y="23573"/>
                    <a:pt x="15139" y="23598"/>
                  </a:cubicBezTo>
                  <a:cubicBezTo>
                    <a:pt x="15075" y="23566"/>
                    <a:pt x="14917" y="23535"/>
                    <a:pt x="15107" y="23503"/>
                  </a:cubicBezTo>
                  <a:cubicBezTo>
                    <a:pt x="14676" y="23503"/>
                    <a:pt x="14408" y="23422"/>
                    <a:pt x="14123" y="23422"/>
                  </a:cubicBezTo>
                  <a:cubicBezTo>
                    <a:pt x="14052" y="23422"/>
                    <a:pt x="13979" y="23427"/>
                    <a:pt x="13903" y="23440"/>
                  </a:cubicBezTo>
                  <a:cubicBezTo>
                    <a:pt x="13872" y="23376"/>
                    <a:pt x="14030" y="23376"/>
                    <a:pt x="13998" y="23345"/>
                  </a:cubicBezTo>
                  <a:cubicBezTo>
                    <a:pt x="13956" y="23345"/>
                    <a:pt x="13886" y="23359"/>
                    <a:pt x="13825" y="23359"/>
                  </a:cubicBezTo>
                  <a:cubicBezTo>
                    <a:pt x="13794" y="23359"/>
                    <a:pt x="13766" y="23355"/>
                    <a:pt x="13745" y="23345"/>
                  </a:cubicBezTo>
                  <a:cubicBezTo>
                    <a:pt x="13713" y="23313"/>
                    <a:pt x="13840" y="23313"/>
                    <a:pt x="13935" y="23313"/>
                  </a:cubicBezTo>
                  <a:cubicBezTo>
                    <a:pt x="13830" y="23301"/>
                    <a:pt x="13743" y="23296"/>
                    <a:pt x="13669" y="23296"/>
                  </a:cubicBezTo>
                  <a:cubicBezTo>
                    <a:pt x="13342" y="23296"/>
                    <a:pt x="13290" y="23400"/>
                    <a:pt x="13238" y="23503"/>
                  </a:cubicBezTo>
                  <a:cubicBezTo>
                    <a:pt x="13090" y="23429"/>
                    <a:pt x="12974" y="23398"/>
                    <a:pt x="12865" y="23398"/>
                  </a:cubicBezTo>
                  <a:cubicBezTo>
                    <a:pt x="12789" y="23398"/>
                    <a:pt x="12715" y="23414"/>
                    <a:pt x="12637" y="23440"/>
                  </a:cubicBezTo>
                  <a:cubicBezTo>
                    <a:pt x="12559" y="23388"/>
                    <a:pt x="12439" y="23336"/>
                    <a:pt x="12588" y="23336"/>
                  </a:cubicBezTo>
                  <a:cubicBezTo>
                    <a:pt x="12621" y="23336"/>
                    <a:pt x="12668" y="23339"/>
                    <a:pt x="12732" y="23345"/>
                  </a:cubicBezTo>
                  <a:cubicBezTo>
                    <a:pt x="12637" y="23313"/>
                    <a:pt x="12320" y="23250"/>
                    <a:pt x="12067" y="23186"/>
                  </a:cubicBezTo>
                  <a:cubicBezTo>
                    <a:pt x="11870" y="23165"/>
                    <a:pt x="11703" y="23128"/>
                    <a:pt x="11609" y="23128"/>
                  </a:cubicBezTo>
                  <a:cubicBezTo>
                    <a:pt x="11566" y="23128"/>
                    <a:pt x="11538" y="23135"/>
                    <a:pt x="11528" y="23155"/>
                  </a:cubicBezTo>
                  <a:cubicBezTo>
                    <a:pt x="11465" y="23123"/>
                    <a:pt x="11243" y="23123"/>
                    <a:pt x="11212" y="23123"/>
                  </a:cubicBezTo>
                  <a:cubicBezTo>
                    <a:pt x="10800" y="22996"/>
                    <a:pt x="10768" y="22996"/>
                    <a:pt x="10356" y="22870"/>
                  </a:cubicBezTo>
                  <a:lnTo>
                    <a:pt x="10356" y="22870"/>
                  </a:lnTo>
                  <a:lnTo>
                    <a:pt x="10451" y="22933"/>
                  </a:lnTo>
                  <a:cubicBezTo>
                    <a:pt x="10410" y="22954"/>
                    <a:pt x="10371" y="22962"/>
                    <a:pt x="10330" y="22962"/>
                  </a:cubicBezTo>
                  <a:cubicBezTo>
                    <a:pt x="10185" y="22962"/>
                    <a:pt x="10034" y="22849"/>
                    <a:pt x="9786" y="22775"/>
                  </a:cubicBezTo>
                  <a:lnTo>
                    <a:pt x="9786" y="22743"/>
                  </a:lnTo>
                  <a:cubicBezTo>
                    <a:pt x="9470" y="22521"/>
                    <a:pt x="9375" y="22521"/>
                    <a:pt x="9280" y="22490"/>
                  </a:cubicBezTo>
                  <a:cubicBezTo>
                    <a:pt x="9216" y="22490"/>
                    <a:pt x="9121" y="22458"/>
                    <a:pt x="8805" y="22236"/>
                  </a:cubicBezTo>
                  <a:lnTo>
                    <a:pt x="8805" y="22363"/>
                  </a:lnTo>
                  <a:cubicBezTo>
                    <a:pt x="8779" y="22389"/>
                    <a:pt x="8750" y="22401"/>
                    <a:pt x="8718" y="22401"/>
                  </a:cubicBezTo>
                  <a:cubicBezTo>
                    <a:pt x="8635" y="22401"/>
                    <a:pt x="8531" y="22319"/>
                    <a:pt x="8393" y="22205"/>
                  </a:cubicBezTo>
                  <a:cubicBezTo>
                    <a:pt x="8235" y="22046"/>
                    <a:pt x="8045" y="21825"/>
                    <a:pt x="7823" y="21761"/>
                  </a:cubicBezTo>
                  <a:lnTo>
                    <a:pt x="7823" y="21761"/>
                  </a:lnTo>
                  <a:cubicBezTo>
                    <a:pt x="7855" y="21825"/>
                    <a:pt x="7886" y="21856"/>
                    <a:pt x="7918" y="21920"/>
                  </a:cubicBezTo>
                  <a:cubicBezTo>
                    <a:pt x="7665" y="21888"/>
                    <a:pt x="7538" y="21223"/>
                    <a:pt x="7380" y="21033"/>
                  </a:cubicBezTo>
                  <a:cubicBezTo>
                    <a:pt x="7372" y="21017"/>
                    <a:pt x="7374" y="21011"/>
                    <a:pt x="7382" y="21011"/>
                  </a:cubicBezTo>
                  <a:cubicBezTo>
                    <a:pt x="7407" y="21011"/>
                    <a:pt x="7490" y="21065"/>
                    <a:pt x="7538" y="21065"/>
                  </a:cubicBezTo>
                  <a:cubicBezTo>
                    <a:pt x="7422" y="20910"/>
                    <a:pt x="7362" y="20862"/>
                    <a:pt x="7323" y="20862"/>
                  </a:cubicBezTo>
                  <a:cubicBezTo>
                    <a:pt x="7257" y="20862"/>
                    <a:pt x="7251" y="21000"/>
                    <a:pt x="7136" y="21000"/>
                  </a:cubicBezTo>
                  <a:cubicBezTo>
                    <a:pt x="7095" y="21000"/>
                    <a:pt x="7042" y="20984"/>
                    <a:pt x="6968" y="20938"/>
                  </a:cubicBezTo>
                  <a:cubicBezTo>
                    <a:pt x="6968" y="20811"/>
                    <a:pt x="7221" y="20780"/>
                    <a:pt x="6968" y="20590"/>
                  </a:cubicBezTo>
                  <a:cubicBezTo>
                    <a:pt x="6936" y="20431"/>
                    <a:pt x="6081" y="20305"/>
                    <a:pt x="5891" y="19830"/>
                  </a:cubicBezTo>
                  <a:lnTo>
                    <a:pt x="5891" y="19830"/>
                  </a:lnTo>
                  <a:cubicBezTo>
                    <a:pt x="5915" y="19925"/>
                    <a:pt x="5921" y="20021"/>
                    <a:pt x="5840" y="20021"/>
                  </a:cubicBezTo>
                  <a:cubicBezTo>
                    <a:pt x="5814" y="20021"/>
                    <a:pt x="5779" y="20011"/>
                    <a:pt x="5733" y="19988"/>
                  </a:cubicBezTo>
                  <a:cubicBezTo>
                    <a:pt x="5448" y="19766"/>
                    <a:pt x="5321" y="19101"/>
                    <a:pt x="4941" y="19069"/>
                  </a:cubicBezTo>
                  <a:cubicBezTo>
                    <a:pt x="4909" y="19038"/>
                    <a:pt x="4941" y="19006"/>
                    <a:pt x="4941" y="18974"/>
                  </a:cubicBezTo>
                  <a:cubicBezTo>
                    <a:pt x="4719" y="18848"/>
                    <a:pt x="4339" y="18436"/>
                    <a:pt x="4118" y="18404"/>
                  </a:cubicBezTo>
                  <a:cubicBezTo>
                    <a:pt x="4276" y="18119"/>
                    <a:pt x="3991" y="17866"/>
                    <a:pt x="3738" y="17581"/>
                  </a:cubicBezTo>
                  <a:cubicBezTo>
                    <a:pt x="3611" y="17454"/>
                    <a:pt x="3453" y="17328"/>
                    <a:pt x="3389" y="17201"/>
                  </a:cubicBezTo>
                  <a:cubicBezTo>
                    <a:pt x="3358" y="17106"/>
                    <a:pt x="3358" y="17011"/>
                    <a:pt x="3484" y="16916"/>
                  </a:cubicBezTo>
                  <a:cubicBezTo>
                    <a:pt x="3358" y="16694"/>
                    <a:pt x="3199" y="16473"/>
                    <a:pt x="3104" y="16251"/>
                  </a:cubicBezTo>
                  <a:lnTo>
                    <a:pt x="3168" y="16251"/>
                  </a:lnTo>
                  <a:cubicBezTo>
                    <a:pt x="2978" y="15776"/>
                    <a:pt x="2819" y="15681"/>
                    <a:pt x="2598" y="15586"/>
                  </a:cubicBezTo>
                  <a:cubicBezTo>
                    <a:pt x="2598" y="15459"/>
                    <a:pt x="2693" y="15523"/>
                    <a:pt x="2724" y="15491"/>
                  </a:cubicBezTo>
                  <a:cubicBezTo>
                    <a:pt x="2598" y="14794"/>
                    <a:pt x="2566" y="14731"/>
                    <a:pt x="2091" y="14224"/>
                  </a:cubicBezTo>
                  <a:lnTo>
                    <a:pt x="2281" y="14097"/>
                  </a:lnTo>
                  <a:cubicBezTo>
                    <a:pt x="2218" y="14034"/>
                    <a:pt x="2249" y="13781"/>
                    <a:pt x="2249" y="13432"/>
                  </a:cubicBezTo>
                  <a:cubicBezTo>
                    <a:pt x="2249" y="13274"/>
                    <a:pt x="2281" y="13084"/>
                    <a:pt x="2249" y="12926"/>
                  </a:cubicBezTo>
                  <a:cubicBezTo>
                    <a:pt x="2249" y="12831"/>
                    <a:pt x="2249" y="12736"/>
                    <a:pt x="2218" y="12641"/>
                  </a:cubicBezTo>
                  <a:cubicBezTo>
                    <a:pt x="2218" y="12546"/>
                    <a:pt x="2186" y="12482"/>
                    <a:pt x="2154" y="12387"/>
                  </a:cubicBezTo>
                  <a:cubicBezTo>
                    <a:pt x="2186" y="12387"/>
                    <a:pt x="2218" y="12387"/>
                    <a:pt x="2249" y="12451"/>
                  </a:cubicBezTo>
                  <a:cubicBezTo>
                    <a:pt x="2091" y="12071"/>
                    <a:pt x="2249" y="11596"/>
                    <a:pt x="2376" y="11216"/>
                  </a:cubicBezTo>
                  <a:cubicBezTo>
                    <a:pt x="2439" y="11026"/>
                    <a:pt x="2503" y="10836"/>
                    <a:pt x="2471" y="10709"/>
                  </a:cubicBezTo>
                  <a:cubicBezTo>
                    <a:pt x="2471" y="10551"/>
                    <a:pt x="2408" y="10424"/>
                    <a:pt x="2218" y="10297"/>
                  </a:cubicBezTo>
                  <a:cubicBezTo>
                    <a:pt x="2186" y="10139"/>
                    <a:pt x="2154" y="9949"/>
                    <a:pt x="2154" y="9759"/>
                  </a:cubicBezTo>
                  <a:cubicBezTo>
                    <a:pt x="2089" y="9954"/>
                    <a:pt x="2035" y="10018"/>
                    <a:pt x="1986" y="10018"/>
                  </a:cubicBezTo>
                  <a:cubicBezTo>
                    <a:pt x="1891" y="10018"/>
                    <a:pt x="1816" y="9774"/>
                    <a:pt x="1720" y="9774"/>
                  </a:cubicBezTo>
                  <a:cubicBezTo>
                    <a:pt x="1698" y="9774"/>
                    <a:pt x="1673" y="9788"/>
                    <a:pt x="1647" y="9822"/>
                  </a:cubicBezTo>
                  <a:cubicBezTo>
                    <a:pt x="1670" y="9622"/>
                    <a:pt x="1863" y="9391"/>
                    <a:pt x="1966" y="9391"/>
                  </a:cubicBezTo>
                  <a:cubicBezTo>
                    <a:pt x="2010" y="9391"/>
                    <a:pt x="2037" y="9433"/>
                    <a:pt x="2028" y="9537"/>
                  </a:cubicBezTo>
                  <a:lnTo>
                    <a:pt x="1964" y="9569"/>
                  </a:lnTo>
                  <a:cubicBezTo>
                    <a:pt x="2003" y="9595"/>
                    <a:pt x="2038" y="9606"/>
                    <a:pt x="2069" y="9606"/>
                  </a:cubicBezTo>
                  <a:cubicBezTo>
                    <a:pt x="2192" y="9606"/>
                    <a:pt x="2262" y="9435"/>
                    <a:pt x="2313" y="9284"/>
                  </a:cubicBezTo>
                  <a:cubicBezTo>
                    <a:pt x="2396" y="9088"/>
                    <a:pt x="2480" y="8893"/>
                    <a:pt x="2586" y="8893"/>
                  </a:cubicBezTo>
                  <a:cubicBezTo>
                    <a:pt x="2600" y="8893"/>
                    <a:pt x="2614" y="8896"/>
                    <a:pt x="2629" y="8904"/>
                  </a:cubicBezTo>
                  <a:cubicBezTo>
                    <a:pt x="2724" y="8587"/>
                    <a:pt x="2883" y="8302"/>
                    <a:pt x="3041" y="8017"/>
                  </a:cubicBezTo>
                  <a:cubicBezTo>
                    <a:pt x="3104" y="7890"/>
                    <a:pt x="3199" y="7732"/>
                    <a:pt x="3294" y="7605"/>
                  </a:cubicBezTo>
                  <a:cubicBezTo>
                    <a:pt x="3389" y="7479"/>
                    <a:pt x="3484" y="7352"/>
                    <a:pt x="3579" y="7225"/>
                  </a:cubicBezTo>
                  <a:cubicBezTo>
                    <a:pt x="3674" y="7099"/>
                    <a:pt x="3769" y="6972"/>
                    <a:pt x="3864" y="6845"/>
                  </a:cubicBezTo>
                  <a:cubicBezTo>
                    <a:pt x="3959" y="6719"/>
                    <a:pt x="4086" y="6592"/>
                    <a:pt x="4181" y="6465"/>
                  </a:cubicBezTo>
                  <a:cubicBezTo>
                    <a:pt x="4276" y="6370"/>
                    <a:pt x="4371" y="6244"/>
                    <a:pt x="4498" y="6117"/>
                  </a:cubicBezTo>
                  <a:cubicBezTo>
                    <a:pt x="4593" y="6022"/>
                    <a:pt x="4688" y="5895"/>
                    <a:pt x="4814" y="5769"/>
                  </a:cubicBezTo>
                  <a:lnTo>
                    <a:pt x="4466" y="5674"/>
                  </a:lnTo>
                  <a:lnTo>
                    <a:pt x="4783" y="5357"/>
                  </a:lnTo>
                  <a:cubicBezTo>
                    <a:pt x="4799" y="5353"/>
                    <a:pt x="4815" y="5351"/>
                    <a:pt x="4831" y="5351"/>
                  </a:cubicBezTo>
                  <a:cubicBezTo>
                    <a:pt x="4943" y="5351"/>
                    <a:pt x="5040" y="5448"/>
                    <a:pt x="4846" y="5642"/>
                  </a:cubicBezTo>
                  <a:cubicBezTo>
                    <a:pt x="5068" y="5642"/>
                    <a:pt x="5068" y="5135"/>
                    <a:pt x="5036" y="5104"/>
                  </a:cubicBezTo>
                  <a:cubicBezTo>
                    <a:pt x="5138" y="5038"/>
                    <a:pt x="5205" y="5011"/>
                    <a:pt x="5247" y="5011"/>
                  </a:cubicBezTo>
                  <a:cubicBezTo>
                    <a:pt x="5410" y="5011"/>
                    <a:pt x="5203" y="5403"/>
                    <a:pt x="5238" y="5403"/>
                  </a:cubicBezTo>
                  <a:cubicBezTo>
                    <a:pt x="5241" y="5403"/>
                    <a:pt x="5248" y="5398"/>
                    <a:pt x="5258" y="5389"/>
                  </a:cubicBezTo>
                  <a:lnTo>
                    <a:pt x="5416" y="5199"/>
                  </a:lnTo>
                  <a:lnTo>
                    <a:pt x="5353" y="5199"/>
                  </a:lnTo>
                  <a:cubicBezTo>
                    <a:pt x="5416" y="4977"/>
                    <a:pt x="5353" y="4882"/>
                    <a:pt x="5638" y="4628"/>
                  </a:cubicBezTo>
                  <a:cubicBezTo>
                    <a:pt x="5687" y="4595"/>
                    <a:pt x="5724" y="4584"/>
                    <a:pt x="5753" y="4584"/>
                  </a:cubicBezTo>
                  <a:cubicBezTo>
                    <a:pt x="5818" y="4584"/>
                    <a:pt x="5843" y="4642"/>
                    <a:pt x="5885" y="4642"/>
                  </a:cubicBezTo>
                  <a:cubicBezTo>
                    <a:pt x="5896" y="4642"/>
                    <a:pt x="5909" y="4638"/>
                    <a:pt x="5923" y="4628"/>
                  </a:cubicBezTo>
                  <a:cubicBezTo>
                    <a:pt x="5923" y="4636"/>
                    <a:pt x="5925" y="4640"/>
                    <a:pt x="5929" y="4640"/>
                  </a:cubicBezTo>
                  <a:cubicBezTo>
                    <a:pt x="5941" y="4640"/>
                    <a:pt x="5970" y="4605"/>
                    <a:pt x="6018" y="4533"/>
                  </a:cubicBezTo>
                  <a:lnTo>
                    <a:pt x="6461" y="4217"/>
                  </a:lnTo>
                  <a:lnTo>
                    <a:pt x="6144" y="4185"/>
                  </a:lnTo>
                  <a:cubicBezTo>
                    <a:pt x="6268" y="3939"/>
                    <a:pt x="6540" y="3872"/>
                    <a:pt x="6235" y="3810"/>
                  </a:cubicBezTo>
                  <a:lnTo>
                    <a:pt x="6235" y="3810"/>
                  </a:lnTo>
                  <a:cubicBezTo>
                    <a:pt x="6250" y="3812"/>
                    <a:pt x="6265" y="3813"/>
                    <a:pt x="6281" y="3813"/>
                  </a:cubicBezTo>
                  <a:cubicBezTo>
                    <a:pt x="6402" y="3813"/>
                    <a:pt x="6558" y="3757"/>
                    <a:pt x="6715" y="3678"/>
                  </a:cubicBezTo>
                  <a:cubicBezTo>
                    <a:pt x="6905" y="3583"/>
                    <a:pt x="7126" y="3457"/>
                    <a:pt x="7348" y="3330"/>
                  </a:cubicBezTo>
                  <a:cubicBezTo>
                    <a:pt x="7760" y="3045"/>
                    <a:pt x="8203" y="2823"/>
                    <a:pt x="8330" y="2823"/>
                  </a:cubicBezTo>
                  <a:cubicBezTo>
                    <a:pt x="8425" y="2665"/>
                    <a:pt x="8583" y="2538"/>
                    <a:pt x="8741" y="2443"/>
                  </a:cubicBezTo>
                  <a:cubicBezTo>
                    <a:pt x="8900" y="2348"/>
                    <a:pt x="9090" y="2285"/>
                    <a:pt x="9280" y="2222"/>
                  </a:cubicBezTo>
                  <a:cubicBezTo>
                    <a:pt x="9153" y="2222"/>
                    <a:pt x="9026" y="2032"/>
                    <a:pt x="9375" y="1905"/>
                  </a:cubicBezTo>
                  <a:cubicBezTo>
                    <a:pt x="9396" y="2074"/>
                    <a:pt x="9473" y="2130"/>
                    <a:pt x="9588" y="2130"/>
                  </a:cubicBezTo>
                  <a:cubicBezTo>
                    <a:pt x="9646" y="2130"/>
                    <a:pt x="9713" y="2116"/>
                    <a:pt x="9786" y="2095"/>
                  </a:cubicBezTo>
                  <a:cubicBezTo>
                    <a:pt x="9908" y="2078"/>
                    <a:pt x="10048" y="2051"/>
                    <a:pt x="10181" y="2051"/>
                  </a:cubicBezTo>
                  <a:cubicBezTo>
                    <a:pt x="10280" y="2051"/>
                    <a:pt x="10376" y="2066"/>
                    <a:pt x="10457" y="2110"/>
                  </a:cubicBezTo>
                  <a:lnTo>
                    <a:pt x="10457" y="2110"/>
                  </a:lnTo>
                  <a:cubicBezTo>
                    <a:pt x="10252" y="1953"/>
                    <a:pt x="11449" y="1740"/>
                    <a:pt x="10990" y="1557"/>
                  </a:cubicBezTo>
                  <a:cubicBezTo>
                    <a:pt x="11014" y="1554"/>
                    <a:pt x="11035" y="1553"/>
                    <a:pt x="11053" y="1553"/>
                  </a:cubicBezTo>
                  <a:cubicBezTo>
                    <a:pt x="11271" y="1553"/>
                    <a:pt x="11072" y="1720"/>
                    <a:pt x="11307" y="1778"/>
                  </a:cubicBezTo>
                  <a:cubicBezTo>
                    <a:pt x="11972" y="1430"/>
                    <a:pt x="12890" y="1525"/>
                    <a:pt x="13777" y="1367"/>
                  </a:cubicBezTo>
                  <a:cubicBezTo>
                    <a:pt x="13777" y="1303"/>
                    <a:pt x="13618" y="1240"/>
                    <a:pt x="13808" y="1145"/>
                  </a:cubicBezTo>
                  <a:lnTo>
                    <a:pt x="14315" y="1367"/>
                  </a:lnTo>
                  <a:cubicBezTo>
                    <a:pt x="14461" y="1318"/>
                    <a:pt x="14476" y="1157"/>
                    <a:pt x="14619" y="1157"/>
                  </a:cubicBezTo>
                  <a:cubicBezTo>
                    <a:pt x="14662" y="1157"/>
                    <a:pt x="14717" y="1172"/>
                    <a:pt x="14790" y="1208"/>
                  </a:cubicBezTo>
                  <a:cubicBezTo>
                    <a:pt x="14758" y="1177"/>
                    <a:pt x="14695" y="1113"/>
                    <a:pt x="14822" y="1082"/>
                  </a:cubicBezTo>
                  <a:cubicBezTo>
                    <a:pt x="15265" y="1145"/>
                    <a:pt x="15709" y="1113"/>
                    <a:pt x="16184" y="1145"/>
                  </a:cubicBezTo>
                  <a:lnTo>
                    <a:pt x="16880" y="1145"/>
                  </a:lnTo>
                  <a:cubicBezTo>
                    <a:pt x="17102" y="1145"/>
                    <a:pt x="17324" y="1145"/>
                    <a:pt x="17577" y="1177"/>
                  </a:cubicBezTo>
                  <a:cubicBezTo>
                    <a:pt x="18495" y="1208"/>
                    <a:pt x="19414" y="1367"/>
                    <a:pt x="20301" y="1652"/>
                  </a:cubicBezTo>
                  <a:cubicBezTo>
                    <a:pt x="20190" y="1604"/>
                    <a:pt x="20174" y="1588"/>
                    <a:pt x="20210" y="1588"/>
                  </a:cubicBezTo>
                  <a:cubicBezTo>
                    <a:pt x="20245" y="1588"/>
                    <a:pt x="20332" y="1604"/>
                    <a:pt x="20427" y="1620"/>
                  </a:cubicBezTo>
                  <a:cubicBezTo>
                    <a:pt x="20301" y="1588"/>
                    <a:pt x="20459" y="1588"/>
                    <a:pt x="20427" y="1557"/>
                  </a:cubicBezTo>
                  <a:lnTo>
                    <a:pt x="20427" y="1557"/>
                  </a:lnTo>
                  <a:cubicBezTo>
                    <a:pt x="20681" y="1620"/>
                    <a:pt x="20934" y="1683"/>
                    <a:pt x="21187" y="1778"/>
                  </a:cubicBezTo>
                  <a:cubicBezTo>
                    <a:pt x="21196" y="1776"/>
                    <a:pt x="21207" y="1775"/>
                    <a:pt x="21219" y="1775"/>
                  </a:cubicBezTo>
                  <a:cubicBezTo>
                    <a:pt x="21400" y="1775"/>
                    <a:pt x="21985" y="1968"/>
                    <a:pt x="22074" y="1968"/>
                  </a:cubicBezTo>
                  <a:lnTo>
                    <a:pt x="21821" y="1905"/>
                  </a:lnTo>
                  <a:lnTo>
                    <a:pt x="21821" y="1905"/>
                  </a:lnTo>
                  <a:cubicBezTo>
                    <a:pt x="21856" y="1911"/>
                    <a:pt x="21880" y="1913"/>
                    <a:pt x="21895" y="1913"/>
                  </a:cubicBezTo>
                  <a:cubicBezTo>
                    <a:pt x="21964" y="1913"/>
                    <a:pt x="21861" y="1862"/>
                    <a:pt x="21757" y="1810"/>
                  </a:cubicBezTo>
                  <a:cubicBezTo>
                    <a:pt x="21631" y="1715"/>
                    <a:pt x="21472" y="1620"/>
                    <a:pt x="21504" y="1588"/>
                  </a:cubicBezTo>
                  <a:cubicBezTo>
                    <a:pt x="21314" y="1557"/>
                    <a:pt x="21092" y="1462"/>
                    <a:pt x="20839" y="1335"/>
                  </a:cubicBezTo>
                  <a:cubicBezTo>
                    <a:pt x="20586" y="1240"/>
                    <a:pt x="20301" y="1113"/>
                    <a:pt x="19984" y="1082"/>
                  </a:cubicBezTo>
                  <a:cubicBezTo>
                    <a:pt x="19937" y="1058"/>
                    <a:pt x="19942" y="1052"/>
                    <a:pt x="19964" y="1052"/>
                  </a:cubicBezTo>
                  <a:cubicBezTo>
                    <a:pt x="19988" y="1052"/>
                    <a:pt x="20032" y="1059"/>
                    <a:pt x="20050" y="1059"/>
                  </a:cubicBezTo>
                  <a:cubicBezTo>
                    <a:pt x="20060" y="1059"/>
                    <a:pt x="20062" y="1057"/>
                    <a:pt x="20047" y="1050"/>
                  </a:cubicBezTo>
                  <a:cubicBezTo>
                    <a:pt x="19889" y="1050"/>
                    <a:pt x="19699" y="1018"/>
                    <a:pt x="19382" y="892"/>
                  </a:cubicBezTo>
                  <a:lnTo>
                    <a:pt x="19414" y="892"/>
                  </a:lnTo>
                  <a:cubicBezTo>
                    <a:pt x="18939" y="797"/>
                    <a:pt x="18590" y="702"/>
                    <a:pt x="18242" y="607"/>
                  </a:cubicBezTo>
                  <a:cubicBezTo>
                    <a:pt x="18052" y="575"/>
                    <a:pt x="17862" y="512"/>
                    <a:pt x="17672" y="448"/>
                  </a:cubicBezTo>
                  <a:cubicBezTo>
                    <a:pt x="17577" y="448"/>
                    <a:pt x="17450" y="417"/>
                    <a:pt x="17355" y="385"/>
                  </a:cubicBezTo>
                  <a:cubicBezTo>
                    <a:pt x="17229" y="353"/>
                    <a:pt x="17102" y="321"/>
                    <a:pt x="16975" y="290"/>
                  </a:cubicBezTo>
                  <a:lnTo>
                    <a:pt x="16975" y="290"/>
                  </a:lnTo>
                  <a:lnTo>
                    <a:pt x="17039" y="417"/>
                  </a:lnTo>
                  <a:cubicBezTo>
                    <a:pt x="16817" y="385"/>
                    <a:pt x="16754" y="353"/>
                    <a:pt x="16659" y="290"/>
                  </a:cubicBezTo>
                  <a:lnTo>
                    <a:pt x="16659" y="290"/>
                  </a:lnTo>
                  <a:cubicBezTo>
                    <a:pt x="16374" y="417"/>
                    <a:pt x="17324" y="385"/>
                    <a:pt x="17039" y="543"/>
                  </a:cubicBezTo>
                  <a:cubicBezTo>
                    <a:pt x="16912" y="417"/>
                    <a:pt x="16469" y="353"/>
                    <a:pt x="16089" y="321"/>
                  </a:cubicBezTo>
                  <a:cubicBezTo>
                    <a:pt x="15677" y="258"/>
                    <a:pt x="15265" y="258"/>
                    <a:pt x="15170" y="100"/>
                  </a:cubicBezTo>
                  <a:cubicBezTo>
                    <a:pt x="15141" y="97"/>
                    <a:pt x="15116" y="96"/>
                    <a:pt x="15097" y="96"/>
                  </a:cubicBezTo>
                  <a:cubicBezTo>
                    <a:pt x="14879" y="96"/>
                    <a:pt x="15179" y="230"/>
                    <a:pt x="14984" y="230"/>
                  </a:cubicBezTo>
                  <a:cubicBezTo>
                    <a:pt x="14966" y="230"/>
                    <a:pt x="14944" y="229"/>
                    <a:pt x="14917" y="226"/>
                  </a:cubicBezTo>
                  <a:lnTo>
                    <a:pt x="14790" y="163"/>
                  </a:lnTo>
                  <a:lnTo>
                    <a:pt x="14695" y="258"/>
                  </a:lnTo>
                  <a:cubicBezTo>
                    <a:pt x="14473" y="226"/>
                    <a:pt x="14347" y="131"/>
                    <a:pt x="14347" y="68"/>
                  </a:cubicBezTo>
                  <a:cubicBezTo>
                    <a:pt x="14378" y="68"/>
                    <a:pt x="14505" y="36"/>
                    <a:pt x="14568" y="36"/>
                  </a:cubicBezTo>
                  <a:cubicBezTo>
                    <a:pt x="14479" y="10"/>
                    <a:pt x="14369" y="0"/>
                    <a:pt x="14255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67" name="Google Shape;2767;p30"/>
            <p:cNvSpPr/>
            <p:nvPr/>
          </p:nvSpPr>
          <p:spPr>
            <a:xfrm>
              <a:off x="5397445" y="4506931"/>
              <a:ext cx="3142" cy="2094"/>
            </a:xfrm>
            <a:custGeom>
              <a:avLst/>
              <a:gdLst/>
              <a:ahLst/>
              <a:cxnLst/>
              <a:rect l="l" t="t" r="r" b="b"/>
              <a:pathLst>
                <a:path w="96" h="64" extrusionOk="0">
                  <a:moveTo>
                    <a:pt x="64" y="0"/>
                  </a:moveTo>
                  <a:cubicBezTo>
                    <a:pt x="32" y="32"/>
                    <a:pt x="1" y="32"/>
                    <a:pt x="96" y="64"/>
                  </a:cubicBezTo>
                  <a:cubicBezTo>
                    <a:pt x="64" y="32"/>
                    <a:pt x="64" y="32"/>
                    <a:pt x="64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68" name="Google Shape;2768;p30"/>
            <p:cNvSpPr/>
            <p:nvPr/>
          </p:nvSpPr>
          <p:spPr>
            <a:xfrm>
              <a:off x="5000528" y="4193953"/>
              <a:ext cx="2094" cy="1080"/>
            </a:xfrm>
            <a:custGeom>
              <a:avLst/>
              <a:gdLst/>
              <a:ahLst/>
              <a:cxnLst/>
              <a:rect l="l" t="t" r="r" b="b"/>
              <a:pathLst>
                <a:path w="64" h="33" extrusionOk="0">
                  <a:moveTo>
                    <a:pt x="0" y="0"/>
                  </a:moveTo>
                  <a:lnTo>
                    <a:pt x="64" y="32"/>
                  </a:lnTo>
                  <a:cubicBezTo>
                    <a:pt x="32" y="0"/>
                    <a:pt x="32" y="0"/>
                    <a:pt x="0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69" name="Google Shape;2769;p30"/>
            <p:cNvSpPr/>
            <p:nvPr/>
          </p:nvSpPr>
          <p:spPr>
            <a:xfrm>
              <a:off x="5919762" y="4413666"/>
              <a:ext cx="6250" cy="2716"/>
            </a:xfrm>
            <a:custGeom>
              <a:avLst/>
              <a:gdLst/>
              <a:ahLst/>
              <a:cxnLst/>
              <a:rect l="l" t="t" r="r" b="b"/>
              <a:pathLst>
                <a:path w="191" h="83" extrusionOk="0">
                  <a:moveTo>
                    <a:pt x="191" y="0"/>
                  </a:moveTo>
                  <a:lnTo>
                    <a:pt x="191" y="0"/>
                  </a:lnTo>
                  <a:cubicBezTo>
                    <a:pt x="96" y="32"/>
                    <a:pt x="33" y="64"/>
                    <a:pt x="1" y="64"/>
                  </a:cubicBezTo>
                  <a:cubicBezTo>
                    <a:pt x="1" y="75"/>
                    <a:pt x="9" y="83"/>
                    <a:pt x="26" y="83"/>
                  </a:cubicBezTo>
                  <a:cubicBezTo>
                    <a:pt x="56" y="83"/>
                    <a:pt x="111" y="61"/>
                    <a:pt x="19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70" name="Google Shape;2770;p30"/>
            <p:cNvSpPr/>
            <p:nvPr/>
          </p:nvSpPr>
          <p:spPr>
            <a:xfrm>
              <a:off x="5982986" y="4122450"/>
              <a:ext cx="3142" cy="8312"/>
            </a:xfrm>
            <a:custGeom>
              <a:avLst/>
              <a:gdLst/>
              <a:ahLst/>
              <a:cxnLst/>
              <a:rect l="l" t="t" r="r" b="b"/>
              <a:pathLst>
                <a:path w="96" h="254" extrusionOk="0">
                  <a:moveTo>
                    <a:pt x="1" y="0"/>
                  </a:moveTo>
                  <a:lnTo>
                    <a:pt x="1" y="0"/>
                  </a:lnTo>
                  <a:cubicBezTo>
                    <a:pt x="6" y="15"/>
                    <a:pt x="10" y="25"/>
                    <a:pt x="15" y="32"/>
                  </a:cubicBezTo>
                  <a:lnTo>
                    <a:pt x="15" y="32"/>
                  </a:lnTo>
                  <a:cubicBezTo>
                    <a:pt x="10" y="21"/>
                    <a:pt x="6" y="10"/>
                    <a:pt x="1" y="0"/>
                  </a:cubicBezTo>
                  <a:close/>
                  <a:moveTo>
                    <a:pt x="96" y="0"/>
                  </a:moveTo>
                  <a:cubicBezTo>
                    <a:pt x="75" y="0"/>
                    <a:pt x="53" y="43"/>
                    <a:pt x="32" y="43"/>
                  </a:cubicBezTo>
                  <a:cubicBezTo>
                    <a:pt x="27" y="43"/>
                    <a:pt x="21" y="40"/>
                    <a:pt x="15" y="32"/>
                  </a:cubicBezTo>
                  <a:lnTo>
                    <a:pt x="15" y="32"/>
                  </a:lnTo>
                  <a:cubicBezTo>
                    <a:pt x="42" y="93"/>
                    <a:pt x="69" y="173"/>
                    <a:pt x="96" y="254"/>
                  </a:cubicBezTo>
                  <a:cubicBezTo>
                    <a:pt x="64" y="127"/>
                    <a:pt x="96" y="64"/>
                    <a:pt x="96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71" name="Google Shape;2771;p30"/>
            <p:cNvSpPr/>
            <p:nvPr/>
          </p:nvSpPr>
          <p:spPr>
            <a:xfrm>
              <a:off x="5980924" y="4030199"/>
              <a:ext cx="5629" cy="6610"/>
            </a:xfrm>
            <a:custGeom>
              <a:avLst/>
              <a:gdLst/>
              <a:ahLst/>
              <a:cxnLst/>
              <a:rect l="l" t="t" r="r" b="b"/>
              <a:pathLst>
                <a:path w="172" h="202" extrusionOk="0">
                  <a:moveTo>
                    <a:pt x="64" y="1"/>
                  </a:moveTo>
                  <a:lnTo>
                    <a:pt x="0" y="32"/>
                  </a:lnTo>
                  <a:cubicBezTo>
                    <a:pt x="58" y="128"/>
                    <a:pt x="116" y="201"/>
                    <a:pt x="145" y="201"/>
                  </a:cubicBezTo>
                  <a:cubicBezTo>
                    <a:pt x="164" y="201"/>
                    <a:pt x="171" y="171"/>
                    <a:pt x="159" y="96"/>
                  </a:cubicBezTo>
                  <a:cubicBezTo>
                    <a:pt x="95" y="64"/>
                    <a:pt x="95" y="32"/>
                    <a:pt x="64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72" name="Google Shape;2772;p30"/>
            <p:cNvSpPr/>
            <p:nvPr/>
          </p:nvSpPr>
          <p:spPr>
            <a:xfrm>
              <a:off x="5991298" y="4095485"/>
              <a:ext cx="12468" cy="13515"/>
            </a:xfrm>
            <a:custGeom>
              <a:avLst/>
              <a:gdLst/>
              <a:ahLst/>
              <a:cxnLst/>
              <a:rect l="l" t="t" r="r" b="b"/>
              <a:pathLst>
                <a:path w="381" h="413" extrusionOk="0">
                  <a:moveTo>
                    <a:pt x="190" y="1"/>
                  </a:moveTo>
                  <a:lnTo>
                    <a:pt x="190" y="33"/>
                  </a:lnTo>
                  <a:cubicBezTo>
                    <a:pt x="0" y="64"/>
                    <a:pt x="127" y="223"/>
                    <a:pt x="253" y="413"/>
                  </a:cubicBezTo>
                  <a:cubicBezTo>
                    <a:pt x="380" y="349"/>
                    <a:pt x="285" y="191"/>
                    <a:pt x="190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73" name="Google Shape;2773;p30"/>
            <p:cNvSpPr/>
            <p:nvPr/>
          </p:nvSpPr>
          <p:spPr>
            <a:xfrm>
              <a:off x="5992574" y="4088253"/>
              <a:ext cx="3927" cy="6250"/>
            </a:xfrm>
            <a:custGeom>
              <a:avLst/>
              <a:gdLst/>
              <a:ahLst/>
              <a:cxnLst/>
              <a:rect l="l" t="t" r="r" b="b"/>
              <a:pathLst>
                <a:path w="120" h="191" extrusionOk="0">
                  <a:moveTo>
                    <a:pt x="56" y="0"/>
                  </a:moveTo>
                  <a:cubicBezTo>
                    <a:pt x="1" y="28"/>
                    <a:pt x="67" y="80"/>
                    <a:pt x="105" y="156"/>
                  </a:cubicBezTo>
                  <a:lnTo>
                    <a:pt x="105" y="156"/>
                  </a:lnTo>
                  <a:cubicBezTo>
                    <a:pt x="87" y="104"/>
                    <a:pt x="82" y="52"/>
                    <a:pt x="56" y="0"/>
                  </a:cubicBezTo>
                  <a:close/>
                  <a:moveTo>
                    <a:pt x="105" y="156"/>
                  </a:moveTo>
                  <a:cubicBezTo>
                    <a:pt x="109" y="168"/>
                    <a:pt x="114" y="179"/>
                    <a:pt x="119" y="190"/>
                  </a:cubicBezTo>
                  <a:cubicBezTo>
                    <a:pt x="115" y="178"/>
                    <a:pt x="111" y="167"/>
                    <a:pt x="105" y="156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74" name="Google Shape;2774;p30"/>
            <p:cNvSpPr/>
            <p:nvPr/>
          </p:nvSpPr>
          <p:spPr>
            <a:xfrm>
              <a:off x="5989662" y="4173075"/>
              <a:ext cx="7919" cy="9130"/>
            </a:xfrm>
            <a:custGeom>
              <a:avLst/>
              <a:gdLst/>
              <a:ahLst/>
              <a:cxnLst/>
              <a:rect l="l" t="t" r="r" b="b"/>
              <a:pathLst>
                <a:path w="242" h="279" extrusionOk="0">
                  <a:moveTo>
                    <a:pt x="56" y="0"/>
                  </a:moveTo>
                  <a:cubicBezTo>
                    <a:pt x="0" y="0"/>
                    <a:pt x="57" y="110"/>
                    <a:pt x="113" y="195"/>
                  </a:cubicBezTo>
                  <a:cubicBezTo>
                    <a:pt x="144" y="240"/>
                    <a:pt x="181" y="279"/>
                    <a:pt x="205" y="279"/>
                  </a:cubicBezTo>
                  <a:cubicBezTo>
                    <a:pt x="231" y="279"/>
                    <a:pt x="242" y="233"/>
                    <a:pt x="208" y="100"/>
                  </a:cubicBezTo>
                  <a:cubicBezTo>
                    <a:pt x="240" y="5"/>
                    <a:pt x="18" y="68"/>
                    <a:pt x="82" y="5"/>
                  </a:cubicBezTo>
                  <a:cubicBezTo>
                    <a:pt x="72" y="2"/>
                    <a:pt x="63" y="0"/>
                    <a:pt x="56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75" name="Google Shape;2775;p30"/>
            <p:cNvSpPr/>
            <p:nvPr/>
          </p:nvSpPr>
          <p:spPr>
            <a:xfrm>
              <a:off x="6007856" y="4099641"/>
              <a:ext cx="5236" cy="6250"/>
            </a:xfrm>
            <a:custGeom>
              <a:avLst/>
              <a:gdLst/>
              <a:ahLst/>
              <a:cxnLst/>
              <a:rect l="l" t="t" r="r" b="b"/>
              <a:pathLst>
                <a:path w="160" h="191" extrusionOk="0">
                  <a:moveTo>
                    <a:pt x="127" y="1"/>
                  </a:moveTo>
                  <a:lnTo>
                    <a:pt x="1" y="127"/>
                  </a:lnTo>
                  <a:lnTo>
                    <a:pt x="159" y="191"/>
                  </a:lnTo>
                  <a:cubicBezTo>
                    <a:pt x="159" y="127"/>
                    <a:pt x="127" y="64"/>
                    <a:pt x="127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76" name="Google Shape;2776;p30"/>
            <p:cNvSpPr/>
            <p:nvPr/>
          </p:nvSpPr>
          <p:spPr>
            <a:xfrm>
              <a:off x="6017183" y="4140056"/>
              <a:ext cx="2127" cy="13515"/>
            </a:xfrm>
            <a:custGeom>
              <a:avLst/>
              <a:gdLst/>
              <a:ahLst/>
              <a:cxnLst/>
              <a:rect l="l" t="t" r="r" b="b"/>
              <a:pathLst>
                <a:path w="65" h="413" extrusionOk="0">
                  <a:moveTo>
                    <a:pt x="1" y="1"/>
                  </a:moveTo>
                  <a:cubicBezTo>
                    <a:pt x="32" y="191"/>
                    <a:pt x="1" y="412"/>
                    <a:pt x="64" y="412"/>
                  </a:cubicBezTo>
                  <a:lnTo>
                    <a:pt x="64" y="96"/>
                  </a:lnTo>
                  <a:cubicBezTo>
                    <a:pt x="32" y="96"/>
                    <a:pt x="32" y="64"/>
                    <a:pt x="1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77" name="Google Shape;2777;p30"/>
            <p:cNvSpPr/>
            <p:nvPr/>
          </p:nvSpPr>
          <p:spPr>
            <a:xfrm>
              <a:off x="6014074" y="4131777"/>
              <a:ext cx="3142" cy="8312"/>
            </a:xfrm>
            <a:custGeom>
              <a:avLst/>
              <a:gdLst/>
              <a:ahLst/>
              <a:cxnLst/>
              <a:rect l="l" t="t" r="r" b="b"/>
              <a:pathLst>
                <a:path w="96" h="254" extrusionOk="0">
                  <a:moveTo>
                    <a:pt x="1" y="0"/>
                  </a:moveTo>
                  <a:lnTo>
                    <a:pt x="1" y="0"/>
                  </a:lnTo>
                  <a:cubicBezTo>
                    <a:pt x="32" y="64"/>
                    <a:pt x="64" y="159"/>
                    <a:pt x="96" y="254"/>
                  </a:cubicBezTo>
                  <a:cubicBezTo>
                    <a:pt x="64" y="159"/>
                    <a:pt x="64" y="64"/>
                    <a:pt x="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78" name="Google Shape;2778;p30"/>
            <p:cNvSpPr/>
            <p:nvPr/>
          </p:nvSpPr>
          <p:spPr>
            <a:xfrm>
              <a:off x="6017183" y="4114138"/>
              <a:ext cx="2127" cy="11454"/>
            </a:xfrm>
            <a:custGeom>
              <a:avLst/>
              <a:gdLst/>
              <a:ahLst/>
              <a:cxnLst/>
              <a:rect l="l" t="t" r="r" b="b"/>
              <a:pathLst>
                <a:path w="65" h="350" extrusionOk="0">
                  <a:moveTo>
                    <a:pt x="32" y="1"/>
                  </a:moveTo>
                  <a:lnTo>
                    <a:pt x="1" y="96"/>
                  </a:lnTo>
                  <a:cubicBezTo>
                    <a:pt x="32" y="191"/>
                    <a:pt x="32" y="254"/>
                    <a:pt x="64" y="349"/>
                  </a:cubicBezTo>
                  <a:cubicBezTo>
                    <a:pt x="64" y="223"/>
                    <a:pt x="32" y="96"/>
                    <a:pt x="32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79" name="Google Shape;2779;p30"/>
            <p:cNvSpPr/>
            <p:nvPr/>
          </p:nvSpPr>
          <p:spPr>
            <a:xfrm>
              <a:off x="6001639" y="4268402"/>
              <a:ext cx="5236" cy="12272"/>
            </a:xfrm>
            <a:custGeom>
              <a:avLst/>
              <a:gdLst/>
              <a:ahLst/>
              <a:cxnLst/>
              <a:rect l="l" t="t" r="r" b="b"/>
              <a:pathLst>
                <a:path w="160" h="375" extrusionOk="0">
                  <a:moveTo>
                    <a:pt x="114" y="1"/>
                  </a:moveTo>
                  <a:cubicBezTo>
                    <a:pt x="109" y="1"/>
                    <a:pt x="102" y="2"/>
                    <a:pt x="96" y="6"/>
                  </a:cubicBezTo>
                  <a:lnTo>
                    <a:pt x="1" y="354"/>
                  </a:lnTo>
                  <a:cubicBezTo>
                    <a:pt x="8" y="368"/>
                    <a:pt x="18" y="374"/>
                    <a:pt x="29" y="374"/>
                  </a:cubicBezTo>
                  <a:cubicBezTo>
                    <a:pt x="71" y="374"/>
                    <a:pt x="134" y="295"/>
                    <a:pt x="159" y="196"/>
                  </a:cubicBezTo>
                  <a:cubicBezTo>
                    <a:pt x="159" y="111"/>
                    <a:pt x="159" y="1"/>
                    <a:pt x="114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80" name="Google Shape;2780;p30"/>
            <p:cNvSpPr/>
            <p:nvPr/>
          </p:nvSpPr>
          <p:spPr>
            <a:xfrm>
              <a:off x="6025495" y="4237477"/>
              <a:ext cx="7265" cy="6250"/>
            </a:xfrm>
            <a:custGeom>
              <a:avLst/>
              <a:gdLst/>
              <a:ahLst/>
              <a:cxnLst/>
              <a:rect l="l" t="t" r="r" b="b"/>
              <a:pathLst>
                <a:path w="222" h="191" extrusionOk="0">
                  <a:moveTo>
                    <a:pt x="158" y="1"/>
                  </a:moveTo>
                  <a:cubicBezTo>
                    <a:pt x="95" y="96"/>
                    <a:pt x="63" y="96"/>
                    <a:pt x="0" y="127"/>
                  </a:cubicBezTo>
                  <a:lnTo>
                    <a:pt x="222" y="191"/>
                  </a:lnTo>
                  <a:lnTo>
                    <a:pt x="222" y="191"/>
                  </a:lnTo>
                  <a:lnTo>
                    <a:pt x="158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81" name="Google Shape;2781;p30"/>
            <p:cNvSpPr/>
            <p:nvPr/>
          </p:nvSpPr>
          <p:spPr>
            <a:xfrm>
              <a:off x="6022222" y="4269678"/>
              <a:ext cx="4941" cy="14137"/>
            </a:xfrm>
            <a:custGeom>
              <a:avLst/>
              <a:gdLst/>
              <a:ahLst/>
              <a:cxnLst/>
              <a:rect l="l" t="t" r="r" b="b"/>
              <a:pathLst>
                <a:path w="151" h="432" extrusionOk="0">
                  <a:moveTo>
                    <a:pt x="108" y="1"/>
                  </a:moveTo>
                  <a:cubicBezTo>
                    <a:pt x="91" y="1"/>
                    <a:pt x="60" y="34"/>
                    <a:pt x="5" y="125"/>
                  </a:cubicBezTo>
                  <a:cubicBezTo>
                    <a:pt x="50" y="169"/>
                    <a:pt x="0" y="432"/>
                    <a:pt x="33" y="432"/>
                  </a:cubicBezTo>
                  <a:cubicBezTo>
                    <a:pt x="46" y="432"/>
                    <a:pt x="75" y="384"/>
                    <a:pt x="132" y="252"/>
                  </a:cubicBezTo>
                  <a:cubicBezTo>
                    <a:pt x="109" y="207"/>
                    <a:pt x="151" y="1"/>
                    <a:pt x="108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82" name="Google Shape;2782;p30"/>
            <p:cNvSpPr/>
            <p:nvPr/>
          </p:nvSpPr>
          <p:spPr>
            <a:xfrm>
              <a:off x="5896986" y="4402245"/>
              <a:ext cx="6250" cy="9359"/>
            </a:xfrm>
            <a:custGeom>
              <a:avLst/>
              <a:gdLst/>
              <a:ahLst/>
              <a:cxnLst/>
              <a:rect l="l" t="t" r="r" b="b"/>
              <a:pathLst>
                <a:path w="191" h="286" extrusionOk="0">
                  <a:moveTo>
                    <a:pt x="0" y="1"/>
                  </a:moveTo>
                  <a:lnTo>
                    <a:pt x="127" y="286"/>
                  </a:lnTo>
                  <a:lnTo>
                    <a:pt x="190" y="25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83" name="Google Shape;2783;p30"/>
            <p:cNvSpPr/>
            <p:nvPr/>
          </p:nvSpPr>
          <p:spPr>
            <a:xfrm>
              <a:off x="5753946" y="4485169"/>
              <a:ext cx="21337" cy="7298"/>
            </a:xfrm>
            <a:custGeom>
              <a:avLst/>
              <a:gdLst/>
              <a:ahLst/>
              <a:cxnLst/>
              <a:rect l="l" t="t" r="r" b="b"/>
              <a:pathLst>
                <a:path w="652" h="223" extrusionOk="0">
                  <a:moveTo>
                    <a:pt x="381" y="0"/>
                  </a:moveTo>
                  <a:cubicBezTo>
                    <a:pt x="127" y="127"/>
                    <a:pt x="1" y="127"/>
                    <a:pt x="159" y="222"/>
                  </a:cubicBezTo>
                  <a:cubicBezTo>
                    <a:pt x="603" y="159"/>
                    <a:pt x="222" y="64"/>
                    <a:pt x="634" y="32"/>
                  </a:cubicBezTo>
                  <a:cubicBezTo>
                    <a:pt x="652" y="15"/>
                    <a:pt x="633" y="9"/>
                    <a:pt x="599" y="9"/>
                  </a:cubicBezTo>
                  <a:cubicBezTo>
                    <a:pt x="543" y="9"/>
                    <a:pt x="447" y="23"/>
                    <a:pt x="397" y="23"/>
                  </a:cubicBezTo>
                  <a:cubicBezTo>
                    <a:pt x="367" y="23"/>
                    <a:pt x="355" y="18"/>
                    <a:pt x="38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84" name="Google Shape;2784;p30"/>
            <p:cNvSpPr/>
            <p:nvPr/>
          </p:nvSpPr>
          <p:spPr>
            <a:xfrm>
              <a:off x="5766382" y="4483108"/>
              <a:ext cx="4189" cy="2094"/>
            </a:xfrm>
            <a:custGeom>
              <a:avLst/>
              <a:gdLst/>
              <a:ahLst/>
              <a:cxnLst/>
              <a:rect l="l" t="t" r="r" b="b"/>
              <a:pathLst>
                <a:path w="128" h="64" extrusionOk="0">
                  <a:moveTo>
                    <a:pt x="128" y="0"/>
                  </a:moveTo>
                  <a:cubicBezTo>
                    <a:pt x="64" y="32"/>
                    <a:pt x="33" y="63"/>
                    <a:pt x="1" y="63"/>
                  </a:cubicBezTo>
                  <a:cubicBezTo>
                    <a:pt x="33" y="63"/>
                    <a:pt x="96" y="32"/>
                    <a:pt x="128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85" name="Google Shape;2785;p30"/>
            <p:cNvSpPr/>
            <p:nvPr/>
          </p:nvSpPr>
          <p:spPr>
            <a:xfrm>
              <a:off x="5695926" y="3789772"/>
              <a:ext cx="8312" cy="2094"/>
            </a:xfrm>
            <a:custGeom>
              <a:avLst/>
              <a:gdLst/>
              <a:ahLst/>
              <a:cxnLst/>
              <a:rect l="l" t="t" r="r" b="b"/>
              <a:pathLst>
                <a:path w="254" h="64" extrusionOk="0">
                  <a:moveTo>
                    <a:pt x="0" y="1"/>
                  </a:moveTo>
                  <a:lnTo>
                    <a:pt x="254" y="64"/>
                  </a:lnTo>
                  <a:lnTo>
                    <a:pt x="95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86" name="Google Shape;2786;p30"/>
            <p:cNvSpPr/>
            <p:nvPr/>
          </p:nvSpPr>
          <p:spPr>
            <a:xfrm>
              <a:off x="5713532" y="3792881"/>
              <a:ext cx="7298" cy="2094"/>
            </a:xfrm>
            <a:custGeom>
              <a:avLst/>
              <a:gdLst/>
              <a:ahLst/>
              <a:cxnLst/>
              <a:rect l="l" t="t" r="r" b="b"/>
              <a:pathLst>
                <a:path w="223" h="64" extrusionOk="0">
                  <a:moveTo>
                    <a:pt x="1" y="1"/>
                  </a:moveTo>
                  <a:lnTo>
                    <a:pt x="32" y="32"/>
                  </a:lnTo>
                  <a:lnTo>
                    <a:pt x="222" y="64"/>
                  </a:lnTo>
                  <a:cubicBezTo>
                    <a:pt x="159" y="32"/>
                    <a:pt x="32" y="1"/>
                    <a:pt x="1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87" name="Google Shape;2787;p30"/>
            <p:cNvSpPr/>
            <p:nvPr/>
          </p:nvSpPr>
          <p:spPr>
            <a:xfrm>
              <a:off x="5184997" y="4453034"/>
              <a:ext cx="6250" cy="7298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0" y="1"/>
                  </a:moveTo>
                  <a:lnTo>
                    <a:pt x="159" y="222"/>
                  </a:lnTo>
                  <a:lnTo>
                    <a:pt x="191" y="191"/>
                  </a:lnTo>
                  <a:cubicBezTo>
                    <a:pt x="191" y="127"/>
                    <a:pt x="127" y="64"/>
                    <a:pt x="0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88" name="Google Shape;2788;p30"/>
            <p:cNvSpPr/>
            <p:nvPr/>
          </p:nvSpPr>
          <p:spPr>
            <a:xfrm>
              <a:off x="5089637" y="4363925"/>
              <a:ext cx="4189" cy="7265"/>
            </a:xfrm>
            <a:custGeom>
              <a:avLst/>
              <a:gdLst/>
              <a:ahLst/>
              <a:cxnLst/>
              <a:rect l="l" t="t" r="r" b="b"/>
              <a:pathLst>
                <a:path w="128" h="222" extrusionOk="0">
                  <a:moveTo>
                    <a:pt x="128" y="0"/>
                  </a:moveTo>
                  <a:lnTo>
                    <a:pt x="1" y="190"/>
                  </a:lnTo>
                  <a:lnTo>
                    <a:pt x="33" y="222"/>
                  </a:lnTo>
                  <a:lnTo>
                    <a:pt x="128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89" name="Google Shape;2789;p30"/>
            <p:cNvSpPr/>
            <p:nvPr/>
          </p:nvSpPr>
          <p:spPr>
            <a:xfrm>
              <a:off x="5018134" y="4276419"/>
              <a:ext cx="8345" cy="14988"/>
            </a:xfrm>
            <a:custGeom>
              <a:avLst/>
              <a:gdLst/>
              <a:ahLst/>
              <a:cxnLst/>
              <a:rect l="l" t="t" r="r" b="b"/>
              <a:pathLst>
                <a:path w="255" h="458" extrusionOk="0">
                  <a:moveTo>
                    <a:pt x="106" y="0"/>
                  </a:moveTo>
                  <a:cubicBezTo>
                    <a:pt x="84" y="0"/>
                    <a:pt x="51" y="14"/>
                    <a:pt x="1" y="46"/>
                  </a:cubicBezTo>
                  <a:cubicBezTo>
                    <a:pt x="53" y="177"/>
                    <a:pt x="150" y="287"/>
                    <a:pt x="217" y="393"/>
                  </a:cubicBezTo>
                  <a:lnTo>
                    <a:pt x="217" y="393"/>
                  </a:lnTo>
                  <a:cubicBezTo>
                    <a:pt x="117" y="188"/>
                    <a:pt x="185" y="0"/>
                    <a:pt x="106" y="0"/>
                  </a:cubicBezTo>
                  <a:close/>
                  <a:moveTo>
                    <a:pt x="217" y="393"/>
                  </a:moveTo>
                  <a:cubicBezTo>
                    <a:pt x="228" y="414"/>
                    <a:pt x="240" y="436"/>
                    <a:pt x="254" y="457"/>
                  </a:cubicBezTo>
                  <a:cubicBezTo>
                    <a:pt x="243" y="436"/>
                    <a:pt x="231" y="415"/>
                    <a:pt x="217" y="393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90" name="Google Shape;2790;p30"/>
            <p:cNvSpPr/>
            <p:nvPr/>
          </p:nvSpPr>
          <p:spPr>
            <a:xfrm>
              <a:off x="5236800" y="3907908"/>
              <a:ext cx="584567" cy="437402"/>
            </a:xfrm>
            <a:custGeom>
              <a:avLst/>
              <a:gdLst/>
              <a:ahLst/>
              <a:cxnLst/>
              <a:rect l="l" t="t" r="r" b="b"/>
              <a:pathLst>
                <a:path w="17863" h="13366" extrusionOk="0">
                  <a:moveTo>
                    <a:pt x="8900" y="13333"/>
                  </a:moveTo>
                  <a:cubicBezTo>
                    <a:pt x="8203" y="13302"/>
                    <a:pt x="7507" y="13270"/>
                    <a:pt x="6841" y="13207"/>
                  </a:cubicBezTo>
                  <a:cubicBezTo>
                    <a:pt x="6398" y="13175"/>
                    <a:pt x="5986" y="13143"/>
                    <a:pt x="5575" y="13048"/>
                  </a:cubicBezTo>
                  <a:cubicBezTo>
                    <a:pt x="5036" y="12922"/>
                    <a:pt x="4530" y="12763"/>
                    <a:pt x="3991" y="12605"/>
                  </a:cubicBezTo>
                  <a:cubicBezTo>
                    <a:pt x="3770" y="12542"/>
                    <a:pt x="3548" y="12510"/>
                    <a:pt x="3358" y="12415"/>
                  </a:cubicBezTo>
                  <a:cubicBezTo>
                    <a:pt x="3041" y="12288"/>
                    <a:pt x="2756" y="12130"/>
                    <a:pt x="2471" y="11972"/>
                  </a:cubicBezTo>
                  <a:cubicBezTo>
                    <a:pt x="1648" y="11528"/>
                    <a:pt x="1014" y="10863"/>
                    <a:pt x="508" y="10072"/>
                  </a:cubicBezTo>
                  <a:cubicBezTo>
                    <a:pt x="254" y="9660"/>
                    <a:pt x="128" y="9217"/>
                    <a:pt x="96" y="8741"/>
                  </a:cubicBezTo>
                  <a:cubicBezTo>
                    <a:pt x="1" y="7696"/>
                    <a:pt x="33" y="6683"/>
                    <a:pt x="254" y="5701"/>
                  </a:cubicBezTo>
                  <a:cubicBezTo>
                    <a:pt x="286" y="5575"/>
                    <a:pt x="286" y="5448"/>
                    <a:pt x="318" y="5290"/>
                  </a:cubicBezTo>
                  <a:cubicBezTo>
                    <a:pt x="444" y="4498"/>
                    <a:pt x="666" y="3738"/>
                    <a:pt x="1236" y="3104"/>
                  </a:cubicBezTo>
                  <a:cubicBezTo>
                    <a:pt x="1268" y="3073"/>
                    <a:pt x="1299" y="3041"/>
                    <a:pt x="1331" y="3009"/>
                  </a:cubicBezTo>
                  <a:cubicBezTo>
                    <a:pt x="1711" y="2249"/>
                    <a:pt x="2439" y="1806"/>
                    <a:pt x="3105" y="1363"/>
                  </a:cubicBezTo>
                  <a:cubicBezTo>
                    <a:pt x="3295" y="1236"/>
                    <a:pt x="3485" y="1141"/>
                    <a:pt x="3675" y="1046"/>
                  </a:cubicBezTo>
                  <a:cubicBezTo>
                    <a:pt x="4181" y="888"/>
                    <a:pt x="4656" y="634"/>
                    <a:pt x="5163" y="571"/>
                  </a:cubicBezTo>
                  <a:cubicBezTo>
                    <a:pt x="6683" y="286"/>
                    <a:pt x="8172" y="1"/>
                    <a:pt x="9723" y="254"/>
                  </a:cubicBezTo>
                  <a:cubicBezTo>
                    <a:pt x="10863" y="476"/>
                    <a:pt x="12067" y="508"/>
                    <a:pt x="13239" y="729"/>
                  </a:cubicBezTo>
                  <a:cubicBezTo>
                    <a:pt x="14347" y="951"/>
                    <a:pt x="15487" y="1236"/>
                    <a:pt x="16342" y="2059"/>
                  </a:cubicBezTo>
                  <a:cubicBezTo>
                    <a:pt x="17324" y="3009"/>
                    <a:pt x="17862" y="4118"/>
                    <a:pt x="17736" y="5511"/>
                  </a:cubicBezTo>
                  <a:cubicBezTo>
                    <a:pt x="17704" y="5765"/>
                    <a:pt x="17609" y="6050"/>
                    <a:pt x="17482" y="6271"/>
                  </a:cubicBezTo>
                  <a:cubicBezTo>
                    <a:pt x="17197" y="6810"/>
                    <a:pt x="16944" y="7348"/>
                    <a:pt x="16437" y="7696"/>
                  </a:cubicBezTo>
                  <a:cubicBezTo>
                    <a:pt x="16216" y="7886"/>
                    <a:pt x="15930" y="8045"/>
                    <a:pt x="15645" y="8140"/>
                  </a:cubicBezTo>
                  <a:cubicBezTo>
                    <a:pt x="14695" y="8488"/>
                    <a:pt x="13682" y="8361"/>
                    <a:pt x="12700" y="8361"/>
                  </a:cubicBezTo>
                  <a:cubicBezTo>
                    <a:pt x="12447" y="8393"/>
                    <a:pt x="12162" y="8361"/>
                    <a:pt x="11909" y="8393"/>
                  </a:cubicBezTo>
                  <a:cubicBezTo>
                    <a:pt x="11687" y="8425"/>
                    <a:pt x="11465" y="8520"/>
                    <a:pt x="11275" y="8615"/>
                  </a:cubicBezTo>
                  <a:cubicBezTo>
                    <a:pt x="10990" y="8805"/>
                    <a:pt x="10958" y="9122"/>
                    <a:pt x="11085" y="9438"/>
                  </a:cubicBezTo>
                  <a:cubicBezTo>
                    <a:pt x="11275" y="9787"/>
                    <a:pt x="11560" y="10008"/>
                    <a:pt x="11909" y="10198"/>
                  </a:cubicBezTo>
                  <a:cubicBezTo>
                    <a:pt x="12162" y="10357"/>
                    <a:pt x="12384" y="10547"/>
                    <a:pt x="12637" y="10768"/>
                  </a:cubicBezTo>
                  <a:cubicBezTo>
                    <a:pt x="12700" y="10832"/>
                    <a:pt x="12732" y="10958"/>
                    <a:pt x="12764" y="11085"/>
                  </a:cubicBezTo>
                  <a:cubicBezTo>
                    <a:pt x="12890" y="11718"/>
                    <a:pt x="12447" y="12573"/>
                    <a:pt x="11877" y="12858"/>
                  </a:cubicBezTo>
                  <a:cubicBezTo>
                    <a:pt x="11243" y="13175"/>
                    <a:pt x="10642" y="13365"/>
                    <a:pt x="9945" y="13302"/>
                  </a:cubicBezTo>
                  <a:cubicBezTo>
                    <a:pt x="9597" y="13238"/>
                    <a:pt x="9248" y="13270"/>
                    <a:pt x="8900" y="13270"/>
                  </a:cubicBezTo>
                  <a:cubicBezTo>
                    <a:pt x="8900" y="13302"/>
                    <a:pt x="8900" y="13302"/>
                    <a:pt x="8900" y="13333"/>
                  </a:cubicBezTo>
                  <a:close/>
                  <a:moveTo>
                    <a:pt x="6430" y="11813"/>
                  </a:moveTo>
                  <a:cubicBezTo>
                    <a:pt x="6588" y="11813"/>
                    <a:pt x="6715" y="11845"/>
                    <a:pt x="6873" y="11813"/>
                  </a:cubicBezTo>
                  <a:cubicBezTo>
                    <a:pt x="7570" y="11718"/>
                    <a:pt x="8077" y="10990"/>
                    <a:pt x="7792" y="10325"/>
                  </a:cubicBezTo>
                  <a:cubicBezTo>
                    <a:pt x="7412" y="9502"/>
                    <a:pt x="6303" y="8963"/>
                    <a:pt x="5416" y="9438"/>
                  </a:cubicBezTo>
                  <a:cubicBezTo>
                    <a:pt x="4751" y="9787"/>
                    <a:pt x="4530" y="10673"/>
                    <a:pt x="5036" y="11275"/>
                  </a:cubicBezTo>
                  <a:cubicBezTo>
                    <a:pt x="5385" y="11718"/>
                    <a:pt x="5891" y="11845"/>
                    <a:pt x="6430" y="118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91" name="Google Shape;2791;p30"/>
            <p:cNvSpPr/>
            <p:nvPr/>
          </p:nvSpPr>
          <p:spPr>
            <a:xfrm>
              <a:off x="5220241" y="3894458"/>
              <a:ext cx="616670" cy="466397"/>
            </a:xfrm>
            <a:custGeom>
              <a:avLst/>
              <a:gdLst/>
              <a:ahLst/>
              <a:cxnLst/>
              <a:rect l="l" t="t" r="r" b="b"/>
              <a:pathLst>
                <a:path w="18844" h="14252" extrusionOk="0">
                  <a:moveTo>
                    <a:pt x="9374" y="14220"/>
                  </a:moveTo>
                  <a:cubicBezTo>
                    <a:pt x="8456" y="14220"/>
                    <a:pt x="7569" y="14156"/>
                    <a:pt x="6682" y="14029"/>
                  </a:cubicBezTo>
                  <a:cubicBezTo>
                    <a:pt x="5891" y="13934"/>
                    <a:pt x="5194" y="13744"/>
                    <a:pt x="4497" y="13491"/>
                  </a:cubicBezTo>
                  <a:cubicBezTo>
                    <a:pt x="3959" y="13301"/>
                    <a:pt x="3420" y="13174"/>
                    <a:pt x="2914" y="12953"/>
                  </a:cubicBezTo>
                  <a:cubicBezTo>
                    <a:pt x="1805" y="12383"/>
                    <a:pt x="982" y="11464"/>
                    <a:pt x="444" y="10356"/>
                  </a:cubicBezTo>
                  <a:cubicBezTo>
                    <a:pt x="190" y="9881"/>
                    <a:pt x="127" y="9311"/>
                    <a:pt x="95" y="8772"/>
                  </a:cubicBezTo>
                  <a:cubicBezTo>
                    <a:pt x="0" y="7696"/>
                    <a:pt x="159" y="6651"/>
                    <a:pt x="444" y="5606"/>
                  </a:cubicBezTo>
                  <a:cubicBezTo>
                    <a:pt x="602" y="4972"/>
                    <a:pt x="760" y="4339"/>
                    <a:pt x="1140" y="3800"/>
                  </a:cubicBezTo>
                  <a:cubicBezTo>
                    <a:pt x="1489" y="3294"/>
                    <a:pt x="1869" y="2850"/>
                    <a:pt x="2249" y="2407"/>
                  </a:cubicBezTo>
                  <a:cubicBezTo>
                    <a:pt x="3167" y="1457"/>
                    <a:pt x="4276" y="855"/>
                    <a:pt x="5542" y="539"/>
                  </a:cubicBezTo>
                  <a:cubicBezTo>
                    <a:pt x="6746" y="222"/>
                    <a:pt x="7949" y="0"/>
                    <a:pt x="9216" y="95"/>
                  </a:cubicBezTo>
                  <a:cubicBezTo>
                    <a:pt x="10356" y="190"/>
                    <a:pt x="11496" y="317"/>
                    <a:pt x="12636" y="507"/>
                  </a:cubicBezTo>
                  <a:cubicBezTo>
                    <a:pt x="13491" y="634"/>
                    <a:pt x="14346" y="855"/>
                    <a:pt x="15201" y="1077"/>
                  </a:cubicBezTo>
                  <a:cubicBezTo>
                    <a:pt x="16278" y="1330"/>
                    <a:pt x="17133" y="1932"/>
                    <a:pt x="17767" y="2819"/>
                  </a:cubicBezTo>
                  <a:cubicBezTo>
                    <a:pt x="18368" y="3642"/>
                    <a:pt x="18843" y="4560"/>
                    <a:pt x="18748" y="5637"/>
                  </a:cubicBezTo>
                  <a:cubicBezTo>
                    <a:pt x="18717" y="6017"/>
                    <a:pt x="18622" y="6397"/>
                    <a:pt x="18463" y="6746"/>
                  </a:cubicBezTo>
                  <a:cubicBezTo>
                    <a:pt x="18210" y="7347"/>
                    <a:pt x="17862" y="7886"/>
                    <a:pt x="17387" y="8361"/>
                  </a:cubicBezTo>
                  <a:cubicBezTo>
                    <a:pt x="16880" y="8867"/>
                    <a:pt x="16246" y="9152"/>
                    <a:pt x="15518" y="9152"/>
                  </a:cubicBezTo>
                  <a:cubicBezTo>
                    <a:pt x="14726" y="9121"/>
                    <a:pt x="13935" y="9089"/>
                    <a:pt x="13175" y="9057"/>
                  </a:cubicBezTo>
                  <a:cubicBezTo>
                    <a:pt x="12953" y="9057"/>
                    <a:pt x="12763" y="9057"/>
                    <a:pt x="12573" y="9057"/>
                  </a:cubicBezTo>
                  <a:cubicBezTo>
                    <a:pt x="12225" y="9089"/>
                    <a:pt x="12034" y="9216"/>
                    <a:pt x="12003" y="9501"/>
                  </a:cubicBezTo>
                  <a:cubicBezTo>
                    <a:pt x="11971" y="9754"/>
                    <a:pt x="12098" y="9976"/>
                    <a:pt x="12415" y="10071"/>
                  </a:cubicBezTo>
                  <a:cubicBezTo>
                    <a:pt x="12795" y="10229"/>
                    <a:pt x="13111" y="10514"/>
                    <a:pt x="13396" y="10799"/>
                  </a:cubicBezTo>
                  <a:cubicBezTo>
                    <a:pt x="13618" y="11021"/>
                    <a:pt x="13713" y="11274"/>
                    <a:pt x="13713" y="11591"/>
                  </a:cubicBezTo>
                  <a:cubicBezTo>
                    <a:pt x="13681" y="12351"/>
                    <a:pt x="13491" y="13048"/>
                    <a:pt x="12858" y="13491"/>
                  </a:cubicBezTo>
                  <a:cubicBezTo>
                    <a:pt x="12541" y="13713"/>
                    <a:pt x="12193" y="13839"/>
                    <a:pt x="11844" y="13966"/>
                  </a:cubicBezTo>
                  <a:cubicBezTo>
                    <a:pt x="11401" y="14156"/>
                    <a:pt x="10926" y="14251"/>
                    <a:pt x="10451" y="14220"/>
                  </a:cubicBezTo>
                  <a:cubicBezTo>
                    <a:pt x="10103" y="14188"/>
                    <a:pt x="9723" y="14220"/>
                    <a:pt x="9374" y="14220"/>
                  </a:cubicBezTo>
                  <a:close/>
                  <a:moveTo>
                    <a:pt x="9406" y="13744"/>
                  </a:moveTo>
                  <a:lnTo>
                    <a:pt x="9406" y="13713"/>
                  </a:lnTo>
                  <a:cubicBezTo>
                    <a:pt x="9754" y="13713"/>
                    <a:pt x="10103" y="13681"/>
                    <a:pt x="10451" y="13713"/>
                  </a:cubicBezTo>
                  <a:cubicBezTo>
                    <a:pt x="11148" y="13776"/>
                    <a:pt x="11781" y="13586"/>
                    <a:pt x="12383" y="13269"/>
                  </a:cubicBezTo>
                  <a:cubicBezTo>
                    <a:pt x="12953" y="12984"/>
                    <a:pt x="13396" y="12129"/>
                    <a:pt x="13270" y="11496"/>
                  </a:cubicBezTo>
                  <a:cubicBezTo>
                    <a:pt x="13238" y="11401"/>
                    <a:pt x="13206" y="11243"/>
                    <a:pt x="13143" y="11179"/>
                  </a:cubicBezTo>
                  <a:cubicBezTo>
                    <a:pt x="12890" y="10989"/>
                    <a:pt x="12668" y="10768"/>
                    <a:pt x="12415" y="10609"/>
                  </a:cubicBezTo>
                  <a:cubicBezTo>
                    <a:pt x="12066" y="10419"/>
                    <a:pt x="11781" y="10229"/>
                    <a:pt x="11591" y="9849"/>
                  </a:cubicBezTo>
                  <a:cubicBezTo>
                    <a:pt x="11464" y="9533"/>
                    <a:pt x="11496" y="9247"/>
                    <a:pt x="11781" y="9057"/>
                  </a:cubicBezTo>
                  <a:cubicBezTo>
                    <a:pt x="11971" y="8931"/>
                    <a:pt x="12193" y="8836"/>
                    <a:pt x="12415" y="8804"/>
                  </a:cubicBezTo>
                  <a:cubicBezTo>
                    <a:pt x="12668" y="8772"/>
                    <a:pt x="12953" y="8804"/>
                    <a:pt x="13206" y="8804"/>
                  </a:cubicBezTo>
                  <a:cubicBezTo>
                    <a:pt x="14188" y="8772"/>
                    <a:pt x="15201" y="8899"/>
                    <a:pt x="16151" y="8551"/>
                  </a:cubicBezTo>
                  <a:cubicBezTo>
                    <a:pt x="16436" y="8456"/>
                    <a:pt x="16722" y="8297"/>
                    <a:pt x="16943" y="8139"/>
                  </a:cubicBezTo>
                  <a:cubicBezTo>
                    <a:pt x="17450" y="7759"/>
                    <a:pt x="17703" y="7221"/>
                    <a:pt x="17988" y="6714"/>
                  </a:cubicBezTo>
                  <a:cubicBezTo>
                    <a:pt x="18115" y="6461"/>
                    <a:pt x="18210" y="6176"/>
                    <a:pt x="18242" y="5922"/>
                  </a:cubicBezTo>
                  <a:cubicBezTo>
                    <a:pt x="18368" y="4560"/>
                    <a:pt x="17830" y="3420"/>
                    <a:pt x="16848" y="2502"/>
                  </a:cubicBezTo>
                  <a:cubicBezTo>
                    <a:pt x="15993" y="1647"/>
                    <a:pt x="14853" y="1394"/>
                    <a:pt x="13713" y="1172"/>
                  </a:cubicBezTo>
                  <a:cubicBezTo>
                    <a:pt x="12573" y="950"/>
                    <a:pt x="11369" y="887"/>
                    <a:pt x="10198" y="697"/>
                  </a:cubicBezTo>
                  <a:cubicBezTo>
                    <a:pt x="8678" y="412"/>
                    <a:pt x="7157" y="697"/>
                    <a:pt x="5669" y="982"/>
                  </a:cubicBezTo>
                  <a:cubicBezTo>
                    <a:pt x="5162" y="1077"/>
                    <a:pt x="4687" y="1299"/>
                    <a:pt x="4181" y="1489"/>
                  </a:cubicBezTo>
                  <a:cubicBezTo>
                    <a:pt x="3991" y="1552"/>
                    <a:pt x="3801" y="1647"/>
                    <a:pt x="3611" y="1774"/>
                  </a:cubicBezTo>
                  <a:cubicBezTo>
                    <a:pt x="2945" y="2217"/>
                    <a:pt x="2217" y="2660"/>
                    <a:pt x="1837" y="3420"/>
                  </a:cubicBezTo>
                  <a:cubicBezTo>
                    <a:pt x="1805" y="3484"/>
                    <a:pt x="1774" y="3515"/>
                    <a:pt x="1742" y="3547"/>
                  </a:cubicBezTo>
                  <a:cubicBezTo>
                    <a:pt x="1172" y="4149"/>
                    <a:pt x="950" y="4909"/>
                    <a:pt x="792" y="5732"/>
                  </a:cubicBezTo>
                  <a:cubicBezTo>
                    <a:pt x="792" y="5859"/>
                    <a:pt x="792" y="5986"/>
                    <a:pt x="760" y="6112"/>
                  </a:cubicBezTo>
                  <a:cubicBezTo>
                    <a:pt x="539" y="7126"/>
                    <a:pt x="507" y="8139"/>
                    <a:pt x="602" y="9152"/>
                  </a:cubicBezTo>
                  <a:cubicBezTo>
                    <a:pt x="634" y="9628"/>
                    <a:pt x="760" y="10103"/>
                    <a:pt x="1014" y="10483"/>
                  </a:cubicBezTo>
                  <a:cubicBezTo>
                    <a:pt x="1520" y="11274"/>
                    <a:pt x="2154" y="11939"/>
                    <a:pt x="2977" y="12414"/>
                  </a:cubicBezTo>
                  <a:cubicBezTo>
                    <a:pt x="3262" y="12573"/>
                    <a:pt x="3547" y="12699"/>
                    <a:pt x="3864" y="12826"/>
                  </a:cubicBezTo>
                  <a:cubicBezTo>
                    <a:pt x="4054" y="12921"/>
                    <a:pt x="4276" y="12953"/>
                    <a:pt x="4497" y="13016"/>
                  </a:cubicBezTo>
                  <a:cubicBezTo>
                    <a:pt x="5036" y="13174"/>
                    <a:pt x="5542" y="13333"/>
                    <a:pt x="6081" y="13459"/>
                  </a:cubicBezTo>
                  <a:cubicBezTo>
                    <a:pt x="6492" y="13554"/>
                    <a:pt x="6904" y="13586"/>
                    <a:pt x="7347" y="13618"/>
                  </a:cubicBezTo>
                  <a:cubicBezTo>
                    <a:pt x="8013" y="13681"/>
                    <a:pt x="8709" y="13713"/>
                    <a:pt x="9406" y="1374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92" name="Google Shape;2792;p30"/>
            <p:cNvSpPr/>
            <p:nvPr/>
          </p:nvSpPr>
          <p:spPr>
            <a:xfrm>
              <a:off x="5385009" y="4201218"/>
              <a:ext cx="116108" cy="94346"/>
            </a:xfrm>
            <a:custGeom>
              <a:avLst/>
              <a:gdLst/>
              <a:ahLst/>
              <a:cxnLst/>
              <a:rect l="l" t="t" r="r" b="b"/>
              <a:pathLst>
                <a:path w="3548" h="2883" extrusionOk="0">
                  <a:moveTo>
                    <a:pt x="1901" y="2850"/>
                  </a:moveTo>
                  <a:cubicBezTo>
                    <a:pt x="1362" y="2882"/>
                    <a:pt x="856" y="2755"/>
                    <a:pt x="507" y="2312"/>
                  </a:cubicBezTo>
                  <a:cubicBezTo>
                    <a:pt x="1" y="1710"/>
                    <a:pt x="222" y="824"/>
                    <a:pt x="887" y="475"/>
                  </a:cubicBezTo>
                  <a:cubicBezTo>
                    <a:pt x="1774" y="0"/>
                    <a:pt x="2883" y="539"/>
                    <a:pt x="3231" y="1362"/>
                  </a:cubicBezTo>
                  <a:cubicBezTo>
                    <a:pt x="3548" y="2027"/>
                    <a:pt x="3041" y="2755"/>
                    <a:pt x="2344" y="2850"/>
                  </a:cubicBezTo>
                  <a:cubicBezTo>
                    <a:pt x="2186" y="2882"/>
                    <a:pt x="2059" y="2850"/>
                    <a:pt x="1901" y="2850"/>
                  </a:cubicBezTo>
                  <a:close/>
                  <a:moveTo>
                    <a:pt x="1806" y="2470"/>
                  </a:moveTo>
                  <a:cubicBezTo>
                    <a:pt x="2027" y="2407"/>
                    <a:pt x="2281" y="2375"/>
                    <a:pt x="2471" y="2280"/>
                  </a:cubicBezTo>
                  <a:cubicBezTo>
                    <a:pt x="2914" y="2090"/>
                    <a:pt x="3009" y="1710"/>
                    <a:pt x="2724" y="1330"/>
                  </a:cubicBezTo>
                  <a:cubicBezTo>
                    <a:pt x="2407" y="887"/>
                    <a:pt x="1964" y="697"/>
                    <a:pt x="1394" y="760"/>
                  </a:cubicBezTo>
                  <a:cubicBezTo>
                    <a:pt x="1014" y="824"/>
                    <a:pt x="824" y="982"/>
                    <a:pt x="761" y="1362"/>
                  </a:cubicBezTo>
                  <a:cubicBezTo>
                    <a:pt x="666" y="1805"/>
                    <a:pt x="792" y="2090"/>
                    <a:pt x="1172" y="2249"/>
                  </a:cubicBezTo>
                  <a:cubicBezTo>
                    <a:pt x="1362" y="2344"/>
                    <a:pt x="1584" y="2407"/>
                    <a:pt x="1806" y="247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93" name="Google Shape;2793;p30"/>
            <p:cNvSpPr/>
            <p:nvPr/>
          </p:nvSpPr>
          <p:spPr>
            <a:xfrm>
              <a:off x="5686599" y="3991879"/>
              <a:ext cx="77755" cy="102757"/>
            </a:xfrm>
            <a:custGeom>
              <a:avLst/>
              <a:gdLst/>
              <a:ahLst/>
              <a:cxnLst/>
              <a:rect l="l" t="t" r="r" b="b"/>
              <a:pathLst>
                <a:path w="2376" h="3140" extrusionOk="0">
                  <a:moveTo>
                    <a:pt x="1076" y="940"/>
                  </a:moveTo>
                  <a:lnTo>
                    <a:pt x="1076" y="940"/>
                  </a:lnTo>
                  <a:cubicBezTo>
                    <a:pt x="1076" y="940"/>
                    <a:pt x="1075" y="940"/>
                    <a:pt x="1075" y="940"/>
                  </a:cubicBezTo>
                  <a:lnTo>
                    <a:pt x="1075" y="940"/>
                  </a:lnTo>
                  <a:cubicBezTo>
                    <a:pt x="1075" y="940"/>
                    <a:pt x="1075" y="940"/>
                    <a:pt x="1074" y="940"/>
                  </a:cubicBezTo>
                  <a:lnTo>
                    <a:pt x="1074" y="940"/>
                  </a:lnTo>
                  <a:lnTo>
                    <a:pt x="1076" y="940"/>
                  </a:lnTo>
                  <a:close/>
                  <a:moveTo>
                    <a:pt x="1014" y="0"/>
                  </a:moveTo>
                  <a:cubicBezTo>
                    <a:pt x="760" y="0"/>
                    <a:pt x="507" y="127"/>
                    <a:pt x="380" y="348"/>
                  </a:cubicBezTo>
                  <a:cubicBezTo>
                    <a:pt x="271" y="585"/>
                    <a:pt x="162" y="833"/>
                    <a:pt x="95" y="1090"/>
                  </a:cubicBezTo>
                  <a:lnTo>
                    <a:pt x="95" y="1090"/>
                  </a:lnTo>
                  <a:cubicBezTo>
                    <a:pt x="32" y="1245"/>
                    <a:pt x="0" y="1420"/>
                    <a:pt x="0" y="1583"/>
                  </a:cubicBezTo>
                  <a:cubicBezTo>
                    <a:pt x="0" y="1659"/>
                    <a:pt x="13" y="1731"/>
                    <a:pt x="37" y="1798"/>
                  </a:cubicBezTo>
                  <a:lnTo>
                    <a:pt x="37" y="1798"/>
                  </a:lnTo>
                  <a:cubicBezTo>
                    <a:pt x="53" y="2019"/>
                    <a:pt x="115" y="2251"/>
                    <a:pt x="222" y="2439"/>
                  </a:cubicBezTo>
                  <a:cubicBezTo>
                    <a:pt x="349" y="2692"/>
                    <a:pt x="570" y="2914"/>
                    <a:pt x="824" y="3040"/>
                  </a:cubicBezTo>
                  <a:cubicBezTo>
                    <a:pt x="926" y="3108"/>
                    <a:pt x="1046" y="3140"/>
                    <a:pt x="1164" y="3140"/>
                  </a:cubicBezTo>
                  <a:cubicBezTo>
                    <a:pt x="1267" y="3140"/>
                    <a:pt x="1369" y="3116"/>
                    <a:pt x="1457" y="3072"/>
                  </a:cubicBezTo>
                  <a:cubicBezTo>
                    <a:pt x="1679" y="3009"/>
                    <a:pt x="1805" y="2850"/>
                    <a:pt x="1869" y="2629"/>
                  </a:cubicBezTo>
                  <a:cubicBezTo>
                    <a:pt x="1995" y="2352"/>
                    <a:pt x="2120" y="2095"/>
                    <a:pt x="2167" y="1811"/>
                  </a:cubicBezTo>
                  <a:lnTo>
                    <a:pt x="2167" y="1811"/>
                  </a:lnTo>
                  <a:cubicBezTo>
                    <a:pt x="2298" y="1629"/>
                    <a:pt x="2376" y="1397"/>
                    <a:pt x="2376" y="1140"/>
                  </a:cubicBezTo>
                  <a:cubicBezTo>
                    <a:pt x="2344" y="855"/>
                    <a:pt x="2249" y="538"/>
                    <a:pt x="1995" y="348"/>
                  </a:cubicBezTo>
                  <a:cubicBezTo>
                    <a:pt x="1710" y="127"/>
                    <a:pt x="1394" y="0"/>
                    <a:pt x="1014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94" name="Google Shape;2794;p30"/>
            <p:cNvSpPr/>
            <p:nvPr/>
          </p:nvSpPr>
          <p:spPr>
            <a:xfrm>
              <a:off x="5564307" y="3960758"/>
              <a:ext cx="83809" cy="79849"/>
            </a:xfrm>
            <a:custGeom>
              <a:avLst/>
              <a:gdLst/>
              <a:ahLst/>
              <a:cxnLst/>
              <a:rect l="l" t="t" r="r" b="b"/>
              <a:pathLst>
                <a:path w="2561" h="2440" extrusionOk="0">
                  <a:moveTo>
                    <a:pt x="855" y="888"/>
                  </a:moveTo>
                  <a:cubicBezTo>
                    <a:pt x="845" y="888"/>
                    <a:pt x="834" y="891"/>
                    <a:pt x="822" y="896"/>
                  </a:cubicBezTo>
                  <a:lnTo>
                    <a:pt x="822" y="896"/>
                  </a:lnTo>
                  <a:cubicBezTo>
                    <a:pt x="819" y="897"/>
                    <a:pt x="816" y="897"/>
                    <a:pt x="813" y="898"/>
                  </a:cubicBezTo>
                  <a:lnTo>
                    <a:pt x="813" y="898"/>
                  </a:lnTo>
                  <a:cubicBezTo>
                    <a:pt x="830" y="891"/>
                    <a:pt x="845" y="888"/>
                    <a:pt x="855" y="888"/>
                  </a:cubicBezTo>
                  <a:close/>
                  <a:moveTo>
                    <a:pt x="788" y="910"/>
                  </a:moveTo>
                  <a:lnTo>
                    <a:pt x="788" y="910"/>
                  </a:lnTo>
                  <a:cubicBezTo>
                    <a:pt x="784" y="911"/>
                    <a:pt x="779" y="912"/>
                    <a:pt x="775" y="913"/>
                  </a:cubicBezTo>
                  <a:lnTo>
                    <a:pt x="775" y="913"/>
                  </a:lnTo>
                  <a:cubicBezTo>
                    <a:pt x="777" y="913"/>
                    <a:pt x="779" y="912"/>
                    <a:pt x="781" y="911"/>
                  </a:cubicBezTo>
                  <a:lnTo>
                    <a:pt x="781" y="911"/>
                  </a:lnTo>
                  <a:lnTo>
                    <a:pt x="788" y="910"/>
                  </a:lnTo>
                  <a:close/>
                  <a:moveTo>
                    <a:pt x="1828" y="1096"/>
                  </a:moveTo>
                  <a:lnTo>
                    <a:pt x="1828" y="1096"/>
                  </a:lnTo>
                  <a:cubicBezTo>
                    <a:pt x="1827" y="1097"/>
                    <a:pt x="1827" y="1097"/>
                    <a:pt x="1826" y="1098"/>
                  </a:cubicBezTo>
                  <a:lnTo>
                    <a:pt x="1826" y="1098"/>
                  </a:lnTo>
                  <a:cubicBezTo>
                    <a:pt x="1826" y="1098"/>
                    <a:pt x="1826" y="1097"/>
                    <a:pt x="1826" y="1097"/>
                  </a:cubicBezTo>
                  <a:lnTo>
                    <a:pt x="1826" y="1097"/>
                  </a:lnTo>
                  <a:cubicBezTo>
                    <a:pt x="1827" y="1096"/>
                    <a:pt x="1827" y="1096"/>
                    <a:pt x="1828" y="1096"/>
                  </a:cubicBezTo>
                  <a:close/>
                  <a:moveTo>
                    <a:pt x="1818" y="1102"/>
                  </a:moveTo>
                  <a:lnTo>
                    <a:pt x="1818" y="1102"/>
                  </a:lnTo>
                  <a:cubicBezTo>
                    <a:pt x="1819" y="1103"/>
                    <a:pt x="1820" y="1104"/>
                    <a:pt x="1820" y="1105"/>
                  </a:cubicBezTo>
                  <a:lnTo>
                    <a:pt x="1820" y="1105"/>
                  </a:lnTo>
                  <a:cubicBezTo>
                    <a:pt x="1819" y="1105"/>
                    <a:pt x="1818" y="1104"/>
                    <a:pt x="1818" y="1104"/>
                  </a:cubicBezTo>
                  <a:lnTo>
                    <a:pt x="1818" y="1104"/>
                  </a:lnTo>
                  <a:cubicBezTo>
                    <a:pt x="1818" y="1103"/>
                    <a:pt x="1818" y="1103"/>
                    <a:pt x="1818" y="1102"/>
                  </a:cubicBezTo>
                  <a:close/>
                  <a:moveTo>
                    <a:pt x="1529" y="1395"/>
                  </a:moveTo>
                  <a:cubicBezTo>
                    <a:pt x="1527" y="1396"/>
                    <a:pt x="1525" y="1398"/>
                    <a:pt x="1522" y="1399"/>
                  </a:cubicBezTo>
                  <a:lnTo>
                    <a:pt x="1522" y="1399"/>
                  </a:lnTo>
                  <a:lnTo>
                    <a:pt x="1499" y="1403"/>
                  </a:lnTo>
                  <a:lnTo>
                    <a:pt x="1499" y="1403"/>
                  </a:lnTo>
                  <a:cubicBezTo>
                    <a:pt x="1506" y="1398"/>
                    <a:pt x="1517" y="1396"/>
                    <a:pt x="1529" y="1395"/>
                  </a:cubicBezTo>
                  <a:close/>
                  <a:moveTo>
                    <a:pt x="1272" y="1396"/>
                  </a:moveTo>
                  <a:lnTo>
                    <a:pt x="1272" y="1396"/>
                  </a:lnTo>
                  <a:cubicBezTo>
                    <a:pt x="1282" y="1398"/>
                    <a:pt x="1292" y="1400"/>
                    <a:pt x="1303" y="1406"/>
                  </a:cubicBezTo>
                  <a:lnTo>
                    <a:pt x="1303" y="1406"/>
                  </a:lnTo>
                  <a:lnTo>
                    <a:pt x="1284" y="1402"/>
                  </a:lnTo>
                  <a:lnTo>
                    <a:pt x="1284" y="1402"/>
                  </a:lnTo>
                  <a:cubicBezTo>
                    <a:pt x="1280" y="1400"/>
                    <a:pt x="1276" y="1398"/>
                    <a:pt x="1272" y="1396"/>
                  </a:cubicBezTo>
                  <a:close/>
                  <a:moveTo>
                    <a:pt x="1696" y="2085"/>
                  </a:moveTo>
                  <a:lnTo>
                    <a:pt x="1696" y="2085"/>
                  </a:lnTo>
                  <a:cubicBezTo>
                    <a:pt x="1729" y="2089"/>
                    <a:pt x="1765" y="2091"/>
                    <a:pt x="1806" y="2091"/>
                  </a:cubicBezTo>
                  <a:cubicBezTo>
                    <a:pt x="1769" y="2091"/>
                    <a:pt x="1732" y="2091"/>
                    <a:pt x="1696" y="2085"/>
                  </a:cubicBezTo>
                  <a:close/>
                  <a:moveTo>
                    <a:pt x="1140" y="2249"/>
                  </a:moveTo>
                  <a:lnTo>
                    <a:pt x="1140" y="2249"/>
                  </a:lnTo>
                  <a:cubicBezTo>
                    <a:pt x="1140" y="2249"/>
                    <a:pt x="1125" y="2249"/>
                    <a:pt x="1116" y="2260"/>
                  </a:cubicBezTo>
                  <a:lnTo>
                    <a:pt x="1116" y="2260"/>
                  </a:lnTo>
                  <a:cubicBezTo>
                    <a:pt x="1124" y="2257"/>
                    <a:pt x="1132" y="2254"/>
                    <a:pt x="1140" y="2249"/>
                  </a:cubicBezTo>
                  <a:close/>
                  <a:moveTo>
                    <a:pt x="1203" y="2185"/>
                  </a:moveTo>
                  <a:cubicBezTo>
                    <a:pt x="1203" y="2186"/>
                    <a:pt x="1204" y="2186"/>
                    <a:pt x="1204" y="2186"/>
                  </a:cubicBezTo>
                  <a:cubicBezTo>
                    <a:pt x="1205" y="2187"/>
                    <a:pt x="1206" y="2189"/>
                    <a:pt x="1208" y="2190"/>
                  </a:cubicBezTo>
                  <a:lnTo>
                    <a:pt x="1208" y="2190"/>
                  </a:lnTo>
                  <a:cubicBezTo>
                    <a:pt x="1177" y="2213"/>
                    <a:pt x="1149" y="2241"/>
                    <a:pt x="1109" y="2281"/>
                  </a:cubicBezTo>
                  <a:cubicBezTo>
                    <a:pt x="1109" y="2272"/>
                    <a:pt x="1112" y="2265"/>
                    <a:pt x="1116" y="2260"/>
                  </a:cubicBezTo>
                  <a:lnTo>
                    <a:pt x="1116" y="2260"/>
                  </a:lnTo>
                  <a:cubicBezTo>
                    <a:pt x="1111" y="2262"/>
                    <a:pt x="1107" y="2264"/>
                    <a:pt x="1103" y="2265"/>
                  </a:cubicBezTo>
                  <a:lnTo>
                    <a:pt x="1103" y="2265"/>
                  </a:lnTo>
                  <a:cubicBezTo>
                    <a:pt x="1137" y="2242"/>
                    <a:pt x="1170" y="2216"/>
                    <a:pt x="1203" y="2185"/>
                  </a:cubicBezTo>
                  <a:close/>
                  <a:moveTo>
                    <a:pt x="983" y="2312"/>
                  </a:moveTo>
                  <a:lnTo>
                    <a:pt x="983" y="2312"/>
                  </a:lnTo>
                  <a:cubicBezTo>
                    <a:pt x="983" y="2312"/>
                    <a:pt x="983" y="2312"/>
                    <a:pt x="982" y="2313"/>
                  </a:cubicBezTo>
                  <a:lnTo>
                    <a:pt x="855" y="2313"/>
                  </a:lnTo>
                  <a:cubicBezTo>
                    <a:pt x="898" y="2313"/>
                    <a:pt x="941" y="2313"/>
                    <a:pt x="983" y="2312"/>
                  </a:cubicBezTo>
                  <a:close/>
                  <a:moveTo>
                    <a:pt x="1362" y="1"/>
                  </a:moveTo>
                  <a:cubicBezTo>
                    <a:pt x="1299" y="1"/>
                    <a:pt x="1235" y="1"/>
                    <a:pt x="1140" y="33"/>
                  </a:cubicBezTo>
                  <a:lnTo>
                    <a:pt x="1109" y="33"/>
                  </a:lnTo>
                  <a:cubicBezTo>
                    <a:pt x="1045" y="33"/>
                    <a:pt x="982" y="64"/>
                    <a:pt x="919" y="128"/>
                  </a:cubicBezTo>
                  <a:lnTo>
                    <a:pt x="887" y="128"/>
                  </a:lnTo>
                  <a:cubicBezTo>
                    <a:pt x="824" y="159"/>
                    <a:pt x="760" y="223"/>
                    <a:pt x="697" y="254"/>
                  </a:cubicBezTo>
                  <a:lnTo>
                    <a:pt x="665" y="286"/>
                  </a:lnTo>
                  <a:cubicBezTo>
                    <a:pt x="634" y="349"/>
                    <a:pt x="570" y="413"/>
                    <a:pt x="539" y="476"/>
                  </a:cubicBezTo>
                  <a:cubicBezTo>
                    <a:pt x="507" y="539"/>
                    <a:pt x="475" y="634"/>
                    <a:pt x="444" y="698"/>
                  </a:cubicBezTo>
                  <a:cubicBezTo>
                    <a:pt x="412" y="793"/>
                    <a:pt x="380" y="919"/>
                    <a:pt x="380" y="1014"/>
                  </a:cubicBezTo>
                  <a:cubicBezTo>
                    <a:pt x="380" y="1021"/>
                    <a:pt x="380" y="1029"/>
                    <a:pt x="380" y="1038"/>
                  </a:cubicBezTo>
                  <a:lnTo>
                    <a:pt x="380" y="1038"/>
                  </a:lnTo>
                  <a:cubicBezTo>
                    <a:pt x="326" y="1068"/>
                    <a:pt x="274" y="1102"/>
                    <a:pt x="222" y="1141"/>
                  </a:cubicBezTo>
                  <a:cubicBezTo>
                    <a:pt x="95" y="1268"/>
                    <a:pt x="0" y="1489"/>
                    <a:pt x="0" y="1648"/>
                  </a:cubicBezTo>
                  <a:cubicBezTo>
                    <a:pt x="0" y="1838"/>
                    <a:pt x="95" y="2059"/>
                    <a:pt x="222" y="2154"/>
                  </a:cubicBezTo>
                  <a:cubicBezTo>
                    <a:pt x="349" y="2281"/>
                    <a:pt x="539" y="2376"/>
                    <a:pt x="729" y="2376"/>
                  </a:cubicBezTo>
                  <a:cubicBezTo>
                    <a:pt x="836" y="2376"/>
                    <a:pt x="933" y="2356"/>
                    <a:pt x="1026" y="2310"/>
                  </a:cubicBezTo>
                  <a:lnTo>
                    <a:pt x="1026" y="2310"/>
                  </a:lnTo>
                  <a:cubicBezTo>
                    <a:pt x="1096" y="2306"/>
                    <a:pt x="1166" y="2299"/>
                    <a:pt x="1235" y="2281"/>
                  </a:cubicBezTo>
                  <a:cubicBezTo>
                    <a:pt x="1248" y="2277"/>
                    <a:pt x="1260" y="2273"/>
                    <a:pt x="1272" y="2268"/>
                  </a:cubicBezTo>
                  <a:lnTo>
                    <a:pt x="1272" y="2268"/>
                  </a:lnTo>
                  <a:cubicBezTo>
                    <a:pt x="1288" y="2285"/>
                    <a:pt x="1307" y="2301"/>
                    <a:pt x="1330" y="2313"/>
                  </a:cubicBezTo>
                  <a:cubicBezTo>
                    <a:pt x="1394" y="2376"/>
                    <a:pt x="1457" y="2408"/>
                    <a:pt x="1552" y="2439"/>
                  </a:cubicBezTo>
                  <a:lnTo>
                    <a:pt x="1742" y="2439"/>
                  </a:lnTo>
                  <a:cubicBezTo>
                    <a:pt x="1869" y="2439"/>
                    <a:pt x="1932" y="2439"/>
                    <a:pt x="2027" y="2376"/>
                  </a:cubicBezTo>
                  <a:cubicBezTo>
                    <a:pt x="2091" y="2376"/>
                    <a:pt x="2154" y="2344"/>
                    <a:pt x="2186" y="2281"/>
                  </a:cubicBezTo>
                  <a:cubicBezTo>
                    <a:pt x="2281" y="2249"/>
                    <a:pt x="2344" y="2186"/>
                    <a:pt x="2376" y="2091"/>
                  </a:cubicBezTo>
                  <a:cubicBezTo>
                    <a:pt x="2407" y="2059"/>
                    <a:pt x="2439" y="1964"/>
                    <a:pt x="2439" y="1901"/>
                  </a:cubicBezTo>
                  <a:cubicBezTo>
                    <a:pt x="2441" y="1901"/>
                    <a:pt x="2443" y="1901"/>
                    <a:pt x="2444" y="1901"/>
                  </a:cubicBezTo>
                  <a:lnTo>
                    <a:pt x="2444" y="1901"/>
                  </a:lnTo>
                  <a:lnTo>
                    <a:pt x="2439" y="1933"/>
                  </a:lnTo>
                  <a:cubicBezTo>
                    <a:pt x="2444" y="1922"/>
                    <a:pt x="2449" y="1911"/>
                    <a:pt x="2452" y="1899"/>
                  </a:cubicBezTo>
                  <a:lnTo>
                    <a:pt x="2452" y="1899"/>
                  </a:lnTo>
                  <a:cubicBezTo>
                    <a:pt x="2471" y="1891"/>
                    <a:pt x="2471" y="1869"/>
                    <a:pt x="2471" y="1869"/>
                  </a:cubicBezTo>
                  <a:cubicBezTo>
                    <a:pt x="2471" y="1819"/>
                    <a:pt x="2491" y="1769"/>
                    <a:pt x="2499" y="1718"/>
                  </a:cubicBezTo>
                  <a:lnTo>
                    <a:pt x="2499" y="1718"/>
                  </a:lnTo>
                  <a:cubicBezTo>
                    <a:pt x="2500" y="1716"/>
                    <a:pt x="2501" y="1713"/>
                    <a:pt x="2502" y="1711"/>
                  </a:cubicBezTo>
                  <a:cubicBezTo>
                    <a:pt x="2509" y="1672"/>
                    <a:pt x="2514" y="1635"/>
                    <a:pt x="2518" y="1599"/>
                  </a:cubicBezTo>
                  <a:lnTo>
                    <a:pt x="2518" y="1599"/>
                  </a:lnTo>
                  <a:cubicBezTo>
                    <a:pt x="2543" y="1467"/>
                    <a:pt x="2560" y="1331"/>
                    <a:pt x="2534" y="1173"/>
                  </a:cubicBezTo>
                  <a:cubicBezTo>
                    <a:pt x="2534" y="1078"/>
                    <a:pt x="2502" y="983"/>
                    <a:pt x="2471" y="856"/>
                  </a:cubicBezTo>
                  <a:cubicBezTo>
                    <a:pt x="2439" y="761"/>
                    <a:pt x="2407" y="666"/>
                    <a:pt x="2376" y="603"/>
                  </a:cubicBezTo>
                  <a:cubicBezTo>
                    <a:pt x="2344" y="571"/>
                    <a:pt x="2344" y="539"/>
                    <a:pt x="2312" y="508"/>
                  </a:cubicBezTo>
                  <a:cubicBezTo>
                    <a:pt x="2249" y="413"/>
                    <a:pt x="2186" y="349"/>
                    <a:pt x="2122" y="286"/>
                  </a:cubicBezTo>
                  <a:cubicBezTo>
                    <a:pt x="1996" y="159"/>
                    <a:pt x="1869" y="96"/>
                    <a:pt x="1679" y="33"/>
                  </a:cubicBezTo>
                  <a:lnTo>
                    <a:pt x="1647" y="33"/>
                  </a:lnTo>
                  <a:cubicBezTo>
                    <a:pt x="1552" y="1"/>
                    <a:pt x="1489" y="1"/>
                    <a:pt x="1425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95" name="Google Shape;2795;p30"/>
            <p:cNvSpPr/>
            <p:nvPr/>
          </p:nvSpPr>
          <p:spPr>
            <a:xfrm>
              <a:off x="5420254" y="3951399"/>
              <a:ext cx="86034" cy="75202"/>
            </a:xfrm>
            <a:custGeom>
              <a:avLst/>
              <a:gdLst/>
              <a:ahLst/>
              <a:cxnLst/>
              <a:rect l="l" t="t" r="r" b="b"/>
              <a:pathLst>
                <a:path w="2629" h="2298" extrusionOk="0">
                  <a:moveTo>
                    <a:pt x="1964" y="255"/>
                  </a:moveTo>
                  <a:cubicBezTo>
                    <a:pt x="1982" y="264"/>
                    <a:pt x="1998" y="273"/>
                    <a:pt x="2012" y="282"/>
                  </a:cubicBezTo>
                  <a:lnTo>
                    <a:pt x="2012" y="282"/>
                  </a:lnTo>
                  <a:cubicBezTo>
                    <a:pt x="1994" y="275"/>
                    <a:pt x="1976" y="268"/>
                    <a:pt x="1964" y="255"/>
                  </a:cubicBezTo>
                  <a:close/>
                  <a:moveTo>
                    <a:pt x="757" y="1"/>
                  </a:moveTo>
                  <a:cubicBezTo>
                    <a:pt x="691" y="1"/>
                    <a:pt x="627" y="11"/>
                    <a:pt x="570" y="34"/>
                  </a:cubicBezTo>
                  <a:cubicBezTo>
                    <a:pt x="380" y="65"/>
                    <a:pt x="222" y="192"/>
                    <a:pt x="127" y="350"/>
                  </a:cubicBezTo>
                  <a:cubicBezTo>
                    <a:pt x="64" y="509"/>
                    <a:pt x="0" y="730"/>
                    <a:pt x="64" y="889"/>
                  </a:cubicBezTo>
                  <a:cubicBezTo>
                    <a:pt x="190" y="1269"/>
                    <a:pt x="380" y="1649"/>
                    <a:pt x="697" y="1902"/>
                  </a:cubicBezTo>
                  <a:cubicBezTo>
                    <a:pt x="887" y="2060"/>
                    <a:pt x="1077" y="2187"/>
                    <a:pt x="1330" y="2250"/>
                  </a:cubicBezTo>
                  <a:cubicBezTo>
                    <a:pt x="1457" y="2282"/>
                    <a:pt x="1576" y="2298"/>
                    <a:pt x="1699" y="2298"/>
                  </a:cubicBezTo>
                  <a:cubicBezTo>
                    <a:pt x="1821" y="2298"/>
                    <a:pt x="1948" y="2282"/>
                    <a:pt x="2091" y="2250"/>
                  </a:cubicBezTo>
                  <a:cubicBezTo>
                    <a:pt x="2154" y="2219"/>
                    <a:pt x="2217" y="2219"/>
                    <a:pt x="2249" y="2187"/>
                  </a:cubicBezTo>
                  <a:cubicBezTo>
                    <a:pt x="2312" y="2155"/>
                    <a:pt x="2344" y="2124"/>
                    <a:pt x="2407" y="2060"/>
                  </a:cubicBezTo>
                  <a:cubicBezTo>
                    <a:pt x="2439" y="2029"/>
                    <a:pt x="2471" y="1965"/>
                    <a:pt x="2502" y="1934"/>
                  </a:cubicBezTo>
                  <a:cubicBezTo>
                    <a:pt x="2566" y="1839"/>
                    <a:pt x="2597" y="1744"/>
                    <a:pt x="2597" y="1649"/>
                  </a:cubicBezTo>
                  <a:cubicBezTo>
                    <a:pt x="2629" y="1585"/>
                    <a:pt x="2629" y="1522"/>
                    <a:pt x="2597" y="1459"/>
                  </a:cubicBezTo>
                  <a:cubicBezTo>
                    <a:pt x="2597" y="1395"/>
                    <a:pt x="2597" y="1364"/>
                    <a:pt x="2566" y="1300"/>
                  </a:cubicBezTo>
                  <a:cubicBezTo>
                    <a:pt x="2564" y="1297"/>
                    <a:pt x="2563" y="1293"/>
                    <a:pt x="2561" y="1290"/>
                  </a:cubicBezTo>
                  <a:lnTo>
                    <a:pt x="2561" y="1290"/>
                  </a:lnTo>
                  <a:cubicBezTo>
                    <a:pt x="2578" y="1253"/>
                    <a:pt x="2591" y="1214"/>
                    <a:pt x="2597" y="1174"/>
                  </a:cubicBezTo>
                  <a:cubicBezTo>
                    <a:pt x="2629" y="1015"/>
                    <a:pt x="2629" y="794"/>
                    <a:pt x="2534" y="635"/>
                  </a:cubicBezTo>
                  <a:cubicBezTo>
                    <a:pt x="2407" y="477"/>
                    <a:pt x="2281" y="350"/>
                    <a:pt x="2091" y="319"/>
                  </a:cubicBezTo>
                  <a:cubicBezTo>
                    <a:pt x="2089" y="317"/>
                    <a:pt x="2088" y="316"/>
                    <a:pt x="2086" y="315"/>
                  </a:cubicBezTo>
                  <a:lnTo>
                    <a:pt x="2086" y="315"/>
                  </a:lnTo>
                  <a:cubicBezTo>
                    <a:pt x="2097" y="317"/>
                    <a:pt x="2109" y="319"/>
                    <a:pt x="2122" y="319"/>
                  </a:cubicBezTo>
                  <a:cubicBezTo>
                    <a:pt x="1964" y="255"/>
                    <a:pt x="1806" y="129"/>
                    <a:pt x="1615" y="97"/>
                  </a:cubicBezTo>
                  <a:cubicBezTo>
                    <a:pt x="1531" y="72"/>
                    <a:pt x="1444" y="60"/>
                    <a:pt x="1357" y="60"/>
                  </a:cubicBezTo>
                  <a:cubicBezTo>
                    <a:pt x="1271" y="60"/>
                    <a:pt x="1185" y="71"/>
                    <a:pt x="1101" y="93"/>
                  </a:cubicBezTo>
                  <a:lnTo>
                    <a:pt x="1101" y="93"/>
                  </a:lnTo>
                  <a:cubicBezTo>
                    <a:pt x="1000" y="34"/>
                    <a:pt x="875" y="1"/>
                    <a:pt x="757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96" name="Google Shape;2796;p30"/>
            <p:cNvSpPr/>
            <p:nvPr/>
          </p:nvSpPr>
          <p:spPr>
            <a:xfrm>
              <a:off x="5302118" y="4007423"/>
              <a:ext cx="86034" cy="77755"/>
            </a:xfrm>
            <a:custGeom>
              <a:avLst/>
              <a:gdLst/>
              <a:ahLst/>
              <a:cxnLst/>
              <a:rect l="l" t="t" r="r" b="b"/>
              <a:pathLst>
                <a:path w="2629" h="2376" extrusionOk="0">
                  <a:moveTo>
                    <a:pt x="1478" y="1300"/>
                  </a:moveTo>
                  <a:lnTo>
                    <a:pt x="1483" y="1330"/>
                  </a:lnTo>
                  <a:lnTo>
                    <a:pt x="1480" y="1352"/>
                  </a:lnTo>
                  <a:lnTo>
                    <a:pt x="1480" y="1352"/>
                  </a:lnTo>
                  <a:cubicBezTo>
                    <a:pt x="1460" y="1328"/>
                    <a:pt x="1460" y="1306"/>
                    <a:pt x="1478" y="1300"/>
                  </a:cubicBezTo>
                  <a:close/>
                  <a:moveTo>
                    <a:pt x="1488" y="1552"/>
                  </a:moveTo>
                  <a:lnTo>
                    <a:pt x="1488" y="1552"/>
                  </a:lnTo>
                  <a:cubicBezTo>
                    <a:pt x="1452" y="1570"/>
                    <a:pt x="1415" y="1588"/>
                    <a:pt x="1379" y="1601"/>
                  </a:cubicBezTo>
                  <a:lnTo>
                    <a:pt x="1379" y="1601"/>
                  </a:lnTo>
                  <a:cubicBezTo>
                    <a:pt x="1415" y="1584"/>
                    <a:pt x="1456" y="1568"/>
                    <a:pt x="1488" y="1552"/>
                  </a:cubicBezTo>
                  <a:close/>
                  <a:moveTo>
                    <a:pt x="1520" y="0"/>
                  </a:moveTo>
                  <a:cubicBezTo>
                    <a:pt x="1425" y="0"/>
                    <a:pt x="1330" y="0"/>
                    <a:pt x="1235" y="32"/>
                  </a:cubicBezTo>
                  <a:cubicBezTo>
                    <a:pt x="1140" y="32"/>
                    <a:pt x="1045" y="95"/>
                    <a:pt x="982" y="158"/>
                  </a:cubicBezTo>
                  <a:cubicBezTo>
                    <a:pt x="909" y="183"/>
                    <a:pt x="873" y="226"/>
                    <a:pt x="832" y="288"/>
                  </a:cubicBezTo>
                  <a:lnTo>
                    <a:pt x="832" y="288"/>
                  </a:lnTo>
                  <a:cubicBezTo>
                    <a:pt x="789" y="305"/>
                    <a:pt x="745" y="324"/>
                    <a:pt x="697" y="348"/>
                  </a:cubicBezTo>
                  <a:cubicBezTo>
                    <a:pt x="665" y="380"/>
                    <a:pt x="633" y="412"/>
                    <a:pt x="602" y="412"/>
                  </a:cubicBezTo>
                  <a:cubicBezTo>
                    <a:pt x="443" y="538"/>
                    <a:pt x="285" y="633"/>
                    <a:pt x="190" y="823"/>
                  </a:cubicBezTo>
                  <a:cubicBezTo>
                    <a:pt x="0" y="1140"/>
                    <a:pt x="0" y="1520"/>
                    <a:pt x="190" y="1837"/>
                  </a:cubicBezTo>
                  <a:cubicBezTo>
                    <a:pt x="285" y="1995"/>
                    <a:pt x="412" y="2090"/>
                    <a:pt x="570" y="2217"/>
                  </a:cubicBezTo>
                  <a:cubicBezTo>
                    <a:pt x="633" y="2249"/>
                    <a:pt x="728" y="2280"/>
                    <a:pt x="823" y="2312"/>
                  </a:cubicBezTo>
                  <a:cubicBezTo>
                    <a:pt x="823" y="2312"/>
                    <a:pt x="855" y="2344"/>
                    <a:pt x="887" y="2344"/>
                  </a:cubicBezTo>
                  <a:cubicBezTo>
                    <a:pt x="982" y="2375"/>
                    <a:pt x="1077" y="2375"/>
                    <a:pt x="1172" y="2375"/>
                  </a:cubicBezTo>
                  <a:cubicBezTo>
                    <a:pt x="1267" y="2375"/>
                    <a:pt x="1362" y="2375"/>
                    <a:pt x="1457" y="2344"/>
                  </a:cubicBezTo>
                  <a:cubicBezTo>
                    <a:pt x="1489" y="2344"/>
                    <a:pt x="1552" y="2312"/>
                    <a:pt x="1584" y="2312"/>
                  </a:cubicBezTo>
                  <a:cubicBezTo>
                    <a:pt x="1647" y="2280"/>
                    <a:pt x="1774" y="2249"/>
                    <a:pt x="1837" y="2185"/>
                  </a:cubicBezTo>
                  <a:cubicBezTo>
                    <a:pt x="1932" y="2122"/>
                    <a:pt x="2027" y="2059"/>
                    <a:pt x="2090" y="1995"/>
                  </a:cubicBezTo>
                  <a:cubicBezTo>
                    <a:pt x="2185" y="1900"/>
                    <a:pt x="2249" y="1805"/>
                    <a:pt x="2312" y="1742"/>
                  </a:cubicBezTo>
                  <a:cubicBezTo>
                    <a:pt x="2344" y="1679"/>
                    <a:pt x="2375" y="1615"/>
                    <a:pt x="2407" y="1552"/>
                  </a:cubicBezTo>
                  <a:cubicBezTo>
                    <a:pt x="2470" y="1457"/>
                    <a:pt x="2534" y="1330"/>
                    <a:pt x="2565" y="1203"/>
                  </a:cubicBezTo>
                  <a:cubicBezTo>
                    <a:pt x="2629" y="1077"/>
                    <a:pt x="2629" y="950"/>
                    <a:pt x="2565" y="823"/>
                  </a:cubicBezTo>
                  <a:cubicBezTo>
                    <a:pt x="2534" y="697"/>
                    <a:pt x="2470" y="570"/>
                    <a:pt x="2407" y="507"/>
                  </a:cubicBezTo>
                  <a:cubicBezTo>
                    <a:pt x="2344" y="412"/>
                    <a:pt x="2249" y="380"/>
                    <a:pt x="2185" y="317"/>
                  </a:cubicBezTo>
                  <a:cubicBezTo>
                    <a:pt x="2122" y="285"/>
                    <a:pt x="2090" y="253"/>
                    <a:pt x="2059" y="253"/>
                  </a:cubicBezTo>
                  <a:cubicBezTo>
                    <a:pt x="1964" y="190"/>
                    <a:pt x="1869" y="127"/>
                    <a:pt x="1774" y="95"/>
                  </a:cubicBezTo>
                  <a:cubicBezTo>
                    <a:pt x="1679" y="32"/>
                    <a:pt x="1615" y="0"/>
                    <a:pt x="1520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97" name="Google Shape;2797;p30"/>
            <p:cNvSpPr/>
            <p:nvPr/>
          </p:nvSpPr>
          <p:spPr>
            <a:xfrm>
              <a:off x="5266874" y="4113124"/>
              <a:ext cx="79816" cy="95786"/>
            </a:xfrm>
            <a:custGeom>
              <a:avLst/>
              <a:gdLst/>
              <a:ahLst/>
              <a:cxnLst/>
              <a:rect l="l" t="t" r="r" b="b"/>
              <a:pathLst>
                <a:path w="2439" h="2927" extrusionOk="0">
                  <a:moveTo>
                    <a:pt x="1489" y="32"/>
                  </a:moveTo>
                  <a:lnTo>
                    <a:pt x="1545" y="41"/>
                  </a:lnTo>
                  <a:lnTo>
                    <a:pt x="1545" y="41"/>
                  </a:lnTo>
                  <a:cubicBezTo>
                    <a:pt x="1537" y="44"/>
                    <a:pt x="1529" y="46"/>
                    <a:pt x="1520" y="46"/>
                  </a:cubicBezTo>
                  <a:cubicBezTo>
                    <a:pt x="1510" y="46"/>
                    <a:pt x="1499" y="43"/>
                    <a:pt x="1489" y="32"/>
                  </a:cubicBezTo>
                  <a:close/>
                  <a:moveTo>
                    <a:pt x="1814" y="126"/>
                  </a:moveTo>
                  <a:lnTo>
                    <a:pt x="1814" y="126"/>
                  </a:lnTo>
                  <a:cubicBezTo>
                    <a:pt x="1822" y="127"/>
                    <a:pt x="1829" y="127"/>
                    <a:pt x="1837" y="127"/>
                  </a:cubicBezTo>
                  <a:lnTo>
                    <a:pt x="1816" y="127"/>
                  </a:lnTo>
                  <a:cubicBezTo>
                    <a:pt x="1815" y="127"/>
                    <a:pt x="1815" y="126"/>
                    <a:pt x="1814" y="126"/>
                  </a:cubicBezTo>
                  <a:close/>
                  <a:moveTo>
                    <a:pt x="1893" y="186"/>
                  </a:moveTo>
                  <a:cubicBezTo>
                    <a:pt x="1916" y="198"/>
                    <a:pt x="1940" y="210"/>
                    <a:pt x="1964" y="222"/>
                  </a:cubicBezTo>
                  <a:lnTo>
                    <a:pt x="1932" y="222"/>
                  </a:lnTo>
                  <a:cubicBezTo>
                    <a:pt x="1920" y="210"/>
                    <a:pt x="1907" y="198"/>
                    <a:pt x="1893" y="186"/>
                  </a:cubicBezTo>
                  <a:close/>
                  <a:moveTo>
                    <a:pt x="1329" y="1505"/>
                  </a:moveTo>
                  <a:cubicBezTo>
                    <a:pt x="1329" y="1505"/>
                    <a:pt x="1329" y="1505"/>
                    <a:pt x="1330" y="1506"/>
                  </a:cubicBezTo>
                  <a:lnTo>
                    <a:pt x="1330" y="1506"/>
                  </a:lnTo>
                  <a:cubicBezTo>
                    <a:pt x="1328" y="1506"/>
                    <a:pt x="1327" y="1506"/>
                    <a:pt x="1325" y="1507"/>
                  </a:cubicBezTo>
                  <a:lnTo>
                    <a:pt x="1325" y="1507"/>
                  </a:lnTo>
                  <a:cubicBezTo>
                    <a:pt x="1325" y="1506"/>
                    <a:pt x="1324" y="1506"/>
                    <a:pt x="1324" y="1506"/>
                  </a:cubicBezTo>
                  <a:lnTo>
                    <a:pt x="1324" y="1506"/>
                  </a:lnTo>
                  <a:lnTo>
                    <a:pt x="1329" y="1505"/>
                  </a:lnTo>
                  <a:close/>
                  <a:moveTo>
                    <a:pt x="1301" y="1509"/>
                  </a:moveTo>
                  <a:lnTo>
                    <a:pt x="1301" y="1509"/>
                  </a:lnTo>
                  <a:cubicBezTo>
                    <a:pt x="1302" y="1510"/>
                    <a:pt x="1303" y="1510"/>
                    <a:pt x="1304" y="1511"/>
                  </a:cubicBezTo>
                  <a:lnTo>
                    <a:pt x="1304" y="1511"/>
                  </a:lnTo>
                  <a:cubicBezTo>
                    <a:pt x="1302" y="1510"/>
                    <a:pt x="1300" y="1510"/>
                    <a:pt x="1299" y="1510"/>
                  </a:cubicBezTo>
                  <a:lnTo>
                    <a:pt x="1299" y="1510"/>
                  </a:lnTo>
                  <a:lnTo>
                    <a:pt x="1301" y="1509"/>
                  </a:lnTo>
                  <a:close/>
                  <a:moveTo>
                    <a:pt x="1453" y="1515"/>
                  </a:moveTo>
                  <a:lnTo>
                    <a:pt x="1449" y="1535"/>
                  </a:lnTo>
                  <a:lnTo>
                    <a:pt x="1449" y="1535"/>
                  </a:lnTo>
                  <a:cubicBezTo>
                    <a:pt x="1447" y="1540"/>
                    <a:pt x="1445" y="1544"/>
                    <a:pt x="1443" y="1548"/>
                  </a:cubicBezTo>
                  <a:lnTo>
                    <a:pt x="1443" y="1548"/>
                  </a:lnTo>
                  <a:cubicBezTo>
                    <a:pt x="1446" y="1537"/>
                    <a:pt x="1449" y="1525"/>
                    <a:pt x="1453" y="1515"/>
                  </a:cubicBezTo>
                  <a:close/>
                  <a:moveTo>
                    <a:pt x="1411" y="1558"/>
                  </a:moveTo>
                  <a:cubicBezTo>
                    <a:pt x="1411" y="1558"/>
                    <a:pt x="1412" y="1558"/>
                    <a:pt x="1413" y="1559"/>
                  </a:cubicBezTo>
                  <a:lnTo>
                    <a:pt x="1413" y="1559"/>
                  </a:lnTo>
                  <a:cubicBezTo>
                    <a:pt x="1414" y="1561"/>
                    <a:pt x="1415" y="1564"/>
                    <a:pt x="1416" y="1566"/>
                  </a:cubicBezTo>
                  <a:lnTo>
                    <a:pt x="1416" y="1566"/>
                  </a:lnTo>
                  <a:cubicBezTo>
                    <a:pt x="1415" y="1565"/>
                    <a:pt x="1414" y="1564"/>
                    <a:pt x="1413" y="1563"/>
                  </a:cubicBezTo>
                  <a:lnTo>
                    <a:pt x="1413" y="1563"/>
                  </a:lnTo>
                  <a:cubicBezTo>
                    <a:pt x="1412" y="1561"/>
                    <a:pt x="1411" y="1559"/>
                    <a:pt x="1411" y="1558"/>
                  </a:cubicBezTo>
                  <a:close/>
                  <a:moveTo>
                    <a:pt x="1431" y="1570"/>
                  </a:moveTo>
                  <a:cubicBezTo>
                    <a:pt x="1431" y="1570"/>
                    <a:pt x="1432" y="1570"/>
                    <a:pt x="1432" y="1570"/>
                  </a:cubicBezTo>
                  <a:lnTo>
                    <a:pt x="1432" y="1570"/>
                  </a:lnTo>
                  <a:cubicBezTo>
                    <a:pt x="1432" y="1571"/>
                    <a:pt x="1432" y="1572"/>
                    <a:pt x="1431" y="1572"/>
                  </a:cubicBezTo>
                  <a:lnTo>
                    <a:pt x="1431" y="1572"/>
                  </a:lnTo>
                  <a:cubicBezTo>
                    <a:pt x="1431" y="1571"/>
                    <a:pt x="1431" y="1570"/>
                    <a:pt x="1431" y="1570"/>
                  </a:cubicBezTo>
                  <a:close/>
                  <a:moveTo>
                    <a:pt x="1434" y="1571"/>
                  </a:moveTo>
                  <a:cubicBezTo>
                    <a:pt x="1434" y="1571"/>
                    <a:pt x="1434" y="1571"/>
                    <a:pt x="1434" y="1571"/>
                  </a:cubicBezTo>
                  <a:lnTo>
                    <a:pt x="1434" y="1571"/>
                  </a:lnTo>
                  <a:lnTo>
                    <a:pt x="1435" y="1579"/>
                  </a:lnTo>
                  <a:lnTo>
                    <a:pt x="1435" y="1579"/>
                  </a:lnTo>
                  <a:cubicBezTo>
                    <a:pt x="1434" y="1578"/>
                    <a:pt x="1433" y="1578"/>
                    <a:pt x="1432" y="1577"/>
                  </a:cubicBezTo>
                  <a:lnTo>
                    <a:pt x="1432" y="1577"/>
                  </a:lnTo>
                  <a:cubicBezTo>
                    <a:pt x="1432" y="1576"/>
                    <a:pt x="1432" y="1575"/>
                    <a:pt x="1432" y="1574"/>
                  </a:cubicBezTo>
                  <a:lnTo>
                    <a:pt x="1432" y="1574"/>
                  </a:lnTo>
                  <a:cubicBezTo>
                    <a:pt x="1432" y="1573"/>
                    <a:pt x="1433" y="1572"/>
                    <a:pt x="1434" y="1571"/>
                  </a:cubicBezTo>
                  <a:close/>
                  <a:moveTo>
                    <a:pt x="1447" y="1551"/>
                  </a:moveTo>
                  <a:lnTo>
                    <a:pt x="1443" y="1576"/>
                  </a:lnTo>
                  <a:lnTo>
                    <a:pt x="1443" y="1576"/>
                  </a:lnTo>
                  <a:cubicBezTo>
                    <a:pt x="1441" y="1575"/>
                    <a:pt x="1439" y="1574"/>
                    <a:pt x="1437" y="1573"/>
                  </a:cubicBezTo>
                  <a:lnTo>
                    <a:pt x="1437" y="1573"/>
                  </a:lnTo>
                  <a:cubicBezTo>
                    <a:pt x="1437" y="1575"/>
                    <a:pt x="1436" y="1577"/>
                    <a:pt x="1436" y="1579"/>
                  </a:cubicBezTo>
                  <a:lnTo>
                    <a:pt x="1436" y="1579"/>
                  </a:lnTo>
                  <a:cubicBezTo>
                    <a:pt x="1436" y="1579"/>
                    <a:pt x="1436" y="1579"/>
                    <a:pt x="1435" y="1579"/>
                  </a:cubicBezTo>
                  <a:lnTo>
                    <a:pt x="1435" y="1579"/>
                  </a:lnTo>
                  <a:cubicBezTo>
                    <a:pt x="1436" y="1577"/>
                    <a:pt x="1436" y="1575"/>
                    <a:pt x="1436" y="1573"/>
                  </a:cubicBezTo>
                  <a:lnTo>
                    <a:pt x="1436" y="1573"/>
                  </a:lnTo>
                  <a:cubicBezTo>
                    <a:pt x="1437" y="1573"/>
                    <a:pt x="1437" y="1573"/>
                    <a:pt x="1437" y="1573"/>
                  </a:cubicBezTo>
                  <a:lnTo>
                    <a:pt x="1437" y="1573"/>
                  </a:lnTo>
                  <a:cubicBezTo>
                    <a:pt x="1438" y="1569"/>
                    <a:pt x="1439" y="1566"/>
                    <a:pt x="1440" y="1562"/>
                  </a:cubicBezTo>
                  <a:lnTo>
                    <a:pt x="1440" y="1562"/>
                  </a:lnTo>
                  <a:cubicBezTo>
                    <a:pt x="1442" y="1558"/>
                    <a:pt x="1444" y="1554"/>
                    <a:pt x="1447" y="1551"/>
                  </a:cubicBezTo>
                  <a:close/>
                  <a:moveTo>
                    <a:pt x="1435" y="1586"/>
                  </a:moveTo>
                  <a:cubicBezTo>
                    <a:pt x="1435" y="1586"/>
                    <a:pt x="1435" y="1587"/>
                    <a:pt x="1435" y="1587"/>
                  </a:cubicBezTo>
                  <a:lnTo>
                    <a:pt x="1435" y="1587"/>
                  </a:lnTo>
                  <a:cubicBezTo>
                    <a:pt x="1434" y="1587"/>
                    <a:pt x="1434" y="1587"/>
                    <a:pt x="1434" y="1587"/>
                  </a:cubicBezTo>
                  <a:lnTo>
                    <a:pt x="1434" y="1587"/>
                  </a:lnTo>
                  <a:cubicBezTo>
                    <a:pt x="1435" y="1587"/>
                    <a:pt x="1435" y="1586"/>
                    <a:pt x="1435" y="1586"/>
                  </a:cubicBezTo>
                  <a:close/>
                  <a:moveTo>
                    <a:pt x="1422" y="1586"/>
                  </a:moveTo>
                  <a:lnTo>
                    <a:pt x="1422" y="1586"/>
                  </a:lnTo>
                  <a:cubicBezTo>
                    <a:pt x="1425" y="1591"/>
                    <a:pt x="1428" y="1597"/>
                    <a:pt x="1432" y="1602"/>
                  </a:cubicBezTo>
                  <a:lnTo>
                    <a:pt x="1432" y="1602"/>
                  </a:lnTo>
                  <a:cubicBezTo>
                    <a:pt x="1432" y="1602"/>
                    <a:pt x="1432" y="1602"/>
                    <a:pt x="1432" y="1602"/>
                  </a:cubicBezTo>
                  <a:lnTo>
                    <a:pt x="1432" y="1602"/>
                  </a:lnTo>
                  <a:cubicBezTo>
                    <a:pt x="1432" y="1602"/>
                    <a:pt x="1432" y="1603"/>
                    <a:pt x="1433" y="1603"/>
                  </a:cubicBezTo>
                  <a:lnTo>
                    <a:pt x="1433" y="1603"/>
                  </a:lnTo>
                  <a:cubicBezTo>
                    <a:pt x="1432" y="1603"/>
                    <a:pt x="1432" y="1602"/>
                    <a:pt x="1432" y="1602"/>
                  </a:cubicBezTo>
                  <a:lnTo>
                    <a:pt x="1432" y="1602"/>
                  </a:lnTo>
                  <a:cubicBezTo>
                    <a:pt x="1431" y="1604"/>
                    <a:pt x="1431" y="1606"/>
                    <a:pt x="1431" y="1608"/>
                  </a:cubicBezTo>
                  <a:lnTo>
                    <a:pt x="1431" y="1608"/>
                  </a:lnTo>
                  <a:cubicBezTo>
                    <a:pt x="1428" y="1602"/>
                    <a:pt x="1425" y="1594"/>
                    <a:pt x="1422" y="1586"/>
                  </a:cubicBezTo>
                  <a:close/>
                  <a:moveTo>
                    <a:pt x="1443" y="1576"/>
                  </a:moveTo>
                  <a:lnTo>
                    <a:pt x="1443" y="1576"/>
                  </a:lnTo>
                  <a:cubicBezTo>
                    <a:pt x="1447" y="1579"/>
                    <a:pt x="1452" y="1581"/>
                    <a:pt x="1457" y="1584"/>
                  </a:cubicBezTo>
                  <a:cubicBezTo>
                    <a:pt x="1452" y="1584"/>
                    <a:pt x="1447" y="1583"/>
                    <a:pt x="1442" y="1581"/>
                  </a:cubicBezTo>
                  <a:lnTo>
                    <a:pt x="1442" y="1581"/>
                  </a:lnTo>
                  <a:lnTo>
                    <a:pt x="1439" y="1600"/>
                  </a:lnTo>
                  <a:lnTo>
                    <a:pt x="1441" y="1615"/>
                  </a:lnTo>
                  <a:lnTo>
                    <a:pt x="1441" y="1615"/>
                  </a:lnTo>
                  <a:cubicBezTo>
                    <a:pt x="1440" y="1611"/>
                    <a:pt x="1439" y="1607"/>
                    <a:pt x="1438" y="1603"/>
                  </a:cubicBezTo>
                  <a:lnTo>
                    <a:pt x="1438" y="1603"/>
                  </a:lnTo>
                  <a:lnTo>
                    <a:pt x="1437" y="1610"/>
                  </a:lnTo>
                  <a:lnTo>
                    <a:pt x="1437" y="1610"/>
                  </a:lnTo>
                  <a:cubicBezTo>
                    <a:pt x="1436" y="1608"/>
                    <a:pt x="1435" y="1607"/>
                    <a:pt x="1433" y="1605"/>
                  </a:cubicBezTo>
                  <a:lnTo>
                    <a:pt x="1433" y="1605"/>
                  </a:lnTo>
                  <a:cubicBezTo>
                    <a:pt x="1433" y="1605"/>
                    <a:pt x="1433" y="1605"/>
                    <a:pt x="1433" y="1605"/>
                  </a:cubicBezTo>
                  <a:lnTo>
                    <a:pt x="1433" y="1605"/>
                  </a:lnTo>
                  <a:cubicBezTo>
                    <a:pt x="1433" y="1605"/>
                    <a:pt x="1433" y="1604"/>
                    <a:pt x="1433" y="1603"/>
                  </a:cubicBezTo>
                  <a:lnTo>
                    <a:pt x="1433" y="1603"/>
                  </a:lnTo>
                  <a:cubicBezTo>
                    <a:pt x="1433" y="1604"/>
                    <a:pt x="1433" y="1604"/>
                    <a:pt x="1433" y="1605"/>
                  </a:cubicBezTo>
                  <a:lnTo>
                    <a:pt x="1433" y="1605"/>
                  </a:lnTo>
                  <a:cubicBezTo>
                    <a:pt x="1434" y="1599"/>
                    <a:pt x="1434" y="1593"/>
                    <a:pt x="1435" y="1587"/>
                  </a:cubicBezTo>
                  <a:lnTo>
                    <a:pt x="1435" y="1587"/>
                  </a:lnTo>
                  <a:cubicBezTo>
                    <a:pt x="1436" y="1593"/>
                    <a:pt x="1437" y="1598"/>
                    <a:pt x="1438" y="1603"/>
                  </a:cubicBezTo>
                  <a:lnTo>
                    <a:pt x="1438" y="1603"/>
                  </a:lnTo>
                  <a:lnTo>
                    <a:pt x="1439" y="1600"/>
                  </a:lnTo>
                  <a:lnTo>
                    <a:pt x="1436" y="1581"/>
                  </a:lnTo>
                  <a:lnTo>
                    <a:pt x="1436" y="1581"/>
                  </a:lnTo>
                  <a:cubicBezTo>
                    <a:pt x="1435" y="1583"/>
                    <a:pt x="1435" y="1584"/>
                    <a:pt x="1435" y="1586"/>
                  </a:cubicBezTo>
                  <a:lnTo>
                    <a:pt x="1435" y="1586"/>
                  </a:lnTo>
                  <a:cubicBezTo>
                    <a:pt x="1435" y="1584"/>
                    <a:pt x="1435" y="1582"/>
                    <a:pt x="1435" y="1580"/>
                  </a:cubicBezTo>
                  <a:lnTo>
                    <a:pt x="1435" y="1580"/>
                  </a:lnTo>
                  <a:lnTo>
                    <a:pt x="1436" y="1581"/>
                  </a:lnTo>
                  <a:lnTo>
                    <a:pt x="1436" y="1581"/>
                  </a:lnTo>
                  <a:cubicBezTo>
                    <a:pt x="1436" y="1580"/>
                    <a:pt x="1436" y="1580"/>
                    <a:pt x="1436" y="1579"/>
                  </a:cubicBezTo>
                  <a:lnTo>
                    <a:pt x="1436" y="1579"/>
                  </a:lnTo>
                  <a:cubicBezTo>
                    <a:pt x="1438" y="1580"/>
                    <a:pt x="1440" y="1581"/>
                    <a:pt x="1442" y="1581"/>
                  </a:cubicBezTo>
                  <a:lnTo>
                    <a:pt x="1442" y="1581"/>
                  </a:lnTo>
                  <a:lnTo>
                    <a:pt x="1443" y="1576"/>
                  </a:lnTo>
                  <a:close/>
                  <a:moveTo>
                    <a:pt x="1442" y="1620"/>
                  </a:moveTo>
                  <a:cubicBezTo>
                    <a:pt x="1447" y="1628"/>
                    <a:pt x="1452" y="1637"/>
                    <a:pt x="1457" y="1647"/>
                  </a:cubicBezTo>
                  <a:cubicBezTo>
                    <a:pt x="1453" y="1643"/>
                    <a:pt x="1449" y="1639"/>
                    <a:pt x="1446" y="1634"/>
                  </a:cubicBezTo>
                  <a:lnTo>
                    <a:pt x="1446" y="1634"/>
                  </a:lnTo>
                  <a:cubicBezTo>
                    <a:pt x="1445" y="1629"/>
                    <a:pt x="1444" y="1624"/>
                    <a:pt x="1442" y="1620"/>
                  </a:cubicBezTo>
                  <a:close/>
                  <a:moveTo>
                    <a:pt x="1431" y="1608"/>
                  </a:moveTo>
                  <a:cubicBezTo>
                    <a:pt x="1432" y="1610"/>
                    <a:pt x="1433" y="1612"/>
                    <a:pt x="1433" y="1614"/>
                  </a:cubicBezTo>
                  <a:lnTo>
                    <a:pt x="1433" y="1614"/>
                  </a:lnTo>
                  <a:cubicBezTo>
                    <a:pt x="1433" y="1618"/>
                    <a:pt x="1434" y="1623"/>
                    <a:pt x="1434" y="1628"/>
                  </a:cubicBezTo>
                  <a:lnTo>
                    <a:pt x="1434" y="1628"/>
                  </a:lnTo>
                  <a:lnTo>
                    <a:pt x="1436" y="1618"/>
                  </a:lnTo>
                  <a:lnTo>
                    <a:pt x="1436" y="1618"/>
                  </a:lnTo>
                  <a:cubicBezTo>
                    <a:pt x="1438" y="1622"/>
                    <a:pt x="1440" y="1625"/>
                    <a:pt x="1442" y="1629"/>
                  </a:cubicBezTo>
                  <a:lnTo>
                    <a:pt x="1442" y="1629"/>
                  </a:lnTo>
                  <a:cubicBezTo>
                    <a:pt x="1440" y="1624"/>
                    <a:pt x="1438" y="1618"/>
                    <a:pt x="1436" y="1613"/>
                  </a:cubicBezTo>
                  <a:lnTo>
                    <a:pt x="1436" y="1613"/>
                  </a:lnTo>
                  <a:lnTo>
                    <a:pt x="1437" y="1610"/>
                  </a:lnTo>
                  <a:lnTo>
                    <a:pt x="1437" y="1610"/>
                  </a:lnTo>
                  <a:cubicBezTo>
                    <a:pt x="1439" y="1613"/>
                    <a:pt x="1440" y="1616"/>
                    <a:pt x="1442" y="1619"/>
                  </a:cubicBezTo>
                  <a:lnTo>
                    <a:pt x="1442" y="1619"/>
                  </a:lnTo>
                  <a:lnTo>
                    <a:pt x="1444" y="1632"/>
                  </a:lnTo>
                  <a:lnTo>
                    <a:pt x="1444" y="1632"/>
                  </a:lnTo>
                  <a:cubicBezTo>
                    <a:pt x="1443" y="1631"/>
                    <a:pt x="1443" y="1630"/>
                    <a:pt x="1442" y="1629"/>
                  </a:cubicBezTo>
                  <a:lnTo>
                    <a:pt x="1442" y="1629"/>
                  </a:lnTo>
                  <a:cubicBezTo>
                    <a:pt x="1443" y="1632"/>
                    <a:pt x="1444" y="1635"/>
                    <a:pt x="1445" y="1638"/>
                  </a:cubicBezTo>
                  <a:lnTo>
                    <a:pt x="1445" y="1638"/>
                  </a:lnTo>
                  <a:lnTo>
                    <a:pt x="1457" y="1710"/>
                  </a:lnTo>
                  <a:cubicBezTo>
                    <a:pt x="1444" y="1684"/>
                    <a:pt x="1436" y="1657"/>
                    <a:pt x="1434" y="1628"/>
                  </a:cubicBezTo>
                  <a:lnTo>
                    <a:pt x="1434" y="1628"/>
                  </a:lnTo>
                  <a:lnTo>
                    <a:pt x="1425" y="1679"/>
                  </a:lnTo>
                  <a:cubicBezTo>
                    <a:pt x="1425" y="1655"/>
                    <a:pt x="1427" y="1631"/>
                    <a:pt x="1431" y="1608"/>
                  </a:cubicBezTo>
                  <a:close/>
                  <a:moveTo>
                    <a:pt x="1425" y="0"/>
                  </a:moveTo>
                  <a:cubicBezTo>
                    <a:pt x="1310" y="0"/>
                    <a:pt x="1160" y="51"/>
                    <a:pt x="1039" y="128"/>
                  </a:cubicBezTo>
                  <a:lnTo>
                    <a:pt x="1039" y="128"/>
                  </a:lnTo>
                  <a:cubicBezTo>
                    <a:pt x="858" y="136"/>
                    <a:pt x="659" y="199"/>
                    <a:pt x="570" y="317"/>
                  </a:cubicBezTo>
                  <a:cubicBezTo>
                    <a:pt x="349" y="570"/>
                    <a:pt x="222" y="792"/>
                    <a:pt x="95" y="1077"/>
                  </a:cubicBezTo>
                  <a:cubicBezTo>
                    <a:pt x="64" y="1172"/>
                    <a:pt x="32" y="1299"/>
                    <a:pt x="32" y="1394"/>
                  </a:cubicBezTo>
                  <a:cubicBezTo>
                    <a:pt x="0" y="1489"/>
                    <a:pt x="0" y="1584"/>
                    <a:pt x="0" y="1710"/>
                  </a:cubicBezTo>
                  <a:cubicBezTo>
                    <a:pt x="32" y="1837"/>
                    <a:pt x="32" y="1932"/>
                    <a:pt x="64" y="2059"/>
                  </a:cubicBezTo>
                  <a:cubicBezTo>
                    <a:pt x="159" y="2249"/>
                    <a:pt x="222" y="2344"/>
                    <a:pt x="349" y="2502"/>
                  </a:cubicBezTo>
                  <a:cubicBezTo>
                    <a:pt x="475" y="2692"/>
                    <a:pt x="729" y="2819"/>
                    <a:pt x="950" y="2882"/>
                  </a:cubicBezTo>
                  <a:cubicBezTo>
                    <a:pt x="1079" y="2911"/>
                    <a:pt x="1213" y="2926"/>
                    <a:pt x="1345" y="2926"/>
                  </a:cubicBezTo>
                  <a:cubicBezTo>
                    <a:pt x="1507" y="2926"/>
                    <a:pt x="1666" y="2903"/>
                    <a:pt x="1805" y="2851"/>
                  </a:cubicBezTo>
                  <a:cubicBezTo>
                    <a:pt x="2122" y="2755"/>
                    <a:pt x="2344" y="2470"/>
                    <a:pt x="2344" y="2154"/>
                  </a:cubicBezTo>
                  <a:cubicBezTo>
                    <a:pt x="2344" y="1871"/>
                    <a:pt x="2344" y="1613"/>
                    <a:pt x="2367" y="1335"/>
                  </a:cubicBezTo>
                  <a:lnTo>
                    <a:pt x="2367" y="1335"/>
                  </a:lnTo>
                  <a:cubicBezTo>
                    <a:pt x="2379" y="1270"/>
                    <a:pt x="2386" y="1205"/>
                    <a:pt x="2407" y="1140"/>
                  </a:cubicBezTo>
                  <a:cubicBezTo>
                    <a:pt x="2439" y="982"/>
                    <a:pt x="2439" y="824"/>
                    <a:pt x="2407" y="697"/>
                  </a:cubicBezTo>
                  <a:cubicBezTo>
                    <a:pt x="2376" y="602"/>
                    <a:pt x="2344" y="507"/>
                    <a:pt x="2281" y="444"/>
                  </a:cubicBezTo>
                  <a:cubicBezTo>
                    <a:pt x="2186" y="317"/>
                    <a:pt x="2122" y="222"/>
                    <a:pt x="1995" y="159"/>
                  </a:cubicBezTo>
                  <a:cubicBezTo>
                    <a:pt x="1880" y="101"/>
                    <a:pt x="1765" y="43"/>
                    <a:pt x="1625" y="33"/>
                  </a:cubicBezTo>
                  <a:lnTo>
                    <a:pt x="1625" y="33"/>
                  </a:lnTo>
                  <a:cubicBezTo>
                    <a:pt x="1560" y="12"/>
                    <a:pt x="1493" y="0"/>
                    <a:pt x="1425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98" name="Google Shape;2798;p30"/>
            <p:cNvSpPr/>
            <p:nvPr/>
          </p:nvSpPr>
          <p:spPr>
            <a:xfrm>
              <a:off x="5357030" y="2502615"/>
              <a:ext cx="536886" cy="152400"/>
            </a:xfrm>
            <a:custGeom>
              <a:avLst/>
              <a:gdLst/>
              <a:ahLst/>
              <a:cxnLst/>
              <a:rect l="l" t="t" r="r" b="b"/>
              <a:pathLst>
                <a:path w="16406" h="4657" extrusionOk="0">
                  <a:moveTo>
                    <a:pt x="14347" y="2028"/>
                  </a:moveTo>
                  <a:cubicBezTo>
                    <a:pt x="14410" y="1648"/>
                    <a:pt x="14473" y="1363"/>
                    <a:pt x="14537" y="1046"/>
                  </a:cubicBezTo>
                  <a:cubicBezTo>
                    <a:pt x="14568" y="856"/>
                    <a:pt x="14663" y="666"/>
                    <a:pt x="14885" y="634"/>
                  </a:cubicBezTo>
                  <a:cubicBezTo>
                    <a:pt x="15138" y="603"/>
                    <a:pt x="15233" y="793"/>
                    <a:pt x="15297" y="983"/>
                  </a:cubicBezTo>
                  <a:cubicBezTo>
                    <a:pt x="15455" y="1489"/>
                    <a:pt x="15613" y="1996"/>
                    <a:pt x="15772" y="2471"/>
                  </a:cubicBezTo>
                  <a:cubicBezTo>
                    <a:pt x="15898" y="2851"/>
                    <a:pt x="16057" y="3231"/>
                    <a:pt x="16183" y="3643"/>
                  </a:cubicBezTo>
                  <a:cubicBezTo>
                    <a:pt x="16247" y="3769"/>
                    <a:pt x="16310" y="3896"/>
                    <a:pt x="16342" y="4054"/>
                  </a:cubicBezTo>
                  <a:cubicBezTo>
                    <a:pt x="16405" y="4466"/>
                    <a:pt x="16278" y="4656"/>
                    <a:pt x="15867" y="4656"/>
                  </a:cubicBezTo>
                  <a:cubicBezTo>
                    <a:pt x="15392" y="4656"/>
                    <a:pt x="14948" y="4561"/>
                    <a:pt x="14505" y="4530"/>
                  </a:cubicBezTo>
                  <a:cubicBezTo>
                    <a:pt x="13998" y="4498"/>
                    <a:pt x="13523" y="4466"/>
                    <a:pt x="13048" y="4403"/>
                  </a:cubicBezTo>
                  <a:cubicBezTo>
                    <a:pt x="12795" y="4403"/>
                    <a:pt x="12478" y="4403"/>
                    <a:pt x="12415" y="4054"/>
                  </a:cubicBezTo>
                  <a:cubicBezTo>
                    <a:pt x="12383" y="3801"/>
                    <a:pt x="12542" y="3611"/>
                    <a:pt x="12922" y="3453"/>
                  </a:cubicBezTo>
                  <a:cubicBezTo>
                    <a:pt x="13143" y="3358"/>
                    <a:pt x="13365" y="3231"/>
                    <a:pt x="13682" y="3104"/>
                  </a:cubicBezTo>
                  <a:cubicBezTo>
                    <a:pt x="13460" y="2978"/>
                    <a:pt x="13302" y="2914"/>
                    <a:pt x="13143" y="2819"/>
                  </a:cubicBezTo>
                  <a:cubicBezTo>
                    <a:pt x="12320" y="2313"/>
                    <a:pt x="11433" y="1901"/>
                    <a:pt x="10515" y="1648"/>
                  </a:cubicBezTo>
                  <a:cubicBezTo>
                    <a:pt x="9311" y="1363"/>
                    <a:pt x="8076" y="1046"/>
                    <a:pt x="6809" y="1141"/>
                  </a:cubicBezTo>
                  <a:cubicBezTo>
                    <a:pt x="6588" y="1173"/>
                    <a:pt x="6334" y="1109"/>
                    <a:pt x="6081" y="1109"/>
                  </a:cubicBezTo>
                  <a:cubicBezTo>
                    <a:pt x="5131" y="1109"/>
                    <a:pt x="4213" y="1394"/>
                    <a:pt x="3294" y="1648"/>
                  </a:cubicBezTo>
                  <a:cubicBezTo>
                    <a:pt x="2344" y="1901"/>
                    <a:pt x="1489" y="2376"/>
                    <a:pt x="666" y="2851"/>
                  </a:cubicBezTo>
                  <a:cubicBezTo>
                    <a:pt x="476" y="2946"/>
                    <a:pt x="317" y="3073"/>
                    <a:pt x="96" y="2946"/>
                  </a:cubicBezTo>
                  <a:cubicBezTo>
                    <a:pt x="1" y="2756"/>
                    <a:pt x="32" y="2598"/>
                    <a:pt x="222" y="2471"/>
                  </a:cubicBezTo>
                  <a:cubicBezTo>
                    <a:pt x="792" y="2091"/>
                    <a:pt x="1331" y="1679"/>
                    <a:pt x="1901" y="1363"/>
                  </a:cubicBezTo>
                  <a:cubicBezTo>
                    <a:pt x="2376" y="1109"/>
                    <a:pt x="2914" y="919"/>
                    <a:pt x="3421" y="761"/>
                  </a:cubicBezTo>
                  <a:cubicBezTo>
                    <a:pt x="4118" y="571"/>
                    <a:pt x="4846" y="381"/>
                    <a:pt x="5543" y="191"/>
                  </a:cubicBezTo>
                  <a:cubicBezTo>
                    <a:pt x="6398" y="1"/>
                    <a:pt x="7253" y="64"/>
                    <a:pt x="8108" y="96"/>
                  </a:cubicBezTo>
                  <a:cubicBezTo>
                    <a:pt x="9280" y="159"/>
                    <a:pt x="10451" y="381"/>
                    <a:pt x="11560" y="793"/>
                  </a:cubicBezTo>
                  <a:cubicBezTo>
                    <a:pt x="12288" y="1046"/>
                    <a:pt x="12985" y="1394"/>
                    <a:pt x="13682" y="1711"/>
                  </a:cubicBezTo>
                  <a:cubicBezTo>
                    <a:pt x="13903" y="1806"/>
                    <a:pt x="14125" y="1901"/>
                    <a:pt x="14347" y="202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99" name="Google Shape;2799;p30"/>
            <p:cNvSpPr/>
            <p:nvPr/>
          </p:nvSpPr>
          <p:spPr>
            <a:xfrm>
              <a:off x="6619315" y="2258032"/>
              <a:ext cx="5105" cy="2291"/>
            </a:xfrm>
            <a:custGeom>
              <a:avLst/>
              <a:gdLst/>
              <a:ahLst/>
              <a:cxnLst/>
              <a:rect l="l" t="t" r="r" b="b"/>
              <a:pathLst>
                <a:path w="156" h="70" extrusionOk="0">
                  <a:moveTo>
                    <a:pt x="32" y="1"/>
                  </a:moveTo>
                  <a:cubicBezTo>
                    <a:pt x="64" y="33"/>
                    <a:pt x="0" y="1"/>
                    <a:pt x="127" y="64"/>
                  </a:cubicBezTo>
                  <a:cubicBezTo>
                    <a:pt x="127" y="63"/>
                    <a:pt x="127" y="61"/>
                    <a:pt x="128" y="60"/>
                  </a:cubicBezTo>
                  <a:lnTo>
                    <a:pt x="128" y="60"/>
                  </a:lnTo>
                  <a:cubicBezTo>
                    <a:pt x="140" y="67"/>
                    <a:pt x="147" y="69"/>
                    <a:pt x="150" y="69"/>
                  </a:cubicBezTo>
                  <a:cubicBezTo>
                    <a:pt x="155" y="69"/>
                    <a:pt x="141" y="57"/>
                    <a:pt x="133" y="57"/>
                  </a:cubicBezTo>
                  <a:cubicBezTo>
                    <a:pt x="131" y="57"/>
                    <a:pt x="129" y="58"/>
                    <a:pt x="128" y="60"/>
                  </a:cubicBezTo>
                  <a:lnTo>
                    <a:pt x="128" y="60"/>
                  </a:lnTo>
                  <a:cubicBezTo>
                    <a:pt x="110" y="51"/>
                    <a:pt x="80" y="33"/>
                    <a:pt x="32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00" name="Google Shape;2800;p30"/>
            <p:cNvSpPr/>
            <p:nvPr/>
          </p:nvSpPr>
          <p:spPr>
            <a:xfrm>
              <a:off x="6680445" y="2292262"/>
              <a:ext cx="9359" cy="4156"/>
            </a:xfrm>
            <a:custGeom>
              <a:avLst/>
              <a:gdLst/>
              <a:ahLst/>
              <a:cxnLst/>
              <a:rect l="l" t="t" r="r" b="b"/>
              <a:pathLst>
                <a:path w="286" h="127" extrusionOk="0">
                  <a:moveTo>
                    <a:pt x="1" y="0"/>
                  </a:moveTo>
                  <a:lnTo>
                    <a:pt x="286" y="127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01" name="Google Shape;2801;p30"/>
            <p:cNvSpPr/>
            <p:nvPr/>
          </p:nvSpPr>
          <p:spPr>
            <a:xfrm>
              <a:off x="6699130" y="2305711"/>
              <a:ext cx="33183" cy="23889"/>
            </a:xfrm>
            <a:custGeom>
              <a:avLst/>
              <a:gdLst/>
              <a:ahLst/>
              <a:cxnLst/>
              <a:rect l="l" t="t" r="r" b="b"/>
              <a:pathLst>
                <a:path w="1014" h="730" extrusionOk="0">
                  <a:moveTo>
                    <a:pt x="0" y="1"/>
                  </a:moveTo>
                  <a:lnTo>
                    <a:pt x="0" y="1"/>
                  </a:lnTo>
                  <a:cubicBezTo>
                    <a:pt x="348" y="254"/>
                    <a:pt x="792" y="507"/>
                    <a:pt x="1013" y="729"/>
                  </a:cubicBezTo>
                  <a:cubicBezTo>
                    <a:pt x="982" y="634"/>
                    <a:pt x="823" y="539"/>
                    <a:pt x="665" y="412"/>
                  </a:cubicBezTo>
                  <a:cubicBezTo>
                    <a:pt x="507" y="317"/>
                    <a:pt x="317" y="191"/>
                    <a:pt x="190" y="64"/>
                  </a:cubicBezTo>
                  <a:lnTo>
                    <a:pt x="158" y="3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02" name="Google Shape;2802;p30"/>
            <p:cNvSpPr/>
            <p:nvPr/>
          </p:nvSpPr>
          <p:spPr>
            <a:xfrm>
              <a:off x="6744716" y="2354438"/>
              <a:ext cx="7069" cy="5203"/>
            </a:xfrm>
            <a:custGeom>
              <a:avLst/>
              <a:gdLst/>
              <a:ahLst/>
              <a:cxnLst/>
              <a:rect l="l" t="t" r="r" b="b"/>
              <a:pathLst>
                <a:path w="216" h="159" extrusionOk="0">
                  <a:moveTo>
                    <a:pt x="176" y="133"/>
                  </a:moveTo>
                  <a:cubicBezTo>
                    <a:pt x="176" y="133"/>
                    <a:pt x="175" y="133"/>
                    <a:pt x="174" y="133"/>
                  </a:cubicBezTo>
                  <a:lnTo>
                    <a:pt x="174" y="133"/>
                  </a:lnTo>
                  <a:cubicBezTo>
                    <a:pt x="196" y="147"/>
                    <a:pt x="206" y="152"/>
                    <a:pt x="209" y="152"/>
                  </a:cubicBezTo>
                  <a:cubicBezTo>
                    <a:pt x="216" y="152"/>
                    <a:pt x="193" y="133"/>
                    <a:pt x="176" y="133"/>
                  </a:cubicBezTo>
                  <a:close/>
                  <a:moveTo>
                    <a:pt x="0" y="0"/>
                  </a:moveTo>
                  <a:cubicBezTo>
                    <a:pt x="0" y="0"/>
                    <a:pt x="1" y="1"/>
                    <a:pt x="32" y="32"/>
                  </a:cubicBezTo>
                  <a:cubicBezTo>
                    <a:pt x="64" y="64"/>
                    <a:pt x="95" y="95"/>
                    <a:pt x="159" y="159"/>
                  </a:cubicBezTo>
                  <a:cubicBezTo>
                    <a:pt x="159" y="141"/>
                    <a:pt x="165" y="134"/>
                    <a:pt x="174" y="133"/>
                  </a:cubicBezTo>
                  <a:lnTo>
                    <a:pt x="174" y="133"/>
                  </a:lnTo>
                  <a:cubicBezTo>
                    <a:pt x="143" y="113"/>
                    <a:pt x="89" y="73"/>
                    <a:pt x="0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03" name="Google Shape;2803;p30"/>
            <p:cNvSpPr/>
            <p:nvPr/>
          </p:nvSpPr>
          <p:spPr>
            <a:xfrm>
              <a:off x="6743407" y="2354275"/>
              <a:ext cx="2847" cy="2422"/>
            </a:xfrm>
            <a:custGeom>
              <a:avLst/>
              <a:gdLst/>
              <a:ahLst/>
              <a:cxnLst/>
              <a:rect l="l" t="t" r="r" b="b"/>
              <a:pathLst>
                <a:path w="87" h="74" extrusionOk="0">
                  <a:moveTo>
                    <a:pt x="16" y="0"/>
                  </a:moveTo>
                  <a:cubicBezTo>
                    <a:pt x="1" y="0"/>
                    <a:pt x="65" y="73"/>
                    <a:pt x="80" y="73"/>
                  </a:cubicBezTo>
                  <a:cubicBezTo>
                    <a:pt x="86" y="73"/>
                    <a:pt x="85" y="64"/>
                    <a:pt x="72" y="37"/>
                  </a:cubicBezTo>
                  <a:cubicBezTo>
                    <a:pt x="39" y="10"/>
                    <a:pt x="22" y="0"/>
                    <a:pt x="16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04" name="Google Shape;2804;p30"/>
            <p:cNvSpPr/>
            <p:nvPr/>
          </p:nvSpPr>
          <p:spPr>
            <a:xfrm>
              <a:off x="6759213" y="2370997"/>
              <a:ext cx="8967" cy="10112"/>
            </a:xfrm>
            <a:custGeom>
              <a:avLst/>
              <a:gdLst/>
              <a:ahLst/>
              <a:cxnLst/>
              <a:rect l="l" t="t" r="r" b="b"/>
              <a:pathLst>
                <a:path w="274" h="309" extrusionOk="0">
                  <a:moveTo>
                    <a:pt x="1" y="1"/>
                  </a:moveTo>
                  <a:lnTo>
                    <a:pt x="1" y="1"/>
                  </a:lnTo>
                  <a:cubicBezTo>
                    <a:pt x="28" y="55"/>
                    <a:pt x="126" y="204"/>
                    <a:pt x="112" y="204"/>
                  </a:cubicBezTo>
                  <a:cubicBezTo>
                    <a:pt x="110" y="204"/>
                    <a:pt x="105" y="200"/>
                    <a:pt x="96" y="191"/>
                  </a:cubicBezTo>
                  <a:lnTo>
                    <a:pt x="96" y="191"/>
                  </a:lnTo>
                  <a:cubicBezTo>
                    <a:pt x="178" y="273"/>
                    <a:pt x="225" y="308"/>
                    <a:pt x="246" y="308"/>
                  </a:cubicBezTo>
                  <a:cubicBezTo>
                    <a:pt x="274" y="308"/>
                    <a:pt x="258" y="249"/>
                    <a:pt x="222" y="159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05" name="Google Shape;2805;p30"/>
            <p:cNvSpPr/>
            <p:nvPr/>
          </p:nvSpPr>
          <p:spPr>
            <a:xfrm>
              <a:off x="6771648" y="2376200"/>
              <a:ext cx="3142" cy="3142"/>
            </a:xfrm>
            <a:custGeom>
              <a:avLst/>
              <a:gdLst/>
              <a:ahLst/>
              <a:cxnLst/>
              <a:rect l="l" t="t" r="r" b="b"/>
              <a:pathLst>
                <a:path w="96" h="96" extrusionOk="0">
                  <a:moveTo>
                    <a:pt x="1" y="0"/>
                  </a:moveTo>
                  <a:cubicBezTo>
                    <a:pt x="1" y="32"/>
                    <a:pt x="1" y="64"/>
                    <a:pt x="96" y="95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06" name="Google Shape;2806;p30"/>
            <p:cNvSpPr/>
            <p:nvPr/>
          </p:nvSpPr>
          <p:spPr>
            <a:xfrm>
              <a:off x="6763369" y="2370997"/>
              <a:ext cx="8312" cy="5236"/>
            </a:xfrm>
            <a:custGeom>
              <a:avLst/>
              <a:gdLst/>
              <a:ahLst/>
              <a:cxnLst/>
              <a:rect l="l" t="t" r="r" b="b"/>
              <a:pathLst>
                <a:path w="254" h="160" extrusionOk="0">
                  <a:moveTo>
                    <a:pt x="0" y="1"/>
                  </a:moveTo>
                  <a:lnTo>
                    <a:pt x="141" y="88"/>
                  </a:lnTo>
                  <a:lnTo>
                    <a:pt x="141" y="88"/>
                  </a:lnTo>
                  <a:cubicBezTo>
                    <a:pt x="179" y="64"/>
                    <a:pt x="116" y="59"/>
                    <a:pt x="0" y="1"/>
                  </a:cubicBezTo>
                  <a:close/>
                  <a:moveTo>
                    <a:pt x="141" y="88"/>
                  </a:moveTo>
                  <a:cubicBezTo>
                    <a:pt x="137" y="91"/>
                    <a:pt x="133" y="93"/>
                    <a:pt x="127" y="96"/>
                  </a:cubicBezTo>
                  <a:cubicBezTo>
                    <a:pt x="137" y="96"/>
                    <a:pt x="145" y="96"/>
                    <a:pt x="153" y="96"/>
                  </a:cubicBezTo>
                  <a:lnTo>
                    <a:pt x="153" y="96"/>
                  </a:lnTo>
                  <a:lnTo>
                    <a:pt x="141" y="88"/>
                  </a:lnTo>
                  <a:close/>
                  <a:moveTo>
                    <a:pt x="153" y="96"/>
                  </a:moveTo>
                  <a:lnTo>
                    <a:pt x="254" y="159"/>
                  </a:lnTo>
                  <a:cubicBezTo>
                    <a:pt x="225" y="130"/>
                    <a:pt x="249" y="101"/>
                    <a:pt x="153" y="96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07" name="Google Shape;2807;p30"/>
            <p:cNvSpPr/>
            <p:nvPr/>
          </p:nvSpPr>
          <p:spPr>
            <a:xfrm>
              <a:off x="6750639" y="2355747"/>
              <a:ext cx="10701" cy="11159"/>
            </a:xfrm>
            <a:custGeom>
              <a:avLst/>
              <a:gdLst/>
              <a:ahLst/>
              <a:cxnLst/>
              <a:rect l="l" t="t" r="r" b="b"/>
              <a:pathLst>
                <a:path w="327" h="341" extrusionOk="0">
                  <a:moveTo>
                    <a:pt x="51" y="0"/>
                  </a:moveTo>
                  <a:cubicBezTo>
                    <a:pt x="1" y="0"/>
                    <a:pt x="84" y="130"/>
                    <a:pt x="294" y="340"/>
                  </a:cubicBezTo>
                  <a:cubicBezTo>
                    <a:pt x="249" y="227"/>
                    <a:pt x="172" y="130"/>
                    <a:pt x="212" y="130"/>
                  </a:cubicBezTo>
                  <a:cubicBezTo>
                    <a:pt x="228" y="130"/>
                    <a:pt x="263" y="146"/>
                    <a:pt x="326" y="182"/>
                  </a:cubicBezTo>
                  <a:cubicBezTo>
                    <a:pt x="175" y="56"/>
                    <a:pt x="85" y="0"/>
                    <a:pt x="51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08" name="Google Shape;2808;p30"/>
            <p:cNvSpPr/>
            <p:nvPr/>
          </p:nvSpPr>
          <p:spPr>
            <a:xfrm>
              <a:off x="6727110" y="2321256"/>
              <a:ext cx="10374" cy="7396"/>
            </a:xfrm>
            <a:custGeom>
              <a:avLst/>
              <a:gdLst/>
              <a:ahLst/>
              <a:cxnLst/>
              <a:rect l="l" t="t" r="r" b="b"/>
              <a:pathLst>
                <a:path w="317" h="226" extrusionOk="0">
                  <a:moveTo>
                    <a:pt x="0" y="1"/>
                  </a:moveTo>
                  <a:cubicBezTo>
                    <a:pt x="89" y="30"/>
                    <a:pt x="260" y="226"/>
                    <a:pt x="308" y="226"/>
                  </a:cubicBezTo>
                  <a:cubicBezTo>
                    <a:pt x="312" y="226"/>
                    <a:pt x="315" y="225"/>
                    <a:pt x="317" y="222"/>
                  </a:cubicBezTo>
                  <a:lnTo>
                    <a:pt x="158" y="64"/>
                  </a:lnTo>
                  <a:cubicBezTo>
                    <a:pt x="127" y="32"/>
                    <a:pt x="63" y="1"/>
                    <a:pt x="0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09" name="Google Shape;2809;p30"/>
            <p:cNvSpPr/>
            <p:nvPr/>
          </p:nvSpPr>
          <p:spPr>
            <a:xfrm>
              <a:off x="6794457" y="2408303"/>
              <a:ext cx="5203" cy="10407"/>
            </a:xfrm>
            <a:custGeom>
              <a:avLst/>
              <a:gdLst/>
              <a:ahLst/>
              <a:cxnLst/>
              <a:rect l="l" t="t" r="r" b="b"/>
              <a:pathLst>
                <a:path w="159" h="318" extrusionOk="0">
                  <a:moveTo>
                    <a:pt x="1" y="1"/>
                  </a:moveTo>
                  <a:lnTo>
                    <a:pt x="1" y="1"/>
                  </a:lnTo>
                  <a:cubicBezTo>
                    <a:pt x="64" y="96"/>
                    <a:pt x="159" y="254"/>
                    <a:pt x="96" y="318"/>
                  </a:cubicBezTo>
                  <a:cubicBezTo>
                    <a:pt x="159" y="318"/>
                    <a:pt x="127" y="191"/>
                    <a:pt x="159" y="128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10" name="Google Shape;2810;p30"/>
            <p:cNvSpPr/>
            <p:nvPr/>
          </p:nvSpPr>
          <p:spPr>
            <a:xfrm>
              <a:off x="6799628" y="2411968"/>
              <a:ext cx="7298" cy="6741"/>
            </a:xfrm>
            <a:custGeom>
              <a:avLst/>
              <a:gdLst/>
              <a:ahLst/>
              <a:cxnLst/>
              <a:rect l="l" t="t" r="r" b="b"/>
              <a:pathLst>
                <a:path w="223" h="206" extrusionOk="0">
                  <a:moveTo>
                    <a:pt x="35" y="1"/>
                  </a:moveTo>
                  <a:cubicBezTo>
                    <a:pt x="21" y="1"/>
                    <a:pt x="10" y="7"/>
                    <a:pt x="1" y="16"/>
                  </a:cubicBezTo>
                  <a:cubicBezTo>
                    <a:pt x="96" y="79"/>
                    <a:pt x="159" y="142"/>
                    <a:pt x="223" y="206"/>
                  </a:cubicBezTo>
                  <a:cubicBezTo>
                    <a:pt x="131" y="45"/>
                    <a:pt x="72" y="1"/>
                    <a:pt x="35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11" name="Google Shape;2811;p30"/>
            <p:cNvSpPr/>
            <p:nvPr/>
          </p:nvSpPr>
          <p:spPr>
            <a:xfrm>
              <a:off x="6766478" y="2367888"/>
              <a:ext cx="15577" cy="10407"/>
            </a:xfrm>
            <a:custGeom>
              <a:avLst/>
              <a:gdLst/>
              <a:ahLst/>
              <a:cxnLst/>
              <a:rect l="l" t="t" r="r" b="b"/>
              <a:pathLst>
                <a:path w="476" h="318" extrusionOk="0">
                  <a:moveTo>
                    <a:pt x="0" y="1"/>
                  </a:moveTo>
                  <a:lnTo>
                    <a:pt x="476" y="318"/>
                  </a:lnTo>
                  <a:lnTo>
                    <a:pt x="412" y="25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12" name="Google Shape;2812;p30"/>
            <p:cNvSpPr/>
            <p:nvPr/>
          </p:nvSpPr>
          <p:spPr>
            <a:xfrm>
              <a:off x="6812096" y="2445642"/>
              <a:ext cx="9327" cy="4156"/>
            </a:xfrm>
            <a:custGeom>
              <a:avLst/>
              <a:gdLst/>
              <a:ahLst/>
              <a:cxnLst/>
              <a:rect l="l" t="t" r="r" b="b"/>
              <a:pathLst>
                <a:path w="285" h="127" extrusionOk="0">
                  <a:moveTo>
                    <a:pt x="0" y="0"/>
                  </a:moveTo>
                  <a:lnTo>
                    <a:pt x="0" y="0"/>
                  </a:lnTo>
                  <a:cubicBezTo>
                    <a:pt x="95" y="32"/>
                    <a:pt x="190" y="95"/>
                    <a:pt x="285" y="127"/>
                  </a:cubicBezTo>
                  <a:lnTo>
                    <a:pt x="190" y="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13" name="Google Shape;2813;p30"/>
            <p:cNvSpPr/>
            <p:nvPr/>
          </p:nvSpPr>
          <p:spPr>
            <a:xfrm>
              <a:off x="6825545" y="2467076"/>
              <a:ext cx="12468" cy="15904"/>
            </a:xfrm>
            <a:custGeom>
              <a:avLst/>
              <a:gdLst/>
              <a:ahLst/>
              <a:cxnLst/>
              <a:rect l="l" t="t" r="r" b="b"/>
              <a:pathLst>
                <a:path w="381" h="486" extrusionOk="0">
                  <a:moveTo>
                    <a:pt x="126" y="1"/>
                  </a:moveTo>
                  <a:cubicBezTo>
                    <a:pt x="57" y="1"/>
                    <a:pt x="76" y="156"/>
                    <a:pt x="33" y="156"/>
                  </a:cubicBezTo>
                  <a:cubicBezTo>
                    <a:pt x="25" y="156"/>
                    <a:pt x="14" y="151"/>
                    <a:pt x="1" y="137"/>
                  </a:cubicBezTo>
                  <a:lnTo>
                    <a:pt x="1" y="137"/>
                  </a:lnTo>
                  <a:cubicBezTo>
                    <a:pt x="96" y="295"/>
                    <a:pt x="254" y="390"/>
                    <a:pt x="381" y="485"/>
                  </a:cubicBezTo>
                  <a:cubicBezTo>
                    <a:pt x="286" y="390"/>
                    <a:pt x="191" y="232"/>
                    <a:pt x="159" y="10"/>
                  </a:cubicBezTo>
                  <a:cubicBezTo>
                    <a:pt x="146" y="4"/>
                    <a:pt x="135" y="1"/>
                    <a:pt x="126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14" name="Google Shape;2814;p30"/>
            <p:cNvSpPr/>
            <p:nvPr/>
          </p:nvSpPr>
          <p:spPr>
            <a:xfrm>
              <a:off x="6837981" y="2482948"/>
              <a:ext cx="6250" cy="5203"/>
            </a:xfrm>
            <a:custGeom>
              <a:avLst/>
              <a:gdLst/>
              <a:ahLst/>
              <a:cxnLst/>
              <a:rect l="l" t="t" r="r" b="b"/>
              <a:pathLst>
                <a:path w="191" h="159" extrusionOk="0">
                  <a:moveTo>
                    <a:pt x="1" y="0"/>
                  </a:moveTo>
                  <a:cubicBezTo>
                    <a:pt x="64" y="64"/>
                    <a:pt x="127" y="127"/>
                    <a:pt x="191" y="158"/>
                  </a:cubicBezTo>
                  <a:cubicBezTo>
                    <a:pt x="159" y="127"/>
                    <a:pt x="64" y="64"/>
                    <a:pt x="1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15" name="Google Shape;2815;p30"/>
            <p:cNvSpPr/>
            <p:nvPr/>
          </p:nvSpPr>
          <p:spPr>
            <a:xfrm>
              <a:off x="6815172" y="2432159"/>
              <a:ext cx="3142" cy="8312"/>
            </a:xfrm>
            <a:custGeom>
              <a:avLst/>
              <a:gdLst/>
              <a:ahLst/>
              <a:cxnLst/>
              <a:rect l="l" t="t" r="r" b="b"/>
              <a:pathLst>
                <a:path w="96" h="254" extrusionOk="0">
                  <a:moveTo>
                    <a:pt x="33" y="0"/>
                  </a:moveTo>
                  <a:cubicBezTo>
                    <a:pt x="33" y="32"/>
                    <a:pt x="1" y="95"/>
                    <a:pt x="64" y="254"/>
                  </a:cubicBezTo>
                  <a:lnTo>
                    <a:pt x="96" y="95"/>
                  </a:lnTo>
                  <a:cubicBezTo>
                    <a:pt x="64" y="64"/>
                    <a:pt x="64" y="32"/>
                    <a:pt x="33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16" name="Google Shape;2816;p30"/>
            <p:cNvSpPr/>
            <p:nvPr/>
          </p:nvSpPr>
          <p:spPr>
            <a:xfrm>
              <a:off x="6818281" y="2434221"/>
              <a:ext cx="4189" cy="7298"/>
            </a:xfrm>
            <a:custGeom>
              <a:avLst/>
              <a:gdLst/>
              <a:ahLst/>
              <a:cxnLst/>
              <a:rect l="l" t="t" r="r" b="b"/>
              <a:pathLst>
                <a:path w="128" h="223" extrusionOk="0">
                  <a:moveTo>
                    <a:pt x="1" y="1"/>
                  </a:moveTo>
                  <a:lnTo>
                    <a:pt x="1" y="1"/>
                  </a:lnTo>
                  <a:cubicBezTo>
                    <a:pt x="64" y="127"/>
                    <a:pt x="96" y="191"/>
                    <a:pt x="128" y="222"/>
                  </a:cubicBezTo>
                  <a:cubicBezTo>
                    <a:pt x="96" y="191"/>
                    <a:pt x="64" y="127"/>
                    <a:pt x="1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17" name="Google Shape;2817;p30"/>
            <p:cNvSpPr/>
            <p:nvPr/>
          </p:nvSpPr>
          <p:spPr>
            <a:xfrm>
              <a:off x="6815172" y="2431112"/>
              <a:ext cx="1080" cy="1080"/>
            </a:xfrm>
            <a:custGeom>
              <a:avLst/>
              <a:gdLst/>
              <a:ahLst/>
              <a:cxnLst/>
              <a:rect l="l" t="t" r="r" b="b"/>
              <a:pathLst>
                <a:path w="33" h="33" extrusionOk="0">
                  <a:moveTo>
                    <a:pt x="1" y="1"/>
                  </a:moveTo>
                  <a:cubicBezTo>
                    <a:pt x="1" y="1"/>
                    <a:pt x="33" y="1"/>
                    <a:pt x="33" y="32"/>
                  </a:cubicBezTo>
                  <a:cubicBezTo>
                    <a:pt x="33" y="1"/>
                    <a:pt x="33" y="1"/>
                    <a:pt x="1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18" name="Google Shape;2818;p30"/>
            <p:cNvSpPr/>
            <p:nvPr/>
          </p:nvSpPr>
          <p:spPr>
            <a:xfrm>
              <a:off x="6794457" y="2396490"/>
              <a:ext cx="11356" cy="5825"/>
            </a:xfrm>
            <a:custGeom>
              <a:avLst/>
              <a:gdLst/>
              <a:ahLst/>
              <a:cxnLst/>
              <a:rect l="l" t="t" r="r" b="b"/>
              <a:pathLst>
                <a:path w="347" h="178" extrusionOk="0">
                  <a:moveTo>
                    <a:pt x="240" y="0"/>
                  </a:moveTo>
                  <a:cubicBezTo>
                    <a:pt x="192" y="0"/>
                    <a:pt x="186" y="58"/>
                    <a:pt x="125" y="58"/>
                  </a:cubicBezTo>
                  <a:cubicBezTo>
                    <a:pt x="97" y="58"/>
                    <a:pt x="59" y="47"/>
                    <a:pt x="1" y="14"/>
                  </a:cubicBezTo>
                  <a:lnTo>
                    <a:pt x="1" y="14"/>
                  </a:lnTo>
                  <a:cubicBezTo>
                    <a:pt x="98" y="72"/>
                    <a:pt x="243" y="178"/>
                    <a:pt x="303" y="178"/>
                  </a:cubicBezTo>
                  <a:cubicBezTo>
                    <a:pt x="342" y="178"/>
                    <a:pt x="347" y="136"/>
                    <a:pt x="286" y="14"/>
                  </a:cubicBezTo>
                  <a:cubicBezTo>
                    <a:pt x="267" y="4"/>
                    <a:pt x="252" y="0"/>
                    <a:pt x="240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19" name="Google Shape;2819;p30"/>
            <p:cNvSpPr/>
            <p:nvPr/>
          </p:nvSpPr>
          <p:spPr>
            <a:xfrm>
              <a:off x="6807940" y="2415568"/>
              <a:ext cx="8312" cy="8345"/>
            </a:xfrm>
            <a:custGeom>
              <a:avLst/>
              <a:gdLst/>
              <a:ahLst/>
              <a:cxnLst/>
              <a:rect l="l" t="t" r="r" b="b"/>
              <a:pathLst>
                <a:path w="254" h="255" extrusionOk="0">
                  <a:moveTo>
                    <a:pt x="95" y="1"/>
                  </a:moveTo>
                  <a:cubicBezTo>
                    <a:pt x="95" y="26"/>
                    <a:pt x="95" y="73"/>
                    <a:pt x="45" y="73"/>
                  </a:cubicBezTo>
                  <a:cubicBezTo>
                    <a:pt x="33" y="73"/>
                    <a:pt x="18" y="70"/>
                    <a:pt x="0" y="64"/>
                  </a:cubicBezTo>
                  <a:lnTo>
                    <a:pt x="0" y="64"/>
                  </a:lnTo>
                  <a:lnTo>
                    <a:pt x="254" y="254"/>
                  </a:lnTo>
                  <a:lnTo>
                    <a:pt x="95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20" name="Google Shape;2820;p30"/>
            <p:cNvSpPr/>
            <p:nvPr/>
          </p:nvSpPr>
          <p:spPr>
            <a:xfrm>
              <a:off x="6816219" y="2423880"/>
              <a:ext cx="4189" cy="3142"/>
            </a:xfrm>
            <a:custGeom>
              <a:avLst/>
              <a:gdLst/>
              <a:ahLst/>
              <a:cxnLst/>
              <a:rect l="l" t="t" r="r" b="b"/>
              <a:pathLst>
                <a:path w="128" h="96" extrusionOk="0">
                  <a:moveTo>
                    <a:pt x="1" y="0"/>
                  </a:moveTo>
                  <a:lnTo>
                    <a:pt x="64" y="95"/>
                  </a:lnTo>
                  <a:lnTo>
                    <a:pt x="127" y="9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21" name="Google Shape;2821;p30"/>
            <p:cNvSpPr/>
            <p:nvPr/>
          </p:nvSpPr>
          <p:spPr>
            <a:xfrm>
              <a:off x="6837850" y="2467306"/>
              <a:ext cx="11552" cy="15675"/>
            </a:xfrm>
            <a:custGeom>
              <a:avLst/>
              <a:gdLst/>
              <a:ahLst/>
              <a:cxnLst/>
              <a:rect l="l" t="t" r="r" b="b"/>
              <a:pathLst>
                <a:path w="353" h="479" extrusionOk="0">
                  <a:moveTo>
                    <a:pt x="63" y="1"/>
                  </a:moveTo>
                  <a:cubicBezTo>
                    <a:pt x="29" y="1"/>
                    <a:pt x="0" y="17"/>
                    <a:pt x="68" y="130"/>
                  </a:cubicBezTo>
                  <a:cubicBezTo>
                    <a:pt x="195" y="225"/>
                    <a:pt x="258" y="320"/>
                    <a:pt x="353" y="478"/>
                  </a:cubicBezTo>
                  <a:cubicBezTo>
                    <a:pt x="290" y="320"/>
                    <a:pt x="195" y="161"/>
                    <a:pt x="100" y="3"/>
                  </a:cubicBezTo>
                  <a:cubicBezTo>
                    <a:pt x="91" y="3"/>
                    <a:pt x="76" y="1"/>
                    <a:pt x="63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22" name="Google Shape;2822;p30"/>
            <p:cNvSpPr/>
            <p:nvPr/>
          </p:nvSpPr>
          <p:spPr>
            <a:xfrm>
              <a:off x="6829702" y="2452874"/>
              <a:ext cx="1047" cy="1080"/>
            </a:xfrm>
            <a:custGeom>
              <a:avLst/>
              <a:gdLst/>
              <a:ahLst/>
              <a:cxnLst/>
              <a:rect l="l" t="t" r="r" b="b"/>
              <a:pathLst>
                <a:path w="32" h="33" extrusionOk="0">
                  <a:moveTo>
                    <a:pt x="0" y="1"/>
                  </a:moveTo>
                  <a:lnTo>
                    <a:pt x="32" y="32"/>
                  </a:lnTo>
                  <a:cubicBezTo>
                    <a:pt x="32" y="1"/>
                    <a:pt x="32" y="1"/>
                    <a:pt x="0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23" name="Google Shape;2823;p30"/>
            <p:cNvSpPr/>
            <p:nvPr/>
          </p:nvSpPr>
          <p:spPr>
            <a:xfrm>
              <a:off x="6871164" y="2527486"/>
              <a:ext cx="33" cy="1080"/>
            </a:xfrm>
            <a:custGeom>
              <a:avLst/>
              <a:gdLst/>
              <a:ahLst/>
              <a:cxnLst/>
              <a:rect l="l" t="t" r="r" b="b"/>
              <a:pathLst>
                <a:path w="1" h="33" extrusionOk="0">
                  <a:moveTo>
                    <a:pt x="0" y="33"/>
                  </a:move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24" name="Google Shape;2824;p30"/>
            <p:cNvSpPr/>
            <p:nvPr/>
          </p:nvSpPr>
          <p:spPr>
            <a:xfrm>
              <a:off x="6835919" y="2459092"/>
              <a:ext cx="7265" cy="8345"/>
            </a:xfrm>
            <a:custGeom>
              <a:avLst/>
              <a:gdLst/>
              <a:ahLst/>
              <a:cxnLst/>
              <a:rect l="l" t="t" r="r" b="b"/>
              <a:pathLst>
                <a:path w="222" h="255" extrusionOk="0">
                  <a:moveTo>
                    <a:pt x="0" y="1"/>
                  </a:moveTo>
                  <a:lnTo>
                    <a:pt x="0" y="1"/>
                  </a:lnTo>
                  <a:cubicBezTo>
                    <a:pt x="64" y="64"/>
                    <a:pt x="127" y="159"/>
                    <a:pt x="190" y="254"/>
                  </a:cubicBezTo>
                  <a:cubicBezTo>
                    <a:pt x="190" y="254"/>
                    <a:pt x="222" y="254"/>
                    <a:pt x="190" y="222"/>
                  </a:cubicBezTo>
                  <a:cubicBezTo>
                    <a:pt x="127" y="96"/>
                    <a:pt x="64" y="32"/>
                    <a:pt x="0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25" name="Google Shape;2825;p30"/>
            <p:cNvSpPr/>
            <p:nvPr/>
          </p:nvSpPr>
          <p:spPr>
            <a:xfrm>
              <a:off x="6851463" y="2492274"/>
              <a:ext cx="1080" cy="7265"/>
            </a:xfrm>
            <a:custGeom>
              <a:avLst/>
              <a:gdLst/>
              <a:ahLst/>
              <a:cxnLst/>
              <a:rect l="l" t="t" r="r" b="b"/>
              <a:pathLst>
                <a:path w="33" h="222" extrusionOk="0">
                  <a:moveTo>
                    <a:pt x="0" y="0"/>
                  </a:moveTo>
                  <a:cubicBezTo>
                    <a:pt x="0" y="95"/>
                    <a:pt x="0" y="222"/>
                    <a:pt x="32" y="222"/>
                  </a:cubicBezTo>
                  <a:cubicBezTo>
                    <a:pt x="32" y="159"/>
                    <a:pt x="32" y="95"/>
                    <a:pt x="0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26" name="Google Shape;2826;p30"/>
            <p:cNvSpPr/>
            <p:nvPr/>
          </p:nvSpPr>
          <p:spPr>
            <a:xfrm>
              <a:off x="6829702" y="2454968"/>
              <a:ext cx="1047" cy="1734"/>
            </a:xfrm>
            <a:custGeom>
              <a:avLst/>
              <a:gdLst/>
              <a:ahLst/>
              <a:cxnLst/>
              <a:rect l="l" t="t" r="r" b="b"/>
              <a:pathLst>
                <a:path w="32" h="53" extrusionOk="0">
                  <a:moveTo>
                    <a:pt x="0" y="0"/>
                  </a:moveTo>
                  <a:cubicBezTo>
                    <a:pt x="0" y="37"/>
                    <a:pt x="11" y="53"/>
                    <a:pt x="20" y="53"/>
                  </a:cubicBezTo>
                  <a:cubicBezTo>
                    <a:pt x="27" y="53"/>
                    <a:pt x="32" y="45"/>
                    <a:pt x="32" y="32"/>
                  </a:cubicBezTo>
                  <a:cubicBezTo>
                    <a:pt x="32" y="32"/>
                    <a:pt x="32" y="32"/>
                    <a:pt x="0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27" name="Google Shape;2827;p30"/>
            <p:cNvSpPr/>
            <p:nvPr/>
          </p:nvSpPr>
          <p:spPr>
            <a:xfrm>
              <a:off x="6830716" y="2453921"/>
              <a:ext cx="5236" cy="5203"/>
            </a:xfrm>
            <a:custGeom>
              <a:avLst/>
              <a:gdLst/>
              <a:ahLst/>
              <a:cxnLst/>
              <a:rect l="l" t="t" r="r" b="b"/>
              <a:pathLst>
                <a:path w="160" h="159" extrusionOk="0">
                  <a:moveTo>
                    <a:pt x="1" y="0"/>
                  </a:moveTo>
                  <a:cubicBezTo>
                    <a:pt x="1" y="32"/>
                    <a:pt x="1" y="32"/>
                    <a:pt x="1" y="64"/>
                  </a:cubicBezTo>
                  <a:cubicBezTo>
                    <a:pt x="64" y="95"/>
                    <a:pt x="96" y="127"/>
                    <a:pt x="159" y="159"/>
                  </a:cubicBezTo>
                  <a:cubicBezTo>
                    <a:pt x="96" y="95"/>
                    <a:pt x="64" y="32"/>
                    <a:pt x="1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28" name="Google Shape;2828;p30"/>
            <p:cNvSpPr/>
            <p:nvPr/>
          </p:nvSpPr>
          <p:spPr>
            <a:xfrm>
              <a:off x="6871164" y="2509782"/>
              <a:ext cx="37339" cy="33150"/>
            </a:xfrm>
            <a:custGeom>
              <a:avLst/>
              <a:gdLst/>
              <a:ahLst/>
              <a:cxnLst/>
              <a:rect l="l" t="t" r="r" b="b"/>
              <a:pathLst>
                <a:path w="1141" h="1013" extrusionOk="0">
                  <a:moveTo>
                    <a:pt x="520" y="1"/>
                  </a:moveTo>
                  <a:cubicBezTo>
                    <a:pt x="330" y="1"/>
                    <a:pt x="125" y="291"/>
                    <a:pt x="0" y="542"/>
                  </a:cubicBezTo>
                  <a:cubicBezTo>
                    <a:pt x="14" y="542"/>
                    <a:pt x="28" y="540"/>
                    <a:pt x="44" y="540"/>
                  </a:cubicBezTo>
                  <a:cubicBezTo>
                    <a:pt x="98" y="540"/>
                    <a:pt x="169" y="559"/>
                    <a:pt x="317" y="732"/>
                  </a:cubicBezTo>
                  <a:cubicBezTo>
                    <a:pt x="344" y="624"/>
                    <a:pt x="256" y="217"/>
                    <a:pt x="347" y="217"/>
                  </a:cubicBezTo>
                  <a:cubicBezTo>
                    <a:pt x="363" y="217"/>
                    <a:pt x="384" y="229"/>
                    <a:pt x="412" y="257"/>
                  </a:cubicBezTo>
                  <a:cubicBezTo>
                    <a:pt x="633" y="574"/>
                    <a:pt x="507" y="574"/>
                    <a:pt x="507" y="764"/>
                  </a:cubicBezTo>
                  <a:cubicBezTo>
                    <a:pt x="527" y="728"/>
                    <a:pt x="551" y="714"/>
                    <a:pt x="578" y="714"/>
                  </a:cubicBezTo>
                  <a:cubicBezTo>
                    <a:pt x="702" y="714"/>
                    <a:pt x="890" y="1012"/>
                    <a:pt x="1059" y="1012"/>
                  </a:cubicBezTo>
                  <a:cubicBezTo>
                    <a:pt x="1087" y="1012"/>
                    <a:pt x="1114" y="1004"/>
                    <a:pt x="1140" y="985"/>
                  </a:cubicBezTo>
                  <a:lnTo>
                    <a:pt x="918" y="669"/>
                  </a:lnTo>
                  <a:lnTo>
                    <a:pt x="918" y="669"/>
                  </a:lnTo>
                  <a:cubicBezTo>
                    <a:pt x="937" y="669"/>
                    <a:pt x="991" y="703"/>
                    <a:pt x="1030" y="703"/>
                  </a:cubicBezTo>
                  <a:cubicBezTo>
                    <a:pt x="1057" y="703"/>
                    <a:pt x="1077" y="688"/>
                    <a:pt x="1077" y="637"/>
                  </a:cubicBezTo>
                  <a:lnTo>
                    <a:pt x="1077" y="637"/>
                  </a:lnTo>
                  <a:cubicBezTo>
                    <a:pt x="1068" y="639"/>
                    <a:pt x="1059" y="640"/>
                    <a:pt x="1049" y="640"/>
                  </a:cubicBezTo>
                  <a:cubicBezTo>
                    <a:pt x="891" y="640"/>
                    <a:pt x="665" y="396"/>
                    <a:pt x="665" y="67"/>
                  </a:cubicBezTo>
                  <a:cubicBezTo>
                    <a:pt x="619" y="21"/>
                    <a:pt x="570" y="1"/>
                    <a:pt x="520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29" name="Google Shape;2829;p30"/>
            <p:cNvSpPr/>
            <p:nvPr/>
          </p:nvSpPr>
          <p:spPr>
            <a:xfrm>
              <a:off x="6862852" y="2507819"/>
              <a:ext cx="8345" cy="19700"/>
            </a:xfrm>
            <a:custGeom>
              <a:avLst/>
              <a:gdLst/>
              <a:ahLst/>
              <a:cxnLst/>
              <a:rect l="l" t="t" r="r" b="b"/>
              <a:pathLst>
                <a:path w="255" h="602" extrusionOk="0">
                  <a:moveTo>
                    <a:pt x="1" y="0"/>
                  </a:moveTo>
                  <a:cubicBezTo>
                    <a:pt x="1" y="8"/>
                    <a:pt x="3" y="17"/>
                    <a:pt x="7" y="25"/>
                  </a:cubicBezTo>
                  <a:lnTo>
                    <a:pt x="7" y="25"/>
                  </a:lnTo>
                  <a:cubicBezTo>
                    <a:pt x="5" y="17"/>
                    <a:pt x="3" y="9"/>
                    <a:pt x="1" y="0"/>
                  </a:cubicBezTo>
                  <a:close/>
                  <a:moveTo>
                    <a:pt x="7" y="25"/>
                  </a:moveTo>
                  <a:cubicBezTo>
                    <a:pt x="32" y="140"/>
                    <a:pt x="30" y="236"/>
                    <a:pt x="1" y="444"/>
                  </a:cubicBezTo>
                  <a:cubicBezTo>
                    <a:pt x="127" y="602"/>
                    <a:pt x="191" y="602"/>
                    <a:pt x="254" y="602"/>
                  </a:cubicBezTo>
                  <a:cubicBezTo>
                    <a:pt x="191" y="412"/>
                    <a:pt x="96" y="254"/>
                    <a:pt x="32" y="64"/>
                  </a:cubicBezTo>
                  <a:lnTo>
                    <a:pt x="32" y="64"/>
                  </a:lnTo>
                  <a:lnTo>
                    <a:pt x="64" y="95"/>
                  </a:lnTo>
                  <a:cubicBezTo>
                    <a:pt x="41" y="72"/>
                    <a:pt x="17" y="48"/>
                    <a:pt x="7" y="25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30" name="Google Shape;2830;p30"/>
            <p:cNvSpPr/>
            <p:nvPr/>
          </p:nvSpPr>
          <p:spPr>
            <a:xfrm>
              <a:off x="6849402" y="2480854"/>
              <a:ext cx="18686" cy="25951"/>
            </a:xfrm>
            <a:custGeom>
              <a:avLst/>
              <a:gdLst/>
              <a:ahLst/>
              <a:cxnLst/>
              <a:rect l="l" t="t" r="r" b="b"/>
              <a:pathLst>
                <a:path w="571" h="793" extrusionOk="0">
                  <a:moveTo>
                    <a:pt x="0" y="64"/>
                  </a:moveTo>
                  <a:lnTo>
                    <a:pt x="0" y="64"/>
                  </a:lnTo>
                  <a:cubicBezTo>
                    <a:pt x="32" y="159"/>
                    <a:pt x="63" y="254"/>
                    <a:pt x="63" y="349"/>
                  </a:cubicBezTo>
                  <a:lnTo>
                    <a:pt x="63" y="317"/>
                  </a:lnTo>
                  <a:cubicBezTo>
                    <a:pt x="79" y="302"/>
                    <a:pt x="87" y="294"/>
                    <a:pt x="91" y="294"/>
                  </a:cubicBezTo>
                  <a:cubicBezTo>
                    <a:pt x="95" y="294"/>
                    <a:pt x="95" y="302"/>
                    <a:pt x="95" y="317"/>
                  </a:cubicBezTo>
                  <a:lnTo>
                    <a:pt x="158" y="317"/>
                  </a:lnTo>
                  <a:cubicBezTo>
                    <a:pt x="95" y="222"/>
                    <a:pt x="32" y="127"/>
                    <a:pt x="0" y="64"/>
                  </a:cubicBezTo>
                  <a:close/>
                  <a:moveTo>
                    <a:pt x="190" y="1"/>
                  </a:moveTo>
                  <a:lnTo>
                    <a:pt x="190" y="1"/>
                  </a:lnTo>
                  <a:cubicBezTo>
                    <a:pt x="297" y="172"/>
                    <a:pt x="314" y="217"/>
                    <a:pt x="294" y="217"/>
                  </a:cubicBezTo>
                  <a:cubicBezTo>
                    <a:pt x="272" y="217"/>
                    <a:pt x="206" y="163"/>
                    <a:pt x="167" y="163"/>
                  </a:cubicBezTo>
                  <a:cubicBezTo>
                    <a:pt x="136" y="163"/>
                    <a:pt x="121" y="197"/>
                    <a:pt x="158" y="317"/>
                  </a:cubicBezTo>
                  <a:cubicBezTo>
                    <a:pt x="158" y="317"/>
                    <a:pt x="158" y="317"/>
                    <a:pt x="158" y="317"/>
                  </a:cubicBezTo>
                  <a:lnTo>
                    <a:pt x="158" y="317"/>
                  </a:lnTo>
                  <a:cubicBezTo>
                    <a:pt x="158" y="317"/>
                    <a:pt x="158" y="317"/>
                    <a:pt x="158" y="317"/>
                  </a:cubicBezTo>
                  <a:lnTo>
                    <a:pt x="158" y="317"/>
                  </a:lnTo>
                  <a:cubicBezTo>
                    <a:pt x="265" y="339"/>
                    <a:pt x="386" y="447"/>
                    <a:pt x="473" y="447"/>
                  </a:cubicBezTo>
                  <a:cubicBezTo>
                    <a:pt x="515" y="447"/>
                    <a:pt x="549" y="421"/>
                    <a:pt x="570" y="349"/>
                  </a:cubicBezTo>
                  <a:cubicBezTo>
                    <a:pt x="380" y="1"/>
                    <a:pt x="348" y="159"/>
                    <a:pt x="190" y="1"/>
                  </a:cubicBezTo>
                  <a:close/>
                  <a:moveTo>
                    <a:pt x="95" y="317"/>
                  </a:moveTo>
                  <a:lnTo>
                    <a:pt x="95" y="349"/>
                  </a:lnTo>
                  <a:lnTo>
                    <a:pt x="412" y="793"/>
                  </a:lnTo>
                  <a:cubicBezTo>
                    <a:pt x="380" y="698"/>
                    <a:pt x="285" y="571"/>
                    <a:pt x="158" y="317"/>
                  </a:cubicBezTo>
                  <a:lnTo>
                    <a:pt x="158" y="317"/>
                  </a:lnTo>
                  <a:cubicBezTo>
                    <a:pt x="170" y="376"/>
                    <a:pt x="169" y="395"/>
                    <a:pt x="161" y="395"/>
                  </a:cubicBezTo>
                  <a:cubicBezTo>
                    <a:pt x="148" y="395"/>
                    <a:pt x="115" y="338"/>
                    <a:pt x="95" y="317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31" name="Google Shape;2831;p30"/>
            <p:cNvSpPr/>
            <p:nvPr/>
          </p:nvSpPr>
          <p:spPr>
            <a:xfrm>
              <a:off x="6816219" y="2398977"/>
              <a:ext cx="1407" cy="1767"/>
            </a:xfrm>
            <a:custGeom>
              <a:avLst/>
              <a:gdLst/>
              <a:ahLst/>
              <a:cxnLst/>
              <a:rect l="l" t="t" r="r" b="b"/>
              <a:pathLst>
                <a:path w="43" h="54" extrusionOk="0">
                  <a:moveTo>
                    <a:pt x="1" y="1"/>
                  </a:moveTo>
                  <a:cubicBezTo>
                    <a:pt x="1" y="33"/>
                    <a:pt x="1" y="33"/>
                    <a:pt x="1" y="33"/>
                  </a:cubicBezTo>
                  <a:cubicBezTo>
                    <a:pt x="14" y="46"/>
                    <a:pt x="27" y="53"/>
                    <a:pt x="33" y="53"/>
                  </a:cubicBezTo>
                  <a:cubicBezTo>
                    <a:pt x="42" y="53"/>
                    <a:pt x="38" y="38"/>
                    <a:pt x="1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32" name="Google Shape;2832;p30"/>
            <p:cNvSpPr/>
            <p:nvPr/>
          </p:nvSpPr>
          <p:spPr>
            <a:xfrm>
              <a:off x="6810230" y="2397897"/>
              <a:ext cx="10177" cy="22875"/>
            </a:xfrm>
            <a:custGeom>
              <a:avLst/>
              <a:gdLst/>
              <a:ahLst/>
              <a:cxnLst/>
              <a:rect l="l" t="t" r="r" b="b"/>
              <a:pathLst>
                <a:path w="311" h="699" extrusionOk="0">
                  <a:moveTo>
                    <a:pt x="26" y="1"/>
                  </a:moveTo>
                  <a:cubicBezTo>
                    <a:pt x="1" y="1"/>
                    <a:pt x="1" y="31"/>
                    <a:pt x="57" y="129"/>
                  </a:cubicBezTo>
                  <a:lnTo>
                    <a:pt x="89" y="161"/>
                  </a:lnTo>
                  <a:cubicBezTo>
                    <a:pt x="194" y="346"/>
                    <a:pt x="278" y="597"/>
                    <a:pt x="284" y="675"/>
                  </a:cubicBezTo>
                  <a:lnTo>
                    <a:pt x="284" y="675"/>
                  </a:lnTo>
                  <a:cubicBezTo>
                    <a:pt x="310" y="560"/>
                    <a:pt x="310" y="465"/>
                    <a:pt x="310" y="287"/>
                  </a:cubicBezTo>
                  <a:cubicBezTo>
                    <a:pt x="247" y="256"/>
                    <a:pt x="184" y="256"/>
                    <a:pt x="120" y="129"/>
                  </a:cubicBezTo>
                  <a:cubicBezTo>
                    <a:pt x="89" y="81"/>
                    <a:pt x="97" y="74"/>
                    <a:pt x="116" y="74"/>
                  </a:cubicBezTo>
                  <a:cubicBezTo>
                    <a:pt x="126" y="74"/>
                    <a:pt x="139" y="76"/>
                    <a:pt x="151" y="76"/>
                  </a:cubicBezTo>
                  <a:cubicBezTo>
                    <a:pt x="164" y="76"/>
                    <a:pt x="176" y="74"/>
                    <a:pt x="184" y="66"/>
                  </a:cubicBezTo>
                  <a:cubicBezTo>
                    <a:pt x="131" y="48"/>
                    <a:pt x="58" y="1"/>
                    <a:pt x="26" y="1"/>
                  </a:cubicBezTo>
                  <a:close/>
                  <a:moveTo>
                    <a:pt x="284" y="675"/>
                  </a:moveTo>
                  <a:cubicBezTo>
                    <a:pt x="283" y="683"/>
                    <a:pt x="281" y="691"/>
                    <a:pt x="279" y="699"/>
                  </a:cubicBezTo>
                  <a:cubicBezTo>
                    <a:pt x="284" y="699"/>
                    <a:pt x="286" y="690"/>
                    <a:pt x="284" y="675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33" name="Google Shape;2833;p30"/>
            <p:cNvSpPr/>
            <p:nvPr/>
          </p:nvSpPr>
          <p:spPr>
            <a:xfrm>
              <a:off x="6841090" y="2447114"/>
              <a:ext cx="10407" cy="13057"/>
            </a:xfrm>
            <a:custGeom>
              <a:avLst/>
              <a:gdLst/>
              <a:ahLst/>
              <a:cxnLst/>
              <a:rect l="l" t="t" r="r" b="b"/>
              <a:pathLst>
                <a:path w="318" h="399" extrusionOk="0">
                  <a:moveTo>
                    <a:pt x="77" y="1"/>
                  </a:moveTo>
                  <a:cubicBezTo>
                    <a:pt x="49" y="1"/>
                    <a:pt x="28" y="18"/>
                    <a:pt x="1" y="18"/>
                  </a:cubicBezTo>
                  <a:cubicBezTo>
                    <a:pt x="127" y="145"/>
                    <a:pt x="222" y="272"/>
                    <a:pt x="317" y="398"/>
                  </a:cubicBezTo>
                  <a:lnTo>
                    <a:pt x="286" y="145"/>
                  </a:lnTo>
                  <a:lnTo>
                    <a:pt x="254" y="177"/>
                  </a:lnTo>
                  <a:cubicBezTo>
                    <a:pt x="164" y="32"/>
                    <a:pt x="114" y="1"/>
                    <a:pt x="77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34" name="Google Shape;2834;p30"/>
            <p:cNvSpPr/>
            <p:nvPr/>
          </p:nvSpPr>
          <p:spPr>
            <a:xfrm>
              <a:off x="6863899" y="2531642"/>
              <a:ext cx="10407" cy="5203"/>
            </a:xfrm>
            <a:custGeom>
              <a:avLst/>
              <a:gdLst/>
              <a:ahLst/>
              <a:cxnLst/>
              <a:rect l="l" t="t" r="r" b="b"/>
              <a:pathLst>
                <a:path w="318" h="159" extrusionOk="0">
                  <a:moveTo>
                    <a:pt x="0" y="1"/>
                  </a:moveTo>
                  <a:lnTo>
                    <a:pt x="317" y="159"/>
                  </a:lnTo>
                  <a:lnTo>
                    <a:pt x="317" y="159"/>
                  </a:lnTo>
                  <a:lnTo>
                    <a:pt x="159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35" name="Google Shape;2835;p30"/>
            <p:cNvSpPr/>
            <p:nvPr/>
          </p:nvSpPr>
          <p:spPr>
            <a:xfrm>
              <a:off x="6872178" y="2550295"/>
              <a:ext cx="5236" cy="4189"/>
            </a:xfrm>
            <a:custGeom>
              <a:avLst/>
              <a:gdLst/>
              <a:ahLst/>
              <a:cxnLst/>
              <a:rect l="l" t="t" r="r" b="b"/>
              <a:pathLst>
                <a:path w="160" h="128" extrusionOk="0">
                  <a:moveTo>
                    <a:pt x="1" y="1"/>
                  </a:moveTo>
                  <a:lnTo>
                    <a:pt x="127" y="127"/>
                  </a:lnTo>
                  <a:lnTo>
                    <a:pt x="159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36" name="Google Shape;2836;p30"/>
            <p:cNvSpPr/>
            <p:nvPr/>
          </p:nvSpPr>
          <p:spPr>
            <a:xfrm>
              <a:off x="6014074" y="2821811"/>
              <a:ext cx="3142" cy="3142"/>
            </a:xfrm>
            <a:custGeom>
              <a:avLst/>
              <a:gdLst/>
              <a:ahLst/>
              <a:cxnLst/>
              <a:rect l="l" t="t" r="r" b="b"/>
              <a:pathLst>
                <a:path w="96" h="96" extrusionOk="0">
                  <a:moveTo>
                    <a:pt x="96" y="96"/>
                  </a:moveTo>
                  <a:lnTo>
                    <a:pt x="1" y="1"/>
                  </a:lnTo>
                  <a:cubicBezTo>
                    <a:pt x="64" y="64"/>
                    <a:pt x="96" y="96"/>
                    <a:pt x="96" y="96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37" name="Google Shape;2837;p30"/>
            <p:cNvSpPr/>
            <p:nvPr/>
          </p:nvSpPr>
          <p:spPr>
            <a:xfrm>
              <a:off x="6041530" y="2851100"/>
              <a:ext cx="1604" cy="818"/>
            </a:xfrm>
            <a:custGeom>
              <a:avLst/>
              <a:gdLst/>
              <a:ahLst/>
              <a:cxnLst/>
              <a:rect l="l" t="t" r="r" b="b"/>
              <a:pathLst>
                <a:path w="49" h="25" extrusionOk="0">
                  <a:moveTo>
                    <a:pt x="9" y="1"/>
                  </a:moveTo>
                  <a:cubicBezTo>
                    <a:pt x="1" y="1"/>
                    <a:pt x="1" y="8"/>
                    <a:pt x="17" y="24"/>
                  </a:cubicBezTo>
                  <a:lnTo>
                    <a:pt x="48" y="24"/>
                  </a:lnTo>
                  <a:cubicBezTo>
                    <a:pt x="33" y="8"/>
                    <a:pt x="17" y="1"/>
                    <a:pt x="9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38" name="Google Shape;2838;p30"/>
            <p:cNvSpPr/>
            <p:nvPr/>
          </p:nvSpPr>
          <p:spPr>
            <a:xfrm>
              <a:off x="6640095" y="2899957"/>
              <a:ext cx="15512" cy="7919"/>
            </a:xfrm>
            <a:custGeom>
              <a:avLst/>
              <a:gdLst/>
              <a:ahLst/>
              <a:cxnLst/>
              <a:rect l="l" t="t" r="r" b="b"/>
              <a:pathLst>
                <a:path w="474" h="242" extrusionOk="0">
                  <a:moveTo>
                    <a:pt x="42" y="1"/>
                  </a:moveTo>
                  <a:cubicBezTo>
                    <a:pt x="8" y="1"/>
                    <a:pt x="0" y="23"/>
                    <a:pt x="31" y="83"/>
                  </a:cubicBezTo>
                  <a:lnTo>
                    <a:pt x="126" y="241"/>
                  </a:lnTo>
                  <a:cubicBezTo>
                    <a:pt x="252" y="146"/>
                    <a:pt x="379" y="146"/>
                    <a:pt x="474" y="146"/>
                  </a:cubicBezTo>
                  <a:cubicBezTo>
                    <a:pt x="301" y="103"/>
                    <a:pt x="113" y="1"/>
                    <a:pt x="42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39" name="Google Shape;2839;p30"/>
            <p:cNvSpPr/>
            <p:nvPr/>
          </p:nvSpPr>
          <p:spPr>
            <a:xfrm>
              <a:off x="6306337" y="2961741"/>
              <a:ext cx="7298" cy="3142"/>
            </a:xfrm>
            <a:custGeom>
              <a:avLst/>
              <a:gdLst/>
              <a:ahLst/>
              <a:cxnLst/>
              <a:rect l="l" t="t" r="r" b="b"/>
              <a:pathLst>
                <a:path w="223" h="96" extrusionOk="0">
                  <a:moveTo>
                    <a:pt x="222" y="0"/>
                  </a:moveTo>
                  <a:cubicBezTo>
                    <a:pt x="159" y="0"/>
                    <a:pt x="95" y="32"/>
                    <a:pt x="0" y="64"/>
                  </a:cubicBezTo>
                  <a:cubicBezTo>
                    <a:pt x="32" y="64"/>
                    <a:pt x="32" y="95"/>
                    <a:pt x="64" y="95"/>
                  </a:cubicBezTo>
                  <a:cubicBezTo>
                    <a:pt x="127" y="64"/>
                    <a:pt x="159" y="32"/>
                    <a:pt x="222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40" name="Google Shape;2840;p30"/>
            <p:cNvSpPr/>
            <p:nvPr/>
          </p:nvSpPr>
          <p:spPr>
            <a:xfrm>
              <a:off x="6290793" y="2975191"/>
              <a:ext cx="8312" cy="4189"/>
            </a:xfrm>
            <a:custGeom>
              <a:avLst/>
              <a:gdLst/>
              <a:ahLst/>
              <a:cxnLst/>
              <a:rect l="l" t="t" r="r" b="b"/>
              <a:pathLst>
                <a:path w="254" h="128" extrusionOk="0">
                  <a:moveTo>
                    <a:pt x="0" y="1"/>
                  </a:moveTo>
                  <a:lnTo>
                    <a:pt x="0" y="1"/>
                  </a:lnTo>
                  <a:cubicBezTo>
                    <a:pt x="32" y="33"/>
                    <a:pt x="127" y="64"/>
                    <a:pt x="254" y="12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41" name="Google Shape;2841;p30"/>
            <p:cNvSpPr/>
            <p:nvPr/>
          </p:nvSpPr>
          <p:spPr>
            <a:xfrm>
              <a:off x="5919762" y="2646669"/>
              <a:ext cx="4189" cy="6316"/>
            </a:xfrm>
            <a:custGeom>
              <a:avLst/>
              <a:gdLst/>
              <a:ahLst/>
              <a:cxnLst/>
              <a:rect l="l" t="t" r="r" b="b"/>
              <a:pathLst>
                <a:path w="128" h="193" extrusionOk="0">
                  <a:moveTo>
                    <a:pt x="1" y="1"/>
                  </a:moveTo>
                  <a:lnTo>
                    <a:pt x="1" y="1"/>
                  </a:lnTo>
                  <a:cubicBezTo>
                    <a:pt x="37" y="165"/>
                    <a:pt x="53" y="193"/>
                    <a:pt x="71" y="193"/>
                  </a:cubicBezTo>
                  <a:cubicBezTo>
                    <a:pt x="81" y="193"/>
                    <a:pt x="91" y="185"/>
                    <a:pt x="106" y="185"/>
                  </a:cubicBezTo>
                  <a:cubicBezTo>
                    <a:pt x="112" y="185"/>
                    <a:pt x="119" y="187"/>
                    <a:pt x="128" y="191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42" name="Google Shape;2842;p30"/>
            <p:cNvSpPr/>
            <p:nvPr/>
          </p:nvSpPr>
          <p:spPr>
            <a:xfrm>
              <a:off x="6861837" y="2738920"/>
              <a:ext cx="13483" cy="10407"/>
            </a:xfrm>
            <a:custGeom>
              <a:avLst/>
              <a:gdLst/>
              <a:ahLst/>
              <a:cxnLst/>
              <a:rect l="l" t="t" r="r" b="b"/>
              <a:pathLst>
                <a:path w="412" h="318" extrusionOk="0">
                  <a:moveTo>
                    <a:pt x="285" y="0"/>
                  </a:moveTo>
                  <a:lnTo>
                    <a:pt x="285" y="0"/>
                  </a:lnTo>
                  <a:cubicBezTo>
                    <a:pt x="158" y="127"/>
                    <a:pt x="63" y="222"/>
                    <a:pt x="0" y="317"/>
                  </a:cubicBezTo>
                  <a:cubicBezTo>
                    <a:pt x="190" y="190"/>
                    <a:pt x="412" y="127"/>
                    <a:pt x="285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43" name="Google Shape;2843;p30"/>
            <p:cNvSpPr/>
            <p:nvPr/>
          </p:nvSpPr>
          <p:spPr>
            <a:xfrm>
              <a:off x="6037930" y="2820371"/>
              <a:ext cx="3142" cy="2913"/>
            </a:xfrm>
            <a:custGeom>
              <a:avLst/>
              <a:gdLst/>
              <a:ahLst/>
              <a:cxnLst/>
              <a:rect l="l" t="t" r="r" b="b"/>
              <a:pathLst>
                <a:path w="96" h="89" extrusionOk="0">
                  <a:moveTo>
                    <a:pt x="7" y="1"/>
                  </a:moveTo>
                  <a:cubicBezTo>
                    <a:pt x="2" y="1"/>
                    <a:pt x="0" y="5"/>
                    <a:pt x="0" y="13"/>
                  </a:cubicBezTo>
                  <a:cubicBezTo>
                    <a:pt x="47" y="60"/>
                    <a:pt x="76" y="89"/>
                    <a:pt x="88" y="89"/>
                  </a:cubicBezTo>
                  <a:cubicBezTo>
                    <a:pt x="93" y="89"/>
                    <a:pt x="95" y="85"/>
                    <a:pt x="95" y="77"/>
                  </a:cubicBezTo>
                  <a:cubicBezTo>
                    <a:pt x="49" y="30"/>
                    <a:pt x="19" y="1"/>
                    <a:pt x="7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44" name="Google Shape;2844;p30"/>
            <p:cNvSpPr/>
            <p:nvPr/>
          </p:nvSpPr>
          <p:spPr>
            <a:xfrm>
              <a:off x="6852511" y="2749293"/>
              <a:ext cx="9359" cy="13483"/>
            </a:xfrm>
            <a:custGeom>
              <a:avLst/>
              <a:gdLst/>
              <a:ahLst/>
              <a:cxnLst/>
              <a:rect l="l" t="t" r="r" b="b"/>
              <a:pathLst>
                <a:path w="286" h="412" extrusionOk="0">
                  <a:moveTo>
                    <a:pt x="285" y="0"/>
                  </a:moveTo>
                  <a:lnTo>
                    <a:pt x="285" y="0"/>
                  </a:lnTo>
                  <a:cubicBezTo>
                    <a:pt x="158" y="95"/>
                    <a:pt x="0" y="190"/>
                    <a:pt x="32" y="412"/>
                  </a:cubicBezTo>
                  <a:cubicBezTo>
                    <a:pt x="63" y="380"/>
                    <a:pt x="95" y="380"/>
                    <a:pt x="127" y="348"/>
                  </a:cubicBezTo>
                  <a:cubicBezTo>
                    <a:pt x="158" y="222"/>
                    <a:pt x="222" y="127"/>
                    <a:pt x="285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45" name="Google Shape;2845;p30"/>
            <p:cNvSpPr/>
            <p:nvPr/>
          </p:nvSpPr>
          <p:spPr>
            <a:xfrm>
              <a:off x="6363344" y="2189637"/>
              <a:ext cx="2094" cy="33"/>
            </a:xfrm>
            <a:custGeom>
              <a:avLst/>
              <a:gdLst/>
              <a:ahLst/>
              <a:cxnLst/>
              <a:rect l="l" t="t" r="r" b="b"/>
              <a:pathLst>
                <a:path w="64" h="1" extrusionOk="0">
                  <a:moveTo>
                    <a:pt x="0" y="1"/>
                  </a:moveTo>
                  <a:cubicBezTo>
                    <a:pt x="32" y="1"/>
                    <a:pt x="32" y="1"/>
                    <a:pt x="64" y="1"/>
                  </a:cubicBezTo>
                  <a:cubicBezTo>
                    <a:pt x="64" y="1"/>
                    <a:pt x="32" y="1"/>
                    <a:pt x="0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46" name="Google Shape;2846;p30"/>
            <p:cNvSpPr/>
            <p:nvPr/>
          </p:nvSpPr>
          <p:spPr>
            <a:xfrm>
              <a:off x="6555044" y="2242488"/>
              <a:ext cx="8345" cy="2127"/>
            </a:xfrm>
            <a:custGeom>
              <a:avLst/>
              <a:gdLst/>
              <a:ahLst/>
              <a:cxnLst/>
              <a:rect l="l" t="t" r="r" b="b"/>
              <a:pathLst>
                <a:path w="255" h="65" extrusionOk="0">
                  <a:moveTo>
                    <a:pt x="1" y="1"/>
                  </a:moveTo>
                  <a:lnTo>
                    <a:pt x="1" y="1"/>
                  </a:lnTo>
                  <a:cubicBezTo>
                    <a:pt x="33" y="33"/>
                    <a:pt x="128" y="33"/>
                    <a:pt x="254" y="64"/>
                  </a:cubicBezTo>
                  <a:cubicBezTo>
                    <a:pt x="191" y="33"/>
                    <a:pt x="96" y="33"/>
                    <a:pt x="1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47" name="Google Shape;2847;p30"/>
            <p:cNvSpPr/>
            <p:nvPr/>
          </p:nvSpPr>
          <p:spPr>
            <a:xfrm>
              <a:off x="6889097" y="2624580"/>
              <a:ext cx="753" cy="1407"/>
            </a:xfrm>
            <a:custGeom>
              <a:avLst/>
              <a:gdLst/>
              <a:ahLst/>
              <a:cxnLst/>
              <a:rect l="l" t="t" r="r" b="b"/>
              <a:pathLst>
                <a:path w="23" h="43" extrusionOk="0">
                  <a:moveTo>
                    <a:pt x="15" y="0"/>
                  </a:moveTo>
                  <a:lnTo>
                    <a:pt x="15" y="0"/>
                  </a:lnTo>
                  <a:cubicBezTo>
                    <a:pt x="8" y="0"/>
                    <a:pt x="1" y="42"/>
                    <a:pt x="22" y="42"/>
                  </a:cubicBezTo>
                  <a:cubicBezTo>
                    <a:pt x="22" y="11"/>
                    <a:pt x="19" y="0"/>
                    <a:pt x="15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48" name="Google Shape;2848;p30"/>
            <p:cNvSpPr/>
            <p:nvPr/>
          </p:nvSpPr>
          <p:spPr>
            <a:xfrm>
              <a:off x="6909484" y="2603178"/>
              <a:ext cx="3142" cy="1473"/>
            </a:xfrm>
            <a:custGeom>
              <a:avLst/>
              <a:gdLst/>
              <a:ahLst/>
              <a:cxnLst/>
              <a:rect l="l" t="t" r="r" b="b"/>
              <a:pathLst>
                <a:path w="96" h="45" extrusionOk="0">
                  <a:moveTo>
                    <a:pt x="1" y="0"/>
                  </a:moveTo>
                  <a:cubicBezTo>
                    <a:pt x="1" y="22"/>
                    <a:pt x="17" y="45"/>
                    <a:pt x="48" y="45"/>
                  </a:cubicBezTo>
                  <a:cubicBezTo>
                    <a:pt x="61" y="45"/>
                    <a:pt x="77" y="41"/>
                    <a:pt x="96" y="31"/>
                  </a:cubicBezTo>
                  <a:cubicBezTo>
                    <a:pt x="33" y="31"/>
                    <a:pt x="1" y="31"/>
                    <a:pt x="1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49" name="Google Shape;2849;p30"/>
            <p:cNvSpPr/>
            <p:nvPr/>
          </p:nvSpPr>
          <p:spPr>
            <a:xfrm>
              <a:off x="6859743" y="2819749"/>
              <a:ext cx="1080" cy="33"/>
            </a:xfrm>
            <a:custGeom>
              <a:avLst/>
              <a:gdLst/>
              <a:ahLst/>
              <a:cxnLst/>
              <a:rect l="l" t="t" r="r" b="b"/>
              <a:pathLst>
                <a:path w="33" h="1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1"/>
                    <a:pt x="32" y="1"/>
                    <a:pt x="1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50" name="Google Shape;2850;p30"/>
            <p:cNvSpPr/>
            <p:nvPr/>
          </p:nvSpPr>
          <p:spPr>
            <a:xfrm>
              <a:off x="6890831" y="2619737"/>
              <a:ext cx="1080" cy="6250"/>
            </a:xfrm>
            <a:custGeom>
              <a:avLst/>
              <a:gdLst/>
              <a:ahLst/>
              <a:cxnLst/>
              <a:rect l="l" t="t" r="r" b="b"/>
              <a:pathLst>
                <a:path w="33" h="191" extrusionOk="0">
                  <a:moveTo>
                    <a:pt x="32" y="0"/>
                  </a:moveTo>
                  <a:lnTo>
                    <a:pt x="32" y="0"/>
                  </a:lnTo>
                  <a:cubicBezTo>
                    <a:pt x="1" y="64"/>
                    <a:pt x="1" y="127"/>
                    <a:pt x="1" y="190"/>
                  </a:cubicBezTo>
                  <a:cubicBezTo>
                    <a:pt x="1" y="159"/>
                    <a:pt x="32" y="95"/>
                    <a:pt x="32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51" name="Google Shape;2851;p30"/>
            <p:cNvSpPr/>
            <p:nvPr/>
          </p:nvSpPr>
          <p:spPr>
            <a:xfrm>
              <a:off x="6887722" y="2617675"/>
              <a:ext cx="2127" cy="3142"/>
            </a:xfrm>
            <a:custGeom>
              <a:avLst/>
              <a:gdLst/>
              <a:ahLst/>
              <a:cxnLst/>
              <a:rect l="l" t="t" r="r" b="b"/>
              <a:pathLst>
                <a:path w="65" h="96" extrusionOk="0">
                  <a:moveTo>
                    <a:pt x="64" y="0"/>
                  </a:moveTo>
                  <a:cubicBezTo>
                    <a:pt x="32" y="0"/>
                    <a:pt x="1" y="0"/>
                    <a:pt x="64" y="95"/>
                  </a:cubicBezTo>
                  <a:cubicBezTo>
                    <a:pt x="64" y="63"/>
                    <a:pt x="64" y="32"/>
                    <a:pt x="64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52" name="Google Shape;2852;p30"/>
            <p:cNvSpPr/>
            <p:nvPr/>
          </p:nvSpPr>
          <p:spPr>
            <a:xfrm>
              <a:off x="6889817" y="2625954"/>
              <a:ext cx="1047" cy="6250"/>
            </a:xfrm>
            <a:custGeom>
              <a:avLst/>
              <a:gdLst/>
              <a:ahLst/>
              <a:cxnLst/>
              <a:rect l="l" t="t" r="r" b="b"/>
              <a:pathLst>
                <a:path w="32" h="191" extrusionOk="0">
                  <a:moveTo>
                    <a:pt x="32" y="0"/>
                  </a:moveTo>
                  <a:cubicBezTo>
                    <a:pt x="0" y="0"/>
                    <a:pt x="0" y="32"/>
                    <a:pt x="0" y="32"/>
                  </a:cubicBezTo>
                  <a:cubicBezTo>
                    <a:pt x="0" y="64"/>
                    <a:pt x="0" y="95"/>
                    <a:pt x="0" y="190"/>
                  </a:cubicBezTo>
                  <a:cubicBezTo>
                    <a:pt x="0" y="127"/>
                    <a:pt x="0" y="64"/>
                    <a:pt x="32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53" name="Google Shape;2853;p30"/>
            <p:cNvSpPr/>
            <p:nvPr/>
          </p:nvSpPr>
          <p:spPr>
            <a:xfrm>
              <a:off x="6016168" y="2336833"/>
              <a:ext cx="2062" cy="4156"/>
            </a:xfrm>
            <a:custGeom>
              <a:avLst/>
              <a:gdLst/>
              <a:ahLst/>
              <a:cxnLst/>
              <a:rect l="l" t="t" r="r" b="b"/>
              <a:pathLst>
                <a:path w="63" h="127" extrusionOk="0">
                  <a:moveTo>
                    <a:pt x="56" y="1"/>
                  </a:moveTo>
                  <a:lnTo>
                    <a:pt x="56" y="1"/>
                  </a:lnTo>
                  <a:cubicBezTo>
                    <a:pt x="47" y="1"/>
                    <a:pt x="18" y="53"/>
                    <a:pt x="0" y="127"/>
                  </a:cubicBezTo>
                  <a:cubicBezTo>
                    <a:pt x="0" y="127"/>
                    <a:pt x="32" y="95"/>
                    <a:pt x="32" y="95"/>
                  </a:cubicBezTo>
                  <a:cubicBezTo>
                    <a:pt x="58" y="28"/>
                    <a:pt x="63" y="1"/>
                    <a:pt x="56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54" name="Google Shape;2854;p30"/>
            <p:cNvSpPr/>
            <p:nvPr/>
          </p:nvSpPr>
          <p:spPr>
            <a:xfrm>
              <a:off x="6551935" y="2986612"/>
              <a:ext cx="1080" cy="1047"/>
            </a:xfrm>
            <a:custGeom>
              <a:avLst/>
              <a:gdLst/>
              <a:ahLst/>
              <a:cxnLst/>
              <a:rect l="l" t="t" r="r" b="b"/>
              <a:pathLst>
                <a:path w="33" h="32" extrusionOk="0">
                  <a:moveTo>
                    <a:pt x="1" y="0"/>
                  </a:moveTo>
                  <a:lnTo>
                    <a:pt x="33" y="32"/>
                  </a:lnTo>
                  <a:cubicBezTo>
                    <a:pt x="33" y="32"/>
                    <a:pt x="33" y="32"/>
                    <a:pt x="33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55" name="Google Shape;2855;p30"/>
            <p:cNvSpPr/>
            <p:nvPr/>
          </p:nvSpPr>
          <p:spPr>
            <a:xfrm>
              <a:off x="6536391" y="2972082"/>
              <a:ext cx="15577" cy="20780"/>
            </a:xfrm>
            <a:custGeom>
              <a:avLst/>
              <a:gdLst/>
              <a:ahLst/>
              <a:cxnLst/>
              <a:rect l="l" t="t" r="r" b="b"/>
              <a:pathLst>
                <a:path w="476" h="635" extrusionOk="0">
                  <a:moveTo>
                    <a:pt x="254" y="1"/>
                  </a:moveTo>
                  <a:cubicBezTo>
                    <a:pt x="159" y="223"/>
                    <a:pt x="96" y="444"/>
                    <a:pt x="1" y="634"/>
                  </a:cubicBezTo>
                  <a:cubicBezTo>
                    <a:pt x="149" y="462"/>
                    <a:pt x="258" y="443"/>
                    <a:pt x="374" y="443"/>
                  </a:cubicBezTo>
                  <a:cubicBezTo>
                    <a:pt x="407" y="443"/>
                    <a:pt x="441" y="444"/>
                    <a:pt x="476" y="444"/>
                  </a:cubicBezTo>
                  <a:lnTo>
                    <a:pt x="254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56" name="Google Shape;2856;p30"/>
            <p:cNvSpPr/>
            <p:nvPr/>
          </p:nvSpPr>
          <p:spPr>
            <a:xfrm>
              <a:off x="5909421" y="2188459"/>
              <a:ext cx="1020856" cy="805428"/>
            </a:xfrm>
            <a:custGeom>
              <a:avLst/>
              <a:gdLst/>
              <a:ahLst/>
              <a:cxnLst/>
              <a:rect l="l" t="t" r="r" b="b"/>
              <a:pathLst>
                <a:path w="31195" h="24612" extrusionOk="0">
                  <a:moveTo>
                    <a:pt x="12858" y="37"/>
                  </a:moveTo>
                  <a:cubicBezTo>
                    <a:pt x="12864" y="38"/>
                    <a:pt x="12871" y="39"/>
                    <a:pt x="12879" y="40"/>
                  </a:cubicBezTo>
                  <a:lnTo>
                    <a:pt x="12879" y="40"/>
                  </a:lnTo>
                  <a:lnTo>
                    <a:pt x="12858" y="37"/>
                  </a:lnTo>
                  <a:close/>
                  <a:moveTo>
                    <a:pt x="9759" y="2111"/>
                  </a:moveTo>
                  <a:cubicBezTo>
                    <a:pt x="9766" y="2116"/>
                    <a:pt x="9775" y="2122"/>
                    <a:pt x="9786" y="2127"/>
                  </a:cubicBezTo>
                  <a:cubicBezTo>
                    <a:pt x="9777" y="2121"/>
                    <a:pt x="9768" y="2116"/>
                    <a:pt x="9759" y="2111"/>
                  </a:cubicBezTo>
                  <a:close/>
                  <a:moveTo>
                    <a:pt x="3009" y="4280"/>
                  </a:moveTo>
                  <a:cubicBezTo>
                    <a:pt x="3010" y="4284"/>
                    <a:pt x="3010" y="4287"/>
                    <a:pt x="3011" y="4290"/>
                  </a:cubicBezTo>
                  <a:lnTo>
                    <a:pt x="3011" y="4290"/>
                  </a:lnTo>
                  <a:cubicBezTo>
                    <a:pt x="3010" y="4287"/>
                    <a:pt x="3010" y="4284"/>
                    <a:pt x="3009" y="4280"/>
                  </a:cubicBezTo>
                  <a:close/>
                  <a:moveTo>
                    <a:pt x="5148" y="4411"/>
                  </a:moveTo>
                  <a:cubicBezTo>
                    <a:pt x="5162" y="4411"/>
                    <a:pt x="5162" y="4452"/>
                    <a:pt x="5162" y="4502"/>
                  </a:cubicBezTo>
                  <a:lnTo>
                    <a:pt x="5067" y="4534"/>
                  </a:lnTo>
                  <a:cubicBezTo>
                    <a:pt x="5112" y="4444"/>
                    <a:pt x="5136" y="4411"/>
                    <a:pt x="5148" y="4411"/>
                  </a:cubicBezTo>
                  <a:close/>
                  <a:moveTo>
                    <a:pt x="921" y="7156"/>
                  </a:moveTo>
                  <a:cubicBezTo>
                    <a:pt x="920" y="7158"/>
                    <a:pt x="919" y="7160"/>
                    <a:pt x="919" y="7162"/>
                  </a:cubicBezTo>
                  <a:cubicBezTo>
                    <a:pt x="919" y="7160"/>
                    <a:pt x="920" y="7158"/>
                    <a:pt x="921" y="7156"/>
                  </a:cubicBezTo>
                  <a:close/>
                  <a:moveTo>
                    <a:pt x="1072" y="12477"/>
                  </a:moveTo>
                  <a:cubicBezTo>
                    <a:pt x="1073" y="12489"/>
                    <a:pt x="1075" y="12502"/>
                    <a:pt x="1077" y="12514"/>
                  </a:cubicBezTo>
                  <a:cubicBezTo>
                    <a:pt x="1077" y="12498"/>
                    <a:pt x="1075" y="12486"/>
                    <a:pt x="1072" y="12477"/>
                  </a:cubicBezTo>
                  <a:close/>
                  <a:moveTo>
                    <a:pt x="30086" y="14731"/>
                  </a:moveTo>
                  <a:cubicBezTo>
                    <a:pt x="30029" y="14817"/>
                    <a:pt x="30010" y="14851"/>
                    <a:pt x="30010" y="14851"/>
                  </a:cubicBezTo>
                  <a:cubicBezTo>
                    <a:pt x="30010" y="14851"/>
                    <a:pt x="30037" y="14801"/>
                    <a:pt x="30054" y="14731"/>
                  </a:cubicBezTo>
                  <a:close/>
                  <a:moveTo>
                    <a:pt x="4972" y="21128"/>
                  </a:moveTo>
                  <a:cubicBezTo>
                    <a:pt x="4982" y="21149"/>
                    <a:pt x="5009" y="21172"/>
                    <a:pt x="5044" y="21197"/>
                  </a:cubicBezTo>
                  <a:lnTo>
                    <a:pt x="5044" y="21197"/>
                  </a:lnTo>
                  <a:cubicBezTo>
                    <a:pt x="5019" y="21173"/>
                    <a:pt x="4995" y="21150"/>
                    <a:pt x="4973" y="21128"/>
                  </a:cubicBezTo>
                  <a:lnTo>
                    <a:pt x="4973" y="21128"/>
                  </a:lnTo>
                  <a:cubicBezTo>
                    <a:pt x="4972" y="21128"/>
                    <a:pt x="4972" y="21128"/>
                    <a:pt x="4972" y="21128"/>
                  </a:cubicBezTo>
                  <a:close/>
                  <a:moveTo>
                    <a:pt x="4846" y="21065"/>
                  </a:moveTo>
                  <a:lnTo>
                    <a:pt x="4846" y="21065"/>
                  </a:lnTo>
                  <a:cubicBezTo>
                    <a:pt x="4941" y="21318"/>
                    <a:pt x="5194" y="21477"/>
                    <a:pt x="5479" y="21793"/>
                  </a:cubicBezTo>
                  <a:cubicBezTo>
                    <a:pt x="5426" y="21714"/>
                    <a:pt x="5083" y="21299"/>
                    <a:pt x="5180" y="21299"/>
                  </a:cubicBezTo>
                  <a:cubicBezTo>
                    <a:pt x="5198" y="21299"/>
                    <a:pt x="5233" y="21314"/>
                    <a:pt x="5289" y="21350"/>
                  </a:cubicBezTo>
                  <a:cubicBezTo>
                    <a:pt x="5225" y="21307"/>
                    <a:pt x="5116" y="21250"/>
                    <a:pt x="5044" y="21197"/>
                  </a:cubicBezTo>
                  <a:lnTo>
                    <a:pt x="5044" y="21197"/>
                  </a:lnTo>
                  <a:cubicBezTo>
                    <a:pt x="5071" y="21225"/>
                    <a:pt x="5100" y="21255"/>
                    <a:pt x="5131" y="21287"/>
                  </a:cubicBezTo>
                  <a:cubicBezTo>
                    <a:pt x="5036" y="21223"/>
                    <a:pt x="4941" y="21160"/>
                    <a:pt x="4846" y="21065"/>
                  </a:cubicBezTo>
                  <a:close/>
                  <a:moveTo>
                    <a:pt x="20787" y="22941"/>
                  </a:moveTo>
                  <a:cubicBezTo>
                    <a:pt x="20781" y="22959"/>
                    <a:pt x="20777" y="22977"/>
                    <a:pt x="20775" y="22997"/>
                  </a:cubicBezTo>
                  <a:cubicBezTo>
                    <a:pt x="20775" y="22968"/>
                    <a:pt x="20722" y="22965"/>
                    <a:pt x="20787" y="22941"/>
                  </a:cubicBezTo>
                  <a:close/>
                  <a:moveTo>
                    <a:pt x="12541" y="23979"/>
                  </a:moveTo>
                  <a:cubicBezTo>
                    <a:pt x="12636" y="23979"/>
                    <a:pt x="12763" y="24010"/>
                    <a:pt x="12889" y="24042"/>
                  </a:cubicBezTo>
                  <a:cubicBezTo>
                    <a:pt x="12864" y="24050"/>
                    <a:pt x="12836" y="24054"/>
                    <a:pt x="12807" y="24054"/>
                  </a:cubicBezTo>
                  <a:cubicBezTo>
                    <a:pt x="12727" y="24054"/>
                    <a:pt x="12634" y="24025"/>
                    <a:pt x="12541" y="23979"/>
                  </a:cubicBezTo>
                  <a:close/>
                  <a:moveTo>
                    <a:pt x="21139" y="24153"/>
                  </a:moveTo>
                  <a:lnTo>
                    <a:pt x="21139" y="24153"/>
                  </a:lnTo>
                  <a:cubicBezTo>
                    <a:pt x="21134" y="24158"/>
                    <a:pt x="21129" y="24163"/>
                    <a:pt x="21123" y="24169"/>
                  </a:cubicBezTo>
                  <a:cubicBezTo>
                    <a:pt x="21129" y="24165"/>
                    <a:pt x="21134" y="24159"/>
                    <a:pt x="21139" y="24153"/>
                  </a:cubicBezTo>
                  <a:close/>
                  <a:moveTo>
                    <a:pt x="20911" y="24192"/>
                  </a:moveTo>
                  <a:cubicBezTo>
                    <a:pt x="20918" y="24196"/>
                    <a:pt x="20925" y="24199"/>
                    <a:pt x="20933" y="24200"/>
                  </a:cubicBezTo>
                  <a:cubicBezTo>
                    <a:pt x="20926" y="24197"/>
                    <a:pt x="20918" y="24194"/>
                    <a:pt x="20911" y="24192"/>
                  </a:cubicBezTo>
                  <a:close/>
                  <a:moveTo>
                    <a:pt x="13557" y="1"/>
                  </a:moveTo>
                  <a:cubicBezTo>
                    <a:pt x="13314" y="1"/>
                    <a:pt x="13051" y="42"/>
                    <a:pt x="12919" y="42"/>
                  </a:cubicBezTo>
                  <a:cubicBezTo>
                    <a:pt x="12904" y="42"/>
                    <a:pt x="12890" y="42"/>
                    <a:pt x="12879" y="40"/>
                  </a:cubicBezTo>
                  <a:lnTo>
                    <a:pt x="12879" y="40"/>
                  </a:lnTo>
                  <a:lnTo>
                    <a:pt x="13238" y="100"/>
                  </a:lnTo>
                  <a:cubicBezTo>
                    <a:pt x="12224" y="195"/>
                    <a:pt x="10958" y="259"/>
                    <a:pt x="10039" y="639"/>
                  </a:cubicBezTo>
                  <a:lnTo>
                    <a:pt x="10134" y="702"/>
                  </a:lnTo>
                  <a:cubicBezTo>
                    <a:pt x="9438" y="1019"/>
                    <a:pt x="9533" y="765"/>
                    <a:pt x="8773" y="1050"/>
                  </a:cubicBezTo>
                  <a:lnTo>
                    <a:pt x="8773" y="1019"/>
                  </a:lnTo>
                  <a:cubicBezTo>
                    <a:pt x="8646" y="1145"/>
                    <a:pt x="8456" y="1272"/>
                    <a:pt x="8266" y="1335"/>
                  </a:cubicBezTo>
                  <a:cubicBezTo>
                    <a:pt x="8424" y="1177"/>
                    <a:pt x="7822" y="1304"/>
                    <a:pt x="8044" y="1114"/>
                  </a:cubicBezTo>
                  <a:lnTo>
                    <a:pt x="8044" y="1114"/>
                  </a:lnTo>
                  <a:cubicBezTo>
                    <a:pt x="7316" y="1557"/>
                    <a:pt x="7696" y="1367"/>
                    <a:pt x="7347" y="1874"/>
                  </a:cubicBezTo>
                  <a:lnTo>
                    <a:pt x="7157" y="1810"/>
                  </a:lnTo>
                  <a:cubicBezTo>
                    <a:pt x="7062" y="1969"/>
                    <a:pt x="7062" y="2032"/>
                    <a:pt x="6714" y="2254"/>
                  </a:cubicBezTo>
                  <a:cubicBezTo>
                    <a:pt x="6967" y="2000"/>
                    <a:pt x="6397" y="2190"/>
                    <a:pt x="6651" y="1874"/>
                  </a:cubicBezTo>
                  <a:lnTo>
                    <a:pt x="6651" y="1874"/>
                  </a:lnTo>
                  <a:cubicBezTo>
                    <a:pt x="6429" y="1905"/>
                    <a:pt x="6239" y="2000"/>
                    <a:pt x="6112" y="2095"/>
                  </a:cubicBezTo>
                  <a:cubicBezTo>
                    <a:pt x="5954" y="2190"/>
                    <a:pt x="5859" y="2285"/>
                    <a:pt x="5764" y="2380"/>
                  </a:cubicBezTo>
                  <a:cubicBezTo>
                    <a:pt x="5608" y="2537"/>
                    <a:pt x="5473" y="2650"/>
                    <a:pt x="5271" y="2650"/>
                  </a:cubicBezTo>
                  <a:cubicBezTo>
                    <a:pt x="5228" y="2650"/>
                    <a:pt x="5181" y="2645"/>
                    <a:pt x="5131" y="2634"/>
                  </a:cubicBezTo>
                  <a:lnTo>
                    <a:pt x="5131" y="2634"/>
                  </a:lnTo>
                  <a:cubicBezTo>
                    <a:pt x="5098" y="2782"/>
                    <a:pt x="5133" y="2836"/>
                    <a:pt x="5197" y="2836"/>
                  </a:cubicBezTo>
                  <a:cubicBezTo>
                    <a:pt x="5256" y="2836"/>
                    <a:pt x="5339" y="2790"/>
                    <a:pt x="5416" y="2729"/>
                  </a:cubicBezTo>
                  <a:cubicBezTo>
                    <a:pt x="5558" y="2657"/>
                    <a:pt x="5701" y="2568"/>
                    <a:pt x="5736" y="2568"/>
                  </a:cubicBezTo>
                  <a:cubicBezTo>
                    <a:pt x="5748" y="2568"/>
                    <a:pt x="5748" y="2578"/>
                    <a:pt x="5732" y="2602"/>
                  </a:cubicBezTo>
                  <a:cubicBezTo>
                    <a:pt x="5954" y="2602"/>
                    <a:pt x="5606" y="2982"/>
                    <a:pt x="5384" y="3109"/>
                  </a:cubicBezTo>
                  <a:cubicBezTo>
                    <a:pt x="5308" y="3166"/>
                    <a:pt x="5220" y="3177"/>
                    <a:pt x="5115" y="3177"/>
                  </a:cubicBezTo>
                  <a:cubicBezTo>
                    <a:pt x="5044" y="3177"/>
                    <a:pt x="4966" y="3172"/>
                    <a:pt x="4877" y="3172"/>
                  </a:cubicBezTo>
                  <a:cubicBezTo>
                    <a:pt x="4687" y="3172"/>
                    <a:pt x="4402" y="3204"/>
                    <a:pt x="4149" y="3457"/>
                  </a:cubicBezTo>
                  <a:cubicBezTo>
                    <a:pt x="4212" y="3394"/>
                    <a:pt x="4212" y="3394"/>
                    <a:pt x="4244" y="3330"/>
                  </a:cubicBezTo>
                  <a:lnTo>
                    <a:pt x="4244" y="3330"/>
                  </a:lnTo>
                  <a:cubicBezTo>
                    <a:pt x="3990" y="3425"/>
                    <a:pt x="3959" y="3774"/>
                    <a:pt x="3610" y="3900"/>
                  </a:cubicBezTo>
                  <a:cubicBezTo>
                    <a:pt x="3642" y="4185"/>
                    <a:pt x="3294" y="4154"/>
                    <a:pt x="3452" y="4407"/>
                  </a:cubicBezTo>
                  <a:cubicBezTo>
                    <a:pt x="3579" y="4249"/>
                    <a:pt x="3737" y="4090"/>
                    <a:pt x="3864" y="3932"/>
                  </a:cubicBezTo>
                  <a:lnTo>
                    <a:pt x="3864" y="3932"/>
                  </a:lnTo>
                  <a:cubicBezTo>
                    <a:pt x="3769" y="4059"/>
                    <a:pt x="3705" y="4280"/>
                    <a:pt x="3610" y="4470"/>
                  </a:cubicBezTo>
                  <a:cubicBezTo>
                    <a:pt x="3547" y="4661"/>
                    <a:pt x="3420" y="4851"/>
                    <a:pt x="3167" y="5009"/>
                  </a:cubicBezTo>
                  <a:cubicBezTo>
                    <a:pt x="3135" y="4946"/>
                    <a:pt x="3199" y="4756"/>
                    <a:pt x="3262" y="4661"/>
                  </a:cubicBezTo>
                  <a:lnTo>
                    <a:pt x="3262" y="4661"/>
                  </a:lnTo>
                  <a:cubicBezTo>
                    <a:pt x="3072" y="4724"/>
                    <a:pt x="3072" y="4946"/>
                    <a:pt x="2882" y="5009"/>
                  </a:cubicBezTo>
                  <a:cubicBezTo>
                    <a:pt x="2819" y="4914"/>
                    <a:pt x="2914" y="4756"/>
                    <a:pt x="3072" y="4565"/>
                  </a:cubicBezTo>
                  <a:cubicBezTo>
                    <a:pt x="3230" y="4375"/>
                    <a:pt x="3389" y="4154"/>
                    <a:pt x="3484" y="3964"/>
                  </a:cubicBezTo>
                  <a:lnTo>
                    <a:pt x="3484" y="3964"/>
                  </a:lnTo>
                  <a:cubicBezTo>
                    <a:pt x="3286" y="3988"/>
                    <a:pt x="3166" y="4397"/>
                    <a:pt x="3077" y="4397"/>
                  </a:cubicBezTo>
                  <a:cubicBezTo>
                    <a:pt x="3053" y="4397"/>
                    <a:pt x="3032" y="4367"/>
                    <a:pt x="3011" y="4290"/>
                  </a:cubicBezTo>
                  <a:lnTo>
                    <a:pt x="3011" y="4290"/>
                  </a:lnTo>
                  <a:cubicBezTo>
                    <a:pt x="3126" y="4756"/>
                    <a:pt x="2502" y="4791"/>
                    <a:pt x="2439" y="5357"/>
                  </a:cubicBezTo>
                  <a:lnTo>
                    <a:pt x="2344" y="5199"/>
                  </a:lnTo>
                  <a:cubicBezTo>
                    <a:pt x="2312" y="5294"/>
                    <a:pt x="2280" y="5452"/>
                    <a:pt x="2217" y="5579"/>
                  </a:cubicBezTo>
                  <a:lnTo>
                    <a:pt x="2185" y="5231"/>
                  </a:lnTo>
                  <a:cubicBezTo>
                    <a:pt x="2154" y="5452"/>
                    <a:pt x="1995" y="5579"/>
                    <a:pt x="1837" y="5706"/>
                  </a:cubicBezTo>
                  <a:cubicBezTo>
                    <a:pt x="1710" y="5832"/>
                    <a:pt x="1552" y="5959"/>
                    <a:pt x="1489" y="6149"/>
                  </a:cubicBezTo>
                  <a:cubicBezTo>
                    <a:pt x="1640" y="5893"/>
                    <a:pt x="1714" y="5821"/>
                    <a:pt x="1762" y="5821"/>
                  </a:cubicBezTo>
                  <a:cubicBezTo>
                    <a:pt x="1824" y="5821"/>
                    <a:pt x="1840" y="5943"/>
                    <a:pt x="1922" y="5943"/>
                  </a:cubicBezTo>
                  <a:cubicBezTo>
                    <a:pt x="1949" y="5943"/>
                    <a:pt x="1983" y="5930"/>
                    <a:pt x="2027" y="5896"/>
                  </a:cubicBezTo>
                  <a:lnTo>
                    <a:pt x="2027" y="5896"/>
                  </a:lnTo>
                  <a:cubicBezTo>
                    <a:pt x="1869" y="6371"/>
                    <a:pt x="1710" y="6402"/>
                    <a:pt x="1520" y="6497"/>
                  </a:cubicBezTo>
                  <a:cubicBezTo>
                    <a:pt x="1331" y="6560"/>
                    <a:pt x="1142" y="6623"/>
                    <a:pt x="921" y="7156"/>
                  </a:cubicBezTo>
                  <a:lnTo>
                    <a:pt x="921" y="7156"/>
                  </a:lnTo>
                  <a:cubicBezTo>
                    <a:pt x="971" y="7039"/>
                    <a:pt x="1131" y="6846"/>
                    <a:pt x="1190" y="6846"/>
                  </a:cubicBezTo>
                  <a:cubicBezTo>
                    <a:pt x="1213" y="6846"/>
                    <a:pt x="1221" y="6873"/>
                    <a:pt x="1204" y="6941"/>
                  </a:cubicBezTo>
                  <a:cubicBezTo>
                    <a:pt x="1109" y="7099"/>
                    <a:pt x="919" y="7321"/>
                    <a:pt x="824" y="7416"/>
                  </a:cubicBezTo>
                  <a:cubicBezTo>
                    <a:pt x="734" y="7661"/>
                    <a:pt x="728" y="7729"/>
                    <a:pt x="755" y="7729"/>
                  </a:cubicBezTo>
                  <a:cubicBezTo>
                    <a:pt x="790" y="7729"/>
                    <a:pt x="880" y="7616"/>
                    <a:pt x="926" y="7616"/>
                  </a:cubicBezTo>
                  <a:cubicBezTo>
                    <a:pt x="945" y="7616"/>
                    <a:pt x="957" y="7638"/>
                    <a:pt x="950" y="7701"/>
                  </a:cubicBezTo>
                  <a:cubicBezTo>
                    <a:pt x="697" y="7859"/>
                    <a:pt x="887" y="8049"/>
                    <a:pt x="824" y="8366"/>
                  </a:cubicBezTo>
                  <a:lnTo>
                    <a:pt x="697" y="8334"/>
                  </a:lnTo>
                  <a:cubicBezTo>
                    <a:pt x="539" y="8714"/>
                    <a:pt x="602" y="8777"/>
                    <a:pt x="634" y="8841"/>
                  </a:cubicBezTo>
                  <a:cubicBezTo>
                    <a:pt x="697" y="8904"/>
                    <a:pt x="729" y="8967"/>
                    <a:pt x="602" y="9284"/>
                  </a:cubicBezTo>
                  <a:lnTo>
                    <a:pt x="507" y="8936"/>
                  </a:lnTo>
                  <a:lnTo>
                    <a:pt x="475" y="9316"/>
                  </a:lnTo>
                  <a:lnTo>
                    <a:pt x="349" y="9221"/>
                  </a:lnTo>
                  <a:cubicBezTo>
                    <a:pt x="349" y="9443"/>
                    <a:pt x="349" y="9569"/>
                    <a:pt x="317" y="9696"/>
                  </a:cubicBezTo>
                  <a:cubicBezTo>
                    <a:pt x="285" y="9823"/>
                    <a:pt x="254" y="9949"/>
                    <a:pt x="222" y="10171"/>
                  </a:cubicBezTo>
                  <a:cubicBezTo>
                    <a:pt x="238" y="10154"/>
                    <a:pt x="255" y="10147"/>
                    <a:pt x="271" y="10147"/>
                  </a:cubicBezTo>
                  <a:cubicBezTo>
                    <a:pt x="346" y="10147"/>
                    <a:pt x="406" y="10326"/>
                    <a:pt x="380" y="10614"/>
                  </a:cubicBezTo>
                  <a:cubicBezTo>
                    <a:pt x="353" y="10677"/>
                    <a:pt x="334" y="10692"/>
                    <a:pt x="319" y="10692"/>
                  </a:cubicBezTo>
                  <a:cubicBezTo>
                    <a:pt x="307" y="10692"/>
                    <a:pt x="298" y="10681"/>
                    <a:pt x="291" y="10681"/>
                  </a:cubicBezTo>
                  <a:cubicBezTo>
                    <a:pt x="276" y="10681"/>
                    <a:pt x="269" y="10722"/>
                    <a:pt x="254" y="10963"/>
                  </a:cubicBezTo>
                  <a:cubicBezTo>
                    <a:pt x="190" y="10836"/>
                    <a:pt x="127" y="10709"/>
                    <a:pt x="222" y="10488"/>
                  </a:cubicBezTo>
                  <a:cubicBezTo>
                    <a:pt x="190" y="10456"/>
                    <a:pt x="190" y="10361"/>
                    <a:pt x="127" y="10329"/>
                  </a:cubicBezTo>
                  <a:cubicBezTo>
                    <a:pt x="32" y="10583"/>
                    <a:pt x="95" y="10994"/>
                    <a:pt x="64" y="11184"/>
                  </a:cubicBezTo>
                  <a:cubicBezTo>
                    <a:pt x="95" y="11121"/>
                    <a:pt x="95" y="11026"/>
                    <a:pt x="95" y="10994"/>
                  </a:cubicBezTo>
                  <a:cubicBezTo>
                    <a:pt x="127" y="11248"/>
                    <a:pt x="190" y="11501"/>
                    <a:pt x="254" y="11723"/>
                  </a:cubicBezTo>
                  <a:cubicBezTo>
                    <a:pt x="243" y="11766"/>
                    <a:pt x="232" y="11784"/>
                    <a:pt x="221" y="11784"/>
                  </a:cubicBezTo>
                  <a:cubicBezTo>
                    <a:pt x="200" y="11784"/>
                    <a:pt x="179" y="11722"/>
                    <a:pt x="159" y="11659"/>
                  </a:cubicBezTo>
                  <a:lnTo>
                    <a:pt x="159" y="11659"/>
                  </a:lnTo>
                  <a:cubicBezTo>
                    <a:pt x="159" y="11818"/>
                    <a:pt x="190" y="11913"/>
                    <a:pt x="222" y="12134"/>
                  </a:cubicBezTo>
                  <a:cubicBezTo>
                    <a:pt x="159" y="12071"/>
                    <a:pt x="64" y="12103"/>
                    <a:pt x="0" y="11786"/>
                  </a:cubicBezTo>
                  <a:lnTo>
                    <a:pt x="0" y="11786"/>
                  </a:lnTo>
                  <a:cubicBezTo>
                    <a:pt x="32" y="12008"/>
                    <a:pt x="95" y="12261"/>
                    <a:pt x="159" y="12483"/>
                  </a:cubicBezTo>
                  <a:cubicBezTo>
                    <a:pt x="131" y="12538"/>
                    <a:pt x="103" y="12785"/>
                    <a:pt x="76" y="12785"/>
                  </a:cubicBezTo>
                  <a:cubicBezTo>
                    <a:pt x="72" y="12785"/>
                    <a:pt x="68" y="12780"/>
                    <a:pt x="64" y="12768"/>
                  </a:cubicBezTo>
                  <a:lnTo>
                    <a:pt x="64" y="12768"/>
                  </a:lnTo>
                  <a:cubicBezTo>
                    <a:pt x="64" y="12958"/>
                    <a:pt x="159" y="13179"/>
                    <a:pt x="222" y="13433"/>
                  </a:cubicBezTo>
                  <a:cubicBezTo>
                    <a:pt x="317" y="13686"/>
                    <a:pt x="412" y="13939"/>
                    <a:pt x="444" y="14193"/>
                  </a:cubicBezTo>
                  <a:cubicBezTo>
                    <a:pt x="475" y="14225"/>
                    <a:pt x="475" y="14256"/>
                    <a:pt x="539" y="14351"/>
                  </a:cubicBezTo>
                  <a:cubicBezTo>
                    <a:pt x="602" y="14605"/>
                    <a:pt x="634" y="14826"/>
                    <a:pt x="697" y="15048"/>
                  </a:cubicBezTo>
                  <a:cubicBezTo>
                    <a:pt x="760" y="15270"/>
                    <a:pt x="855" y="15491"/>
                    <a:pt x="982" y="15745"/>
                  </a:cubicBezTo>
                  <a:lnTo>
                    <a:pt x="1045" y="16093"/>
                  </a:lnTo>
                  <a:cubicBezTo>
                    <a:pt x="1084" y="16170"/>
                    <a:pt x="1104" y="16198"/>
                    <a:pt x="1115" y="16198"/>
                  </a:cubicBezTo>
                  <a:cubicBezTo>
                    <a:pt x="1140" y="16198"/>
                    <a:pt x="1107" y="16034"/>
                    <a:pt x="1140" y="16034"/>
                  </a:cubicBezTo>
                  <a:cubicBezTo>
                    <a:pt x="1160" y="16034"/>
                    <a:pt x="1204" y="16094"/>
                    <a:pt x="1299" y="16283"/>
                  </a:cubicBezTo>
                  <a:cubicBezTo>
                    <a:pt x="1552" y="16758"/>
                    <a:pt x="1299" y="16505"/>
                    <a:pt x="1362" y="16663"/>
                  </a:cubicBezTo>
                  <a:cubicBezTo>
                    <a:pt x="1457" y="16790"/>
                    <a:pt x="1552" y="16916"/>
                    <a:pt x="1679" y="17075"/>
                  </a:cubicBezTo>
                  <a:cubicBezTo>
                    <a:pt x="1805" y="17265"/>
                    <a:pt x="1900" y="17455"/>
                    <a:pt x="1995" y="17676"/>
                  </a:cubicBezTo>
                  <a:cubicBezTo>
                    <a:pt x="1900" y="17550"/>
                    <a:pt x="1869" y="17423"/>
                    <a:pt x="1774" y="17296"/>
                  </a:cubicBezTo>
                  <a:lnTo>
                    <a:pt x="1774" y="17296"/>
                  </a:lnTo>
                  <a:lnTo>
                    <a:pt x="1932" y="17645"/>
                  </a:lnTo>
                  <a:cubicBezTo>
                    <a:pt x="1739" y="17408"/>
                    <a:pt x="1604" y="17201"/>
                    <a:pt x="1576" y="17201"/>
                  </a:cubicBezTo>
                  <a:cubicBezTo>
                    <a:pt x="1563" y="17201"/>
                    <a:pt x="1575" y="17248"/>
                    <a:pt x="1615" y="17360"/>
                  </a:cubicBezTo>
                  <a:cubicBezTo>
                    <a:pt x="1619" y="17358"/>
                    <a:pt x="1623" y="17357"/>
                    <a:pt x="1628" y="17357"/>
                  </a:cubicBezTo>
                  <a:cubicBezTo>
                    <a:pt x="1796" y="17357"/>
                    <a:pt x="2338" y="18473"/>
                    <a:pt x="2543" y="18473"/>
                  </a:cubicBezTo>
                  <a:cubicBezTo>
                    <a:pt x="2551" y="18473"/>
                    <a:pt x="2558" y="18472"/>
                    <a:pt x="2565" y="18468"/>
                  </a:cubicBezTo>
                  <a:lnTo>
                    <a:pt x="2660" y="18690"/>
                  </a:lnTo>
                  <a:cubicBezTo>
                    <a:pt x="2629" y="18627"/>
                    <a:pt x="2597" y="18626"/>
                    <a:pt x="2565" y="18563"/>
                  </a:cubicBezTo>
                  <a:lnTo>
                    <a:pt x="2565" y="18563"/>
                  </a:lnTo>
                  <a:cubicBezTo>
                    <a:pt x="2787" y="19006"/>
                    <a:pt x="2850" y="18785"/>
                    <a:pt x="3230" y="19260"/>
                  </a:cubicBezTo>
                  <a:cubicBezTo>
                    <a:pt x="3303" y="19380"/>
                    <a:pt x="3375" y="19483"/>
                    <a:pt x="3350" y="19483"/>
                  </a:cubicBezTo>
                  <a:cubicBezTo>
                    <a:pt x="3342" y="19483"/>
                    <a:pt x="3324" y="19473"/>
                    <a:pt x="3294" y="19450"/>
                  </a:cubicBezTo>
                  <a:lnTo>
                    <a:pt x="3294" y="19450"/>
                  </a:lnTo>
                  <a:cubicBezTo>
                    <a:pt x="3420" y="19577"/>
                    <a:pt x="3515" y="19672"/>
                    <a:pt x="3642" y="19767"/>
                  </a:cubicBezTo>
                  <a:cubicBezTo>
                    <a:pt x="3686" y="19825"/>
                    <a:pt x="3703" y="19850"/>
                    <a:pt x="3699" y="19850"/>
                  </a:cubicBezTo>
                  <a:cubicBezTo>
                    <a:pt x="3694" y="19850"/>
                    <a:pt x="3661" y="19817"/>
                    <a:pt x="3610" y="19767"/>
                  </a:cubicBezTo>
                  <a:lnTo>
                    <a:pt x="3610" y="19767"/>
                  </a:lnTo>
                  <a:cubicBezTo>
                    <a:pt x="3769" y="19957"/>
                    <a:pt x="3927" y="20115"/>
                    <a:pt x="4085" y="20273"/>
                  </a:cubicBezTo>
                  <a:cubicBezTo>
                    <a:pt x="4180" y="20337"/>
                    <a:pt x="4371" y="20463"/>
                    <a:pt x="4466" y="20527"/>
                  </a:cubicBezTo>
                  <a:cubicBezTo>
                    <a:pt x="4499" y="20560"/>
                    <a:pt x="4508" y="20571"/>
                    <a:pt x="4504" y="20571"/>
                  </a:cubicBezTo>
                  <a:cubicBezTo>
                    <a:pt x="4496" y="20571"/>
                    <a:pt x="4421" y="20513"/>
                    <a:pt x="4403" y="20513"/>
                  </a:cubicBezTo>
                  <a:cubicBezTo>
                    <a:pt x="4398" y="20513"/>
                    <a:pt x="4397" y="20517"/>
                    <a:pt x="4402" y="20527"/>
                  </a:cubicBezTo>
                  <a:cubicBezTo>
                    <a:pt x="4497" y="20590"/>
                    <a:pt x="4624" y="20653"/>
                    <a:pt x="4719" y="20748"/>
                  </a:cubicBezTo>
                  <a:cubicBezTo>
                    <a:pt x="4743" y="20780"/>
                    <a:pt x="4743" y="20794"/>
                    <a:pt x="4726" y="20794"/>
                  </a:cubicBezTo>
                  <a:cubicBezTo>
                    <a:pt x="4677" y="20794"/>
                    <a:pt x="4481" y="20669"/>
                    <a:pt x="4339" y="20527"/>
                  </a:cubicBezTo>
                  <a:lnTo>
                    <a:pt x="4339" y="20527"/>
                  </a:lnTo>
                  <a:cubicBezTo>
                    <a:pt x="4480" y="20866"/>
                    <a:pt x="4571" y="20751"/>
                    <a:pt x="4973" y="21128"/>
                  </a:cubicBezTo>
                  <a:lnTo>
                    <a:pt x="4973" y="21128"/>
                  </a:lnTo>
                  <a:cubicBezTo>
                    <a:pt x="5131" y="21128"/>
                    <a:pt x="5162" y="21223"/>
                    <a:pt x="5289" y="21350"/>
                  </a:cubicBezTo>
                  <a:cubicBezTo>
                    <a:pt x="5384" y="21445"/>
                    <a:pt x="5511" y="21572"/>
                    <a:pt x="5701" y="21667"/>
                  </a:cubicBezTo>
                  <a:cubicBezTo>
                    <a:pt x="5669" y="21698"/>
                    <a:pt x="5859" y="21825"/>
                    <a:pt x="6081" y="21983"/>
                  </a:cubicBezTo>
                  <a:lnTo>
                    <a:pt x="6017" y="22078"/>
                  </a:lnTo>
                  <a:cubicBezTo>
                    <a:pt x="6271" y="22237"/>
                    <a:pt x="6302" y="22142"/>
                    <a:pt x="6461" y="22205"/>
                  </a:cubicBezTo>
                  <a:cubicBezTo>
                    <a:pt x="6746" y="22395"/>
                    <a:pt x="6777" y="22522"/>
                    <a:pt x="6809" y="22617"/>
                  </a:cubicBezTo>
                  <a:cubicBezTo>
                    <a:pt x="6907" y="22686"/>
                    <a:pt x="6947" y="22712"/>
                    <a:pt x="6958" y="22712"/>
                  </a:cubicBezTo>
                  <a:cubicBezTo>
                    <a:pt x="6985" y="22712"/>
                    <a:pt x="6803" y="22538"/>
                    <a:pt x="6887" y="22538"/>
                  </a:cubicBezTo>
                  <a:cubicBezTo>
                    <a:pt x="6916" y="22538"/>
                    <a:pt x="6979" y="22559"/>
                    <a:pt x="7094" y="22617"/>
                  </a:cubicBezTo>
                  <a:cubicBezTo>
                    <a:pt x="7474" y="22902"/>
                    <a:pt x="7791" y="22997"/>
                    <a:pt x="8297" y="23155"/>
                  </a:cubicBezTo>
                  <a:cubicBezTo>
                    <a:pt x="8440" y="23234"/>
                    <a:pt x="8424" y="23242"/>
                    <a:pt x="8385" y="23242"/>
                  </a:cubicBezTo>
                  <a:cubicBezTo>
                    <a:pt x="8375" y="23242"/>
                    <a:pt x="8363" y="23242"/>
                    <a:pt x="8353" y="23242"/>
                  </a:cubicBezTo>
                  <a:cubicBezTo>
                    <a:pt x="8320" y="23242"/>
                    <a:pt x="8294" y="23246"/>
                    <a:pt x="8329" y="23282"/>
                  </a:cubicBezTo>
                  <a:lnTo>
                    <a:pt x="8614" y="23282"/>
                  </a:lnTo>
                  <a:cubicBezTo>
                    <a:pt x="8677" y="23313"/>
                    <a:pt x="8646" y="23345"/>
                    <a:pt x="8646" y="23345"/>
                  </a:cubicBezTo>
                  <a:cubicBezTo>
                    <a:pt x="8685" y="23356"/>
                    <a:pt x="8712" y="23361"/>
                    <a:pt x="8732" y="23361"/>
                  </a:cubicBezTo>
                  <a:cubicBezTo>
                    <a:pt x="8799" y="23361"/>
                    <a:pt x="8791" y="23314"/>
                    <a:pt x="8881" y="23314"/>
                  </a:cubicBezTo>
                  <a:cubicBezTo>
                    <a:pt x="8918" y="23314"/>
                    <a:pt x="8973" y="23322"/>
                    <a:pt x="9058" y="23345"/>
                  </a:cubicBezTo>
                  <a:cubicBezTo>
                    <a:pt x="9070" y="23333"/>
                    <a:pt x="9085" y="23328"/>
                    <a:pt x="9104" y="23328"/>
                  </a:cubicBezTo>
                  <a:cubicBezTo>
                    <a:pt x="9271" y="23328"/>
                    <a:pt x="9689" y="23762"/>
                    <a:pt x="10121" y="23762"/>
                  </a:cubicBezTo>
                  <a:cubicBezTo>
                    <a:pt x="10147" y="23762"/>
                    <a:pt x="10172" y="23760"/>
                    <a:pt x="10198" y="23757"/>
                  </a:cubicBezTo>
                  <a:lnTo>
                    <a:pt x="10198" y="23757"/>
                  </a:lnTo>
                  <a:cubicBezTo>
                    <a:pt x="10293" y="23820"/>
                    <a:pt x="10134" y="23820"/>
                    <a:pt x="10166" y="23884"/>
                  </a:cubicBezTo>
                  <a:cubicBezTo>
                    <a:pt x="10483" y="23915"/>
                    <a:pt x="10609" y="23915"/>
                    <a:pt x="10736" y="23915"/>
                  </a:cubicBezTo>
                  <a:cubicBezTo>
                    <a:pt x="10863" y="23915"/>
                    <a:pt x="10958" y="23884"/>
                    <a:pt x="11243" y="23852"/>
                  </a:cubicBezTo>
                  <a:lnTo>
                    <a:pt x="11654" y="24042"/>
                  </a:lnTo>
                  <a:cubicBezTo>
                    <a:pt x="11338" y="23852"/>
                    <a:pt x="11781" y="23789"/>
                    <a:pt x="12129" y="23694"/>
                  </a:cubicBezTo>
                  <a:cubicBezTo>
                    <a:pt x="12034" y="23598"/>
                    <a:pt x="11939" y="23535"/>
                    <a:pt x="11876" y="23503"/>
                  </a:cubicBezTo>
                  <a:lnTo>
                    <a:pt x="12446" y="23472"/>
                  </a:lnTo>
                  <a:lnTo>
                    <a:pt x="12446" y="23472"/>
                  </a:lnTo>
                  <a:cubicBezTo>
                    <a:pt x="12509" y="23503"/>
                    <a:pt x="12446" y="23567"/>
                    <a:pt x="12351" y="23630"/>
                  </a:cubicBezTo>
                  <a:cubicBezTo>
                    <a:pt x="12383" y="23630"/>
                    <a:pt x="12446" y="23599"/>
                    <a:pt x="12446" y="23598"/>
                  </a:cubicBezTo>
                  <a:lnTo>
                    <a:pt x="12446" y="23598"/>
                  </a:lnTo>
                  <a:cubicBezTo>
                    <a:pt x="12636" y="23694"/>
                    <a:pt x="12541" y="23789"/>
                    <a:pt x="12383" y="23884"/>
                  </a:cubicBezTo>
                  <a:cubicBezTo>
                    <a:pt x="12319" y="23820"/>
                    <a:pt x="12256" y="23789"/>
                    <a:pt x="12193" y="23725"/>
                  </a:cubicBezTo>
                  <a:cubicBezTo>
                    <a:pt x="12034" y="23820"/>
                    <a:pt x="11908" y="23915"/>
                    <a:pt x="11908" y="24042"/>
                  </a:cubicBezTo>
                  <a:cubicBezTo>
                    <a:pt x="11939" y="24010"/>
                    <a:pt x="12034" y="24010"/>
                    <a:pt x="12098" y="24010"/>
                  </a:cubicBezTo>
                  <a:cubicBezTo>
                    <a:pt x="12066" y="24042"/>
                    <a:pt x="12034" y="24042"/>
                    <a:pt x="12034" y="24074"/>
                  </a:cubicBezTo>
                  <a:cubicBezTo>
                    <a:pt x="12044" y="24083"/>
                    <a:pt x="12056" y="24087"/>
                    <a:pt x="12070" y="24087"/>
                  </a:cubicBezTo>
                  <a:cubicBezTo>
                    <a:pt x="12106" y="24087"/>
                    <a:pt x="12157" y="24064"/>
                    <a:pt x="12224" y="24042"/>
                  </a:cubicBezTo>
                  <a:lnTo>
                    <a:pt x="12319" y="24264"/>
                  </a:lnTo>
                  <a:lnTo>
                    <a:pt x="12383" y="24200"/>
                  </a:lnTo>
                  <a:lnTo>
                    <a:pt x="13111" y="24422"/>
                  </a:lnTo>
                  <a:cubicBezTo>
                    <a:pt x="13650" y="24264"/>
                    <a:pt x="14125" y="23979"/>
                    <a:pt x="14980" y="23915"/>
                  </a:cubicBezTo>
                  <a:lnTo>
                    <a:pt x="14980" y="23915"/>
                  </a:lnTo>
                  <a:cubicBezTo>
                    <a:pt x="14758" y="24074"/>
                    <a:pt x="14916" y="24200"/>
                    <a:pt x="14885" y="24390"/>
                  </a:cubicBezTo>
                  <a:cubicBezTo>
                    <a:pt x="14824" y="24330"/>
                    <a:pt x="14739" y="24308"/>
                    <a:pt x="14636" y="24308"/>
                  </a:cubicBezTo>
                  <a:cubicBezTo>
                    <a:pt x="14576" y="24308"/>
                    <a:pt x="14511" y="24315"/>
                    <a:pt x="14441" y="24327"/>
                  </a:cubicBezTo>
                  <a:cubicBezTo>
                    <a:pt x="14310" y="24349"/>
                    <a:pt x="14164" y="24386"/>
                    <a:pt x="14013" y="24386"/>
                  </a:cubicBezTo>
                  <a:cubicBezTo>
                    <a:pt x="13945" y="24386"/>
                    <a:pt x="13877" y="24378"/>
                    <a:pt x="13808" y="24359"/>
                  </a:cubicBezTo>
                  <a:lnTo>
                    <a:pt x="13808" y="24359"/>
                  </a:lnTo>
                  <a:cubicBezTo>
                    <a:pt x="14030" y="24422"/>
                    <a:pt x="13966" y="24485"/>
                    <a:pt x="13903" y="24517"/>
                  </a:cubicBezTo>
                  <a:cubicBezTo>
                    <a:pt x="14188" y="24485"/>
                    <a:pt x="14441" y="24454"/>
                    <a:pt x="14695" y="24390"/>
                  </a:cubicBezTo>
                  <a:cubicBezTo>
                    <a:pt x="14695" y="24549"/>
                    <a:pt x="14853" y="24517"/>
                    <a:pt x="15075" y="24612"/>
                  </a:cubicBezTo>
                  <a:cubicBezTo>
                    <a:pt x="14916" y="24264"/>
                    <a:pt x="15645" y="24422"/>
                    <a:pt x="15961" y="24295"/>
                  </a:cubicBezTo>
                  <a:lnTo>
                    <a:pt x="15961" y="24295"/>
                  </a:lnTo>
                  <a:cubicBezTo>
                    <a:pt x="15990" y="24409"/>
                    <a:pt x="15942" y="24522"/>
                    <a:pt x="15637" y="24522"/>
                  </a:cubicBezTo>
                  <a:cubicBezTo>
                    <a:pt x="15601" y="24522"/>
                    <a:pt x="15561" y="24520"/>
                    <a:pt x="15518" y="24517"/>
                  </a:cubicBezTo>
                  <a:lnTo>
                    <a:pt x="15518" y="24517"/>
                  </a:lnTo>
                  <a:cubicBezTo>
                    <a:pt x="15595" y="24567"/>
                    <a:pt x="15663" y="24587"/>
                    <a:pt x="15725" y="24587"/>
                  </a:cubicBezTo>
                  <a:cubicBezTo>
                    <a:pt x="15965" y="24587"/>
                    <a:pt x="16106" y="24283"/>
                    <a:pt x="16341" y="24283"/>
                  </a:cubicBezTo>
                  <a:cubicBezTo>
                    <a:pt x="16389" y="24283"/>
                    <a:pt x="16442" y="24296"/>
                    <a:pt x="16500" y="24327"/>
                  </a:cubicBezTo>
                  <a:cubicBezTo>
                    <a:pt x="16405" y="24327"/>
                    <a:pt x="16341" y="24327"/>
                    <a:pt x="16310" y="24390"/>
                  </a:cubicBezTo>
                  <a:cubicBezTo>
                    <a:pt x="16394" y="24342"/>
                    <a:pt x="16525" y="24321"/>
                    <a:pt x="16649" y="24321"/>
                  </a:cubicBezTo>
                  <a:cubicBezTo>
                    <a:pt x="16850" y="24321"/>
                    <a:pt x="17034" y="24375"/>
                    <a:pt x="16975" y="24454"/>
                  </a:cubicBezTo>
                  <a:lnTo>
                    <a:pt x="16880" y="24454"/>
                  </a:lnTo>
                  <a:cubicBezTo>
                    <a:pt x="16943" y="24457"/>
                    <a:pt x="17011" y="24458"/>
                    <a:pt x="17085" y="24458"/>
                  </a:cubicBezTo>
                  <a:cubicBezTo>
                    <a:pt x="17752" y="24458"/>
                    <a:pt x="18786" y="24327"/>
                    <a:pt x="18843" y="24042"/>
                  </a:cubicBezTo>
                  <a:lnTo>
                    <a:pt x="18843" y="24042"/>
                  </a:lnTo>
                  <a:cubicBezTo>
                    <a:pt x="18875" y="24074"/>
                    <a:pt x="18812" y="24422"/>
                    <a:pt x="18780" y="24485"/>
                  </a:cubicBezTo>
                  <a:cubicBezTo>
                    <a:pt x="19128" y="24105"/>
                    <a:pt x="19445" y="23694"/>
                    <a:pt x="19762" y="23282"/>
                  </a:cubicBezTo>
                  <a:lnTo>
                    <a:pt x="19762" y="23282"/>
                  </a:lnTo>
                  <a:cubicBezTo>
                    <a:pt x="19698" y="23567"/>
                    <a:pt x="20173" y="24169"/>
                    <a:pt x="19667" y="24390"/>
                  </a:cubicBezTo>
                  <a:cubicBezTo>
                    <a:pt x="19731" y="24403"/>
                    <a:pt x="19801" y="24416"/>
                    <a:pt x="19883" y="24416"/>
                  </a:cubicBezTo>
                  <a:cubicBezTo>
                    <a:pt x="20001" y="24416"/>
                    <a:pt x="20144" y="24389"/>
                    <a:pt x="20332" y="24295"/>
                  </a:cubicBezTo>
                  <a:cubicBezTo>
                    <a:pt x="20205" y="24295"/>
                    <a:pt x="20015" y="23947"/>
                    <a:pt x="20142" y="23884"/>
                  </a:cubicBezTo>
                  <a:lnTo>
                    <a:pt x="20142" y="23884"/>
                  </a:lnTo>
                  <a:cubicBezTo>
                    <a:pt x="20547" y="24133"/>
                    <a:pt x="20430" y="24014"/>
                    <a:pt x="20911" y="24192"/>
                  </a:cubicBezTo>
                  <a:lnTo>
                    <a:pt x="20911" y="24192"/>
                  </a:lnTo>
                  <a:cubicBezTo>
                    <a:pt x="20785" y="24120"/>
                    <a:pt x="20883" y="23692"/>
                    <a:pt x="21123" y="23662"/>
                  </a:cubicBezTo>
                  <a:lnTo>
                    <a:pt x="21123" y="23662"/>
                  </a:lnTo>
                  <a:cubicBezTo>
                    <a:pt x="21094" y="23721"/>
                    <a:pt x="21203" y="24059"/>
                    <a:pt x="21139" y="24153"/>
                  </a:cubicBezTo>
                  <a:lnTo>
                    <a:pt x="21139" y="24153"/>
                  </a:lnTo>
                  <a:cubicBezTo>
                    <a:pt x="21315" y="23975"/>
                    <a:pt x="21465" y="23797"/>
                    <a:pt x="21613" y="23619"/>
                  </a:cubicBezTo>
                  <a:lnTo>
                    <a:pt x="21613" y="23619"/>
                  </a:lnTo>
                  <a:cubicBezTo>
                    <a:pt x="21523" y="23751"/>
                    <a:pt x="21702" y="23983"/>
                    <a:pt x="21852" y="24074"/>
                  </a:cubicBezTo>
                  <a:cubicBezTo>
                    <a:pt x="21788" y="24010"/>
                    <a:pt x="22390" y="23979"/>
                    <a:pt x="22549" y="23884"/>
                  </a:cubicBezTo>
                  <a:cubicBezTo>
                    <a:pt x="22454" y="23884"/>
                    <a:pt x="22359" y="23884"/>
                    <a:pt x="22264" y="23852"/>
                  </a:cubicBezTo>
                  <a:cubicBezTo>
                    <a:pt x="22612" y="23820"/>
                    <a:pt x="22739" y="23598"/>
                    <a:pt x="22834" y="23408"/>
                  </a:cubicBezTo>
                  <a:cubicBezTo>
                    <a:pt x="22960" y="23187"/>
                    <a:pt x="23055" y="22965"/>
                    <a:pt x="23372" y="22870"/>
                  </a:cubicBezTo>
                  <a:lnTo>
                    <a:pt x="23372" y="22870"/>
                  </a:lnTo>
                  <a:cubicBezTo>
                    <a:pt x="23341" y="22993"/>
                    <a:pt x="23370" y="23473"/>
                    <a:pt x="23690" y="23473"/>
                  </a:cubicBezTo>
                  <a:cubicBezTo>
                    <a:pt x="23700" y="23473"/>
                    <a:pt x="23710" y="23473"/>
                    <a:pt x="23720" y="23472"/>
                  </a:cubicBezTo>
                  <a:cubicBezTo>
                    <a:pt x="23752" y="23313"/>
                    <a:pt x="23847" y="22997"/>
                    <a:pt x="23942" y="22648"/>
                  </a:cubicBezTo>
                  <a:cubicBezTo>
                    <a:pt x="24069" y="22300"/>
                    <a:pt x="24227" y="21952"/>
                    <a:pt x="24449" y="21730"/>
                  </a:cubicBezTo>
                  <a:lnTo>
                    <a:pt x="24607" y="21825"/>
                  </a:lnTo>
                  <a:cubicBezTo>
                    <a:pt x="24702" y="21730"/>
                    <a:pt x="24829" y="21603"/>
                    <a:pt x="24924" y="21508"/>
                  </a:cubicBezTo>
                  <a:lnTo>
                    <a:pt x="24924" y="21508"/>
                  </a:lnTo>
                  <a:cubicBezTo>
                    <a:pt x="24860" y="21952"/>
                    <a:pt x="24417" y="22997"/>
                    <a:pt x="24069" y="23408"/>
                  </a:cubicBezTo>
                  <a:cubicBezTo>
                    <a:pt x="24246" y="23428"/>
                    <a:pt x="24252" y="23473"/>
                    <a:pt x="24322" y="23473"/>
                  </a:cubicBezTo>
                  <a:cubicBezTo>
                    <a:pt x="24365" y="23473"/>
                    <a:pt x="24432" y="23456"/>
                    <a:pt x="24575" y="23408"/>
                  </a:cubicBezTo>
                  <a:lnTo>
                    <a:pt x="24575" y="23408"/>
                  </a:lnTo>
                  <a:cubicBezTo>
                    <a:pt x="24765" y="23472"/>
                    <a:pt x="24449" y="23662"/>
                    <a:pt x="24322" y="23694"/>
                  </a:cubicBezTo>
                  <a:cubicBezTo>
                    <a:pt x="24639" y="23630"/>
                    <a:pt x="24955" y="23535"/>
                    <a:pt x="25240" y="23440"/>
                  </a:cubicBezTo>
                  <a:cubicBezTo>
                    <a:pt x="25177" y="23313"/>
                    <a:pt x="25304" y="23187"/>
                    <a:pt x="25430" y="23060"/>
                  </a:cubicBezTo>
                  <a:cubicBezTo>
                    <a:pt x="25589" y="22933"/>
                    <a:pt x="25715" y="22807"/>
                    <a:pt x="25652" y="22680"/>
                  </a:cubicBezTo>
                  <a:lnTo>
                    <a:pt x="25652" y="22680"/>
                  </a:lnTo>
                  <a:cubicBezTo>
                    <a:pt x="25399" y="22933"/>
                    <a:pt x="25114" y="23155"/>
                    <a:pt x="24829" y="23377"/>
                  </a:cubicBezTo>
                  <a:cubicBezTo>
                    <a:pt x="24702" y="23123"/>
                    <a:pt x="25050" y="22395"/>
                    <a:pt x="25652" y="22173"/>
                  </a:cubicBezTo>
                  <a:cubicBezTo>
                    <a:pt x="25842" y="22205"/>
                    <a:pt x="25747" y="22680"/>
                    <a:pt x="25810" y="22775"/>
                  </a:cubicBezTo>
                  <a:cubicBezTo>
                    <a:pt x="25841" y="22654"/>
                    <a:pt x="26245" y="22361"/>
                    <a:pt x="26365" y="22361"/>
                  </a:cubicBezTo>
                  <a:cubicBezTo>
                    <a:pt x="26371" y="22361"/>
                    <a:pt x="26376" y="22362"/>
                    <a:pt x="26381" y="22363"/>
                  </a:cubicBezTo>
                  <a:lnTo>
                    <a:pt x="26190" y="22617"/>
                  </a:lnTo>
                  <a:cubicBezTo>
                    <a:pt x="26381" y="22585"/>
                    <a:pt x="26476" y="22427"/>
                    <a:pt x="26571" y="22300"/>
                  </a:cubicBezTo>
                  <a:cubicBezTo>
                    <a:pt x="26666" y="22142"/>
                    <a:pt x="26792" y="22015"/>
                    <a:pt x="27046" y="22015"/>
                  </a:cubicBezTo>
                  <a:cubicBezTo>
                    <a:pt x="27076" y="22000"/>
                    <a:pt x="27125" y="21996"/>
                    <a:pt x="27182" y="21996"/>
                  </a:cubicBezTo>
                  <a:cubicBezTo>
                    <a:pt x="27261" y="21996"/>
                    <a:pt x="27355" y="22004"/>
                    <a:pt x="27433" y="22004"/>
                  </a:cubicBezTo>
                  <a:cubicBezTo>
                    <a:pt x="27537" y="22004"/>
                    <a:pt x="27612" y="21989"/>
                    <a:pt x="27584" y="21920"/>
                  </a:cubicBezTo>
                  <a:cubicBezTo>
                    <a:pt x="27172" y="21793"/>
                    <a:pt x="26571" y="20938"/>
                    <a:pt x="26539" y="20622"/>
                  </a:cubicBezTo>
                  <a:cubicBezTo>
                    <a:pt x="26602" y="20622"/>
                    <a:pt x="27331" y="20495"/>
                    <a:pt x="27552" y="20495"/>
                  </a:cubicBezTo>
                  <a:cubicBezTo>
                    <a:pt x="27901" y="20558"/>
                    <a:pt x="27679" y="21223"/>
                    <a:pt x="27964" y="21287"/>
                  </a:cubicBezTo>
                  <a:cubicBezTo>
                    <a:pt x="27932" y="21223"/>
                    <a:pt x="27964" y="21065"/>
                    <a:pt x="27996" y="21002"/>
                  </a:cubicBezTo>
                  <a:cubicBezTo>
                    <a:pt x="28012" y="20995"/>
                    <a:pt x="28026" y="20992"/>
                    <a:pt x="28039" y="20992"/>
                  </a:cubicBezTo>
                  <a:cubicBezTo>
                    <a:pt x="28107" y="20992"/>
                    <a:pt x="28120" y="21077"/>
                    <a:pt x="28181" y="21077"/>
                  </a:cubicBezTo>
                  <a:cubicBezTo>
                    <a:pt x="28215" y="21077"/>
                    <a:pt x="28263" y="21051"/>
                    <a:pt x="28344" y="20970"/>
                  </a:cubicBezTo>
                  <a:cubicBezTo>
                    <a:pt x="28226" y="20781"/>
                    <a:pt x="28584" y="20627"/>
                    <a:pt x="28536" y="20627"/>
                  </a:cubicBezTo>
                  <a:cubicBezTo>
                    <a:pt x="28520" y="20627"/>
                    <a:pt x="28457" y="20645"/>
                    <a:pt x="28312" y="20685"/>
                  </a:cubicBezTo>
                  <a:cubicBezTo>
                    <a:pt x="28502" y="20400"/>
                    <a:pt x="28629" y="20495"/>
                    <a:pt x="28882" y="20210"/>
                  </a:cubicBezTo>
                  <a:cubicBezTo>
                    <a:pt x="28661" y="20147"/>
                    <a:pt x="28661" y="19513"/>
                    <a:pt x="28819" y="19197"/>
                  </a:cubicBezTo>
                  <a:lnTo>
                    <a:pt x="28819" y="19197"/>
                  </a:lnTo>
                  <a:cubicBezTo>
                    <a:pt x="28851" y="19260"/>
                    <a:pt x="28977" y="19292"/>
                    <a:pt x="29041" y="19292"/>
                  </a:cubicBezTo>
                  <a:cubicBezTo>
                    <a:pt x="29136" y="19165"/>
                    <a:pt x="29231" y="19070"/>
                    <a:pt x="29326" y="18975"/>
                  </a:cubicBezTo>
                  <a:cubicBezTo>
                    <a:pt x="29421" y="18880"/>
                    <a:pt x="29516" y="18785"/>
                    <a:pt x="29611" y="18690"/>
                  </a:cubicBezTo>
                  <a:cubicBezTo>
                    <a:pt x="29801" y="18500"/>
                    <a:pt x="29959" y="18310"/>
                    <a:pt x="30117" y="18056"/>
                  </a:cubicBezTo>
                  <a:cubicBezTo>
                    <a:pt x="30185" y="18034"/>
                    <a:pt x="30315" y="17917"/>
                    <a:pt x="30397" y="17917"/>
                  </a:cubicBezTo>
                  <a:cubicBezTo>
                    <a:pt x="30431" y="17917"/>
                    <a:pt x="30457" y="17937"/>
                    <a:pt x="30466" y="17993"/>
                  </a:cubicBezTo>
                  <a:cubicBezTo>
                    <a:pt x="30466" y="17866"/>
                    <a:pt x="30402" y="17771"/>
                    <a:pt x="30497" y="17581"/>
                  </a:cubicBezTo>
                  <a:cubicBezTo>
                    <a:pt x="30560" y="17548"/>
                    <a:pt x="30600" y="17534"/>
                    <a:pt x="30624" y="17534"/>
                  </a:cubicBezTo>
                  <a:cubicBezTo>
                    <a:pt x="30744" y="17534"/>
                    <a:pt x="30473" y="17883"/>
                    <a:pt x="30660" y="17883"/>
                  </a:cubicBezTo>
                  <a:cubicBezTo>
                    <a:pt x="30683" y="17883"/>
                    <a:pt x="30713" y="17878"/>
                    <a:pt x="30751" y="17866"/>
                  </a:cubicBezTo>
                  <a:cubicBezTo>
                    <a:pt x="30592" y="17771"/>
                    <a:pt x="30783" y="17296"/>
                    <a:pt x="30751" y="17011"/>
                  </a:cubicBezTo>
                  <a:cubicBezTo>
                    <a:pt x="30740" y="17009"/>
                    <a:pt x="30729" y="17007"/>
                    <a:pt x="30719" y="17007"/>
                  </a:cubicBezTo>
                  <a:cubicBezTo>
                    <a:pt x="30613" y="17007"/>
                    <a:pt x="30558" y="17154"/>
                    <a:pt x="30529" y="17328"/>
                  </a:cubicBezTo>
                  <a:cubicBezTo>
                    <a:pt x="30466" y="17486"/>
                    <a:pt x="30434" y="17708"/>
                    <a:pt x="30434" y="17866"/>
                  </a:cubicBezTo>
                  <a:cubicBezTo>
                    <a:pt x="30086" y="17676"/>
                    <a:pt x="29991" y="17106"/>
                    <a:pt x="30054" y="16505"/>
                  </a:cubicBezTo>
                  <a:cubicBezTo>
                    <a:pt x="30095" y="16299"/>
                    <a:pt x="30154" y="16248"/>
                    <a:pt x="30207" y="16248"/>
                  </a:cubicBezTo>
                  <a:cubicBezTo>
                    <a:pt x="30261" y="16248"/>
                    <a:pt x="30310" y="16300"/>
                    <a:pt x="30330" y="16300"/>
                  </a:cubicBezTo>
                  <a:cubicBezTo>
                    <a:pt x="30336" y="16300"/>
                    <a:pt x="30339" y="16296"/>
                    <a:pt x="30339" y="16283"/>
                  </a:cubicBezTo>
                  <a:cubicBezTo>
                    <a:pt x="30497" y="15871"/>
                    <a:pt x="30402" y="15618"/>
                    <a:pt x="30307" y="15428"/>
                  </a:cubicBezTo>
                  <a:cubicBezTo>
                    <a:pt x="30212" y="15238"/>
                    <a:pt x="30149" y="15111"/>
                    <a:pt x="30307" y="14763"/>
                  </a:cubicBezTo>
                  <a:cubicBezTo>
                    <a:pt x="30388" y="14682"/>
                    <a:pt x="30463" y="14656"/>
                    <a:pt x="30532" y="14656"/>
                  </a:cubicBezTo>
                  <a:cubicBezTo>
                    <a:pt x="30656" y="14656"/>
                    <a:pt x="30763" y="14741"/>
                    <a:pt x="30858" y="14741"/>
                  </a:cubicBezTo>
                  <a:cubicBezTo>
                    <a:pt x="30876" y="14741"/>
                    <a:pt x="30893" y="14738"/>
                    <a:pt x="30909" y="14731"/>
                  </a:cubicBezTo>
                  <a:lnTo>
                    <a:pt x="30909" y="14731"/>
                  </a:lnTo>
                  <a:cubicBezTo>
                    <a:pt x="30941" y="14953"/>
                    <a:pt x="30878" y="15111"/>
                    <a:pt x="30814" y="15238"/>
                  </a:cubicBezTo>
                  <a:cubicBezTo>
                    <a:pt x="30751" y="15365"/>
                    <a:pt x="30687" y="15460"/>
                    <a:pt x="30656" y="15618"/>
                  </a:cubicBezTo>
                  <a:cubicBezTo>
                    <a:pt x="30719" y="15491"/>
                    <a:pt x="30783" y="15396"/>
                    <a:pt x="30814" y="15301"/>
                  </a:cubicBezTo>
                  <a:lnTo>
                    <a:pt x="30814" y="15301"/>
                  </a:lnTo>
                  <a:cubicBezTo>
                    <a:pt x="30878" y="15428"/>
                    <a:pt x="30846" y="15713"/>
                    <a:pt x="30751" y="15840"/>
                  </a:cubicBezTo>
                  <a:cubicBezTo>
                    <a:pt x="30814" y="15808"/>
                    <a:pt x="30878" y="15681"/>
                    <a:pt x="30941" y="15491"/>
                  </a:cubicBezTo>
                  <a:cubicBezTo>
                    <a:pt x="31004" y="15333"/>
                    <a:pt x="31036" y="15111"/>
                    <a:pt x="31068" y="14890"/>
                  </a:cubicBezTo>
                  <a:cubicBezTo>
                    <a:pt x="31099" y="14415"/>
                    <a:pt x="31131" y="13908"/>
                    <a:pt x="31194" y="13528"/>
                  </a:cubicBezTo>
                  <a:cubicBezTo>
                    <a:pt x="31119" y="13428"/>
                    <a:pt x="31044" y="13268"/>
                    <a:pt x="30985" y="13268"/>
                  </a:cubicBezTo>
                  <a:cubicBezTo>
                    <a:pt x="30969" y="13268"/>
                    <a:pt x="30954" y="13280"/>
                    <a:pt x="30941" y="13306"/>
                  </a:cubicBezTo>
                  <a:lnTo>
                    <a:pt x="30973" y="13528"/>
                  </a:lnTo>
                  <a:cubicBezTo>
                    <a:pt x="30948" y="13562"/>
                    <a:pt x="30925" y="13576"/>
                    <a:pt x="30904" y="13576"/>
                  </a:cubicBezTo>
                  <a:cubicBezTo>
                    <a:pt x="30812" y="13576"/>
                    <a:pt x="30746" y="13326"/>
                    <a:pt x="30696" y="13326"/>
                  </a:cubicBezTo>
                  <a:cubicBezTo>
                    <a:pt x="30681" y="13326"/>
                    <a:pt x="30668" y="13347"/>
                    <a:pt x="30656" y="13401"/>
                  </a:cubicBezTo>
                  <a:cubicBezTo>
                    <a:pt x="30529" y="13116"/>
                    <a:pt x="30307" y="12831"/>
                    <a:pt x="30307" y="12388"/>
                  </a:cubicBezTo>
                  <a:lnTo>
                    <a:pt x="30526" y="12263"/>
                  </a:lnTo>
                  <a:lnTo>
                    <a:pt x="30526" y="12263"/>
                  </a:lnTo>
                  <a:cubicBezTo>
                    <a:pt x="30465" y="12302"/>
                    <a:pt x="30436" y="12579"/>
                    <a:pt x="30529" y="12673"/>
                  </a:cubicBezTo>
                  <a:cubicBezTo>
                    <a:pt x="30466" y="12609"/>
                    <a:pt x="30529" y="12419"/>
                    <a:pt x="30529" y="12261"/>
                  </a:cubicBezTo>
                  <a:lnTo>
                    <a:pt x="30529" y="12261"/>
                  </a:lnTo>
                  <a:cubicBezTo>
                    <a:pt x="30529" y="12261"/>
                    <a:pt x="30529" y="12261"/>
                    <a:pt x="30529" y="12261"/>
                  </a:cubicBezTo>
                  <a:cubicBezTo>
                    <a:pt x="30561" y="12071"/>
                    <a:pt x="30529" y="11913"/>
                    <a:pt x="30371" y="11849"/>
                  </a:cubicBezTo>
                  <a:lnTo>
                    <a:pt x="30276" y="12166"/>
                  </a:lnTo>
                  <a:cubicBezTo>
                    <a:pt x="30181" y="12039"/>
                    <a:pt x="30086" y="11913"/>
                    <a:pt x="29959" y="11754"/>
                  </a:cubicBezTo>
                  <a:cubicBezTo>
                    <a:pt x="29864" y="11596"/>
                    <a:pt x="29769" y="11438"/>
                    <a:pt x="29769" y="11279"/>
                  </a:cubicBezTo>
                  <a:lnTo>
                    <a:pt x="29769" y="11279"/>
                  </a:lnTo>
                  <a:cubicBezTo>
                    <a:pt x="29579" y="11501"/>
                    <a:pt x="29801" y="11343"/>
                    <a:pt x="29611" y="11659"/>
                  </a:cubicBezTo>
                  <a:cubicBezTo>
                    <a:pt x="29641" y="11622"/>
                    <a:pt x="29667" y="11606"/>
                    <a:pt x="29691" y="11606"/>
                  </a:cubicBezTo>
                  <a:cubicBezTo>
                    <a:pt x="29767" y="11606"/>
                    <a:pt x="29816" y="11775"/>
                    <a:pt x="29864" y="11944"/>
                  </a:cubicBezTo>
                  <a:cubicBezTo>
                    <a:pt x="29886" y="12073"/>
                    <a:pt x="29922" y="12203"/>
                    <a:pt x="29982" y="12203"/>
                  </a:cubicBezTo>
                  <a:cubicBezTo>
                    <a:pt x="30003" y="12203"/>
                    <a:pt x="30027" y="12187"/>
                    <a:pt x="30054" y="12152"/>
                  </a:cubicBezTo>
                  <a:lnTo>
                    <a:pt x="30054" y="12152"/>
                  </a:lnTo>
                  <a:cubicBezTo>
                    <a:pt x="29954" y="12310"/>
                    <a:pt x="29927" y="12399"/>
                    <a:pt x="29927" y="12514"/>
                  </a:cubicBezTo>
                  <a:cubicBezTo>
                    <a:pt x="29927" y="12641"/>
                    <a:pt x="29927" y="12768"/>
                    <a:pt x="29801" y="12958"/>
                  </a:cubicBezTo>
                  <a:cubicBezTo>
                    <a:pt x="29843" y="12944"/>
                    <a:pt x="29879" y="12917"/>
                    <a:pt x="29903" y="12917"/>
                  </a:cubicBezTo>
                  <a:cubicBezTo>
                    <a:pt x="29933" y="12917"/>
                    <a:pt x="29945" y="12958"/>
                    <a:pt x="29927" y="13116"/>
                  </a:cubicBezTo>
                  <a:cubicBezTo>
                    <a:pt x="29959" y="13116"/>
                    <a:pt x="29991" y="13148"/>
                    <a:pt x="30022" y="13179"/>
                  </a:cubicBezTo>
                  <a:cubicBezTo>
                    <a:pt x="30054" y="13084"/>
                    <a:pt x="30086" y="13021"/>
                    <a:pt x="30117" y="12989"/>
                  </a:cubicBezTo>
                  <a:cubicBezTo>
                    <a:pt x="30212" y="13053"/>
                    <a:pt x="30276" y="13211"/>
                    <a:pt x="30339" y="13369"/>
                  </a:cubicBezTo>
                  <a:cubicBezTo>
                    <a:pt x="30371" y="13528"/>
                    <a:pt x="30402" y="13686"/>
                    <a:pt x="30434" y="13749"/>
                  </a:cubicBezTo>
                  <a:cubicBezTo>
                    <a:pt x="30425" y="13804"/>
                    <a:pt x="30413" y="13822"/>
                    <a:pt x="30400" y="13822"/>
                  </a:cubicBezTo>
                  <a:cubicBezTo>
                    <a:pt x="30374" y="13822"/>
                    <a:pt x="30342" y="13759"/>
                    <a:pt x="30308" y="13759"/>
                  </a:cubicBezTo>
                  <a:cubicBezTo>
                    <a:pt x="30297" y="13759"/>
                    <a:pt x="30286" y="13765"/>
                    <a:pt x="30276" y="13781"/>
                  </a:cubicBezTo>
                  <a:lnTo>
                    <a:pt x="30402" y="14034"/>
                  </a:lnTo>
                  <a:cubicBezTo>
                    <a:pt x="30296" y="14056"/>
                    <a:pt x="30190" y="14248"/>
                    <a:pt x="30103" y="14248"/>
                  </a:cubicBezTo>
                  <a:cubicBezTo>
                    <a:pt x="30060" y="14248"/>
                    <a:pt x="30022" y="14202"/>
                    <a:pt x="29991" y="14066"/>
                  </a:cubicBezTo>
                  <a:cubicBezTo>
                    <a:pt x="29991" y="14193"/>
                    <a:pt x="29991" y="14320"/>
                    <a:pt x="29959" y="14415"/>
                  </a:cubicBezTo>
                  <a:cubicBezTo>
                    <a:pt x="29896" y="14541"/>
                    <a:pt x="29864" y="14636"/>
                    <a:pt x="29832" y="14763"/>
                  </a:cubicBezTo>
                  <a:cubicBezTo>
                    <a:pt x="29801" y="14890"/>
                    <a:pt x="29769" y="14985"/>
                    <a:pt x="29801" y="15080"/>
                  </a:cubicBezTo>
                  <a:cubicBezTo>
                    <a:pt x="29750" y="15205"/>
                    <a:pt x="29840" y="15411"/>
                    <a:pt x="29831" y="15411"/>
                  </a:cubicBezTo>
                  <a:cubicBezTo>
                    <a:pt x="29829" y="15411"/>
                    <a:pt x="29820" y="15397"/>
                    <a:pt x="29801" y="15365"/>
                  </a:cubicBezTo>
                  <a:cubicBezTo>
                    <a:pt x="29801" y="15555"/>
                    <a:pt x="29801" y="15745"/>
                    <a:pt x="29769" y="15903"/>
                  </a:cubicBezTo>
                  <a:lnTo>
                    <a:pt x="29706" y="15903"/>
                  </a:lnTo>
                  <a:cubicBezTo>
                    <a:pt x="29642" y="16156"/>
                    <a:pt x="29579" y="16441"/>
                    <a:pt x="29484" y="16726"/>
                  </a:cubicBezTo>
                  <a:cubicBezTo>
                    <a:pt x="29452" y="16885"/>
                    <a:pt x="29389" y="17011"/>
                    <a:pt x="29294" y="17138"/>
                  </a:cubicBezTo>
                  <a:cubicBezTo>
                    <a:pt x="29199" y="17296"/>
                    <a:pt x="29104" y="17391"/>
                    <a:pt x="28914" y="17486"/>
                  </a:cubicBezTo>
                  <a:cubicBezTo>
                    <a:pt x="28914" y="17581"/>
                    <a:pt x="28882" y="17676"/>
                    <a:pt x="28819" y="17771"/>
                  </a:cubicBezTo>
                  <a:cubicBezTo>
                    <a:pt x="28787" y="17866"/>
                    <a:pt x="28692" y="17993"/>
                    <a:pt x="28566" y="18088"/>
                  </a:cubicBezTo>
                  <a:lnTo>
                    <a:pt x="28407" y="18025"/>
                  </a:lnTo>
                  <a:cubicBezTo>
                    <a:pt x="28376" y="18151"/>
                    <a:pt x="28217" y="18278"/>
                    <a:pt x="28091" y="18373"/>
                  </a:cubicBezTo>
                  <a:cubicBezTo>
                    <a:pt x="27964" y="18468"/>
                    <a:pt x="27869" y="18563"/>
                    <a:pt x="27901" y="18658"/>
                  </a:cubicBezTo>
                  <a:cubicBezTo>
                    <a:pt x="27863" y="18650"/>
                    <a:pt x="27827" y="18646"/>
                    <a:pt x="27792" y="18646"/>
                  </a:cubicBezTo>
                  <a:cubicBezTo>
                    <a:pt x="27565" y="18646"/>
                    <a:pt x="27396" y="18814"/>
                    <a:pt x="27204" y="19007"/>
                  </a:cubicBezTo>
                  <a:cubicBezTo>
                    <a:pt x="27014" y="19228"/>
                    <a:pt x="26792" y="19482"/>
                    <a:pt x="26602" y="19577"/>
                  </a:cubicBezTo>
                  <a:lnTo>
                    <a:pt x="26729" y="19767"/>
                  </a:lnTo>
                  <a:cubicBezTo>
                    <a:pt x="26602" y="19862"/>
                    <a:pt x="26476" y="19957"/>
                    <a:pt x="26381" y="20083"/>
                  </a:cubicBezTo>
                  <a:cubicBezTo>
                    <a:pt x="26254" y="20178"/>
                    <a:pt x="26159" y="20305"/>
                    <a:pt x="26000" y="20432"/>
                  </a:cubicBezTo>
                  <a:lnTo>
                    <a:pt x="26127" y="20590"/>
                  </a:lnTo>
                  <a:cubicBezTo>
                    <a:pt x="25937" y="20907"/>
                    <a:pt x="25335" y="20907"/>
                    <a:pt x="24860" y="21160"/>
                  </a:cubicBezTo>
                  <a:cubicBezTo>
                    <a:pt x="24860" y="21065"/>
                    <a:pt x="24987" y="21033"/>
                    <a:pt x="25114" y="21033"/>
                  </a:cubicBezTo>
                  <a:cubicBezTo>
                    <a:pt x="25069" y="21026"/>
                    <a:pt x="25026" y="21022"/>
                    <a:pt x="24984" y="21022"/>
                  </a:cubicBezTo>
                  <a:cubicBezTo>
                    <a:pt x="24673" y="21022"/>
                    <a:pt x="24447" y="21218"/>
                    <a:pt x="24195" y="21413"/>
                  </a:cubicBezTo>
                  <a:cubicBezTo>
                    <a:pt x="23961" y="21619"/>
                    <a:pt x="23726" y="21797"/>
                    <a:pt x="23441" y="21797"/>
                  </a:cubicBezTo>
                  <a:cubicBezTo>
                    <a:pt x="23418" y="21797"/>
                    <a:pt x="23395" y="21796"/>
                    <a:pt x="23372" y="21793"/>
                  </a:cubicBezTo>
                  <a:cubicBezTo>
                    <a:pt x="23245" y="21920"/>
                    <a:pt x="23150" y="21920"/>
                    <a:pt x="23024" y="21920"/>
                  </a:cubicBezTo>
                  <a:cubicBezTo>
                    <a:pt x="23024" y="21920"/>
                    <a:pt x="23055" y="21888"/>
                    <a:pt x="23055" y="21888"/>
                  </a:cubicBezTo>
                  <a:lnTo>
                    <a:pt x="23055" y="21888"/>
                  </a:lnTo>
                  <a:cubicBezTo>
                    <a:pt x="23055" y="21888"/>
                    <a:pt x="23024" y="21888"/>
                    <a:pt x="22992" y="21920"/>
                  </a:cubicBezTo>
                  <a:cubicBezTo>
                    <a:pt x="22929" y="21888"/>
                    <a:pt x="22865" y="21888"/>
                    <a:pt x="22770" y="21888"/>
                  </a:cubicBezTo>
                  <a:cubicBezTo>
                    <a:pt x="22865" y="21888"/>
                    <a:pt x="22929" y="21920"/>
                    <a:pt x="22960" y="21920"/>
                  </a:cubicBezTo>
                  <a:cubicBezTo>
                    <a:pt x="22865" y="21952"/>
                    <a:pt x="22707" y="22047"/>
                    <a:pt x="22580" y="22142"/>
                  </a:cubicBezTo>
                  <a:lnTo>
                    <a:pt x="22454" y="21952"/>
                  </a:lnTo>
                  <a:cubicBezTo>
                    <a:pt x="22422" y="21952"/>
                    <a:pt x="22422" y="21983"/>
                    <a:pt x="22422" y="21983"/>
                  </a:cubicBezTo>
                  <a:cubicBezTo>
                    <a:pt x="22405" y="21981"/>
                    <a:pt x="22390" y="21979"/>
                    <a:pt x="22378" y="21979"/>
                  </a:cubicBezTo>
                  <a:cubicBezTo>
                    <a:pt x="22249" y="21979"/>
                    <a:pt x="22335" y="22118"/>
                    <a:pt x="22422" y="22205"/>
                  </a:cubicBezTo>
                  <a:cubicBezTo>
                    <a:pt x="22359" y="22268"/>
                    <a:pt x="22295" y="22332"/>
                    <a:pt x="22264" y="22395"/>
                  </a:cubicBezTo>
                  <a:cubicBezTo>
                    <a:pt x="22213" y="22338"/>
                    <a:pt x="22165" y="22318"/>
                    <a:pt x="22117" y="22318"/>
                  </a:cubicBezTo>
                  <a:cubicBezTo>
                    <a:pt x="22005" y="22318"/>
                    <a:pt x="21896" y="22426"/>
                    <a:pt x="21776" y="22426"/>
                  </a:cubicBezTo>
                  <a:cubicBezTo>
                    <a:pt x="21720" y="22426"/>
                    <a:pt x="21661" y="22402"/>
                    <a:pt x="21598" y="22332"/>
                  </a:cubicBezTo>
                  <a:cubicBezTo>
                    <a:pt x="21539" y="22510"/>
                    <a:pt x="20896" y="22632"/>
                    <a:pt x="20789" y="22933"/>
                  </a:cubicBezTo>
                  <a:lnTo>
                    <a:pt x="20789" y="22933"/>
                  </a:lnTo>
                  <a:cubicBezTo>
                    <a:pt x="20605" y="22934"/>
                    <a:pt x="20422" y="22937"/>
                    <a:pt x="20268" y="23060"/>
                  </a:cubicBezTo>
                  <a:lnTo>
                    <a:pt x="20142" y="22838"/>
                  </a:lnTo>
                  <a:cubicBezTo>
                    <a:pt x="20015" y="22965"/>
                    <a:pt x="19920" y="23092"/>
                    <a:pt x="19793" y="23218"/>
                  </a:cubicBezTo>
                  <a:cubicBezTo>
                    <a:pt x="19508" y="23092"/>
                    <a:pt x="19413" y="23028"/>
                    <a:pt x="19635" y="22807"/>
                  </a:cubicBezTo>
                  <a:lnTo>
                    <a:pt x="19635" y="22807"/>
                  </a:lnTo>
                  <a:cubicBezTo>
                    <a:pt x="19065" y="23187"/>
                    <a:pt x="19160" y="22997"/>
                    <a:pt x="18685" y="23345"/>
                  </a:cubicBezTo>
                  <a:lnTo>
                    <a:pt x="18685" y="23187"/>
                  </a:lnTo>
                  <a:cubicBezTo>
                    <a:pt x="18536" y="23212"/>
                    <a:pt x="18330" y="23352"/>
                    <a:pt x="18186" y="23352"/>
                  </a:cubicBezTo>
                  <a:cubicBezTo>
                    <a:pt x="18146" y="23352"/>
                    <a:pt x="18111" y="23341"/>
                    <a:pt x="18083" y="23313"/>
                  </a:cubicBezTo>
                  <a:cubicBezTo>
                    <a:pt x="17988" y="23266"/>
                    <a:pt x="17814" y="23250"/>
                    <a:pt x="17588" y="23250"/>
                  </a:cubicBezTo>
                  <a:cubicBezTo>
                    <a:pt x="17363" y="23250"/>
                    <a:pt x="17086" y="23266"/>
                    <a:pt x="16785" y="23282"/>
                  </a:cubicBezTo>
                  <a:cubicBezTo>
                    <a:pt x="16584" y="23282"/>
                    <a:pt x="16377" y="23285"/>
                    <a:pt x="16170" y="23285"/>
                  </a:cubicBezTo>
                  <a:cubicBezTo>
                    <a:pt x="15757" y="23285"/>
                    <a:pt x="15349" y="23271"/>
                    <a:pt x="15011" y="23187"/>
                  </a:cubicBezTo>
                  <a:lnTo>
                    <a:pt x="15011" y="23187"/>
                  </a:lnTo>
                  <a:cubicBezTo>
                    <a:pt x="15063" y="23290"/>
                    <a:pt x="15049" y="23323"/>
                    <a:pt x="15001" y="23323"/>
                  </a:cubicBezTo>
                  <a:cubicBezTo>
                    <a:pt x="14914" y="23323"/>
                    <a:pt x="14714" y="23213"/>
                    <a:pt x="14586" y="23213"/>
                  </a:cubicBezTo>
                  <a:cubicBezTo>
                    <a:pt x="14525" y="23213"/>
                    <a:pt x="14480" y="23239"/>
                    <a:pt x="14473" y="23313"/>
                  </a:cubicBezTo>
                  <a:cubicBezTo>
                    <a:pt x="14410" y="23218"/>
                    <a:pt x="14251" y="23155"/>
                    <a:pt x="14441" y="23092"/>
                  </a:cubicBezTo>
                  <a:lnTo>
                    <a:pt x="14441" y="23092"/>
                  </a:lnTo>
                  <a:cubicBezTo>
                    <a:pt x="14369" y="23100"/>
                    <a:pt x="14302" y="23104"/>
                    <a:pt x="14239" y="23104"/>
                  </a:cubicBezTo>
                  <a:cubicBezTo>
                    <a:pt x="13997" y="23104"/>
                    <a:pt x="13815" y="23054"/>
                    <a:pt x="13633" y="23054"/>
                  </a:cubicBezTo>
                  <a:cubicBezTo>
                    <a:pt x="13508" y="23054"/>
                    <a:pt x="13383" y="23077"/>
                    <a:pt x="13238" y="23155"/>
                  </a:cubicBezTo>
                  <a:cubicBezTo>
                    <a:pt x="13175" y="23060"/>
                    <a:pt x="13365" y="23028"/>
                    <a:pt x="13333" y="22997"/>
                  </a:cubicBezTo>
                  <a:cubicBezTo>
                    <a:pt x="13291" y="22997"/>
                    <a:pt x="13220" y="23025"/>
                    <a:pt x="13159" y="23025"/>
                  </a:cubicBezTo>
                  <a:cubicBezTo>
                    <a:pt x="13129" y="23025"/>
                    <a:pt x="13101" y="23018"/>
                    <a:pt x="13079" y="22997"/>
                  </a:cubicBezTo>
                  <a:cubicBezTo>
                    <a:pt x="13048" y="22933"/>
                    <a:pt x="13175" y="22933"/>
                    <a:pt x="13270" y="22902"/>
                  </a:cubicBezTo>
                  <a:cubicBezTo>
                    <a:pt x="12731" y="22902"/>
                    <a:pt x="12636" y="23123"/>
                    <a:pt x="12573" y="23377"/>
                  </a:cubicBezTo>
                  <a:cubicBezTo>
                    <a:pt x="12422" y="23293"/>
                    <a:pt x="12316" y="23254"/>
                    <a:pt x="12217" y="23254"/>
                  </a:cubicBezTo>
                  <a:cubicBezTo>
                    <a:pt x="12128" y="23254"/>
                    <a:pt x="12044" y="23285"/>
                    <a:pt x="11939" y="23345"/>
                  </a:cubicBezTo>
                  <a:cubicBezTo>
                    <a:pt x="11844" y="23282"/>
                    <a:pt x="11686" y="23187"/>
                    <a:pt x="12034" y="23187"/>
                  </a:cubicBezTo>
                  <a:cubicBezTo>
                    <a:pt x="11939" y="23187"/>
                    <a:pt x="11654" y="23123"/>
                    <a:pt x="11369" y="23092"/>
                  </a:cubicBezTo>
                  <a:cubicBezTo>
                    <a:pt x="11255" y="23063"/>
                    <a:pt x="11142" y="23048"/>
                    <a:pt x="11048" y="23048"/>
                  </a:cubicBezTo>
                  <a:cubicBezTo>
                    <a:pt x="10933" y="23048"/>
                    <a:pt x="10848" y="23071"/>
                    <a:pt x="10831" y="23123"/>
                  </a:cubicBezTo>
                  <a:cubicBezTo>
                    <a:pt x="10799" y="23060"/>
                    <a:pt x="10578" y="23060"/>
                    <a:pt x="10514" y="23060"/>
                  </a:cubicBezTo>
                  <a:cubicBezTo>
                    <a:pt x="10103" y="22965"/>
                    <a:pt x="10071" y="22965"/>
                    <a:pt x="9659" y="22870"/>
                  </a:cubicBezTo>
                  <a:lnTo>
                    <a:pt x="9659" y="22870"/>
                  </a:lnTo>
                  <a:lnTo>
                    <a:pt x="9754" y="22933"/>
                  </a:lnTo>
                  <a:cubicBezTo>
                    <a:pt x="9709" y="22964"/>
                    <a:pt x="9665" y="22976"/>
                    <a:pt x="9620" y="22976"/>
                  </a:cubicBezTo>
                  <a:cubicBezTo>
                    <a:pt x="9479" y="22976"/>
                    <a:pt x="9330" y="22855"/>
                    <a:pt x="9089" y="22807"/>
                  </a:cubicBezTo>
                  <a:lnTo>
                    <a:pt x="9089" y="22775"/>
                  </a:lnTo>
                  <a:cubicBezTo>
                    <a:pt x="8392" y="22427"/>
                    <a:pt x="8741" y="22743"/>
                    <a:pt x="8076" y="22332"/>
                  </a:cubicBezTo>
                  <a:lnTo>
                    <a:pt x="8076" y="22427"/>
                  </a:lnTo>
                  <a:cubicBezTo>
                    <a:pt x="8056" y="22447"/>
                    <a:pt x="8032" y="22456"/>
                    <a:pt x="8004" y="22456"/>
                  </a:cubicBezTo>
                  <a:cubicBezTo>
                    <a:pt x="7813" y="22456"/>
                    <a:pt x="7450" y="22031"/>
                    <a:pt x="7062" y="21920"/>
                  </a:cubicBezTo>
                  <a:lnTo>
                    <a:pt x="7062" y="21920"/>
                  </a:lnTo>
                  <a:cubicBezTo>
                    <a:pt x="7094" y="21952"/>
                    <a:pt x="7126" y="21983"/>
                    <a:pt x="7189" y="22015"/>
                  </a:cubicBezTo>
                  <a:cubicBezTo>
                    <a:pt x="7062" y="22015"/>
                    <a:pt x="6936" y="21857"/>
                    <a:pt x="6809" y="21698"/>
                  </a:cubicBezTo>
                  <a:cubicBezTo>
                    <a:pt x="6714" y="21572"/>
                    <a:pt x="6587" y="21413"/>
                    <a:pt x="6492" y="21350"/>
                  </a:cubicBezTo>
                  <a:cubicBezTo>
                    <a:pt x="6486" y="21344"/>
                    <a:pt x="6486" y="21341"/>
                    <a:pt x="6490" y="21341"/>
                  </a:cubicBezTo>
                  <a:cubicBezTo>
                    <a:pt x="6507" y="21341"/>
                    <a:pt x="6599" y="21388"/>
                    <a:pt x="6651" y="21413"/>
                  </a:cubicBezTo>
                  <a:cubicBezTo>
                    <a:pt x="6485" y="21270"/>
                    <a:pt x="6419" y="21230"/>
                    <a:pt x="6387" y="21230"/>
                  </a:cubicBezTo>
                  <a:cubicBezTo>
                    <a:pt x="6347" y="21230"/>
                    <a:pt x="6357" y="21289"/>
                    <a:pt x="6292" y="21289"/>
                  </a:cubicBezTo>
                  <a:cubicBezTo>
                    <a:pt x="6259" y="21289"/>
                    <a:pt x="6205" y="21273"/>
                    <a:pt x="6112" y="21223"/>
                  </a:cubicBezTo>
                  <a:cubicBezTo>
                    <a:pt x="6081" y="21128"/>
                    <a:pt x="6271" y="21160"/>
                    <a:pt x="6017" y="20970"/>
                  </a:cubicBezTo>
                  <a:cubicBezTo>
                    <a:pt x="5954" y="20938"/>
                    <a:pt x="5764" y="20812"/>
                    <a:pt x="5511" y="20685"/>
                  </a:cubicBezTo>
                  <a:cubicBezTo>
                    <a:pt x="5289" y="20558"/>
                    <a:pt x="5036" y="20368"/>
                    <a:pt x="4877" y="20210"/>
                  </a:cubicBezTo>
                  <a:lnTo>
                    <a:pt x="4877" y="20210"/>
                  </a:lnTo>
                  <a:cubicBezTo>
                    <a:pt x="4918" y="20272"/>
                    <a:pt x="4960" y="20320"/>
                    <a:pt x="4931" y="20320"/>
                  </a:cubicBezTo>
                  <a:cubicBezTo>
                    <a:pt x="4916" y="20320"/>
                    <a:pt x="4880" y="20306"/>
                    <a:pt x="4814" y="20273"/>
                  </a:cubicBezTo>
                  <a:cubicBezTo>
                    <a:pt x="4529" y="20052"/>
                    <a:pt x="4212" y="19545"/>
                    <a:pt x="3927" y="19387"/>
                  </a:cubicBezTo>
                  <a:cubicBezTo>
                    <a:pt x="3895" y="19355"/>
                    <a:pt x="3895" y="19323"/>
                    <a:pt x="3895" y="19323"/>
                  </a:cubicBezTo>
                  <a:cubicBezTo>
                    <a:pt x="3705" y="19165"/>
                    <a:pt x="3325" y="18690"/>
                    <a:pt x="3167" y="18595"/>
                  </a:cubicBezTo>
                  <a:cubicBezTo>
                    <a:pt x="3199" y="18436"/>
                    <a:pt x="2914" y="18151"/>
                    <a:pt x="2692" y="17835"/>
                  </a:cubicBezTo>
                  <a:cubicBezTo>
                    <a:pt x="2597" y="17676"/>
                    <a:pt x="2470" y="17550"/>
                    <a:pt x="2407" y="17423"/>
                  </a:cubicBezTo>
                  <a:cubicBezTo>
                    <a:pt x="2344" y="17296"/>
                    <a:pt x="2312" y="17233"/>
                    <a:pt x="2344" y="17201"/>
                  </a:cubicBezTo>
                  <a:cubicBezTo>
                    <a:pt x="2217" y="16980"/>
                    <a:pt x="2090" y="16726"/>
                    <a:pt x="1964" y="16505"/>
                  </a:cubicBezTo>
                  <a:lnTo>
                    <a:pt x="1995" y="16505"/>
                  </a:lnTo>
                  <a:cubicBezTo>
                    <a:pt x="1805" y="16030"/>
                    <a:pt x="1710" y="15871"/>
                    <a:pt x="1584" y="15745"/>
                  </a:cubicBezTo>
                  <a:cubicBezTo>
                    <a:pt x="1568" y="15681"/>
                    <a:pt x="1576" y="15665"/>
                    <a:pt x="1588" y="15665"/>
                  </a:cubicBezTo>
                  <a:cubicBezTo>
                    <a:pt x="1599" y="15665"/>
                    <a:pt x="1615" y="15681"/>
                    <a:pt x="1615" y="15681"/>
                  </a:cubicBezTo>
                  <a:cubicBezTo>
                    <a:pt x="1394" y="14985"/>
                    <a:pt x="1394" y="14921"/>
                    <a:pt x="1140" y="14320"/>
                  </a:cubicBezTo>
                  <a:lnTo>
                    <a:pt x="1204" y="14225"/>
                  </a:lnTo>
                  <a:cubicBezTo>
                    <a:pt x="1140" y="14161"/>
                    <a:pt x="1140" y="13876"/>
                    <a:pt x="1109" y="13559"/>
                  </a:cubicBezTo>
                  <a:cubicBezTo>
                    <a:pt x="1109" y="13369"/>
                    <a:pt x="1109" y="13179"/>
                    <a:pt x="1109" y="12989"/>
                  </a:cubicBezTo>
                  <a:cubicBezTo>
                    <a:pt x="1077" y="12894"/>
                    <a:pt x="1077" y="12799"/>
                    <a:pt x="1077" y="12704"/>
                  </a:cubicBezTo>
                  <a:cubicBezTo>
                    <a:pt x="1077" y="12609"/>
                    <a:pt x="1045" y="12546"/>
                    <a:pt x="1045" y="12451"/>
                  </a:cubicBezTo>
                  <a:lnTo>
                    <a:pt x="1045" y="12451"/>
                  </a:lnTo>
                  <a:cubicBezTo>
                    <a:pt x="1045" y="12451"/>
                    <a:pt x="1063" y="12451"/>
                    <a:pt x="1072" y="12477"/>
                  </a:cubicBezTo>
                  <a:lnTo>
                    <a:pt x="1072" y="12477"/>
                  </a:lnTo>
                  <a:cubicBezTo>
                    <a:pt x="1019" y="12074"/>
                    <a:pt x="1112" y="11615"/>
                    <a:pt x="1235" y="11216"/>
                  </a:cubicBezTo>
                  <a:cubicBezTo>
                    <a:pt x="1267" y="11026"/>
                    <a:pt x="1330" y="10836"/>
                    <a:pt x="1330" y="10678"/>
                  </a:cubicBezTo>
                  <a:cubicBezTo>
                    <a:pt x="1362" y="10519"/>
                    <a:pt x="1330" y="10393"/>
                    <a:pt x="1235" y="10298"/>
                  </a:cubicBezTo>
                  <a:cubicBezTo>
                    <a:pt x="1235" y="10108"/>
                    <a:pt x="1235" y="9918"/>
                    <a:pt x="1267" y="9759"/>
                  </a:cubicBezTo>
                  <a:lnTo>
                    <a:pt x="1267" y="9759"/>
                  </a:lnTo>
                  <a:cubicBezTo>
                    <a:pt x="1200" y="9960"/>
                    <a:pt x="1156" y="10025"/>
                    <a:pt x="1123" y="10025"/>
                  </a:cubicBezTo>
                  <a:cubicBezTo>
                    <a:pt x="1062" y="10025"/>
                    <a:pt x="1039" y="9804"/>
                    <a:pt x="976" y="9804"/>
                  </a:cubicBezTo>
                  <a:cubicBezTo>
                    <a:pt x="960" y="9804"/>
                    <a:pt x="941" y="9818"/>
                    <a:pt x="919" y="9854"/>
                  </a:cubicBezTo>
                  <a:cubicBezTo>
                    <a:pt x="964" y="9650"/>
                    <a:pt x="1122" y="9398"/>
                    <a:pt x="1186" y="9398"/>
                  </a:cubicBezTo>
                  <a:cubicBezTo>
                    <a:pt x="1211" y="9398"/>
                    <a:pt x="1222" y="9438"/>
                    <a:pt x="1204" y="9538"/>
                  </a:cubicBezTo>
                  <a:lnTo>
                    <a:pt x="1140" y="9569"/>
                  </a:lnTo>
                  <a:cubicBezTo>
                    <a:pt x="1163" y="9586"/>
                    <a:pt x="1184" y="9594"/>
                    <a:pt x="1203" y="9594"/>
                  </a:cubicBezTo>
                  <a:cubicBezTo>
                    <a:pt x="1291" y="9594"/>
                    <a:pt x="1347" y="9434"/>
                    <a:pt x="1425" y="9252"/>
                  </a:cubicBezTo>
                  <a:cubicBezTo>
                    <a:pt x="1509" y="9057"/>
                    <a:pt x="1593" y="8861"/>
                    <a:pt x="1677" y="8861"/>
                  </a:cubicBezTo>
                  <a:cubicBezTo>
                    <a:pt x="1688" y="8861"/>
                    <a:pt x="1699" y="8865"/>
                    <a:pt x="1710" y="8872"/>
                  </a:cubicBezTo>
                  <a:cubicBezTo>
                    <a:pt x="2185" y="7574"/>
                    <a:pt x="3135" y="6624"/>
                    <a:pt x="3990" y="5706"/>
                  </a:cubicBezTo>
                  <a:lnTo>
                    <a:pt x="3705" y="5642"/>
                  </a:lnTo>
                  <a:lnTo>
                    <a:pt x="4022" y="5326"/>
                  </a:lnTo>
                  <a:cubicBezTo>
                    <a:pt x="4042" y="5321"/>
                    <a:pt x="4062" y="5318"/>
                    <a:pt x="4081" y="5318"/>
                  </a:cubicBezTo>
                  <a:cubicBezTo>
                    <a:pt x="4180" y="5318"/>
                    <a:pt x="4240" y="5392"/>
                    <a:pt x="4054" y="5579"/>
                  </a:cubicBezTo>
                  <a:cubicBezTo>
                    <a:pt x="4275" y="5579"/>
                    <a:pt x="4307" y="5104"/>
                    <a:pt x="4275" y="5072"/>
                  </a:cubicBezTo>
                  <a:cubicBezTo>
                    <a:pt x="4381" y="5004"/>
                    <a:pt x="4447" y="4977"/>
                    <a:pt x="4485" y="4977"/>
                  </a:cubicBezTo>
                  <a:cubicBezTo>
                    <a:pt x="4625" y="4977"/>
                    <a:pt x="4395" y="5341"/>
                    <a:pt x="4439" y="5341"/>
                  </a:cubicBezTo>
                  <a:cubicBezTo>
                    <a:pt x="4444" y="5341"/>
                    <a:pt x="4453" y="5336"/>
                    <a:pt x="4466" y="5326"/>
                  </a:cubicBezTo>
                  <a:lnTo>
                    <a:pt x="4656" y="5136"/>
                  </a:lnTo>
                  <a:lnTo>
                    <a:pt x="4592" y="5167"/>
                  </a:lnTo>
                  <a:cubicBezTo>
                    <a:pt x="4656" y="4946"/>
                    <a:pt x="4592" y="4851"/>
                    <a:pt x="4877" y="4597"/>
                  </a:cubicBezTo>
                  <a:cubicBezTo>
                    <a:pt x="4942" y="4560"/>
                    <a:pt x="4986" y="4547"/>
                    <a:pt x="5017" y="4547"/>
                  </a:cubicBezTo>
                  <a:cubicBezTo>
                    <a:pt x="5081" y="4547"/>
                    <a:pt x="5093" y="4601"/>
                    <a:pt x="5138" y="4601"/>
                  </a:cubicBezTo>
                  <a:cubicBezTo>
                    <a:pt x="5145" y="4601"/>
                    <a:pt x="5153" y="4600"/>
                    <a:pt x="5162" y="4597"/>
                  </a:cubicBezTo>
                  <a:cubicBezTo>
                    <a:pt x="5162" y="4597"/>
                    <a:pt x="5194" y="4597"/>
                    <a:pt x="5257" y="4502"/>
                  </a:cubicBezTo>
                  <a:lnTo>
                    <a:pt x="5732" y="4185"/>
                  </a:lnTo>
                  <a:lnTo>
                    <a:pt x="5416" y="4154"/>
                  </a:lnTo>
                  <a:cubicBezTo>
                    <a:pt x="5542" y="3900"/>
                    <a:pt x="5859" y="3837"/>
                    <a:pt x="5479" y="3805"/>
                  </a:cubicBezTo>
                  <a:cubicBezTo>
                    <a:pt x="5637" y="3805"/>
                    <a:pt x="5796" y="3742"/>
                    <a:pt x="5986" y="3647"/>
                  </a:cubicBezTo>
                  <a:cubicBezTo>
                    <a:pt x="6176" y="3552"/>
                    <a:pt x="6429" y="3425"/>
                    <a:pt x="6619" y="3299"/>
                  </a:cubicBezTo>
                  <a:cubicBezTo>
                    <a:pt x="7062" y="3014"/>
                    <a:pt x="7474" y="2792"/>
                    <a:pt x="7601" y="2792"/>
                  </a:cubicBezTo>
                  <a:cubicBezTo>
                    <a:pt x="7727" y="2665"/>
                    <a:pt x="7886" y="2539"/>
                    <a:pt x="8044" y="2444"/>
                  </a:cubicBezTo>
                  <a:cubicBezTo>
                    <a:pt x="8202" y="2349"/>
                    <a:pt x="8392" y="2285"/>
                    <a:pt x="8582" y="2222"/>
                  </a:cubicBezTo>
                  <a:cubicBezTo>
                    <a:pt x="8456" y="2222"/>
                    <a:pt x="8329" y="2032"/>
                    <a:pt x="8677" y="1937"/>
                  </a:cubicBezTo>
                  <a:cubicBezTo>
                    <a:pt x="8698" y="2081"/>
                    <a:pt x="8773" y="2132"/>
                    <a:pt x="8883" y="2132"/>
                  </a:cubicBezTo>
                  <a:cubicBezTo>
                    <a:pt x="8942" y="2132"/>
                    <a:pt x="9012" y="2117"/>
                    <a:pt x="9089" y="2095"/>
                  </a:cubicBezTo>
                  <a:cubicBezTo>
                    <a:pt x="9210" y="2078"/>
                    <a:pt x="9351" y="2051"/>
                    <a:pt x="9484" y="2051"/>
                  </a:cubicBezTo>
                  <a:cubicBezTo>
                    <a:pt x="9583" y="2051"/>
                    <a:pt x="9679" y="2066"/>
                    <a:pt x="9759" y="2111"/>
                  </a:cubicBezTo>
                  <a:lnTo>
                    <a:pt x="9759" y="2111"/>
                  </a:lnTo>
                  <a:cubicBezTo>
                    <a:pt x="9554" y="1954"/>
                    <a:pt x="10752" y="1742"/>
                    <a:pt x="10293" y="1589"/>
                  </a:cubicBezTo>
                  <a:cubicBezTo>
                    <a:pt x="10317" y="1586"/>
                    <a:pt x="10338" y="1585"/>
                    <a:pt x="10356" y="1585"/>
                  </a:cubicBezTo>
                  <a:cubicBezTo>
                    <a:pt x="10574" y="1585"/>
                    <a:pt x="10375" y="1749"/>
                    <a:pt x="10609" y="1779"/>
                  </a:cubicBezTo>
                  <a:cubicBezTo>
                    <a:pt x="11274" y="1430"/>
                    <a:pt x="12193" y="1557"/>
                    <a:pt x="13079" y="1399"/>
                  </a:cubicBezTo>
                  <a:cubicBezTo>
                    <a:pt x="13111" y="1335"/>
                    <a:pt x="12953" y="1272"/>
                    <a:pt x="13143" y="1177"/>
                  </a:cubicBezTo>
                  <a:lnTo>
                    <a:pt x="13618" y="1399"/>
                  </a:lnTo>
                  <a:cubicBezTo>
                    <a:pt x="13764" y="1350"/>
                    <a:pt x="13779" y="1189"/>
                    <a:pt x="13936" y="1189"/>
                  </a:cubicBezTo>
                  <a:cubicBezTo>
                    <a:pt x="13984" y="1189"/>
                    <a:pt x="14044" y="1204"/>
                    <a:pt x="14125" y="1240"/>
                  </a:cubicBezTo>
                  <a:cubicBezTo>
                    <a:pt x="14061" y="1177"/>
                    <a:pt x="13998" y="1145"/>
                    <a:pt x="14125" y="1114"/>
                  </a:cubicBezTo>
                  <a:cubicBezTo>
                    <a:pt x="14568" y="1177"/>
                    <a:pt x="15043" y="1145"/>
                    <a:pt x="15486" y="1177"/>
                  </a:cubicBezTo>
                  <a:lnTo>
                    <a:pt x="16183" y="1177"/>
                  </a:lnTo>
                  <a:cubicBezTo>
                    <a:pt x="16405" y="1177"/>
                    <a:pt x="16658" y="1177"/>
                    <a:pt x="16880" y="1209"/>
                  </a:cubicBezTo>
                  <a:cubicBezTo>
                    <a:pt x="17798" y="1272"/>
                    <a:pt x="18748" y="1430"/>
                    <a:pt x="19635" y="1684"/>
                  </a:cubicBezTo>
                  <a:cubicBezTo>
                    <a:pt x="19508" y="1636"/>
                    <a:pt x="19485" y="1620"/>
                    <a:pt x="19516" y="1620"/>
                  </a:cubicBezTo>
                  <a:cubicBezTo>
                    <a:pt x="19548" y="1620"/>
                    <a:pt x="19635" y="1636"/>
                    <a:pt x="19730" y="1652"/>
                  </a:cubicBezTo>
                  <a:cubicBezTo>
                    <a:pt x="19635" y="1620"/>
                    <a:pt x="19762" y="1620"/>
                    <a:pt x="19730" y="1557"/>
                  </a:cubicBezTo>
                  <a:lnTo>
                    <a:pt x="19730" y="1557"/>
                  </a:lnTo>
                  <a:cubicBezTo>
                    <a:pt x="19983" y="1652"/>
                    <a:pt x="20237" y="1715"/>
                    <a:pt x="20490" y="1810"/>
                  </a:cubicBezTo>
                  <a:cubicBezTo>
                    <a:pt x="20501" y="1808"/>
                    <a:pt x="20513" y="1807"/>
                    <a:pt x="20528" y="1807"/>
                  </a:cubicBezTo>
                  <a:cubicBezTo>
                    <a:pt x="20730" y="1807"/>
                    <a:pt x="21288" y="2000"/>
                    <a:pt x="21377" y="2000"/>
                  </a:cubicBezTo>
                  <a:lnTo>
                    <a:pt x="21155" y="1937"/>
                  </a:lnTo>
                  <a:cubicBezTo>
                    <a:pt x="21313" y="1937"/>
                    <a:pt x="21218" y="1905"/>
                    <a:pt x="21092" y="1810"/>
                  </a:cubicBezTo>
                  <a:cubicBezTo>
                    <a:pt x="20933" y="1747"/>
                    <a:pt x="20775" y="1620"/>
                    <a:pt x="20807" y="1589"/>
                  </a:cubicBezTo>
                  <a:cubicBezTo>
                    <a:pt x="20648" y="1557"/>
                    <a:pt x="20395" y="1462"/>
                    <a:pt x="20142" y="1367"/>
                  </a:cubicBezTo>
                  <a:cubicBezTo>
                    <a:pt x="19888" y="1240"/>
                    <a:pt x="19603" y="1114"/>
                    <a:pt x="19318" y="1114"/>
                  </a:cubicBezTo>
                  <a:cubicBezTo>
                    <a:pt x="19255" y="1066"/>
                    <a:pt x="19279" y="1058"/>
                    <a:pt x="19310" y="1058"/>
                  </a:cubicBezTo>
                  <a:cubicBezTo>
                    <a:pt x="19326" y="1058"/>
                    <a:pt x="19344" y="1060"/>
                    <a:pt x="19354" y="1060"/>
                  </a:cubicBezTo>
                  <a:cubicBezTo>
                    <a:pt x="19364" y="1060"/>
                    <a:pt x="19366" y="1058"/>
                    <a:pt x="19350" y="1050"/>
                  </a:cubicBezTo>
                  <a:cubicBezTo>
                    <a:pt x="19192" y="1050"/>
                    <a:pt x="19002" y="1019"/>
                    <a:pt x="18685" y="924"/>
                  </a:cubicBezTo>
                  <a:lnTo>
                    <a:pt x="18717" y="892"/>
                  </a:lnTo>
                  <a:cubicBezTo>
                    <a:pt x="18242" y="797"/>
                    <a:pt x="17925" y="702"/>
                    <a:pt x="17545" y="607"/>
                  </a:cubicBezTo>
                  <a:cubicBezTo>
                    <a:pt x="17386" y="544"/>
                    <a:pt x="17196" y="512"/>
                    <a:pt x="16975" y="449"/>
                  </a:cubicBezTo>
                  <a:cubicBezTo>
                    <a:pt x="16880" y="417"/>
                    <a:pt x="16785" y="385"/>
                    <a:pt x="16658" y="354"/>
                  </a:cubicBezTo>
                  <a:cubicBezTo>
                    <a:pt x="16531" y="354"/>
                    <a:pt x="16405" y="322"/>
                    <a:pt x="16278" y="290"/>
                  </a:cubicBezTo>
                  <a:lnTo>
                    <a:pt x="16278" y="290"/>
                  </a:lnTo>
                  <a:lnTo>
                    <a:pt x="16341" y="417"/>
                  </a:lnTo>
                  <a:cubicBezTo>
                    <a:pt x="16120" y="385"/>
                    <a:pt x="16056" y="322"/>
                    <a:pt x="15961" y="290"/>
                  </a:cubicBezTo>
                  <a:lnTo>
                    <a:pt x="15961" y="290"/>
                  </a:lnTo>
                  <a:cubicBezTo>
                    <a:pt x="15676" y="417"/>
                    <a:pt x="16626" y="385"/>
                    <a:pt x="16341" y="544"/>
                  </a:cubicBezTo>
                  <a:cubicBezTo>
                    <a:pt x="16215" y="417"/>
                    <a:pt x="15803" y="354"/>
                    <a:pt x="15391" y="290"/>
                  </a:cubicBezTo>
                  <a:cubicBezTo>
                    <a:pt x="14980" y="259"/>
                    <a:pt x="14600" y="259"/>
                    <a:pt x="14473" y="100"/>
                  </a:cubicBezTo>
                  <a:cubicBezTo>
                    <a:pt x="14444" y="98"/>
                    <a:pt x="14419" y="97"/>
                    <a:pt x="14399" y="97"/>
                  </a:cubicBezTo>
                  <a:cubicBezTo>
                    <a:pt x="14181" y="97"/>
                    <a:pt x="14482" y="230"/>
                    <a:pt x="14286" y="230"/>
                  </a:cubicBezTo>
                  <a:cubicBezTo>
                    <a:pt x="14269" y="230"/>
                    <a:pt x="14247" y="229"/>
                    <a:pt x="14220" y="227"/>
                  </a:cubicBezTo>
                  <a:lnTo>
                    <a:pt x="14125" y="132"/>
                  </a:lnTo>
                  <a:lnTo>
                    <a:pt x="14030" y="259"/>
                  </a:lnTo>
                  <a:cubicBezTo>
                    <a:pt x="13776" y="227"/>
                    <a:pt x="13650" y="132"/>
                    <a:pt x="13650" y="69"/>
                  </a:cubicBezTo>
                  <a:cubicBezTo>
                    <a:pt x="13713" y="69"/>
                    <a:pt x="13808" y="37"/>
                    <a:pt x="13871" y="37"/>
                  </a:cubicBezTo>
                  <a:cubicBezTo>
                    <a:pt x="13782" y="10"/>
                    <a:pt x="13672" y="1"/>
                    <a:pt x="13557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57" name="Google Shape;2857;p30"/>
            <p:cNvSpPr/>
            <p:nvPr/>
          </p:nvSpPr>
          <p:spPr>
            <a:xfrm>
              <a:off x="6298058" y="2975191"/>
              <a:ext cx="2094" cy="2127"/>
            </a:xfrm>
            <a:custGeom>
              <a:avLst/>
              <a:gdLst/>
              <a:ahLst/>
              <a:cxnLst/>
              <a:rect l="l" t="t" r="r" b="b"/>
              <a:pathLst>
                <a:path w="64" h="65" extrusionOk="0">
                  <a:moveTo>
                    <a:pt x="32" y="1"/>
                  </a:moveTo>
                  <a:cubicBezTo>
                    <a:pt x="0" y="1"/>
                    <a:pt x="0" y="33"/>
                    <a:pt x="63" y="64"/>
                  </a:cubicBezTo>
                  <a:cubicBezTo>
                    <a:pt x="32" y="33"/>
                    <a:pt x="32" y="1"/>
                    <a:pt x="32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58" name="Google Shape;2858;p30"/>
            <p:cNvSpPr/>
            <p:nvPr/>
          </p:nvSpPr>
          <p:spPr>
            <a:xfrm>
              <a:off x="5923918" y="2652887"/>
              <a:ext cx="33" cy="33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59" name="Google Shape;2859;p30"/>
            <p:cNvSpPr/>
            <p:nvPr/>
          </p:nvSpPr>
          <p:spPr>
            <a:xfrm>
              <a:off x="6824498" y="2884021"/>
              <a:ext cx="7298" cy="2094"/>
            </a:xfrm>
            <a:custGeom>
              <a:avLst/>
              <a:gdLst/>
              <a:ahLst/>
              <a:cxnLst/>
              <a:rect l="l" t="t" r="r" b="b"/>
              <a:pathLst>
                <a:path w="223" h="64" extrusionOk="0">
                  <a:moveTo>
                    <a:pt x="223" y="0"/>
                  </a:moveTo>
                  <a:lnTo>
                    <a:pt x="223" y="0"/>
                  </a:lnTo>
                  <a:cubicBezTo>
                    <a:pt x="128" y="32"/>
                    <a:pt x="64" y="32"/>
                    <a:pt x="1" y="32"/>
                  </a:cubicBezTo>
                  <a:cubicBezTo>
                    <a:pt x="17" y="48"/>
                    <a:pt x="41" y="63"/>
                    <a:pt x="76" y="63"/>
                  </a:cubicBezTo>
                  <a:cubicBezTo>
                    <a:pt x="112" y="63"/>
                    <a:pt x="159" y="48"/>
                    <a:pt x="223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60" name="Google Shape;2860;p30"/>
            <p:cNvSpPr/>
            <p:nvPr/>
          </p:nvSpPr>
          <p:spPr>
            <a:xfrm>
              <a:off x="6881505" y="2585539"/>
              <a:ext cx="3142" cy="8312"/>
            </a:xfrm>
            <a:custGeom>
              <a:avLst/>
              <a:gdLst/>
              <a:ahLst/>
              <a:cxnLst/>
              <a:rect l="l" t="t" r="r" b="b"/>
              <a:pathLst>
                <a:path w="96" h="254" extrusionOk="0">
                  <a:moveTo>
                    <a:pt x="96" y="0"/>
                  </a:moveTo>
                  <a:cubicBezTo>
                    <a:pt x="77" y="20"/>
                    <a:pt x="57" y="51"/>
                    <a:pt x="38" y="51"/>
                  </a:cubicBezTo>
                  <a:cubicBezTo>
                    <a:pt x="26" y="51"/>
                    <a:pt x="13" y="38"/>
                    <a:pt x="1" y="0"/>
                  </a:cubicBezTo>
                  <a:lnTo>
                    <a:pt x="1" y="0"/>
                  </a:lnTo>
                  <a:cubicBezTo>
                    <a:pt x="32" y="95"/>
                    <a:pt x="64" y="159"/>
                    <a:pt x="96" y="254"/>
                  </a:cubicBezTo>
                  <a:cubicBezTo>
                    <a:pt x="64" y="127"/>
                    <a:pt x="96" y="64"/>
                    <a:pt x="96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61" name="Google Shape;2861;p30"/>
            <p:cNvSpPr/>
            <p:nvPr/>
          </p:nvSpPr>
          <p:spPr>
            <a:xfrm>
              <a:off x="6881505" y="2493289"/>
              <a:ext cx="5007" cy="6610"/>
            </a:xfrm>
            <a:custGeom>
              <a:avLst/>
              <a:gdLst/>
              <a:ahLst/>
              <a:cxnLst/>
              <a:rect l="l" t="t" r="r" b="b"/>
              <a:pathLst>
                <a:path w="153" h="202" extrusionOk="0">
                  <a:moveTo>
                    <a:pt x="64" y="1"/>
                  </a:moveTo>
                  <a:lnTo>
                    <a:pt x="1" y="32"/>
                  </a:lnTo>
                  <a:cubicBezTo>
                    <a:pt x="58" y="129"/>
                    <a:pt x="116" y="201"/>
                    <a:pt x="138" y="201"/>
                  </a:cubicBezTo>
                  <a:cubicBezTo>
                    <a:pt x="153" y="201"/>
                    <a:pt x="152" y="171"/>
                    <a:pt x="127" y="96"/>
                  </a:cubicBezTo>
                  <a:cubicBezTo>
                    <a:pt x="96" y="64"/>
                    <a:pt x="96" y="32"/>
                    <a:pt x="64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62" name="Google Shape;2862;p30"/>
            <p:cNvSpPr/>
            <p:nvPr/>
          </p:nvSpPr>
          <p:spPr>
            <a:xfrm>
              <a:off x="6889817" y="2558574"/>
              <a:ext cx="13483" cy="13515"/>
            </a:xfrm>
            <a:custGeom>
              <a:avLst/>
              <a:gdLst/>
              <a:ahLst/>
              <a:cxnLst/>
              <a:rect l="l" t="t" r="r" b="b"/>
              <a:pathLst>
                <a:path w="412" h="413" extrusionOk="0">
                  <a:moveTo>
                    <a:pt x="222" y="1"/>
                  </a:moveTo>
                  <a:lnTo>
                    <a:pt x="222" y="33"/>
                  </a:lnTo>
                  <a:cubicBezTo>
                    <a:pt x="0" y="64"/>
                    <a:pt x="158" y="223"/>
                    <a:pt x="253" y="413"/>
                  </a:cubicBezTo>
                  <a:cubicBezTo>
                    <a:pt x="412" y="349"/>
                    <a:pt x="317" y="191"/>
                    <a:pt x="222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63" name="Google Shape;2863;p30"/>
            <p:cNvSpPr/>
            <p:nvPr/>
          </p:nvSpPr>
          <p:spPr>
            <a:xfrm>
              <a:off x="6891878" y="2551342"/>
              <a:ext cx="4189" cy="6250"/>
            </a:xfrm>
            <a:custGeom>
              <a:avLst/>
              <a:gdLst/>
              <a:ahLst/>
              <a:cxnLst/>
              <a:rect l="l" t="t" r="r" b="b"/>
              <a:pathLst>
                <a:path w="128" h="191" extrusionOk="0">
                  <a:moveTo>
                    <a:pt x="95" y="0"/>
                  </a:moveTo>
                  <a:cubicBezTo>
                    <a:pt x="0" y="0"/>
                    <a:pt x="95" y="95"/>
                    <a:pt x="127" y="190"/>
                  </a:cubicBezTo>
                  <a:cubicBezTo>
                    <a:pt x="127" y="127"/>
                    <a:pt x="95" y="64"/>
                    <a:pt x="95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64" name="Google Shape;2864;p30"/>
            <p:cNvSpPr/>
            <p:nvPr/>
          </p:nvSpPr>
          <p:spPr>
            <a:xfrm>
              <a:off x="6886446" y="2636001"/>
              <a:ext cx="9621" cy="9098"/>
            </a:xfrm>
            <a:custGeom>
              <a:avLst/>
              <a:gdLst/>
              <a:ahLst/>
              <a:cxnLst/>
              <a:rect l="l" t="t" r="r" b="b"/>
              <a:pathLst>
                <a:path w="294" h="278" extrusionOk="0">
                  <a:moveTo>
                    <a:pt x="73" y="1"/>
                  </a:moveTo>
                  <a:cubicBezTo>
                    <a:pt x="0" y="1"/>
                    <a:pt x="172" y="278"/>
                    <a:pt x="244" y="278"/>
                  </a:cubicBezTo>
                  <a:cubicBezTo>
                    <a:pt x="274" y="278"/>
                    <a:pt x="287" y="233"/>
                    <a:pt x="261" y="105"/>
                  </a:cubicBezTo>
                  <a:cubicBezTo>
                    <a:pt x="293" y="10"/>
                    <a:pt x="40" y="42"/>
                    <a:pt x="103" y="10"/>
                  </a:cubicBezTo>
                  <a:cubicBezTo>
                    <a:pt x="90" y="4"/>
                    <a:pt x="80" y="1"/>
                    <a:pt x="73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65" name="Google Shape;2865;p30"/>
            <p:cNvSpPr/>
            <p:nvPr/>
          </p:nvSpPr>
          <p:spPr>
            <a:xfrm>
              <a:off x="6907422" y="2562730"/>
              <a:ext cx="6250" cy="6250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159" y="1"/>
                  </a:moveTo>
                  <a:lnTo>
                    <a:pt x="0" y="127"/>
                  </a:lnTo>
                  <a:lnTo>
                    <a:pt x="190" y="191"/>
                  </a:lnTo>
                  <a:cubicBezTo>
                    <a:pt x="190" y="127"/>
                    <a:pt x="159" y="64"/>
                    <a:pt x="159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66" name="Google Shape;2866;p30"/>
            <p:cNvSpPr/>
            <p:nvPr/>
          </p:nvSpPr>
          <p:spPr>
            <a:xfrm>
              <a:off x="6916749" y="2603145"/>
              <a:ext cx="3142" cy="13515"/>
            </a:xfrm>
            <a:custGeom>
              <a:avLst/>
              <a:gdLst/>
              <a:ahLst/>
              <a:cxnLst/>
              <a:rect l="l" t="t" r="r" b="b"/>
              <a:pathLst>
                <a:path w="96" h="413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191"/>
                    <a:pt x="32" y="412"/>
                    <a:pt x="64" y="412"/>
                  </a:cubicBezTo>
                  <a:lnTo>
                    <a:pt x="96" y="64"/>
                  </a:lnTo>
                  <a:lnTo>
                    <a:pt x="96" y="64"/>
                  </a:lnTo>
                  <a:cubicBezTo>
                    <a:pt x="89" y="70"/>
                    <a:pt x="83" y="73"/>
                    <a:pt x="77" y="73"/>
                  </a:cubicBezTo>
                  <a:cubicBezTo>
                    <a:pt x="52" y="73"/>
                    <a:pt x="26" y="26"/>
                    <a:pt x="1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67" name="Google Shape;2867;p30"/>
            <p:cNvSpPr/>
            <p:nvPr/>
          </p:nvSpPr>
          <p:spPr>
            <a:xfrm>
              <a:off x="6914687" y="2594866"/>
              <a:ext cx="2094" cy="8312"/>
            </a:xfrm>
            <a:custGeom>
              <a:avLst/>
              <a:gdLst/>
              <a:ahLst/>
              <a:cxnLst/>
              <a:rect l="l" t="t" r="r" b="b"/>
              <a:pathLst>
                <a:path w="64" h="254" extrusionOk="0">
                  <a:moveTo>
                    <a:pt x="0" y="0"/>
                  </a:moveTo>
                  <a:cubicBezTo>
                    <a:pt x="0" y="32"/>
                    <a:pt x="32" y="159"/>
                    <a:pt x="64" y="254"/>
                  </a:cubicBezTo>
                  <a:cubicBezTo>
                    <a:pt x="64" y="127"/>
                    <a:pt x="32" y="32"/>
                    <a:pt x="0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68" name="Google Shape;2868;p30"/>
            <p:cNvSpPr/>
            <p:nvPr/>
          </p:nvSpPr>
          <p:spPr>
            <a:xfrm>
              <a:off x="6917796" y="2576213"/>
              <a:ext cx="1047" cy="11421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32" y="0"/>
                  </a:moveTo>
                  <a:lnTo>
                    <a:pt x="0" y="127"/>
                  </a:lnTo>
                  <a:cubicBezTo>
                    <a:pt x="32" y="190"/>
                    <a:pt x="32" y="285"/>
                    <a:pt x="32" y="349"/>
                  </a:cubicBezTo>
                  <a:cubicBezTo>
                    <a:pt x="32" y="254"/>
                    <a:pt x="32" y="127"/>
                    <a:pt x="32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69" name="Google Shape;2869;p30"/>
            <p:cNvSpPr/>
            <p:nvPr/>
          </p:nvSpPr>
          <p:spPr>
            <a:xfrm>
              <a:off x="6901205" y="2730477"/>
              <a:ext cx="6087" cy="12403"/>
            </a:xfrm>
            <a:custGeom>
              <a:avLst/>
              <a:gdLst/>
              <a:ahLst/>
              <a:cxnLst/>
              <a:rect l="l" t="t" r="r" b="b"/>
              <a:pathLst>
                <a:path w="186" h="379" extrusionOk="0">
                  <a:moveTo>
                    <a:pt x="118" y="1"/>
                  </a:moveTo>
                  <a:cubicBezTo>
                    <a:pt x="111" y="1"/>
                    <a:pt x="104" y="2"/>
                    <a:pt x="95" y="5"/>
                  </a:cubicBezTo>
                  <a:lnTo>
                    <a:pt x="0" y="353"/>
                  </a:lnTo>
                  <a:cubicBezTo>
                    <a:pt x="17" y="370"/>
                    <a:pt x="37" y="378"/>
                    <a:pt x="56" y="378"/>
                  </a:cubicBezTo>
                  <a:cubicBezTo>
                    <a:pt x="108" y="378"/>
                    <a:pt x="159" y="319"/>
                    <a:pt x="159" y="227"/>
                  </a:cubicBezTo>
                  <a:cubicBezTo>
                    <a:pt x="159" y="140"/>
                    <a:pt x="185" y="1"/>
                    <a:pt x="118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70" name="Google Shape;2870;p30"/>
            <p:cNvSpPr/>
            <p:nvPr/>
          </p:nvSpPr>
          <p:spPr>
            <a:xfrm>
              <a:off x="6926075" y="2700566"/>
              <a:ext cx="8312" cy="6250"/>
            </a:xfrm>
            <a:custGeom>
              <a:avLst/>
              <a:gdLst/>
              <a:ahLst/>
              <a:cxnLst/>
              <a:rect l="l" t="t" r="r" b="b"/>
              <a:pathLst>
                <a:path w="254" h="191" extrusionOk="0">
                  <a:moveTo>
                    <a:pt x="191" y="1"/>
                  </a:moveTo>
                  <a:cubicBezTo>
                    <a:pt x="127" y="96"/>
                    <a:pt x="96" y="96"/>
                    <a:pt x="1" y="127"/>
                  </a:cubicBezTo>
                  <a:lnTo>
                    <a:pt x="254" y="191"/>
                  </a:lnTo>
                  <a:lnTo>
                    <a:pt x="191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71" name="Google Shape;2871;p30"/>
            <p:cNvSpPr/>
            <p:nvPr/>
          </p:nvSpPr>
          <p:spPr>
            <a:xfrm>
              <a:off x="6924014" y="2732931"/>
              <a:ext cx="5334" cy="14432"/>
            </a:xfrm>
            <a:custGeom>
              <a:avLst/>
              <a:gdLst/>
              <a:ahLst/>
              <a:cxnLst/>
              <a:rect l="l" t="t" r="r" b="b"/>
              <a:pathLst>
                <a:path w="163" h="441" extrusionOk="0">
                  <a:moveTo>
                    <a:pt x="107" y="1"/>
                  </a:moveTo>
                  <a:cubicBezTo>
                    <a:pt x="86" y="1"/>
                    <a:pt x="52" y="33"/>
                    <a:pt x="0" y="120"/>
                  </a:cubicBezTo>
                  <a:cubicBezTo>
                    <a:pt x="44" y="164"/>
                    <a:pt x="27" y="441"/>
                    <a:pt x="66" y="441"/>
                  </a:cubicBezTo>
                  <a:cubicBezTo>
                    <a:pt x="83" y="441"/>
                    <a:pt x="111" y="390"/>
                    <a:pt x="159" y="247"/>
                  </a:cubicBezTo>
                  <a:cubicBezTo>
                    <a:pt x="136" y="224"/>
                    <a:pt x="163" y="1"/>
                    <a:pt x="107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72" name="Google Shape;2872;p30"/>
            <p:cNvSpPr/>
            <p:nvPr/>
          </p:nvSpPr>
          <p:spPr>
            <a:xfrm>
              <a:off x="6795504" y="2862226"/>
              <a:ext cx="8312" cy="13515"/>
            </a:xfrm>
            <a:custGeom>
              <a:avLst/>
              <a:gdLst/>
              <a:ahLst/>
              <a:cxnLst/>
              <a:rect l="l" t="t" r="r" b="b"/>
              <a:pathLst>
                <a:path w="254" h="413" extrusionOk="0">
                  <a:moveTo>
                    <a:pt x="0" y="1"/>
                  </a:moveTo>
                  <a:lnTo>
                    <a:pt x="190" y="413"/>
                  </a:lnTo>
                  <a:lnTo>
                    <a:pt x="254" y="34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73" name="Google Shape;2873;p30"/>
            <p:cNvSpPr/>
            <p:nvPr/>
          </p:nvSpPr>
          <p:spPr>
            <a:xfrm>
              <a:off x="6658683" y="2962756"/>
              <a:ext cx="22842" cy="12468"/>
            </a:xfrm>
            <a:custGeom>
              <a:avLst/>
              <a:gdLst/>
              <a:ahLst/>
              <a:cxnLst/>
              <a:rect l="l" t="t" r="r" b="b"/>
              <a:pathLst>
                <a:path w="698" h="381" extrusionOk="0">
                  <a:moveTo>
                    <a:pt x="381" y="1"/>
                  </a:moveTo>
                  <a:cubicBezTo>
                    <a:pt x="159" y="191"/>
                    <a:pt x="1" y="159"/>
                    <a:pt x="191" y="381"/>
                  </a:cubicBezTo>
                  <a:cubicBezTo>
                    <a:pt x="641" y="381"/>
                    <a:pt x="267" y="125"/>
                    <a:pt x="603" y="125"/>
                  </a:cubicBezTo>
                  <a:cubicBezTo>
                    <a:pt x="622" y="125"/>
                    <a:pt x="643" y="126"/>
                    <a:pt x="666" y="128"/>
                  </a:cubicBezTo>
                  <a:cubicBezTo>
                    <a:pt x="698" y="64"/>
                    <a:pt x="603" y="64"/>
                    <a:pt x="512" y="64"/>
                  </a:cubicBezTo>
                  <a:cubicBezTo>
                    <a:pt x="421" y="64"/>
                    <a:pt x="333" y="64"/>
                    <a:pt x="381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74" name="Google Shape;2874;p30"/>
            <p:cNvSpPr/>
            <p:nvPr/>
          </p:nvSpPr>
          <p:spPr>
            <a:xfrm>
              <a:off x="6671118" y="2959647"/>
              <a:ext cx="4189" cy="3142"/>
            </a:xfrm>
            <a:custGeom>
              <a:avLst/>
              <a:gdLst/>
              <a:ahLst/>
              <a:cxnLst/>
              <a:rect l="l" t="t" r="r" b="b"/>
              <a:pathLst>
                <a:path w="128" h="96" extrusionOk="0">
                  <a:moveTo>
                    <a:pt x="1" y="96"/>
                  </a:moveTo>
                  <a:cubicBezTo>
                    <a:pt x="33" y="64"/>
                    <a:pt x="64" y="32"/>
                    <a:pt x="128" y="1"/>
                  </a:cubicBezTo>
                  <a:cubicBezTo>
                    <a:pt x="64" y="32"/>
                    <a:pt x="33" y="64"/>
                    <a:pt x="1" y="96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75" name="Google Shape;2875;p30"/>
            <p:cNvSpPr/>
            <p:nvPr/>
          </p:nvSpPr>
          <p:spPr>
            <a:xfrm>
              <a:off x="6595492" y="2252861"/>
              <a:ext cx="9359" cy="2094"/>
            </a:xfrm>
            <a:custGeom>
              <a:avLst/>
              <a:gdLst/>
              <a:ahLst/>
              <a:cxnLst/>
              <a:rect l="l" t="t" r="r" b="b"/>
              <a:pathLst>
                <a:path w="286" h="64" extrusionOk="0">
                  <a:moveTo>
                    <a:pt x="0" y="1"/>
                  </a:moveTo>
                  <a:lnTo>
                    <a:pt x="285" y="64"/>
                  </a:lnTo>
                  <a:lnTo>
                    <a:pt x="95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76" name="Google Shape;2876;p30"/>
            <p:cNvSpPr/>
            <p:nvPr/>
          </p:nvSpPr>
          <p:spPr>
            <a:xfrm>
              <a:off x="6613098" y="2254923"/>
              <a:ext cx="8312" cy="2127"/>
            </a:xfrm>
            <a:custGeom>
              <a:avLst/>
              <a:gdLst/>
              <a:ahLst/>
              <a:cxnLst/>
              <a:rect l="l" t="t" r="r" b="b"/>
              <a:pathLst>
                <a:path w="254" h="65" extrusionOk="0">
                  <a:moveTo>
                    <a:pt x="0" y="1"/>
                  </a:moveTo>
                  <a:lnTo>
                    <a:pt x="64" y="64"/>
                  </a:lnTo>
                  <a:lnTo>
                    <a:pt x="254" y="64"/>
                  </a:lnTo>
                  <a:cubicBezTo>
                    <a:pt x="190" y="64"/>
                    <a:pt x="64" y="33"/>
                    <a:pt x="0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77" name="Google Shape;2877;p30"/>
            <p:cNvSpPr/>
            <p:nvPr/>
          </p:nvSpPr>
          <p:spPr>
            <a:xfrm>
              <a:off x="6094904" y="2902674"/>
              <a:ext cx="6250" cy="6250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1" y="0"/>
                  </a:moveTo>
                  <a:lnTo>
                    <a:pt x="159" y="190"/>
                  </a:lnTo>
                  <a:lnTo>
                    <a:pt x="191" y="158"/>
                  </a:lnTo>
                  <a:cubicBezTo>
                    <a:pt x="159" y="127"/>
                    <a:pt x="96" y="95"/>
                    <a:pt x="1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78" name="Google Shape;2878;p30"/>
            <p:cNvSpPr/>
            <p:nvPr/>
          </p:nvSpPr>
          <p:spPr>
            <a:xfrm>
              <a:off x="6007856" y="2814579"/>
              <a:ext cx="2127" cy="5203"/>
            </a:xfrm>
            <a:custGeom>
              <a:avLst/>
              <a:gdLst/>
              <a:ahLst/>
              <a:cxnLst/>
              <a:rect l="l" t="t" r="r" b="b"/>
              <a:pathLst>
                <a:path w="65" h="159" extrusionOk="0">
                  <a:moveTo>
                    <a:pt x="32" y="0"/>
                  </a:moveTo>
                  <a:lnTo>
                    <a:pt x="1" y="95"/>
                  </a:lnTo>
                  <a:lnTo>
                    <a:pt x="64" y="15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79" name="Google Shape;2879;p30"/>
            <p:cNvSpPr/>
            <p:nvPr/>
          </p:nvSpPr>
          <p:spPr>
            <a:xfrm>
              <a:off x="5947741" y="2727106"/>
              <a:ext cx="6250" cy="12894"/>
            </a:xfrm>
            <a:custGeom>
              <a:avLst/>
              <a:gdLst/>
              <a:ahLst/>
              <a:cxnLst/>
              <a:rect l="l" t="t" r="r" b="b"/>
              <a:pathLst>
                <a:path w="191" h="394" extrusionOk="0">
                  <a:moveTo>
                    <a:pt x="22" y="1"/>
                  </a:moveTo>
                  <a:cubicBezTo>
                    <a:pt x="16" y="1"/>
                    <a:pt x="9" y="5"/>
                    <a:pt x="1" y="13"/>
                  </a:cubicBezTo>
                  <a:cubicBezTo>
                    <a:pt x="33" y="140"/>
                    <a:pt x="128" y="298"/>
                    <a:pt x="191" y="393"/>
                  </a:cubicBezTo>
                  <a:cubicBezTo>
                    <a:pt x="53" y="173"/>
                    <a:pt x="59" y="1"/>
                    <a:pt x="22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80" name="Google Shape;2880;p30"/>
            <p:cNvSpPr/>
            <p:nvPr/>
          </p:nvSpPr>
          <p:spPr>
            <a:xfrm>
              <a:off x="6229631" y="2488118"/>
              <a:ext cx="356572" cy="352383"/>
            </a:xfrm>
            <a:custGeom>
              <a:avLst/>
              <a:gdLst/>
              <a:ahLst/>
              <a:cxnLst/>
              <a:rect l="l" t="t" r="r" b="b"/>
              <a:pathLst>
                <a:path w="10896" h="10768" extrusionOk="0">
                  <a:moveTo>
                    <a:pt x="7285" y="64"/>
                  </a:moveTo>
                  <a:cubicBezTo>
                    <a:pt x="7253" y="887"/>
                    <a:pt x="7221" y="1616"/>
                    <a:pt x="7158" y="2344"/>
                  </a:cubicBezTo>
                  <a:cubicBezTo>
                    <a:pt x="7126" y="2629"/>
                    <a:pt x="7221" y="2946"/>
                    <a:pt x="7031" y="3262"/>
                  </a:cubicBezTo>
                  <a:cubicBezTo>
                    <a:pt x="6968" y="3326"/>
                    <a:pt x="7063" y="3484"/>
                    <a:pt x="7126" y="3579"/>
                  </a:cubicBezTo>
                  <a:cubicBezTo>
                    <a:pt x="7316" y="3896"/>
                    <a:pt x="7538" y="4181"/>
                    <a:pt x="7728" y="4466"/>
                  </a:cubicBezTo>
                  <a:cubicBezTo>
                    <a:pt x="8013" y="4877"/>
                    <a:pt x="8267" y="5289"/>
                    <a:pt x="8520" y="5733"/>
                  </a:cubicBezTo>
                  <a:cubicBezTo>
                    <a:pt x="8710" y="6113"/>
                    <a:pt x="8900" y="6524"/>
                    <a:pt x="9122" y="6904"/>
                  </a:cubicBezTo>
                  <a:cubicBezTo>
                    <a:pt x="9438" y="7474"/>
                    <a:pt x="9787" y="8076"/>
                    <a:pt x="10135" y="8646"/>
                  </a:cubicBezTo>
                  <a:cubicBezTo>
                    <a:pt x="10325" y="8899"/>
                    <a:pt x="10515" y="9184"/>
                    <a:pt x="10705" y="9438"/>
                  </a:cubicBezTo>
                  <a:cubicBezTo>
                    <a:pt x="10895" y="9723"/>
                    <a:pt x="10863" y="9976"/>
                    <a:pt x="10578" y="10166"/>
                  </a:cubicBezTo>
                  <a:cubicBezTo>
                    <a:pt x="10357" y="10325"/>
                    <a:pt x="10072" y="10420"/>
                    <a:pt x="9787" y="10451"/>
                  </a:cubicBezTo>
                  <a:cubicBezTo>
                    <a:pt x="9122" y="10546"/>
                    <a:pt x="8457" y="10641"/>
                    <a:pt x="7792" y="10673"/>
                  </a:cubicBezTo>
                  <a:cubicBezTo>
                    <a:pt x="6588" y="10705"/>
                    <a:pt x="5385" y="10705"/>
                    <a:pt x="4213" y="10705"/>
                  </a:cubicBezTo>
                  <a:cubicBezTo>
                    <a:pt x="3580" y="10736"/>
                    <a:pt x="2978" y="10768"/>
                    <a:pt x="2376" y="10736"/>
                  </a:cubicBezTo>
                  <a:cubicBezTo>
                    <a:pt x="1838" y="10705"/>
                    <a:pt x="1331" y="10673"/>
                    <a:pt x="824" y="10578"/>
                  </a:cubicBezTo>
                  <a:cubicBezTo>
                    <a:pt x="191" y="10420"/>
                    <a:pt x="1" y="10040"/>
                    <a:pt x="254" y="9438"/>
                  </a:cubicBezTo>
                  <a:cubicBezTo>
                    <a:pt x="444" y="9026"/>
                    <a:pt x="666" y="8583"/>
                    <a:pt x="919" y="8203"/>
                  </a:cubicBezTo>
                  <a:cubicBezTo>
                    <a:pt x="1363" y="7538"/>
                    <a:pt x="1838" y="6904"/>
                    <a:pt x="2281" y="6271"/>
                  </a:cubicBezTo>
                  <a:cubicBezTo>
                    <a:pt x="2788" y="5574"/>
                    <a:pt x="3326" y="4877"/>
                    <a:pt x="3833" y="4181"/>
                  </a:cubicBezTo>
                  <a:cubicBezTo>
                    <a:pt x="3960" y="4022"/>
                    <a:pt x="4118" y="3864"/>
                    <a:pt x="4340" y="3674"/>
                  </a:cubicBezTo>
                  <a:lnTo>
                    <a:pt x="4340" y="95"/>
                  </a:lnTo>
                  <a:cubicBezTo>
                    <a:pt x="5321" y="0"/>
                    <a:pt x="6271" y="127"/>
                    <a:pt x="7285" y="6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83" name="Google Shape;2883;p30"/>
            <p:cNvSpPr/>
            <p:nvPr/>
          </p:nvSpPr>
          <p:spPr>
            <a:xfrm>
              <a:off x="3728917" y="2103637"/>
              <a:ext cx="1682065" cy="1220872"/>
            </a:xfrm>
            <a:custGeom>
              <a:avLst/>
              <a:gdLst/>
              <a:ahLst/>
              <a:cxnLst/>
              <a:rect l="l" t="t" r="r" b="b"/>
              <a:pathLst>
                <a:path w="51400" h="37307" extrusionOk="0">
                  <a:moveTo>
                    <a:pt x="33570" y="2471"/>
                  </a:moveTo>
                  <a:cubicBezTo>
                    <a:pt x="23309" y="0"/>
                    <a:pt x="12003" y="3041"/>
                    <a:pt x="7126" y="11844"/>
                  </a:cubicBezTo>
                  <a:cubicBezTo>
                    <a:pt x="0" y="24195"/>
                    <a:pt x="12130" y="37053"/>
                    <a:pt x="24037" y="36990"/>
                  </a:cubicBezTo>
                  <a:cubicBezTo>
                    <a:pt x="33253" y="37306"/>
                    <a:pt x="47314" y="34709"/>
                    <a:pt x="49658" y="23024"/>
                  </a:cubicBezTo>
                  <a:cubicBezTo>
                    <a:pt x="51399" y="13713"/>
                    <a:pt x="41519" y="4592"/>
                    <a:pt x="33570" y="24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84" name="Google Shape;2884;p30"/>
            <p:cNvSpPr/>
            <p:nvPr/>
          </p:nvSpPr>
          <p:spPr>
            <a:xfrm>
              <a:off x="4826401" y="2187576"/>
              <a:ext cx="6774" cy="2258"/>
            </a:xfrm>
            <a:custGeom>
              <a:avLst/>
              <a:gdLst/>
              <a:ahLst/>
              <a:cxnLst/>
              <a:rect l="l" t="t" r="r" b="b"/>
              <a:pathLst>
                <a:path w="207" h="69" extrusionOk="0">
                  <a:moveTo>
                    <a:pt x="1" y="1"/>
                  </a:moveTo>
                  <a:lnTo>
                    <a:pt x="1" y="1"/>
                  </a:lnTo>
                  <a:cubicBezTo>
                    <a:pt x="9" y="8"/>
                    <a:pt x="11" y="10"/>
                    <a:pt x="12" y="10"/>
                  </a:cubicBezTo>
                  <a:cubicBezTo>
                    <a:pt x="14" y="10"/>
                    <a:pt x="15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lnTo>
                    <a:pt x="21" y="8"/>
                  </a:lnTo>
                  <a:cubicBezTo>
                    <a:pt x="14" y="6"/>
                    <a:pt x="8" y="3"/>
                    <a:pt x="1" y="1"/>
                  </a:cubicBezTo>
                  <a:close/>
                  <a:moveTo>
                    <a:pt x="21" y="8"/>
                  </a:moveTo>
                  <a:cubicBezTo>
                    <a:pt x="69" y="27"/>
                    <a:pt x="104" y="41"/>
                    <a:pt x="131" y="50"/>
                  </a:cubicBezTo>
                  <a:lnTo>
                    <a:pt x="131" y="50"/>
                  </a:lnTo>
                  <a:cubicBezTo>
                    <a:pt x="58" y="15"/>
                    <a:pt x="32" y="8"/>
                    <a:pt x="21" y="8"/>
                  </a:cubicBezTo>
                  <a:close/>
                  <a:moveTo>
                    <a:pt x="131" y="50"/>
                  </a:moveTo>
                  <a:cubicBezTo>
                    <a:pt x="140" y="54"/>
                    <a:pt x="149" y="59"/>
                    <a:pt x="159" y="64"/>
                  </a:cubicBezTo>
                  <a:cubicBezTo>
                    <a:pt x="159" y="62"/>
                    <a:pt x="160" y="61"/>
                    <a:pt x="161" y="60"/>
                  </a:cubicBezTo>
                  <a:lnTo>
                    <a:pt x="161" y="60"/>
                  </a:lnTo>
                  <a:cubicBezTo>
                    <a:pt x="182" y="66"/>
                    <a:pt x="192" y="69"/>
                    <a:pt x="197" y="69"/>
                  </a:cubicBezTo>
                  <a:cubicBezTo>
                    <a:pt x="206" y="69"/>
                    <a:pt x="183" y="57"/>
                    <a:pt x="169" y="57"/>
                  </a:cubicBezTo>
                  <a:cubicBezTo>
                    <a:pt x="165" y="57"/>
                    <a:pt x="162" y="58"/>
                    <a:pt x="161" y="60"/>
                  </a:cubicBezTo>
                  <a:lnTo>
                    <a:pt x="161" y="60"/>
                  </a:lnTo>
                  <a:cubicBezTo>
                    <a:pt x="152" y="57"/>
                    <a:pt x="142" y="54"/>
                    <a:pt x="131" y="5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85" name="Google Shape;2885;p30"/>
            <p:cNvSpPr/>
            <p:nvPr/>
          </p:nvSpPr>
          <p:spPr>
            <a:xfrm>
              <a:off x="4922807" y="2225929"/>
              <a:ext cx="13483" cy="5203"/>
            </a:xfrm>
            <a:custGeom>
              <a:avLst/>
              <a:gdLst/>
              <a:ahLst/>
              <a:cxnLst/>
              <a:rect l="l" t="t" r="r" b="b"/>
              <a:pathLst>
                <a:path w="412" h="159" extrusionOk="0">
                  <a:moveTo>
                    <a:pt x="0" y="0"/>
                  </a:moveTo>
                  <a:lnTo>
                    <a:pt x="412" y="159"/>
                  </a:lnTo>
                  <a:lnTo>
                    <a:pt x="412" y="159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86" name="Google Shape;2886;p30"/>
            <p:cNvSpPr/>
            <p:nvPr/>
          </p:nvSpPr>
          <p:spPr>
            <a:xfrm>
              <a:off x="4952849" y="2242488"/>
              <a:ext cx="52884" cy="30107"/>
            </a:xfrm>
            <a:custGeom>
              <a:avLst/>
              <a:gdLst/>
              <a:ahLst/>
              <a:cxnLst/>
              <a:rect l="l" t="t" r="r" b="b"/>
              <a:pathLst>
                <a:path w="1616" h="920" extrusionOk="0">
                  <a:moveTo>
                    <a:pt x="1" y="1"/>
                  </a:moveTo>
                  <a:cubicBezTo>
                    <a:pt x="539" y="286"/>
                    <a:pt x="1267" y="666"/>
                    <a:pt x="1616" y="919"/>
                  </a:cubicBezTo>
                  <a:cubicBezTo>
                    <a:pt x="1552" y="793"/>
                    <a:pt x="1331" y="666"/>
                    <a:pt x="1046" y="539"/>
                  </a:cubicBezTo>
                  <a:cubicBezTo>
                    <a:pt x="792" y="381"/>
                    <a:pt x="507" y="254"/>
                    <a:pt x="317" y="96"/>
                  </a:cubicBezTo>
                  <a:lnTo>
                    <a:pt x="254" y="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87" name="Google Shape;2887;p30"/>
            <p:cNvSpPr/>
            <p:nvPr/>
          </p:nvSpPr>
          <p:spPr>
            <a:xfrm>
              <a:off x="5031617" y="2302603"/>
              <a:ext cx="10963" cy="7298"/>
            </a:xfrm>
            <a:custGeom>
              <a:avLst/>
              <a:gdLst/>
              <a:ahLst/>
              <a:cxnLst/>
              <a:rect l="l" t="t" r="r" b="b"/>
              <a:pathLst>
                <a:path w="335" h="223" extrusionOk="0">
                  <a:moveTo>
                    <a:pt x="0" y="1"/>
                  </a:moveTo>
                  <a:cubicBezTo>
                    <a:pt x="32" y="32"/>
                    <a:pt x="32" y="32"/>
                    <a:pt x="64" y="64"/>
                  </a:cubicBezTo>
                  <a:cubicBezTo>
                    <a:pt x="95" y="96"/>
                    <a:pt x="159" y="127"/>
                    <a:pt x="285" y="222"/>
                  </a:cubicBezTo>
                  <a:cubicBezTo>
                    <a:pt x="274" y="205"/>
                    <a:pt x="276" y="199"/>
                    <a:pt x="284" y="199"/>
                  </a:cubicBezTo>
                  <a:cubicBezTo>
                    <a:pt x="299" y="199"/>
                    <a:pt x="333" y="219"/>
                    <a:pt x="334" y="219"/>
                  </a:cubicBezTo>
                  <a:cubicBezTo>
                    <a:pt x="335" y="219"/>
                    <a:pt x="271" y="181"/>
                    <a:pt x="0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88" name="Google Shape;2888;p30"/>
            <p:cNvSpPr/>
            <p:nvPr/>
          </p:nvSpPr>
          <p:spPr>
            <a:xfrm>
              <a:off x="5030177" y="2302145"/>
              <a:ext cx="4549" cy="3043"/>
            </a:xfrm>
            <a:custGeom>
              <a:avLst/>
              <a:gdLst/>
              <a:ahLst/>
              <a:cxnLst/>
              <a:rect l="l" t="t" r="r" b="b"/>
              <a:pathLst>
                <a:path w="139" h="93" extrusionOk="0">
                  <a:moveTo>
                    <a:pt x="21" y="1"/>
                  </a:moveTo>
                  <a:cubicBezTo>
                    <a:pt x="0" y="1"/>
                    <a:pt x="110" y="92"/>
                    <a:pt x="131" y="92"/>
                  </a:cubicBezTo>
                  <a:cubicBezTo>
                    <a:pt x="139" y="92"/>
                    <a:pt x="135" y="80"/>
                    <a:pt x="108" y="46"/>
                  </a:cubicBezTo>
                  <a:cubicBezTo>
                    <a:pt x="54" y="13"/>
                    <a:pt x="29" y="1"/>
                    <a:pt x="21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89" name="Google Shape;2889;p30"/>
            <p:cNvSpPr/>
            <p:nvPr/>
          </p:nvSpPr>
          <p:spPr>
            <a:xfrm>
              <a:off x="5058549" y="2324365"/>
              <a:ext cx="14366" cy="12926"/>
            </a:xfrm>
            <a:custGeom>
              <a:avLst/>
              <a:gdLst/>
              <a:ahLst/>
              <a:cxnLst/>
              <a:rect l="l" t="t" r="r" b="b"/>
              <a:pathLst>
                <a:path w="439" h="395" extrusionOk="0">
                  <a:moveTo>
                    <a:pt x="1" y="1"/>
                  </a:moveTo>
                  <a:cubicBezTo>
                    <a:pt x="29" y="57"/>
                    <a:pt x="233" y="264"/>
                    <a:pt x="210" y="264"/>
                  </a:cubicBezTo>
                  <a:cubicBezTo>
                    <a:pt x="208" y="264"/>
                    <a:pt x="201" y="261"/>
                    <a:pt x="191" y="254"/>
                  </a:cubicBezTo>
                  <a:lnTo>
                    <a:pt x="191" y="254"/>
                  </a:lnTo>
                  <a:cubicBezTo>
                    <a:pt x="331" y="352"/>
                    <a:pt x="397" y="395"/>
                    <a:pt x="416" y="395"/>
                  </a:cubicBezTo>
                  <a:cubicBezTo>
                    <a:pt x="439" y="395"/>
                    <a:pt x="388" y="328"/>
                    <a:pt x="318" y="222"/>
                  </a:cubicBezTo>
                  <a:cubicBezTo>
                    <a:pt x="223" y="127"/>
                    <a:pt x="96" y="64"/>
                    <a:pt x="1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90" name="Google Shape;2890;p30"/>
            <p:cNvSpPr/>
            <p:nvPr/>
          </p:nvSpPr>
          <p:spPr>
            <a:xfrm>
              <a:off x="5075140" y="2332677"/>
              <a:ext cx="5203" cy="3142"/>
            </a:xfrm>
            <a:custGeom>
              <a:avLst/>
              <a:gdLst/>
              <a:ahLst/>
              <a:cxnLst/>
              <a:rect l="l" t="t" r="r" b="b"/>
              <a:pathLst>
                <a:path w="159" h="96" extrusionOk="0">
                  <a:moveTo>
                    <a:pt x="1" y="0"/>
                  </a:moveTo>
                  <a:cubicBezTo>
                    <a:pt x="32" y="32"/>
                    <a:pt x="64" y="63"/>
                    <a:pt x="159" y="95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91" name="Google Shape;2891;p30"/>
            <p:cNvSpPr/>
            <p:nvPr/>
          </p:nvSpPr>
          <p:spPr>
            <a:xfrm>
              <a:off x="5063752" y="2324365"/>
              <a:ext cx="11421" cy="8345"/>
            </a:xfrm>
            <a:custGeom>
              <a:avLst/>
              <a:gdLst/>
              <a:ahLst/>
              <a:cxnLst/>
              <a:rect l="l" t="t" r="r" b="b"/>
              <a:pathLst>
                <a:path w="349" h="255" extrusionOk="0">
                  <a:moveTo>
                    <a:pt x="0" y="1"/>
                  </a:moveTo>
                  <a:lnTo>
                    <a:pt x="349" y="254"/>
                  </a:lnTo>
                  <a:cubicBezTo>
                    <a:pt x="317" y="191"/>
                    <a:pt x="349" y="127"/>
                    <a:pt x="190" y="127"/>
                  </a:cubicBezTo>
                  <a:cubicBezTo>
                    <a:pt x="254" y="127"/>
                    <a:pt x="159" y="96"/>
                    <a:pt x="0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92" name="Google Shape;2892;p30"/>
            <p:cNvSpPr/>
            <p:nvPr/>
          </p:nvSpPr>
          <p:spPr>
            <a:xfrm>
              <a:off x="5040845" y="2305384"/>
              <a:ext cx="16722" cy="13843"/>
            </a:xfrm>
            <a:custGeom>
              <a:avLst/>
              <a:gdLst/>
              <a:ahLst/>
              <a:cxnLst/>
              <a:rect l="l" t="t" r="r" b="b"/>
              <a:pathLst>
                <a:path w="511" h="423" extrusionOk="0">
                  <a:moveTo>
                    <a:pt x="53" y="0"/>
                  </a:moveTo>
                  <a:cubicBezTo>
                    <a:pt x="0" y="0"/>
                    <a:pt x="157" y="162"/>
                    <a:pt x="510" y="422"/>
                  </a:cubicBezTo>
                  <a:cubicBezTo>
                    <a:pt x="399" y="311"/>
                    <a:pt x="257" y="185"/>
                    <a:pt x="302" y="185"/>
                  </a:cubicBezTo>
                  <a:cubicBezTo>
                    <a:pt x="321" y="185"/>
                    <a:pt x="375" y="207"/>
                    <a:pt x="479" y="264"/>
                  </a:cubicBezTo>
                  <a:cubicBezTo>
                    <a:pt x="230" y="81"/>
                    <a:pt x="89" y="0"/>
                    <a:pt x="53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93" name="Google Shape;2893;p30"/>
            <p:cNvSpPr/>
            <p:nvPr/>
          </p:nvSpPr>
          <p:spPr>
            <a:xfrm>
              <a:off x="4996372" y="2262188"/>
              <a:ext cx="15577" cy="9654"/>
            </a:xfrm>
            <a:custGeom>
              <a:avLst/>
              <a:gdLst/>
              <a:ahLst/>
              <a:cxnLst/>
              <a:rect l="l" t="t" r="r" b="b"/>
              <a:pathLst>
                <a:path w="476" h="295" extrusionOk="0">
                  <a:moveTo>
                    <a:pt x="1" y="1"/>
                  </a:moveTo>
                  <a:lnTo>
                    <a:pt x="1" y="1"/>
                  </a:lnTo>
                  <a:cubicBezTo>
                    <a:pt x="9" y="3"/>
                    <a:pt x="17" y="6"/>
                    <a:pt x="25" y="9"/>
                  </a:cubicBezTo>
                  <a:lnTo>
                    <a:pt x="25" y="9"/>
                  </a:lnTo>
                  <a:cubicBezTo>
                    <a:pt x="16" y="5"/>
                    <a:pt x="8" y="3"/>
                    <a:pt x="1" y="1"/>
                  </a:cubicBezTo>
                  <a:close/>
                  <a:moveTo>
                    <a:pt x="25" y="9"/>
                  </a:moveTo>
                  <a:cubicBezTo>
                    <a:pt x="154" y="63"/>
                    <a:pt x="418" y="294"/>
                    <a:pt x="468" y="294"/>
                  </a:cubicBezTo>
                  <a:cubicBezTo>
                    <a:pt x="473" y="294"/>
                    <a:pt x="476" y="291"/>
                    <a:pt x="476" y="286"/>
                  </a:cubicBezTo>
                  <a:lnTo>
                    <a:pt x="254" y="96"/>
                  </a:lnTo>
                  <a:cubicBezTo>
                    <a:pt x="167" y="67"/>
                    <a:pt x="107" y="38"/>
                    <a:pt x="25" y="9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94" name="Google Shape;2894;p30"/>
            <p:cNvSpPr/>
            <p:nvPr/>
          </p:nvSpPr>
          <p:spPr>
            <a:xfrm>
              <a:off x="5117650" y="2374106"/>
              <a:ext cx="9359" cy="12468"/>
            </a:xfrm>
            <a:custGeom>
              <a:avLst/>
              <a:gdLst/>
              <a:ahLst/>
              <a:cxnLst/>
              <a:rect l="l" t="t" r="r" b="b"/>
              <a:pathLst>
                <a:path w="286" h="381" extrusionOk="0">
                  <a:moveTo>
                    <a:pt x="0" y="1"/>
                  </a:moveTo>
                  <a:cubicBezTo>
                    <a:pt x="95" y="128"/>
                    <a:pt x="285" y="318"/>
                    <a:pt x="253" y="381"/>
                  </a:cubicBezTo>
                  <a:cubicBezTo>
                    <a:pt x="285" y="381"/>
                    <a:pt x="222" y="223"/>
                    <a:pt x="253" y="1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95" name="Google Shape;2895;p30"/>
            <p:cNvSpPr/>
            <p:nvPr/>
          </p:nvSpPr>
          <p:spPr>
            <a:xfrm>
              <a:off x="5125929" y="2378851"/>
              <a:ext cx="11421" cy="8770"/>
            </a:xfrm>
            <a:custGeom>
              <a:avLst/>
              <a:gdLst/>
              <a:ahLst/>
              <a:cxnLst/>
              <a:rect l="l" t="t" r="r" b="b"/>
              <a:pathLst>
                <a:path w="349" h="268" extrusionOk="0">
                  <a:moveTo>
                    <a:pt x="19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95" y="109"/>
                    <a:pt x="222" y="173"/>
                    <a:pt x="349" y="268"/>
                  </a:cubicBezTo>
                  <a:cubicBezTo>
                    <a:pt x="159" y="54"/>
                    <a:pt x="58" y="0"/>
                    <a:pt x="19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96" name="Google Shape;2896;p30"/>
            <p:cNvSpPr/>
            <p:nvPr/>
          </p:nvSpPr>
          <p:spPr>
            <a:xfrm>
              <a:off x="5065814" y="2321256"/>
              <a:ext cx="23857" cy="14563"/>
            </a:xfrm>
            <a:custGeom>
              <a:avLst/>
              <a:gdLst/>
              <a:ahLst/>
              <a:cxnLst/>
              <a:rect l="l" t="t" r="r" b="b"/>
              <a:pathLst>
                <a:path w="729" h="445" extrusionOk="0">
                  <a:moveTo>
                    <a:pt x="1" y="1"/>
                  </a:moveTo>
                  <a:lnTo>
                    <a:pt x="729" y="444"/>
                  </a:lnTo>
                  <a:lnTo>
                    <a:pt x="634" y="34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97" name="Google Shape;2897;p30"/>
            <p:cNvSpPr/>
            <p:nvPr/>
          </p:nvSpPr>
          <p:spPr>
            <a:xfrm>
              <a:off x="5154956" y="2421786"/>
              <a:ext cx="12468" cy="7298"/>
            </a:xfrm>
            <a:custGeom>
              <a:avLst/>
              <a:gdLst/>
              <a:ahLst/>
              <a:cxnLst/>
              <a:rect l="l" t="t" r="r" b="b"/>
              <a:pathLst>
                <a:path w="381" h="223" extrusionOk="0">
                  <a:moveTo>
                    <a:pt x="0" y="1"/>
                  </a:moveTo>
                  <a:lnTo>
                    <a:pt x="380" y="222"/>
                  </a:lnTo>
                  <a:lnTo>
                    <a:pt x="222" y="12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98" name="Google Shape;2898;p30"/>
            <p:cNvSpPr/>
            <p:nvPr/>
          </p:nvSpPr>
          <p:spPr>
            <a:xfrm>
              <a:off x="5181463" y="2451598"/>
              <a:ext cx="20159" cy="23071"/>
            </a:xfrm>
            <a:custGeom>
              <a:avLst/>
              <a:gdLst/>
              <a:ahLst/>
              <a:cxnLst/>
              <a:rect l="l" t="t" r="r" b="b"/>
              <a:pathLst>
                <a:path w="616" h="705" extrusionOk="0">
                  <a:moveTo>
                    <a:pt x="100" y="0"/>
                  </a:moveTo>
                  <a:cubicBezTo>
                    <a:pt x="0" y="0"/>
                    <a:pt x="118" y="215"/>
                    <a:pt x="56" y="215"/>
                  </a:cubicBezTo>
                  <a:cubicBezTo>
                    <a:pt x="46" y="215"/>
                    <a:pt x="33" y="210"/>
                    <a:pt x="13" y="198"/>
                  </a:cubicBezTo>
                  <a:lnTo>
                    <a:pt x="13" y="198"/>
                  </a:lnTo>
                  <a:cubicBezTo>
                    <a:pt x="203" y="420"/>
                    <a:pt x="425" y="578"/>
                    <a:pt x="615" y="705"/>
                  </a:cubicBezTo>
                  <a:cubicBezTo>
                    <a:pt x="425" y="546"/>
                    <a:pt x="299" y="325"/>
                    <a:pt x="140" y="8"/>
                  </a:cubicBezTo>
                  <a:cubicBezTo>
                    <a:pt x="124" y="3"/>
                    <a:pt x="111" y="0"/>
                    <a:pt x="100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99" name="Google Shape;2899;p30"/>
            <p:cNvSpPr/>
            <p:nvPr/>
          </p:nvSpPr>
          <p:spPr>
            <a:xfrm>
              <a:off x="5201588" y="2474636"/>
              <a:ext cx="9359" cy="7298"/>
            </a:xfrm>
            <a:custGeom>
              <a:avLst/>
              <a:gdLst/>
              <a:ahLst/>
              <a:cxnLst/>
              <a:rect l="l" t="t" r="r" b="b"/>
              <a:pathLst>
                <a:path w="286" h="223" extrusionOk="0">
                  <a:moveTo>
                    <a:pt x="0" y="1"/>
                  </a:moveTo>
                  <a:cubicBezTo>
                    <a:pt x="95" y="64"/>
                    <a:pt x="190" y="159"/>
                    <a:pt x="285" y="222"/>
                  </a:cubicBezTo>
                  <a:cubicBezTo>
                    <a:pt x="222" y="159"/>
                    <a:pt x="95" y="64"/>
                    <a:pt x="0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00" name="Google Shape;2900;p30"/>
            <p:cNvSpPr/>
            <p:nvPr/>
          </p:nvSpPr>
          <p:spPr>
            <a:xfrm>
              <a:off x="5153908" y="2405194"/>
              <a:ext cx="4189" cy="11454"/>
            </a:xfrm>
            <a:custGeom>
              <a:avLst/>
              <a:gdLst/>
              <a:ahLst/>
              <a:cxnLst/>
              <a:rect l="l" t="t" r="r" b="b"/>
              <a:pathLst>
                <a:path w="128" h="350" extrusionOk="0">
                  <a:moveTo>
                    <a:pt x="0" y="1"/>
                  </a:moveTo>
                  <a:cubicBezTo>
                    <a:pt x="0" y="33"/>
                    <a:pt x="0" y="128"/>
                    <a:pt x="127" y="349"/>
                  </a:cubicBezTo>
                  <a:lnTo>
                    <a:pt x="95" y="128"/>
                  </a:lnTo>
                  <a:cubicBezTo>
                    <a:pt x="64" y="96"/>
                    <a:pt x="32" y="33"/>
                    <a:pt x="0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01" name="Google Shape;2901;p30"/>
            <p:cNvSpPr/>
            <p:nvPr/>
          </p:nvSpPr>
          <p:spPr>
            <a:xfrm>
              <a:off x="5157017" y="2409350"/>
              <a:ext cx="8312" cy="9359"/>
            </a:xfrm>
            <a:custGeom>
              <a:avLst/>
              <a:gdLst/>
              <a:ahLst/>
              <a:cxnLst/>
              <a:rect l="l" t="t" r="r" b="b"/>
              <a:pathLst>
                <a:path w="254" h="286" extrusionOk="0">
                  <a:moveTo>
                    <a:pt x="1" y="1"/>
                  </a:moveTo>
                  <a:cubicBezTo>
                    <a:pt x="159" y="159"/>
                    <a:pt x="222" y="254"/>
                    <a:pt x="254" y="286"/>
                  </a:cubicBezTo>
                  <a:cubicBezTo>
                    <a:pt x="222" y="222"/>
                    <a:pt x="127" y="127"/>
                    <a:pt x="1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02" name="Google Shape;2902;p30"/>
            <p:cNvSpPr/>
            <p:nvPr/>
          </p:nvSpPr>
          <p:spPr>
            <a:xfrm>
              <a:off x="5152861" y="2404180"/>
              <a:ext cx="1080" cy="1047"/>
            </a:xfrm>
            <a:custGeom>
              <a:avLst/>
              <a:gdLst/>
              <a:ahLst/>
              <a:cxnLst/>
              <a:rect l="l" t="t" r="r" b="b"/>
              <a:pathLst>
                <a:path w="33" h="32" extrusionOk="0">
                  <a:moveTo>
                    <a:pt x="1" y="0"/>
                  </a:moveTo>
                  <a:cubicBezTo>
                    <a:pt x="1" y="0"/>
                    <a:pt x="1" y="32"/>
                    <a:pt x="32" y="32"/>
                  </a:cubicBezTo>
                  <a:cubicBezTo>
                    <a:pt x="32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03" name="Google Shape;2903;p30"/>
            <p:cNvSpPr/>
            <p:nvPr/>
          </p:nvSpPr>
          <p:spPr>
            <a:xfrm>
              <a:off x="5112446" y="2359282"/>
              <a:ext cx="15741" cy="7821"/>
            </a:xfrm>
            <a:custGeom>
              <a:avLst/>
              <a:gdLst/>
              <a:ahLst/>
              <a:cxnLst/>
              <a:rect l="l" t="t" r="r" b="b"/>
              <a:pathLst>
                <a:path w="481" h="239" extrusionOk="0">
                  <a:moveTo>
                    <a:pt x="297" y="0"/>
                  </a:moveTo>
                  <a:cubicBezTo>
                    <a:pt x="228" y="0"/>
                    <a:pt x="258" y="83"/>
                    <a:pt x="188" y="83"/>
                  </a:cubicBezTo>
                  <a:cubicBezTo>
                    <a:pt x="155" y="83"/>
                    <a:pt x="99" y="64"/>
                    <a:pt x="1" y="11"/>
                  </a:cubicBezTo>
                  <a:lnTo>
                    <a:pt x="1" y="11"/>
                  </a:lnTo>
                  <a:cubicBezTo>
                    <a:pt x="137" y="89"/>
                    <a:pt x="358" y="239"/>
                    <a:pt x="433" y="239"/>
                  </a:cubicBezTo>
                  <a:cubicBezTo>
                    <a:pt x="480" y="239"/>
                    <a:pt x="471" y="181"/>
                    <a:pt x="349" y="11"/>
                  </a:cubicBezTo>
                  <a:cubicBezTo>
                    <a:pt x="327" y="3"/>
                    <a:pt x="310" y="0"/>
                    <a:pt x="297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04" name="Google Shape;2904;p30"/>
            <p:cNvSpPr/>
            <p:nvPr/>
          </p:nvSpPr>
          <p:spPr>
            <a:xfrm>
              <a:off x="5138364" y="2384480"/>
              <a:ext cx="12468" cy="11421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95" y="1"/>
                  </a:moveTo>
                  <a:cubicBezTo>
                    <a:pt x="71" y="25"/>
                    <a:pt x="84" y="85"/>
                    <a:pt x="50" y="85"/>
                  </a:cubicBezTo>
                  <a:cubicBezTo>
                    <a:pt x="39" y="85"/>
                    <a:pt x="23" y="79"/>
                    <a:pt x="0" y="64"/>
                  </a:cubicBezTo>
                  <a:lnTo>
                    <a:pt x="0" y="64"/>
                  </a:lnTo>
                  <a:lnTo>
                    <a:pt x="380" y="349"/>
                  </a:lnTo>
                  <a:lnTo>
                    <a:pt x="95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05" name="Google Shape;2905;p30"/>
            <p:cNvSpPr/>
            <p:nvPr/>
          </p:nvSpPr>
          <p:spPr>
            <a:xfrm>
              <a:off x="5150800" y="2395868"/>
              <a:ext cx="6250" cy="4189"/>
            </a:xfrm>
            <a:custGeom>
              <a:avLst/>
              <a:gdLst/>
              <a:ahLst/>
              <a:cxnLst/>
              <a:rect l="l" t="t" r="r" b="b"/>
              <a:pathLst>
                <a:path w="191" h="128" extrusionOk="0">
                  <a:moveTo>
                    <a:pt x="0" y="1"/>
                  </a:moveTo>
                  <a:lnTo>
                    <a:pt x="127" y="128"/>
                  </a:lnTo>
                  <a:lnTo>
                    <a:pt x="190" y="12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06" name="Google Shape;2906;p30"/>
            <p:cNvSpPr/>
            <p:nvPr/>
          </p:nvSpPr>
          <p:spPr>
            <a:xfrm>
              <a:off x="5194585" y="2453856"/>
              <a:ext cx="19471" cy="20813"/>
            </a:xfrm>
            <a:custGeom>
              <a:avLst/>
              <a:gdLst/>
              <a:ahLst/>
              <a:cxnLst/>
              <a:rect l="l" t="t" r="r" b="b"/>
              <a:pathLst>
                <a:path w="595" h="636" extrusionOk="0">
                  <a:moveTo>
                    <a:pt x="84" y="0"/>
                  </a:moveTo>
                  <a:cubicBezTo>
                    <a:pt x="42" y="0"/>
                    <a:pt x="0" y="18"/>
                    <a:pt x="119" y="161"/>
                  </a:cubicBezTo>
                  <a:cubicBezTo>
                    <a:pt x="278" y="287"/>
                    <a:pt x="436" y="446"/>
                    <a:pt x="594" y="636"/>
                  </a:cubicBezTo>
                  <a:cubicBezTo>
                    <a:pt x="468" y="414"/>
                    <a:pt x="278" y="192"/>
                    <a:pt x="119" y="2"/>
                  </a:cubicBezTo>
                  <a:cubicBezTo>
                    <a:pt x="111" y="2"/>
                    <a:pt x="97" y="0"/>
                    <a:pt x="84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07" name="Google Shape;2907;p30"/>
            <p:cNvSpPr/>
            <p:nvPr/>
          </p:nvSpPr>
          <p:spPr>
            <a:xfrm>
              <a:off x="5179826" y="2434221"/>
              <a:ext cx="1047" cy="1080"/>
            </a:xfrm>
            <a:custGeom>
              <a:avLst/>
              <a:gdLst/>
              <a:ahLst/>
              <a:cxnLst/>
              <a:rect l="l" t="t" r="r" b="b"/>
              <a:pathLst>
                <a:path w="32" h="33" extrusionOk="0">
                  <a:moveTo>
                    <a:pt x="0" y="1"/>
                  </a:moveTo>
                  <a:cubicBezTo>
                    <a:pt x="0" y="32"/>
                    <a:pt x="0" y="32"/>
                    <a:pt x="32" y="32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08" name="Google Shape;2908;p30"/>
            <p:cNvSpPr/>
            <p:nvPr/>
          </p:nvSpPr>
          <p:spPr>
            <a:xfrm>
              <a:off x="5256500" y="2537860"/>
              <a:ext cx="1080" cy="2094"/>
            </a:xfrm>
            <a:custGeom>
              <a:avLst/>
              <a:gdLst/>
              <a:ahLst/>
              <a:cxnLst/>
              <a:rect l="l" t="t" r="r" b="b"/>
              <a:pathLst>
                <a:path w="33" h="64" extrusionOk="0">
                  <a:moveTo>
                    <a:pt x="1" y="1"/>
                  </a:moveTo>
                  <a:lnTo>
                    <a:pt x="32" y="64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09" name="Google Shape;2909;p30"/>
            <p:cNvSpPr/>
            <p:nvPr/>
          </p:nvSpPr>
          <p:spPr>
            <a:xfrm>
              <a:off x="5188106" y="2442533"/>
              <a:ext cx="11421" cy="11421"/>
            </a:xfrm>
            <a:custGeom>
              <a:avLst/>
              <a:gdLst/>
              <a:ahLst/>
              <a:cxnLst/>
              <a:rect l="l" t="t" r="r" b="b"/>
              <a:pathLst>
                <a:path w="349" h="349" extrusionOk="0">
                  <a:moveTo>
                    <a:pt x="0" y="0"/>
                  </a:moveTo>
                  <a:lnTo>
                    <a:pt x="0" y="0"/>
                  </a:lnTo>
                  <a:cubicBezTo>
                    <a:pt x="127" y="95"/>
                    <a:pt x="222" y="222"/>
                    <a:pt x="317" y="348"/>
                  </a:cubicBezTo>
                  <a:cubicBezTo>
                    <a:pt x="349" y="348"/>
                    <a:pt x="349" y="348"/>
                    <a:pt x="317" y="317"/>
                  </a:cubicBezTo>
                  <a:cubicBezTo>
                    <a:pt x="222" y="127"/>
                    <a:pt x="127" y="63"/>
                    <a:pt x="0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0" name="Google Shape;2910;p30"/>
            <p:cNvSpPr/>
            <p:nvPr/>
          </p:nvSpPr>
          <p:spPr>
            <a:xfrm>
              <a:off x="5221256" y="2488118"/>
              <a:ext cx="4189" cy="10407"/>
            </a:xfrm>
            <a:custGeom>
              <a:avLst/>
              <a:gdLst/>
              <a:ahLst/>
              <a:cxnLst/>
              <a:rect l="l" t="t" r="r" b="b"/>
              <a:pathLst>
                <a:path w="128" h="318" extrusionOk="0">
                  <a:moveTo>
                    <a:pt x="1" y="0"/>
                  </a:moveTo>
                  <a:cubicBezTo>
                    <a:pt x="9" y="32"/>
                    <a:pt x="19" y="62"/>
                    <a:pt x="30" y="90"/>
                  </a:cubicBezTo>
                  <a:lnTo>
                    <a:pt x="30" y="90"/>
                  </a:lnTo>
                  <a:cubicBezTo>
                    <a:pt x="19" y="56"/>
                    <a:pt x="9" y="24"/>
                    <a:pt x="1" y="0"/>
                  </a:cubicBezTo>
                  <a:close/>
                  <a:moveTo>
                    <a:pt x="30" y="90"/>
                  </a:moveTo>
                  <a:cubicBezTo>
                    <a:pt x="62" y="192"/>
                    <a:pt x="104" y="317"/>
                    <a:pt x="128" y="317"/>
                  </a:cubicBezTo>
                  <a:cubicBezTo>
                    <a:pt x="104" y="246"/>
                    <a:pt x="62" y="175"/>
                    <a:pt x="30" y="9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1" name="Google Shape;2911;p30"/>
            <p:cNvSpPr/>
            <p:nvPr/>
          </p:nvSpPr>
          <p:spPr>
            <a:xfrm>
              <a:off x="5180841" y="2437330"/>
              <a:ext cx="33" cy="2127"/>
            </a:xfrm>
            <a:custGeom>
              <a:avLst/>
              <a:gdLst/>
              <a:ahLst/>
              <a:cxnLst/>
              <a:rect l="l" t="t" r="r" b="b"/>
              <a:pathLst>
                <a:path w="1" h="65" extrusionOk="0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64"/>
                    <a:pt x="1" y="64"/>
                    <a:pt x="1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2" name="Google Shape;2912;p30"/>
            <p:cNvSpPr/>
            <p:nvPr/>
          </p:nvSpPr>
          <p:spPr>
            <a:xfrm>
              <a:off x="5180841" y="2435268"/>
              <a:ext cx="7298" cy="7298"/>
            </a:xfrm>
            <a:custGeom>
              <a:avLst/>
              <a:gdLst/>
              <a:ahLst/>
              <a:cxnLst/>
              <a:rect l="l" t="t" r="r" b="b"/>
              <a:pathLst>
                <a:path w="223" h="223" extrusionOk="0">
                  <a:moveTo>
                    <a:pt x="1" y="0"/>
                  </a:moveTo>
                  <a:cubicBezTo>
                    <a:pt x="1" y="32"/>
                    <a:pt x="1" y="64"/>
                    <a:pt x="1" y="64"/>
                  </a:cubicBezTo>
                  <a:cubicBezTo>
                    <a:pt x="96" y="127"/>
                    <a:pt x="159" y="190"/>
                    <a:pt x="222" y="222"/>
                  </a:cubicBezTo>
                  <a:cubicBezTo>
                    <a:pt x="159" y="127"/>
                    <a:pt x="64" y="64"/>
                    <a:pt x="1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3" name="Google Shape;2913;p30"/>
            <p:cNvSpPr/>
            <p:nvPr/>
          </p:nvSpPr>
          <p:spPr>
            <a:xfrm>
              <a:off x="5257547" y="2514789"/>
              <a:ext cx="44604" cy="47288"/>
            </a:xfrm>
            <a:custGeom>
              <a:avLst/>
              <a:gdLst/>
              <a:ahLst/>
              <a:cxnLst/>
              <a:rect l="l" t="t" r="r" b="b"/>
              <a:pathLst>
                <a:path w="1363" h="1445" extrusionOk="0">
                  <a:moveTo>
                    <a:pt x="312" y="1"/>
                  </a:moveTo>
                  <a:cubicBezTo>
                    <a:pt x="114" y="1"/>
                    <a:pt x="0" y="363"/>
                    <a:pt x="0" y="706"/>
                  </a:cubicBezTo>
                  <a:cubicBezTo>
                    <a:pt x="10" y="706"/>
                    <a:pt x="19" y="705"/>
                    <a:pt x="28" y="705"/>
                  </a:cubicBezTo>
                  <a:cubicBezTo>
                    <a:pt x="79" y="705"/>
                    <a:pt x="139" y="728"/>
                    <a:pt x="380" y="1022"/>
                  </a:cubicBezTo>
                  <a:cubicBezTo>
                    <a:pt x="380" y="859"/>
                    <a:pt x="100" y="274"/>
                    <a:pt x="222" y="274"/>
                  </a:cubicBezTo>
                  <a:cubicBezTo>
                    <a:pt x="242" y="274"/>
                    <a:pt x="273" y="290"/>
                    <a:pt x="317" y="326"/>
                  </a:cubicBezTo>
                  <a:cubicBezTo>
                    <a:pt x="697" y="801"/>
                    <a:pt x="539" y="769"/>
                    <a:pt x="634" y="1054"/>
                  </a:cubicBezTo>
                  <a:cubicBezTo>
                    <a:pt x="634" y="1018"/>
                    <a:pt x="644" y="1002"/>
                    <a:pt x="663" y="1002"/>
                  </a:cubicBezTo>
                  <a:cubicBezTo>
                    <a:pt x="711" y="1002"/>
                    <a:pt x="815" y="1099"/>
                    <a:pt x="950" y="1212"/>
                  </a:cubicBezTo>
                  <a:cubicBezTo>
                    <a:pt x="1072" y="1310"/>
                    <a:pt x="1193" y="1444"/>
                    <a:pt x="1286" y="1444"/>
                  </a:cubicBezTo>
                  <a:cubicBezTo>
                    <a:pt x="1315" y="1444"/>
                    <a:pt x="1340" y="1432"/>
                    <a:pt x="1362" y="1402"/>
                  </a:cubicBezTo>
                  <a:cubicBezTo>
                    <a:pt x="1235" y="1244"/>
                    <a:pt x="1140" y="1117"/>
                    <a:pt x="1014" y="959"/>
                  </a:cubicBezTo>
                  <a:cubicBezTo>
                    <a:pt x="1017" y="956"/>
                    <a:pt x="1021" y="955"/>
                    <a:pt x="1026" y="955"/>
                  </a:cubicBezTo>
                  <a:cubicBezTo>
                    <a:pt x="1055" y="955"/>
                    <a:pt x="1114" y="999"/>
                    <a:pt x="1141" y="999"/>
                  </a:cubicBezTo>
                  <a:cubicBezTo>
                    <a:pt x="1158" y="999"/>
                    <a:pt x="1162" y="982"/>
                    <a:pt x="1140" y="927"/>
                  </a:cubicBezTo>
                  <a:cubicBezTo>
                    <a:pt x="1135" y="929"/>
                    <a:pt x="1130" y="929"/>
                    <a:pt x="1125" y="929"/>
                  </a:cubicBezTo>
                  <a:cubicBezTo>
                    <a:pt x="987" y="929"/>
                    <a:pt x="659" y="560"/>
                    <a:pt x="507" y="104"/>
                  </a:cubicBezTo>
                  <a:cubicBezTo>
                    <a:pt x="435" y="32"/>
                    <a:pt x="370" y="1"/>
                    <a:pt x="312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4" name="Google Shape;2914;p30"/>
            <p:cNvSpPr/>
            <p:nvPr/>
          </p:nvSpPr>
          <p:spPr>
            <a:xfrm>
              <a:off x="5238894" y="2509880"/>
              <a:ext cx="17639" cy="28013"/>
            </a:xfrm>
            <a:custGeom>
              <a:avLst/>
              <a:gdLst/>
              <a:ahLst/>
              <a:cxnLst/>
              <a:rect l="l" t="t" r="r" b="b"/>
              <a:pathLst>
                <a:path w="539" h="856" extrusionOk="0">
                  <a:moveTo>
                    <a:pt x="0" y="1"/>
                  </a:moveTo>
                  <a:lnTo>
                    <a:pt x="0" y="1"/>
                  </a:lnTo>
                  <a:cubicBezTo>
                    <a:pt x="95" y="191"/>
                    <a:pt x="159" y="317"/>
                    <a:pt x="222" y="634"/>
                  </a:cubicBezTo>
                  <a:cubicBezTo>
                    <a:pt x="412" y="856"/>
                    <a:pt x="507" y="856"/>
                    <a:pt x="539" y="856"/>
                  </a:cubicBezTo>
                  <a:cubicBezTo>
                    <a:pt x="380" y="602"/>
                    <a:pt x="222" y="349"/>
                    <a:pt x="64" y="96"/>
                  </a:cubicBezTo>
                  <a:lnTo>
                    <a:pt x="64" y="96"/>
                  </a:lnTo>
                  <a:lnTo>
                    <a:pt x="127" y="127"/>
                  </a:lnTo>
                  <a:lnTo>
                    <a:pt x="127" y="12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5" name="Google Shape;2915;p30"/>
            <p:cNvSpPr/>
            <p:nvPr/>
          </p:nvSpPr>
          <p:spPr>
            <a:xfrm>
              <a:off x="5214024" y="2473621"/>
              <a:ext cx="25231" cy="36292"/>
            </a:xfrm>
            <a:custGeom>
              <a:avLst/>
              <a:gdLst/>
              <a:ahLst/>
              <a:cxnLst/>
              <a:rect l="l" t="t" r="r" b="b"/>
              <a:pathLst>
                <a:path w="771" h="1109" extrusionOk="0">
                  <a:moveTo>
                    <a:pt x="190" y="0"/>
                  </a:moveTo>
                  <a:lnTo>
                    <a:pt x="190" y="0"/>
                  </a:lnTo>
                  <a:cubicBezTo>
                    <a:pt x="377" y="228"/>
                    <a:pt x="417" y="290"/>
                    <a:pt x="399" y="290"/>
                  </a:cubicBezTo>
                  <a:cubicBezTo>
                    <a:pt x="377" y="290"/>
                    <a:pt x="272" y="203"/>
                    <a:pt x="227" y="203"/>
                  </a:cubicBezTo>
                  <a:cubicBezTo>
                    <a:pt x="195" y="203"/>
                    <a:pt x="195" y="250"/>
                    <a:pt x="285" y="412"/>
                  </a:cubicBezTo>
                  <a:cubicBezTo>
                    <a:pt x="285" y="412"/>
                    <a:pt x="285" y="412"/>
                    <a:pt x="285" y="412"/>
                  </a:cubicBezTo>
                  <a:lnTo>
                    <a:pt x="285" y="412"/>
                  </a:lnTo>
                  <a:cubicBezTo>
                    <a:pt x="285" y="412"/>
                    <a:pt x="285" y="412"/>
                    <a:pt x="285" y="412"/>
                  </a:cubicBezTo>
                  <a:lnTo>
                    <a:pt x="285" y="412"/>
                  </a:lnTo>
                  <a:cubicBezTo>
                    <a:pt x="439" y="434"/>
                    <a:pt x="622" y="607"/>
                    <a:pt x="710" y="607"/>
                  </a:cubicBezTo>
                  <a:cubicBezTo>
                    <a:pt x="750" y="607"/>
                    <a:pt x="770" y="573"/>
                    <a:pt x="760" y="475"/>
                  </a:cubicBezTo>
                  <a:cubicBezTo>
                    <a:pt x="412" y="32"/>
                    <a:pt x="444" y="222"/>
                    <a:pt x="190" y="0"/>
                  </a:cubicBezTo>
                  <a:close/>
                  <a:moveTo>
                    <a:pt x="0" y="32"/>
                  </a:moveTo>
                  <a:lnTo>
                    <a:pt x="0" y="32"/>
                  </a:lnTo>
                  <a:cubicBezTo>
                    <a:pt x="58" y="177"/>
                    <a:pt x="143" y="295"/>
                    <a:pt x="205" y="412"/>
                  </a:cubicBezTo>
                  <a:lnTo>
                    <a:pt x="190" y="412"/>
                  </a:lnTo>
                  <a:cubicBezTo>
                    <a:pt x="412" y="633"/>
                    <a:pt x="570" y="855"/>
                    <a:pt x="760" y="1109"/>
                  </a:cubicBezTo>
                  <a:cubicBezTo>
                    <a:pt x="665" y="950"/>
                    <a:pt x="570" y="729"/>
                    <a:pt x="285" y="412"/>
                  </a:cubicBezTo>
                  <a:lnTo>
                    <a:pt x="285" y="412"/>
                  </a:lnTo>
                  <a:cubicBezTo>
                    <a:pt x="334" y="497"/>
                    <a:pt x="345" y="526"/>
                    <a:pt x="337" y="526"/>
                  </a:cubicBezTo>
                  <a:cubicBezTo>
                    <a:pt x="324" y="526"/>
                    <a:pt x="261" y="451"/>
                    <a:pt x="222" y="412"/>
                  </a:cubicBezTo>
                  <a:cubicBezTo>
                    <a:pt x="204" y="394"/>
                    <a:pt x="196" y="375"/>
                    <a:pt x="199" y="375"/>
                  </a:cubicBezTo>
                  <a:lnTo>
                    <a:pt x="199" y="375"/>
                  </a:lnTo>
                  <a:cubicBezTo>
                    <a:pt x="201" y="375"/>
                    <a:pt x="209" y="385"/>
                    <a:pt x="222" y="412"/>
                  </a:cubicBezTo>
                  <a:lnTo>
                    <a:pt x="285" y="412"/>
                  </a:lnTo>
                  <a:cubicBezTo>
                    <a:pt x="190" y="285"/>
                    <a:pt x="95" y="158"/>
                    <a:pt x="0" y="32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6" name="Google Shape;2916;p30"/>
            <p:cNvSpPr/>
            <p:nvPr/>
          </p:nvSpPr>
          <p:spPr>
            <a:xfrm>
              <a:off x="5140426" y="2364779"/>
              <a:ext cx="2258" cy="1767"/>
            </a:xfrm>
            <a:custGeom>
              <a:avLst/>
              <a:gdLst/>
              <a:ahLst/>
              <a:cxnLst/>
              <a:rect l="l" t="t" r="r" b="b"/>
              <a:pathLst>
                <a:path w="69" h="54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33"/>
                    <a:pt x="32" y="33"/>
                    <a:pt x="32" y="33"/>
                  </a:cubicBezTo>
                  <a:cubicBezTo>
                    <a:pt x="46" y="46"/>
                    <a:pt x="59" y="53"/>
                    <a:pt x="63" y="53"/>
                  </a:cubicBezTo>
                  <a:cubicBezTo>
                    <a:pt x="69" y="53"/>
                    <a:pt x="56" y="38"/>
                    <a:pt x="1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7" name="Google Shape;2917;p30"/>
            <p:cNvSpPr/>
            <p:nvPr/>
          </p:nvSpPr>
          <p:spPr>
            <a:xfrm>
              <a:off x="5132768" y="2362096"/>
              <a:ext cx="19537" cy="28831"/>
            </a:xfrm>
            <a:custGeom>
              <a:avLst/>
              <a:gdLst/>
              <a:ahLst/>
              <a:cxnLst/>
              <a:rect l="l" t="t" r="r" b="b"/>
              <a:pathLst>
                <a:path w="597" h="881" extrusionOk="0">
                  <a:moveTo>
                    <a:pt x="29" y="0"/>
                  </a:moveTo>
                  <a:cubicBezTo>
                    <a:pt x="0" y="0"/>
                    <a:pt x="18" y="43"/>
                    <a:pt x="140" y="178"/>
                  </a:cubicBezTo>
                  <a:lnTo>
                    <a:pt x="171" y="210"/>
                  </a:lnTo>
                  <a:cubicBezTo>
                    <a:pt x="364" y="426"/>
                    <a:pt x="538" y="735"/>
                    <a:pt x="583" y="842"/>
                  </a:cubicBezTo>
                  <a:lnTo>
                    <a:pt x="583" y="842"/>
                  </a:lnTo>
                  <a:cubicBezTo>
                    <a:pt x="582" y="725"/>
                    <a:pt x="575" y="600"/>
                    <a:pt x="488" y="368"/>
                  </a:cubicBezTo>
                  <a:cubicBezTo>
                    <a:pt x="425" y="336"/>
                    <a:pt x="361" y="336"/>
                    <a:pt x="203" y="178"/>
                  </a:cubicBezTo>
                  <a:cubicBezTo>
                    <a:pt x="148" y="123"/>
                    <a:pt x="147" y="110"/>
                    <a:pt x="165" y="110"/>
                  </a:cubicBezTo>
                  <a:cubicBezTo>
                    <a:pt x="183" y="110"/>
                    <a:pt x="218" y="121"/>
                    <a:pt x="243" y="121"/>
                  </a:cubicBezTo>
                  <a:cubicBezTo>
                    <a:pt x="253" y="121"/>
                    <a:pt x="261" y="120"/>
                    <a:pt x="266" y="115"/>
                  </a:cubicBezTo>
                  <a:cubicBezTo>
                    <a:pt x="194" y="78"/>
                    <a:pt x="69" y="0"/>
                    <a:pt x="29" y="0"/>
                  </a:cubicBezTo>
                  <a:close/>
                  <a:moveTo>
                    <a:pt x="583" y="842"/>
                  </a:moveTo>
                  <a:cubicBezTo>
                    <a:pt x="583" y="853"/>
                    <a:pt x="583" y="864"/>
                    <a:pt x="583" y="875"/>
                  </a:cubicBezTo>
                  <a:cubicBezTo>
                    <a:pt x="587" y="879"/>
                    <a:pt x="590" y="881"/>
                    <a:pt x="592" y="881"/>
                  </a:cubicBezTo>
                  <a:cubicBezTo>
                    <a:pt x="597" y="881"/>
                    <a:pt x="593" y="867"/>
                    <a:pt x="583" y="842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8" name="Google Shape;2918;p30"/>
            <p:cNvSpPr/>
            <p:nvPr/>
          </p:nvSpPr>
          <p:spPr>
            <a:xfrm>
              <a:off x="5190167" y="2428298"/>
              <a:ext cx="17671" cy="18391"/>
            </a:xfrm>
            <a:custGeom>
              <a:avLst/>
              <a:gdLst/>
              <a:ahLst/>
              <a:cxnLst/>
              <a:rect l="l" t="t" r="r" b="b"/>
              <a:pathLst>
                <a:path w="540" h="562" extrusionOk="0">
                  <a:moveTo>
                    <a:pt x="87" y="1"/>
                  </a:moveTo>
                  <a:cubicBezTo>
                    <a:pt x="58" y="1"/>
                    <a:pt x="41" y="23"/>
                    <a:pt x="1" y="23"/>
                  </a:cubicBezTo>
                  <a:cubicBezTo>
                    <a:pt x="191" y="213"/>
                    <a:pt x="381" y="372"/>
                    <a:pt x="539" y="562"/>
                  </a:cubicBezTo>
                  <a:cubicBezTo>
                    <a:pt x="476" y="435"/>
                    <a:pt x="444" y="308"/>
                    <a:pt x="381" y="182"/>
                  </a:cubicBezTo>
                  <a:lnTo>
                    <a:pt x="349" y="245"/>
                  </a:lnTo>
                  <a:cubicBezTo>
                    <a:pt x="184" y="43"/>
                    <a:pt x="125" y="1"/>
                    <a:pt x="87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9" name="Google Shape;2919;p30"/>
            <p:cNvSpPr/>
            <p:nvPr/>
          </p:nvSpPr>
          <p:spPr>
            <a:xfrm>
              <a:off x="5251330" y="2543030"/>
              <a:ext cx="12468" cy="8345"/>
            </a:xfrm>
            <a:custGeom>
              <a:avLst/>
              <a:gdLst/>
              <a:ahLst/>
              <a:cxnLst/>
              <a:rect l="l" t="t" r="r" b="b"/>
              <a:pathLst>
                <a:path w="381" h="255" extrusionOk="0">
                  <a:moveTo>
                    <a:pt x="0" y="1"/>
                  </a:moveTo>
                  <a:cubicBezTo>
                    <a:pt x="127" y="64"/>
                    <a:pt x="254" y="159"/>
                    <a:pt x="380" y="254"/>
                  </a:cubicBezTo>
                  <a:lnTo>
                    <a:pt x="190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0" name="Google Shape;2920;p30"/>
            <p:cNvSpPr/>
            <p:nvPr/>
          </p:nvSpPr>
          <p:spPr>
            <a:xfrm>
              <a:off x="5267921" y="2569995"/>
              <a:ext cx="6250" cy="6250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127" y="0"/>
                  </a:moveTo>
                  <a:lnTo>
                    <a:pt x="0" y="32"/>
                  </a:lnTo>
                  <a:lnTo>
                    <a:pt x="190" y="190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1" name="Google Shape;2921;p30"/>
            <p:cNvSpPr/>
            <p:nvPr/>
          </p:nvSpPr>
          <p:spPr>
            <a:xfrm>
              <a:off x="4070921" y="3166925"/>
              <a:ext cx="7265" cy="4189"/>
            </a:xfrm>
            <a:custGeom>
              <a:avLst/>
              <a:gdLst/>
              <a:ahLst/>
              <a:cxnLst/>
              <a:rect l="l" t="t" r="r" b="b"/>
              <a:pathLst>
                <a:path w="222" h="128" extrusionOk="0">
                  <a:moveTo>
                    <a:pt x="0" y="1"/>
                  </a:moveTo>
                  <a:cubicBezTo>
                    <a:pt x="95" y="64"/>
                    <a:pt x="159" y="127"/>
                    <a:pt x="222" y="12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2" name="Google Shape;2922;p30"/>
            <p:cNvSpPr/>
            <p:nvPr/>
          </p:nvSpPr>
          <p:spPr>
            <a:xfrm>
              <a:off x="4119452" y="3203543"/>
              <a:ext cx="3305" cy="1767"/>
            </a:xfrm>
            <a:custGeom>
              <a:avLst/>
              <a:gdLst/>
              <a:ahLst/>
              <a:cxnLst/>
              <a:rect l="l" t="t" r="r" b="b"/>
              <a:pathLst>
                <a:path w="101" h="54" extrusionOk="0">
                  <a:moveTo>
                    <a:pt x="31" y="1"/>
                  </a:moveTo>
                  <a:cubicBezTo>
                    <a:pt x="7" y="1"/>
                    <a:pt x="0" y="16"/>
                    <a:pt x="37" y="53"/>
                  </a:cubicBezTo>
                  <a:lnTo>
                    <a:pt x="101" y="22"/>
                  </a:lnTo>
                  <a:cubicBezTo>
                    <a:pt x="74" y="9"/>
                    <a:pt x="48" y="1"/>
                    <a:pt x="31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3" name="Google Shape;2923;p30"/>
            <p:cNvSpPr/>
            <p:nvPr/>
          </p:nvSpPr>
          <p:spPr>
            <a:xfrm>
              <a:off x="5035773" y="3200107"/>
              <a:ext cx="21795" cy="8312"/>
            </a:xfrm>
            <a:custGeom>
              <a:avLst/>
              <a:gdLst/>
              <a:ahLst/>
              <a:cxnLst/>
              <a:rect l="l" t="t" r="r" b="b"/>
              <a:pathLst>
                <a:path w="666" h="254" extrusionOk="0">
                  <a:moveTo>
                    <a:pt x="665" y="0"/>
                  </a:moveTo>
                  <a:cubicBezTo>
                    <a:pt x="349" y="95"/>
                    <a:pt x="0" y="158"/>
                    <a:pt x="63" y="222"/>
                  </a:cubicBezTo>
                  <a:lnTo>
                    <a:pt x="190" y="253"/>
                  </a:lnTo>
                  <a:cubicBezTo>
                    <a:pt x="380" y="127"/>
                    <a:pt x="539" y="63"/>
                    <a:pt x="665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4" name="Google Shape;2924;p30"/>
            <p:cNvSpPr/>
            <p:nvPr/>
          </p:nvSpPr>
          <p:spPr>
            <a:xfrm>
              <a:off x="4538294" y="3314087"/>
              <a:ext cx="10407" cy="2094"/>
            </a:xfrm>
            <a:custGeom>
              <a:avLst/>
              <a:gdLst/>
              <a:ahLst/>
              <a:cxnLst/>
              <a:rect l="l" t="t" r="r" b="b"/>
              <a:pathLst>
                <a:path w="318" h="64" extrusionOk="0">
                  <a:moveTo>
                    <a:pt x="318" y="1"/>
                  </a:moveTo>
                  <a:cubicBezTo>
                    <a:pt x="223" y="32"/>
                    <a:pt x="128" y="32"/>
                    <a:pt x="1" y="32"/>
                  </a:cubicBezTo>
                  <a:lnTo>
                    <a:pt x="96" y="64"/>
                  </a:lnTo>
                  <a:cubicBezTo>
                    <a:pt x="191" y="32"/>
                    <a:pt x="254" y="32"/>
                    <a:pt x="318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5" name="Google Shape;2925;p30"/>
            <p:cNvSpPr/>
            <p:nvPr/>
          </p:nvSpPr>
          <p:spPr>
            <a:xfrm>
              <a:off x="4516532" y="3323414"/>
              <a:ext cx="14563" cy="2094"/>
            </a:xfrm>
            <a:custGeom>
              <a:avLst/>
              <a:gdLst/>
              <a:ahLst/>
              <a:cxnLst/>
              <a:rect l="l" t="t" r="r" b="b"/>
              <a:pathLst>
                <a:path w="445" h="64" extrusionOk="0">
                  <a:moveTo>
                    <a:pt x="1" y="1"/>
                  </a:moveTo>
                  <a:lnTo>
                    <a:pt x="1" y="1"/>
                  </a:lnTo>
                  <a:cubicBezTo>
                    <a:pt x="77" y="26"/>
                    <a:pt x="193" y="31"/>
                    <a:pt x="334" y="48"/>
                  </a:cubicBezTo>
                  <a:lnTo>
                    <a:pt x="334" y="48"/>
                  </a:lnTo>
                  <a:lnTo>
                    <a:pt x="1" y="1"/>
                  </a:lnTo>
                  <a:close/>
                  <a:moveTo>
                    <a:pt x="334" y="48"/>
                  </a:moveTo>
                  <a:lnTo>
                    <a:pt x="444" y="64"/>
                  </a:lnTo>
                  <a:cubicBezTo>
                    <a:pt x="406" y="58"/>
                    <a:pt x="370" y="53"/>
                    <a:pt x="334" y="48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6" name="Google Shape;2926;p30"/>
            <p:cNvSpPr/>
            <p:nvPr/>
          </p:nvSpPr>
          <p:spPr>
            <a:xfrm>
              <a:off x="3885406" y="2928559"/>
              <a:ext cx="8312" cy="8214"/>
            </a:xfrm>
            <a:custGeom>
              <a:avLst/>
              <a:gdLst/>
              <a:ahLst/>
              <a:cxnLst/>
              <a:rect l="l" t="t" r="r" b="b"/>
              <a:pathLst>
                <a:path w="254" h="251" extrusionOk="0">
                  <a:moveTo>
                    <a:pt x="0" y="1"/>
                  </a:moveTo>
                  <a:lnTo>
                    <a:pt x="0" y="1"/>
                  </a:lnTo>
                  <a:cubicBezTo>
                    <a:pt x="77" y="199"/>
                    <a:pt x="116" y="250"/>
                    <a:pt x="147" y="250"/>
                  </a:cubicBezTo>
                  <a:cubicBezTo>
                    <a:pt x="181" y="250"/>
                    <a:pt x="205" y="191"/>
                    <a:pt x="254" y="191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7" name="Google Shape;2927;p30"/>
            <p:cNvSpPr/>
            <p:nvPr/>
          </p:nvSpPr>
          <p:spPr>
            <a:xfrm>
              <a:off x="5315568" y="2867429"/>
              <a:ext cx="10407" cy="19700"/>
            </a:xfrm>
            <a:custGeom>
              <a:avLst/>
              <a:gdLst/>
              <a:ahLst/>
              <a:cxnLst/>
              <a:rect l="l" t="t" r="r" b="b"/>
              <a:pathLst>
                <a:path w="318" h="602" extrusionOk="0">
                  <a:moveTo>
                    <a:pt x="222" y="0"/>
                  </a:moveTo>
                  <a:lnTo>
                    <a:pt x="222" y="0"/>
                  </a:lnTo>
                  <a:cubicBezTo>
                    <a:pt x="96" y="222"/>
                    <a:pt x="32" y="444"/>
                    <a:pt x="1" y="602"/>
                  </a:cubicBezTo>
                  <a:cubicBezTo>
                    <a:pt x="159" y="317"/>
                    <a:pt x="317" y="95"/>
                    <a:pt x="222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8" name="Google Shape;2928;p30"/>
            <p:cNvSpPr/>
            <p:nvPr/>
          </p:nvSpPr>
          <p:spPr>
            <a:xfrm>
              <a:off x="4120663" y="3142676"/>
              <a:ext cx="6250" cy="3142"/>
            </a:xfrm>
            <a:custGeom>
              <a:avLst/>
              <a:gdLst/>
              <a:ahLst/>
              <a:cxnLst/>
              <a:rect l="l" t="t" r="r" b="b"/>
              <a:pathLst>
                <a:path w="191" h="96" extrusionOk="0">
                  <a:moveTo>
                    <a:pt x="33" y="1"/>
                  </a:moveTo>
                  <a:cubicBezTo>
                    <a:pt x="20" y="1"/>
                    <a:pt x="9" y="5"/>
                    <a:pt x="0" y="13"/>
                  </a:cubicBezTo>
                  <a:cubicBezTo>
                    <a:pt x="81" y="73"/>
                    <a:pt x="136" y="96"/>
                    <a:pt x="165" y="96"/>
                  </a:cubicBezTo>
                  <a:cubicBezTo>
                    <a:pt x="182" y="96"/>
                    <a:pt x="190" y="88"/>
                    <a:pt x="190" y="77"/>
                  </a:cubicBezTo>
                  <a:cubicBezTo>
                    <a:pt x="121" y="30"/>
                    <a:pt x="68" y="1"/>
                    <a:pt x="33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9" name="Google Shape;2929;p30"/>
            <p:cNvSpPr/>
            <p:nvPr/>
          </p:nvSpPr>
          <p:spPr>
            <a:xfrm>
              <a:off x="5307289" y="2887129"/>
              <a:ext cx="8312" cy="23857"/>
            </a:xfrm>
            <a:custGeom>
              <a:avLst/>
              <a:gdLst/>
              <a:ahLst/>
              <a:cxnLst/>
              <a:rect l="l" t="t" r="r" b="b"/>
              <a:pathLst>
                <a:path w="254" h="729" extrusionOk="0">
                  <a:moveTo>
                    <a:pt x="254" y="0"/>
                  </a:moveTo>
                  <a:lnTo>
                    <a:pt x="254" y="0"/>
                  </a:lnTo>
                  <a:cubicBezTo>
                    <a:pt x="127" y="222"/>
                    <a:pt x="0" y="443"/>
                    <a:pt x="32" y="728"/>
                  </a:cubicBezTo>
                  <a:cubicBezTo>
                    <a:pt x="64" y="697"/>
                    <a:pt x="64" y="633"/>
                    <a:pt x="95" y="602"/>
                  </a:cubicBezTo>
                  <a:cubicBezTo>
                    <a:pt x="127" y="412"/>
                    <a:pt x="159" y="222"/>
                    <a:pt x="254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30" name="Google Shape;2930;p30"/>
            <p:cNvSpPr/>
            <p:nvPr/>
          </p:nvSpPr>
          <p:spPr>
            <a:xfrm>
              <a:off x="4435702" y="2150270"/>
              <a:ext cx="2127" cy="33"/>
            </a:xfrm>
            <a:custGeom>
              <a:avLst/>
              <a:gdLst/>
              <a:ahLst/>
              <a:cxnLst/>
              <a:rect l="l" t="t" r="r" b="b"/>
              <a:pathLst>
                <a:path w="65" h="1" extrusionOk="0">
                  <a:moveTo>
                    <a:pt x="1" y="0"/>
                  </a:moveTo>
                  <a:cubicBezTo>
                    <a:pt x="32" y="0"/>
                    <a:pt x="32" y="0"/>
                    <a:pt x="64" y="0"/>
                  </a:cubicBezTo>
                  <a:cubicBezTo>
                    <a:pt x="64" y="0"/>
                    <a:pt x="32" y="0"/>
                    <a:pt x="1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31" name="Google Shape;2931;p30"/>
            <p:cNvSpPr/>
            <p:nvPr/>
          </p:nvSpPr>
          <p:spPr>
            <a:xfrm>
              <a:off x="4727965" y="2173079"/>
              <a:ext cx="12468" cy="1047"/>
            </a:xfrm>
            <a:custGeom>
              <a:avLst/>
              <a:gdLst/>
              <a:ahLst/>
              <a:cxnLst/>
              <a:rect l="l" t="t" r="r" b="b"/>
              <a:pathLst>
                <a:path w="381" h="32" extrusionOk="0">
                  <a:moveTo>
                    <a:pt x="0" y="0"/>
                  </a:moveTo>
                  <a:cubicBezTo>
                    <a:pt x="64" y="0"/>
                    <a:pt x="190" y="32"/>
                    <a:pt x="380" y="32"/>
                  </a:cubicBezTo>
                  <a:cubicBezTo>
                    <a:pt x="285" y="32"/>
                    <a:pt x="127" y="0"/>
                    <a:pt x="0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32" name="Google Shape;2932;p30"/>
            <p:cNvSpPr/>
            <p:nvPr/>
          </p:nvSpPr>
          <p:spPr>
            <a:xfrm>
              <a:off x="5313212" y="2680964"/>
              <a:ext cx="1374" cy="3043"/>
            </a:xfrm>
            <a:custGeom>
              <a:avLst/>
              <a:gdLst/>
              <a:ahLst/>
              <a:cxnLst/>
              <a:rect l="l" t="t" r="r" b="b"/>
              <a:pathLst>
                <a:path w="42" h="93" extrusionOk="0">
                  <a:moveTo>
                    <a:pt x="5" y="1"/>
                  </a:moveTo>
                  <a:cubicBezTo>
                    <a:pt x="1" y="1"/>
                    <a:pt x="21" y="73"/>
                    <a:pt x="41" y="93"/>
                  </a:cubicBezTo>
                  <a:cubicBezTo>
                    <a:pt x="18" y="24"/>
                    <a:pt x="8" y="1"/>
                    <a:pt x="5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33" name="Google Shape;2933;p30"/>
            <p:cNvSpPr/>
            <p:nvPr/>
          </p:nvSpPr>
          <p:spPr>
            <a:xfrm>
              <a:off x="5324894" y="2647716"/>
              <a:ext cx="3142" cy="2094"/>
            </a:xfrm>
            <a:custGeom>
              <a:avLst/>
              <a:gdLst/>
              <a:ahLst/>
              <a:cxnLst/>
              <a:rect l="l" t="t" r="r" b="b"/>
              <a:pathLst>
                <a:path w="96" h="64" extrusionOk="0">
                  <a:moveTo>
                    <a:pt x="1" y="0"/>
                  </a:moveTo>
                  <a:cubicBezTo>
                    <a:pt x="1" y="32"/>
                    <a:pt x="32" y="64"/>
                    <a:pt x="96" y="64"/>
                  </a:cubicBezTo>
                  <a:cubicBezTo>
                    <a:pt x="64" y="64"/>
                    <a:pt x="32" y="32"/>
                    <a:pt x="1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34" name="Google Shape;2934;p30"/>
            <p:cNvSpPr/>
            <p:nvPr/>
          </p:nvSpPr>
          <p:spPr>
            <a:xfrm>
              <a:off x="5310397" y="2982718"/>
              <a:ext cx="1342" cy="818"/>
            </a:xfrm>
            <a:custGeom>
              <a:avLst/>
              <a:gdLst/>
              <a:ahLst/>
              <a:cxnLst/>
              <a:rect l="l" t="t" r="r" b="b"/>
              <a:pathLst>
                <a:path w="41" h="25" extrusionOk="0">
                  <a:moveTo>
                    <a:pt x="36" y="0"/>
                  </a:moveTo>
                  <a:cubicBezTo>
                    <a:pt x="32" y="0"/>
                    <a:pt x="16" y="8"/>
                    <a:pt x="0" y="24"/>
                  </a:cubicBezTo>
                  <a:cubicBezTo>
                    <a:pt x="32" y="8"/>
                    <a:pt x="40" y="0"/>
                    <a:pt x="36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35" name="Google Shape;2935;p30"/>
            <p:cNvSpPr/>
            <p:nvPr/>
          </p:nvSpPr>
          <p:spPr>
            <a:xfrm>
              <a:off x="5314553" y="2673634"/>
              <a:ext cx="1047" cy="8312"/>
            </a:xfrm>
            <a:custGeom>
              <a:avLst/>
              <a:gdLst/>
              <a:ahLst/>
              <a:cxnLst/>
              <a:rect l="l" t="t" r="r" b="b"/>
              <a:pathLst>
                <a:path w="32" h="254" extrusionOk="0">
                  <a:moveTo>
                    <a:pt x="0" y="0"/>
                  </a:moveTo>
                  <a:cubicBezTo>
                    <a:pt x="0" y="95"/>
                    <a:pt x="0" y="159"/>
                    <a:pt x="32" y="254"/>
                  </a:cubicBezTo>
                  <a:cubicBezTo>
                    <a:pt x="32" y="222"/>
                    <a:pt x="0" y="159"/>
                    <a:pt x="0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36" name="Google Shape;2936;p30"/>
            <p:cNvSpPr/>
            <p:nvPr/>
          </p:nvSpPr>
          <p:spPr>
            <a:xfrm>
              <a:off x="5310496" y="2670165"/>
              <a:ext cx="1996" cy="5563"/>
            </a:xfrm>
            <a:custGeom>
              <a:avLst/>
              <a:gdLst/>
              <a:ahLst/>
              <a:cxnLst/>
              <a:rect l="l" t="t" r="r" b="b"/>
              <a:pathLst>
                <a:path w="61" h="170" extrusionOk="0">
                  <a:moveTo>
                    <a:pt x="13" y="0"/>
                  </a:moveTo>
                  <a:cubicBezTo>
                    <a:pt x="1" y="0"/>
                    <a:pt x="12" y="47"/>
                    <a:pt x="61" y="170"/>
                  </a:cubicBezTo>
                  <a:cubicBezTo>
                    <a:pt x="61" y="106"/>
                    <a:pt x="29" y="43"/>
                    <a:pt x="29" y="11"/>
                  </a:cubicBezTo>
                  <a:cubicBezTo>
                    <a:pt x="22" y="4"/>
                    <a:pt x="16" y="0"/>
                    <a:pt x="13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37" name="Google Shape;2937;p30"/>
            <p:cNvSpPr/>
            <p:nvPr/>
          </p:nvSpPr>
          <p:spPr>
            <a:xfrm>
              <a:off x="5314553" y="2681913"/>
              <a:ext cx="3142" cy="10407"/>
            </a:xfrm>
            <a:custGeom>
              <a:avLst/>
              <a:gdLst/>
              <a:ahLst/>
              <a:cxnLst/>
              <a:rect l="l" t="t" r="r" b="b"/>
              <a:pathLst>
                <a:path w="96" h="318" extrusionOk="0">
                  <a:moveTo>
                    <a:pt x="32" y="1"/>
                  </a:moveTo>
                  <a:cubicBezTo>
                    <a:pt x="32" y="64"/>
                    <a:pt x="0" y="64"/>
                    <a:pt x="0" y="64"/>
                  </a:cubicBezTo>
                  <a:cubicBezTo>
                    <a:pt x="32" y="127"/>
                    <a:pt x="32" y="191"/>
                    <a:pt x="95" y="317"/>
                  </a:cubicBezTo>
                  <a:cubicBezTo>
                    <a:pt x="63" y="222"/>
                    <a:pt x="32" y="96"/>
                    <a:pt x="32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38" name="Google Shape;2938;p30"/>
            <p:cNvSpPr/>
            <p:nvPr/>
          </p:nvSpPr>
          <p:spPr>
            <a:xfrm>
              <a:off x="3965188" y="2445184"/>
              <a:ext cx="2323" cy="5661"/>
            </a:xfrm>
            <a:custGeom>
              <a:avLst/>
              <a:gdLst/>
              <a:ahLst/>
              <a:cxnLst/>
              <a:rect l="l" t="t" r="r" b="b"/>
              <a:pathLst>
                <a:path w="71" h="173" extrusionOk="0">
                  <a:moveTo>
                    <a:pt x="66" y="0"/>
                  </a:moveTo>
                  <a:lnTo>
                    <a:pt x="66" y="0"/>
                  </a:lnTo>
                  <a:cubicBezTo>
                    <a:pt x="62" y="0"/>
                    <a:pt x="40" y="58"/>
                    <a:pt x="8" y="151"/>
                  </a:cubicBezTo>
                  <a:lnTo>
                    <a:pt x="8" y="151"/>
                  </a:lnTo>
                  <a:cubicBezTo>
                    <a:pt x="17" y="141"/>
                    <a:pt x="33" y="141"/>
                    <a:pt x="33" y="141"/>
                  </a:cubicBezTo>
                  <a:cubicBezTo>
                    <a:pt x="61" y="42"/>
                    <a:pt x="70" y="0"/>
                    <a:pt x="66" y="0"/>
                  </a:cubicBezTo>
                  <a:close/>
                  <a:moveTo>
                    <a:pt x="8" y="151"/>
                  </a:moveTo>
                  <a:cubicBezTo>
                    <a:pt x="4" y="156"/>
                    <a:pt x="1" y="163"/>
                    <a:pt x="1" y="172"/>
                  </a:cubicBezTo>
                  <a:cubicBezTo>
                    <a:pt x="3" y="165"/>
                    <a:pt x="6" y="158"/>
                    <a:pt x="8" y="15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39" name="Google Shape;2939;p30"/>
            <p:cNvSpPr/>
            <p:nvPr/>
          </p:nvSpPr>
          <p:spPr>
            <a:xfrm>
              <a:off x="4899998" y="3281952"/>
              <a:ext cx="1080" cy="33"/>
            </a:xfrm>
            <a:custGeom>
              <a:avLst/>
              <a:gdLst/>
              <a:ahLst/>
              <a:cxnLst/>
              <a:rect l="l" t="t" r="r" b="b"/>
              <a:pathLst>
                <a:path w="33" h="1" extrusionOk="0">
                  <a:moveTo>
                    <a:pt x="0" y="1"/>
                  </a:moveTo>
                  <a:cubicBezTo>
                    <a:pt x="0" y="1"/>
                    <a:pt x="0" y="1"/>
                    <a:pt x="32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40" name="Google Shape;2940;p30"/>
            <p:cNvSpPr/>
            <p:nvPr/>
          </p:nvSpPr>
          <p:spPr>
            <a:xfrm>
              <a:off x="4876175" y="3278843"/>
              <a:ext cx="23857" cy="10407"/>
            </a:xfrm>
            <a:custGeom>
              <a:avLst/>
              <a:gdLst/>
              <a:ahLst/>
              <a:cxnLst/>
              <a:rect l="l" t="t" r="r" b="b"/>
              <a:pathLst>
                <a:path w="729" h="318" extrusionOk="0">
                  <a:moveTo>
                    <a:pt x="443" y="1"/>
                  </a:moveTo>
                  <a:lnTo>
                    <a:pt x="0" y="318"/>
                  </a:lnTo>
                  <a:cubicBezTo>
                    <a:pt x="317" y="159"/>
                    <a:pt x="475" y="128"/>
                    <a:pt x="728" y="96"/>
                  </a:cubicBezTo>
                  <a:lnTo>
                    <a:pt x="443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41" name="Google Shape;2941;p30"/>
            <p:cNvSpPr/>
            <p:nvPr/>
          </p:nvSpPr>
          <p:spPr>
            <a:xfrm>
              <a:off x="3853270" y="2143005"/>
              <a:ext cx="1508982" cy="1182518"/>
            </a:xfrm>
            <a:custGeom>
              <a:avLst/>
              <a:gdLst/>
              <a:ahLst/>
              <a:cxnLst/>
              <a:rect l="l" t="t" r="r" b="b"/>
              <a:pathLst>
                <a:path w="46111" h="36135" extrusionOk="0">
                  <a:moveTo>
                    <a:pt x="21269" y="130"/>
                  </a:moveTo>
                  <a:cubicBezTo>
                    <a:pt x="21467" y="130"/>
                    <a:pt x="21617" y="144"/>
                    <a:pt x="21472" y="222"/>
                  </a:cubicBezTo>
                  <a:cubicBezTo>
                    <a:pt x="21376" y="174"/>
                    <a:pt x="21242" y="144"/>
                    <a:pt x="21058" y="133"/>
                  </a:cubicBezTo>
                  <a:lnTo>
                    <a:pt x="21058" y="133"/>
                  </a:lnTo>
                  <a:cubicBezTo>
                    <a:pt x="21127" y="132"/>
                    <a:pt x="21201" y="130"/>
                    <a:pt x="21269" y="130"/>
                  </a:cubicBezTo>
                  <a:close/>
                  <a:moveTo>
                    <a:pt x="16423" y="462"/>
                  </a:moveTo>
                  <a:lnTo>
                    <a:pt x="16310" y="476"/>
                  </a:lnTo>
                  <a:cubicBezTo>
                    <a:pt x="16337" y="476"/>
                    <a:pt x="16375" y="471"/>
                    <a:pt x="16423" y="462"/>
                  </a:cubicBezTo>
                  <a:close/>
                  <a:moveTo>
                    <a:pt x="11954" y="3542"/>
                  </a:moveTo>
                  <a:cubicBezTo>
                    <a:pt x="11966" y="3546"/>
                    <a:pt x="11982" y="3548"/>
                    <a:pt x="12003" y="3548"/>
                  </a:cubicBezTo>
                  <a:cubicBezTo>
                    <a:pt x="11987" y="3545"/>
                    <a:pt x="11971" y="3543"/>
                    <a:pt x="11954" y="3542"/>
                  </a:cubicBezTo>
                  <a:close/>
                  <a:moveTo>
                    <a:pt x="5802" y="8294"/>
                  </a:moveTo>
                  <a:cubicBezTo>
                    <a:pt x="5821" y="8294"/>
                    <a:pt x="5813" y="8343"/>
                    <a:pt x="5796" y="8393"/>
                  </a:cubicBezTo>
                  <a:lnTo>
                    <a:pt x="5670" y="8456"/>
                  </a:lnTo>
                  <a:cubicBezTo>
                    <a:pt x="5745" y="8335"/>
                    <a:pt x="5785" y="8294"/>
                    <a:pt x="5802" y="8294"/>
                  </a:cubicBezTo>
                  <a:close/>
                  <a:moveTo>
                    <a:pt x="701" y="13498"/>
                  </a:moveTo>
                  <a:cubicBezTo>
                    <a:pt x="683" y="13542"/>
                    <a:pt x="671" y="13584"/>
                    <a:pt x="666" y="13618"/>
                  </a:cubicBezTo>
                  <a:cubicBezTo>
                    <a:pt x="677" y="13577"/>
                    <a:pt x="689" y="13537"/>
                    <a:pt x="701" y="13498"/>
                  </a:cubicBezTo>
                  <a:close/>
                  <a:moveTo>
                    <a:pt x="45161" y="18590"/>
                  </a:moveTo>
                  <a:cubicBezTo>
                    <a:pt x="45161" y="18590"/>
                    <a:pt x="45161" y="18590"/>
                    <a:pt x="45161" y="18622"/>
                  </a:cubicBezTo>
                  <a:cubicBezTo>
                    <a:pt x="45147" y="18758"/>
                    <a:pt x="45139" y="18812"/>
                    <a:pt x="45138" y="18812"/>
                  </a:cubicBezTo>
                  <a:cubicBezTo>
                    <a:pt x="45135" y="18812"/>
                    <a:pt x="45143" y="18717"/>
                    <a:pt x="45161" y="18590"/>
                  </a:cubicBezTo>
                  <a:close/>
                  <a:moveTo>
                    <a:pt x="127" y="20681"/>
                  </a:moveTo>
                  <a:lnTo>
                    <a:pt x="127" y="20681"/>
                  </a:lnTo>
                  <a:cubicBezTo>
                    <a:pt x="135" y="20702"/>
                    <a:pt x="143" y="20722"/>
                    <a:pt x="150" y="20741"/>
                  </a:cubicBezTo>
                  <a:lnTo>
                    <a:pt x="150" y="20741"/>
                  </a:lnTo>
                  <a:cubicBezTo>
                    <a:pt x="143" y="20721"/>
                    <a:pt x="135" y="20701"/>
                    <a:pt x="127" y="20681"/>
                  </a:cubicBezTo>
                  <a:close/>
                  <a:moveTo>
                    <a:pt x="7380" y="31796"/>
                  </a:moveTo>
                  <a:lnTo>
                    <a:pt x="7380" y="31796"/>
                  </a:lnTo>
                  <a:cubicBezTo>
                    <a:pt x="7439" y="31856"/>
                    <a:pt x="7490" y="31889"/>
                    <a:pt x="7522" y="31898"/>
                  </a:cubicBezTo>
                  <a:lnTo>
                    <a:pt x="7522" y="31898"/>
                  </a:lnTo>
                  <a:lnTo>
                    <a:pt x="7380" y="31796"/>
                  </a:lnTo>
                  <a:close/>
                  <a:moveTo>
                    <a:pt x="36951" y="32253"/>
                  </a:moveTo>
                  <a:cubicBezTo>
                    <a:pt x="36903" y="32265"/>
                    <a:pt x="36857" y="32284"/>
                    <a:pt x="36800" y="32303"/>
                  </a:cubicBezTo>
                  <a:cubicBezTo>
                    <a:pt x="36850" y="32286"/>
                    <a:pt x="36901" y="32270"/>
                    <a:pt x="36951" y="32253"/>
                  </a:cubicBezTo>
                  <a:close/>
                  <a:moveTo>
                    <a:pt x="9892" y="33429"/>
                  </a:moveTo>
                  <a:cubicBezTo>
                    <a:pt x="10063" y="33429"/>
                    <a:pt x="10137" y="33563"/>
                    <a:pt x="10325" y="33696"/>
                  </a:cubicBezTo>
                  <a:cubicBezTo>
                    <a:pt x="10167" y="33665"/>
                    <a:pt x="9850" y="33570"/>
                    <a:pt x="9786" y="33443"/>
                  </a:cubicBezTo>
                  <a:cubicBezTo>
                    <a:pt x="9826" y="33433"/>
                    <a:pt x="9860" y="33429"/>
                    <a:pt x="9892" y="33429"/>
                  </a:cubicBezTo>
                  <a:close/>
                  <a:moveTo>
                    <a:pt x="34098" y="34161"/>
                  </a:moveTo>
                  <a:cubicBezTo>
                    <a:pt x="34091" y="34164"/>
                    <a:pt x="34084" y="34168"/>
                    <a:pt x="34077" y="34171"/>
                  </a:cubicBezTo>
                  <a:cubicBezTo>
                    <a:pt x="34085" y="34169"/>
                    <a:pt x="34092" y="34165"/>
                    <a:pt x="34098" y="34161"/>
                  </a:cubicBezTo>
                  <a:close/>
                  <a:moveTo>
                    <a:pt x="32113" y="34235"/>
                  </a:moveTo>
                  <a:cubicBezTo>
                    <a:pt x="32106" y="34238"/>
                    <a:pt x="32098" y="34242"/>
                    <a:pt x="32091" y="34245"/>
                  </a:cubicBezTo>
                  <a:lnTo>
                    <a:pt x="32091" y="34245"/>
                  </a:lnTo>
                  <a:cubicBezTo>
                    <a:pt x="32099" y="34242"/>
                    <a:pt x="32106" y="34238"/>
                    <a:pt x="32113" y="34235"/>
                  </a:cubicBezTo>
                  <a:close/>
                  <a:moveTo>
                    <a:pt x="33792" y="34266"/>
                  </a:moveTo>
                  <a:cubicBezTo>
                    <a:pt x="33771" y="34270"/>
                    <a:pt x="33750" y="34274"/>
                    <a:pt x="33731" y="34278"/>
                  </a:cubicBezTo>
                  <a:lnTo>
                    <a:pt x="33731" y="34278"/>
                  </a:lnTo>
                  <a:cubicBezTo>
                    <a:pt x="33746" y="34277"/>
                    <a:pt x="33766" y="34274"/>
                    <a:pt x="33792" y="34266"/>
                  </a:cubicBezTo>
                  <a:close/>
                  <a:moveTo>
                    <a:pt x="27426" y="35597"/>
                  </a:moveTo>
                  <a:cubicBezTo>
                    <a:pt x="27397" y="35597"/>
                    <a:pt x="27369" y="35597"/>
                    <a:pt x="27342" y="35598"/>
                  </a:cubicBezTo>
                  <a:lnTo>
                    <a:pt x="27342" y="35598"/>
                  </a:lnTo>
                  <a:cubicBezTo>
                    <a:pt x="27278" y="35609"/>
                    <a:pt x="27220" y="35619"/>
                    <a:pt x="27173" y="35628"/>
                  </a:cubicBezTo>
                  <a:cubicBezTo>
                    <a:pt x="27236" y="35628"/>
                    <a:pt x="27299" y="35597"/>
                    <a:pt x="27426" y="35597"/>
                  </a:cubicBezTo>
                  <a:close/>
                  <a:moveTo>
                    <a:pt x="21759" y="35963"/>
                  </a:moveTo>
                  <a:cubicBezTo>
                    <a:pt x="21866" y="35963"/>
                    <a:pt x="21979" y="35977"/>
                    <a:pt x="22106" y="35977"/>
                  </a:cubicBezTo>
                  <a:cubicBezTo>
                    <a:pt x="22042" y="35992"/>
                    <a:pt x="21971" y="36000"/>
                    <a:pt x="21888" y="36000"/>
                  </a:cubicBezTo>
                  <a:cubicBezTo>
                    <a:pt x="21805" y="36000"/>
                    <a:pt x="21710" y="35992"/>
                    <a:pt x="21599" y="35977"/>
                  </a:cubicBezTo>
                  <a:cubicBezTo>
                    <a:pt x="21652" y="35966"/>
                    <a:pt x="21705" y="35963"/>
                    <a:pt x="21759" y="35963"/>
                  </a:cubicBezTo>
                  <a:close/>
                  <a:moveTo>
                    <a:pt x="23693" y="36069"/>
                  </a:moveTo>
                  <a:cubicBezTo>
                    <a:pt x="23681" y="36070"/>
                    <a:pt x="23669" y="36071"/>
                    <a:pt x="23658" y="36072"/>
                  </a:cubicBezTo>
                  <a:cubicBezTo>
                    <a:pt x="23670" y="36072"/>
                    <a:pt x="23683" y="36070"/>
                    <a:pt x="23693" y="36069"/>
                  </a:cubicBezTo>
                  <a:close/>
                  <a:moveTo>
                    <a:pt x="21314" y="1"/>
                  </a:moveTo>
                  <a:lnTo>
                    <a:pt x="21441" y="96"/>
                  </a:lnTo>
                  <a:cubicBezTo>
                    <a:pt x="21092" y="96"/>
                    <a:pt x="20997" y="64"/>
                    <a:pt x="20839" y="64"/>
                  </a:cubicBezTo>
                  <a:cubicBezTo>
                    <a:pt x="20748" y="102"/>
                    <a:pt x="20757" y="120"/>
                    <a:pt x="20818" y="128"/>
                  </a:cubicBezTo>
                  <a:lnTo>
                    <a:pt x="20818" y="128"/>
                  </a:lnTo>
                  <a:cubicBezTo>
                    <a:pt x="20578" y="132"/>
                    <a:pt x="20310" y="159"/>
                    <a:pt x="20016" y="159"/>
                  </a:cubicBezTo>
                  <a:cubicBezTo>
                    <a:pt x="19686" y="194"/>
                    <a:pt x="19365" y="219"/>
                    <a:pt x="19111" y="219"/>
                  </a:cubicBezTo>
                  <a:cubicBezTo>
                    <a:pt x="18903" y="219"/>
                    <a:pt x="18740" y="202"/>
                    <a:pt x="18654" y="159"/>
                  </a:cubicBezTo>
                  <a:lnTo>
                    <a:pt x="18654" y="159"/>
                  </a:lnTo>
                  <a:cubicBezTo>
                    <a:pt x="18115" y="222"/>
                    <a:pt x="18844" y="254"/>
                    <a:pt x="18305" y="317"/>
                  </a:cubicBezTo>
                  <a:lnTo>
                    <a:pt x="18147" y="286"/>
                  </a:lnTo>
                  <a:lnTo>
                    <a:pt x="18020" y="381"/>
                  </a:lnTo>
                  <a:cubicBezTo>
                    <a:pt x="17939" y="395"/>
                    <a:pt x="17867" y="402"/>
                    <a:pt x="17803" y="402"/>
                  </a:cubicBezTo>
                  <a:cubicBezTo>
                    <a:pt x="17592" y="402"/>
                    <a:pt x="17475" y="334"/>
                    <a:pt x="17450" y="286"/>
                  </a:cubicBezTo>
                  <a:cubicBezTo>
                    <a:pt x="17545" y="286"/>
                    <a:pt x="17672" y="254"/>
                    <a:pt x="17767" y="222"/>
                  </a:cubicBezTo>
                  <a:cubicBezTo>
                    <a:pt x="17545" y="222"/>
                    <a:pt x="17197" y="254"/>
                    <a:pt x="16944" y="349"/>
                  </a:cubicBezTo>
                  <a:cubicBezTo>
                    <a:pt x="16738" y="395"/>
                    <a:pt x="16549" y="441"/>
                    <a:pt x="16423" y="462"/>
                  </a:cubicBezTo>
                  <a:lnTo>
                    <a:pt x="16423" y="462"/>
                  </a:lnTo>
                  <a:lnTo>
                    <a:pt x="16849" y="412"/>
                  </a:lnTo>
                  <a:lnTo>
                    <a:pt x="16849" y="412"/>
                  </a:lnTo>
                  <a:cubicBezTo>
                    <a:pt x="15392" y="792"/>
                    <a:pt x="13587" y="1172"/>
                    <a:pt x="12320" y="1901"/>
                  </a:cubicBezTo>
                  <a:lnTo>
                    <a:pt x="12447" y="1933"/>
                  </a:lnTo>
                  <a:cubicBezTo>
                    <a:pt x="11972" y="2218"/>
                    <a:pt x="11750" y="2281"/>
                    <a:pt x="11528" y="2344"/>
                  </a:cubicBezTo>
                  <a:cubicBezTo>
                    <a:pt x="11307" y="2439"/>
                    <a:pt x="11053" y="2503"/>
                    <a:pt x="10547" y="2819"/>
                  </a:cubicBezTo>
                  <a:lnTo>
                    <a:pt x="10578" y="2756"/>
                  </a:lnTo>
                  <a:lnTo>
                    <a:pt x="10578" y="2756"/>
                  </a:lnTo>
                  <a:cubicBezTo>
                    <a:pt x="10388" y="2946"/>
                    <a:pt x="10135" y="3136"/>
                    <a:pt x="9850" y="3294"/>
                  </a:cubicBezTo>
                  <a:cubicBezTo>
                    <a:pt x="9910" y="3234"/>
                    <a:pt x="9893" y="3216"/>
                    <a:pt x="9841" y="3216"/>
                  </a:cubicBezTo>
                  <a:cubicBezTo>
                    <a:pt x="9766" y="3216"/>
                    <a:pt x="9617" y="3254"/>
                    <a:pt x="9533" y="3254"/>
                  </a:cubicBezTo>
                  <a:cubicBezTo>
                    <a:pt x="9465" y="3254"/>
                    <a:pt x="9440" y="3229"/>
                    <a:pt x="9533" y="3136"/>
                  </a:cubicBezTo>
                  <a:lnTo>
                    <a:pt x="9533" y="3136"/>
                  </a:lnTo>
                  <a:cubicBezTo>
                    <a:pt x="9058" y="3516"/>
                    <a:pt x="8963" y="3643"/>
                    <a:pt x="8900" y="3738"/>
                  </a:cubicBezTo>
                  <a:cubicBezTo>
                    <a:pt x="8836" y="3833"/>
                    <a:pt x="8836" y="3896"/>
                    <a:pt x="8615" y="4244"/>
                  </a:cubicBezTo>
                  <a:lnTo>
                    <a:pt x="8361" y="4244"/>
                  </a:lnTo>
                  <a:cubicBezTo>
                    <a:pt x="8235" y="4498"/>
                    <a:pt x="8235" y="4561"/>
                    <a:pt x="7791" y="4941"/>
                  </a:cubicBezTo>
                  <a:cubicBezTo>
                    <a:pt x="7904" y="4806"/>
                    <a:pt x="7880" y="4779"/>
                    <a:pt x="7819" y="4779"/>
                  </a:cubicBezTo>
                  <a:cubicBezTo>
                    <a:pt x="7778" y="4779"/>
                    <a:pt x="7721" y="4791"/>
                    <a:pt x="7675" y="4791"/>
                  </a:cubicBezTo>
                  <a:cubicBezTo>
                    <a:pt x="7597" y="4791"/>
                    <a:pt x="7554" y="4755"/>
                    <a:pt x="7696" y="4561"/>
                  </a:cubicBezTo>
                  <a:lnTo>
                    <a:pt x="7696" y="4561"/>
                  </a:lnTo>
                  <a:cubicBezTo>
                    <a:pt x="7095" y="4814"/>
                    <a:pt x="6746" y="5194"/>
                    <a:pt x="6525" y="5511"/>
                  </a:cubicBezTo>
                  <a:cubicBezTo>
                    <a:pt x="6271" y="5796"/>
                    <a:pt x="6081" y="6050"/>
                    <a:pt x="5701" y="6081"/>
                  </a:cubicBezTo>
                  <a:cubicBezTo>
                    <a:pt x="5674" y="6231"/>
                    <a:pt x="5705" y="6287"/>
                    <a:pt x="5768" y="6287"/>
                  </a:cubicBezTo>
                  <a:cubicBezTo>
                    <a:pt x="5850" y="6287"/>
                    <a:pt x="5987" y="6189"/>
                    <a:pt x="6113" y="6081"/>
                  </a:cubicBezTo>
                  <a:cubicBezTo>
                    <a:pt x="6290" y="5904"/>
                    <a:pt x="6487" y="5727"/>
                    <a:pt x="6511" y="5727"/>
                  </a:cubicBezTo>
                  <a:cubicBezTo>
                    <a:pt x="6517" y="5727"/>
                    <a:pt x="6512" y="5739"/>
                    <a:pt x="6493" y="5764"/>
                  </a:cubicBezTo>
                  <a:cubicBezTo>
                    <a:pt x="6506" y="5761"/>
                    <a:pt x="6517" y="5760"/>
                    <a:pt x="6527" y="5760"/>
                  </a:cubicBezTo>
                  <a:cubicBezTo>
                    <a:pt x="6612" y="5760"/>
                    <a:pt x="6578" y="5879"/>
                    <a:pt x="6493" y="6050"/>
                  </a:cubicBezTo>
                  <a:cubicBezTo>
                    <a:pt x="6366" y="6208"/>
                    <a:pt x="6176" y="6430"/>
                    <a:pt x="6050" y="6556"/>
                  </a:cubicBezTo>
                  <a:cubicBezTo>
                    <a:pt x="5891" y="6683"/>
                    <a:pt x="5670" y="6715"/>
                    <a:pt x="5416" y="6841"/>
                  </a:cubicBezTo>
                  <a:cubicBezTo>
                    <a:pt x="5140" y="6933"/>
                    <a:pt x="4835" y="7055"/>
                    <a:pt x="4528" y="7436"/>
                  </a:cubicBezTo>
                  <a:lnTo>
                    <a:pt x="4528" y="7436"/>
                  </a:lnTo>
                  <a:cubicBezTo>
                    <a:pt x="4552" y="7395"/>
                    <a:pt x="4544" y="7365"/>
                    <a:pt x="4593" y="7316"/>
                  </a:cubicBezTo>
                  <a:lnTo>
                    <a:pt x="4593" y="7316"/>
                  </a:lnTo>
                  <a:cubicBezTo>
                    <a:pt x="4434" y="7411"/>
                    <a:pt x="4339" y="7601"/>
                    <a:pt x="4244" y="7760"/>
                  </a:cubicBezTo>
                  <a:cubicBezTo>
                    <a:pt x="4118" y="7950"/>
                    <a:pt x="4023" y="8108"/>
                    <a:pt x="3801" y="8266"/>
                  </a:cubicBezTo>
                  <a:cubicBezTo>
                    <a:pt x="3864" y="8615"/>
                    <a:pt x="3421" y="8741"/>
                    <a:pt x="3674" y="8995"/>
                  </a:cubicBezTo>
                  <a:cubicBezTo>
                    <a:pt x="3801" y="8710"/>
                    <a:pt x="3991" y="8456"/>
                    <a:pt x="4149" y="8203"/>
                  </a:cubicBezTo>
                  <a:lnTo>
                    <a:pt x="4149" y="8203"/>
                  </a:lnTo>
                  <a:cubicBezTo>
                    <a:pt x="3896" y="8678"/>
                    <a:pt x="3928" y="9280"/>
                    <a:pt x="3326" y="9945"/>
                  </a:cubicBezTo>
                  <a:cubicBezTo>
                    <a:pt x="3294" y="9850"/>
                    <a:pt x="3358" y="9565"/>
                    <a:pt x="3421" y="9406"/>
                  </a:cubicBezTo>
                  <a:lnTo>
                    <a:pt x="3421" y="9406"/>
                  </a:lnTo>
                  <a:cubicBezTo>
                    <a:pt x="3168" y="9565"/>
                    <a:pt x="3199" y="9850"/>
                    <a:pt x="2978" y="10008"/>
                  </a:cubicBezTo>
                  <a:cubicBezTo>
                    <a:pt x="2851" y="9913"/>
                    <a:pt x="2978" y="9660"/>
                    <a:pt x="3168" y="9343"/>
                  </a:cubicBezTo>
                  <a:cubicBezTo>
                    <a:pt x="3358" y="9058"/>
                    <a:pt x="3579" y="8710"/>
                    <a:pt x="3643" y="8393"/>
                  </a:cubicBezTo>
                  <a:lnTo>
                    <a:pt x="3643" y="8393"/>
                  </a:lnTo>
                  <a:cubicBezTo>
                    <a:pt x="3414" y="8520"/>
                    <a:pt x="3287" y="9118"/>
                    <a:pt x="3180" y="9118"/>
                  </a:cubicBezTo>
                  <a:cubicBezTo>
                    <a:pt x="3154" y="9118"/>
                    <a:pt x="3129" y="9082"/>
                    <a:pt x="3104" y="8995"/>
                  </a:cubicBezTo>
                  <a:lnTo>
                    <a:pt x="3104" y="8995"/>
                  </a:lnTo>
                  <a:cubicBezTo>
                    <a:pt x="3136" y="9153"/>
                    <a:pt x="3104" y="9280"/>
                    <a:pt x="3073" y="9375"/>
                  </a:cubicBezTo>
                  <a:cubicBezTo>
                    <a:pt x="3009" y="9501"/>
                    <a:pt x="2946" y="9628"/>
                    <a:pt x="2851" y="9723"/>
                  </a:cubicBezTo>
                  <a:cubicBezTo>
                    <a:pt x="2661" y="9976"/>
                    <a:pt x="2471" y="10230"/>
                    <a:pt x="2471" y="10641"/>
                  </a:cubicBezTo>
                  <a:lnTo>
                    <a:pt x="2313" y="10483"/>
                  </a:lnTo>
                  <a:cubicBezTo>
                    <a:pt x="2281" y="10610"/>
                    <a:pt x="2249" y="10863"/>
                    <a:pt x="2154" y="11022"/>
                  </a:cubicBezTo>
                  <a:lnTo>
                    <a:pt x="2091" y="10578"/>
                  </a:lnTo>
                  <a:cubicBezTo>
                    <a:pt x="2059" y="10895"/>
                    <a:pt x="1901" y="11117"/>
                    <a:pt x="1711" y="11307"/>
                  </a:cubicBezTo>
                  <a:cubicBezTo>
                    <a:pt x="1521" y="11560"/>
                    <a:pt x="1363" y="11782"/>
                    <a:pt x="1299" y="12067"/>
                  </a:cubicBezTo>
                  <a:cubicBezTo>
                    <a:pt x="1492" y="11630"/>
                    <a:pt x="1580" y="11521"/>
                    <a:pt x="1641" y="11521"/>
                  </a:cubicBezTo>
                  <a:cubicBezTo>
                    <a:pt x="1700" y="11521"/>
                    <a:pt x="1732" y="11627"/>
                    <a:pt x="1810" y="11627"/>
                  </a:cubicBezTo>
                  <a:cubicBezTo>
                    <a:pt x="1848" y="11627"/>
                    <a:pt x="1897" y="11602"/>
                    <a:pt x="1964" y="11528"/>
                  </a:cubicBezTo>
                  <a:lnTo>
                    <a:pt x="1964" y="11528"/>
                  </a:lnTo>
                  <a:cubicBezTo>
                    <a:pt x="1656" y="12885"/>
                    <a:pt x="1137" y="12080"/>
                    <a:pt x="701" y="13498"/>
                  </a:cubicBezTo>
                  <a:lnTo>
                    <a:pt x="701" y="13498"/>
                  </a:lnTo>
                  <a:cubicBezTo>
                    <a:pt x="769" y="13328"/>
                    <a:pt x="913" y="13120"/>
                    <a:pt x="980" y="13120"/>
                  </a:cubicBezTo>
                  <a:cubicBezTo>
                    <a:pt x="1007" y="13120"/>
                    <a:pt x="1022" y="13154"/>
                    <a:pt x="1014" y="13238"/>
                  </a:cubicBezTo>
                  <a:cubicBezTo>
                    <a:pt x="887" y="13523"/>
                    <a:pt x="666" y="13872"/>
                    <a:pt x="539" y="14030"/>
                  </a:cubicBezTo>
                  <a:cubicBezTo>
                    <a:pt x="464" y="14395"/>
                    <a:pt x="469" y="14502"/>
                    <a:pt x="508" y="14502"/>
                  </a:cubicBezTo>
                  <a:cubicBezTo>
                    <a:pt x="563" y="14502"/>
                    <a:pt x="687" y="14291"/>
                    <a:pt x="751" y="14291"/>
                  </a:cubicBezTo>
                  <a:cubicBezTo>
                    <a:pt x="776" y="14291"/>
                    <a:pt x="792" y="14322"/>
                    <a:pt x="792" y="14410"/>
                  </a:cubicBezTo>
                  <a:cubicBezTo>
                    <a:pt x="634" y="14568"/>
                    <a:pt x="602" y="14695"/>
                    <a:pt x="634" y="14853"/>
                  </a:cubicBezTo>
                  <a:cubicBezTo>
                    <a:pt x="666" y="14917"/>
                    <a:pt x="666" y="15012"/>
                    <a:pt x="697" y="15107"/>
                  </a:cubicBezTo>
                  <a:cubicBezTo>
                    <a:pt x="729" y="15202"/>
                    <a:pt x="729" y="15297"/>
                    <a:pt x="729" y="15423"/>
                  </a:cubicBezTo>
                  <a:lnTo>
                    <a:pt x="539" y="15392"/>
                  </a:lnTo>
                  <a:lnTo>
                    <a:pt x="539" y="15392"/>
                  </a:lnTo>
                  <a:cubicBezTo>
                    <a:pt x="381" y="15962"/>
                    <a:pt x="476" y="16057"/>
                    <a:pt x="571" y="16152"/>
                  </a:cubicBezTo>
                  <a:cubicBezTo>
                    <a:pt x="634" y="16215"/>
                    <a:pt x="729" y="16279"/>
                    <a:pt x="602" y="16817"/>
                  </a:cubicBezTo>
                  <a:lnTo>
                    <a:pt x="381" y="16310"/>
                  </a:lnTo>
                  <a:lnTo>
                    <a:pt x="381" y="16880"/>
                  </a:lnTo>
                  <a:lnTo>
                    <a:pt x="159" y="16754"/>
                  </a:lnTo>
                  <a:lnTo>
                    <a:pt x="159" y="16754"/>
                  </a:lnTo>
                  <a:cubicBezTo>
                    <a:pt x="222" y="17070"/>
                    <a:pt x="254" y="17292"/>
                    <a:pt x="222" y="17482"/>
                  </a:cubicBezTo>
                  <a:cubicBezTo>
                    <a:pt x="222" y="17672"/>
                    <a:pt x="191" y="17894"/>
                    <a:pt x="159" y="18179"/>
                  </a:cubicBezTo>
                  <a:cubicBezTo>
                    <a:pt x="188" y="18155"/>
                    <a:pt x="219" y="18144"/>
                    <a:pt x="251" y="18144"/>
                  </a:cubicBezTo>
                  <a:cubicBezTo>
                    <a:pt x="391" y="18144"/>
                    <a:pt x="539" y="18372"/>
                    <a:pt x="539" y="18812"/>
                  </a:cubicBezTo>
                  <a:cubicBezTo>
                    <a:pt x="508" y="18925"/>
                    <a:pt x="478" y="18945"/>
                    <a:pt x="453" y="18945"/>
                  </a:cubicBezTo>
                  <a:cubicBezTo>
                    <a:pt x="440" y="18945"/>
                    <a:pt x="429" y="18939"/>
                    <a:pt x="420" y="18939"/>
                  </a:cubicBezTo>
                  <a:cubicBezTo>
                    <a:pt x="397" y="18939"/>
                    <a:pt x="397" y="18986"/>
                    <a:pt x="444" y="19350"/>
                  </a:cubicBezTo>
                  <a:cubicBezTo>
                    <a:pt x="286" y="19192"/>
                    <a:pt x="127" y="19002"/>
                    <a:pt x="286" y="18685"/>
                  </a:cubicBezTo>
                  <a:cubicBezTo>
                    <a:pt x="222" y="18654"/>
                    <a:pt x="159" y="18495"/>
                    <a:pt x="96" y="18464"/>
                  </a:cubicBezTo>
                  <a:cubicBezTo>
                    <a:pt x="1" y="18685"/>
                    <a:pt x="32" y="18939"/>
                    <a:pt x="64" y="19160"/>
                  </a:cubicBezTo>
                  <a:cubicBezTo>
                    <a:pt x="96" y="19414"/>
                    <a:pt x="127" y="19635"/>
                    <a:pt x="127" y="19762"/>
                  </a:cubicBezTo>
                  <a:cubicBezTo>
                    <a:pt x="127" y="19667"/>
                    <a:pt x="127" y="19509"/>
                    <a:pt x="159" y="19445"/>
                  </a:cubicBezTo>
                  <a:cubicBezTo>
                    <a:pt x="286" y="19825"/>
                    <a:pt x="444" y="20174"/>
                    <a:pt x="571" y="20522"/>
                  </a:cubicBezTo>
                  <a:cubicBezTo>
                    <a:pt x="559" y="20592"/>
                    <a:pt x="539" y="20619"/>
                    <a:pt x="515" y="20619"/>
                  </a:cubicBezTo>
                  <a:cubicBezTo>
                    <a:pt x="474" y="20619"/>
                    <a:pt x="421" y="20539"/>
                    <a:pt x="381" y="20459"/>
                  </a:cubicBezTo>
                  <a:lnTo>
                    <a:pt x="381" y="20459"/>
                  </a:lnTo>
                  <a:cubicBezTo>
                    <a:pt x="444" y="20681"/>
                    <a:pt x="539" y="20807"/>
                    <a:pt x="602" y="21124"/>
                  </a:cubicBezTo>
                  <a:cubicBezTo>
                    <a:pt x="452" y="21064"/>
                    <a:pt x="301" y="21118"/>
                    <a:pt x="150" y="20741"/>
                  </a:cubicBezTo>
                  <a:lnTo>
                    <a:pt x="150" y="20741"/>
                  </a:lnTo>
                  <a:cubicBezTo>
                    <a:pt x="200" y="20880"/>
                    <a:pt x="234" y="21021"/>
                    <a:pt x="317" y="21187"/>
                  </a:cubicBezTo>
                  <a:lnTo>
                    <a:pt x="507" y="21694"/>
                  </a:lnTo>
                  <a:cubicBezTo>
                    <a:pt x="479" y="21750"/>
                    <a:pt x="451" y="22158"/>
                    <a:pt x="401" y="22158"/>
                  </a:cubicBezTo>
                  <a:cubicBezTo>
                    <a:pt x="394" y="22158"/>
                    <a:pt x="388" y="22151"/>
                    <a:pt x="381" y="22137"/>
                  </a:cubicBezTo>
                  <a:lnTo>
                    <a:pt x="381" y="22137"/>
                  </a:lnTo>
                  <a:cubicBezTo>
                    <a:pt x="444" y="22739"/>
                    <a:pt x="1077" y="23436"/>
                    <a:pt x="1268" y="24196"/>
                  </a:cubicBezTo>
                  <a:cubicBezTo>
                    <a:pt x="1331" y="24227"/>
                    <a:pt x="1363" y="24291"/>
                    <a:pt x="1458" y="24417"/>
                  </a:cubicBezTo>
                  <a:cubicBezTo>
                    <a:pt x="1584" y="24766"/>
                    <a:pt x="1711" y="25114"/>
                    <a:pt x="1838" y="25431"/>
                  </a:cubicBezTo>
                  <a:cubicBezTo>
                    <a:pt x="1964" y="25779"/>
                    <a:pt x="2186" y="26096"/>
                    <a:pt x="2471" y="26413"/>
                  </a:cubicBezTo>
                  <a:cubicBezTo>
                    <a:pt x="2471" y="26603"/>
                    <a:pt x="2503" y="26793"/>
                    <a:pt x="2503" y="26983"/>
                  </a:cubicBezTo>
                  <a:cubicBezTo>
                    <a:pt x="2577" y="27075"/>
                    <a:pt x="2623" y="27109"/>
                    <a:pt x="2652" y="27109"/>
                  </a:cubicBezTo>
                  <a:cubicBezTo>
                    <a:pt x="2737" y="27109"/>
                    <a:pt x="2671" y="26798"/>
                    <a:pt x="2786" y="26798"/>
                  </a:cubicBezTo>
                  <a:cubicBezTo>
                    <a:pt x="2843" y="26798"/>
                    <a:pt x="2946" y="26876"/>
                    <a:pt x="3136" y="27109"/>
                  </a:cubicBezTo>
                  <a:cubicBezTo>
                    <a:pt x="3358" y="27426"/>
                    <a:pt x="3358" y="27521"/>
                    <a:pt x="3326" y="27553"/>
                  </a:cubicBezTo>
                  <a:cubicBezTo>
                    <a:pt x="3263" y="27616"/>
                    <a:pt x="3136" y="27616"/>
                    <a:pt x="3199" y="27743"/>
                  </a:cubicBezTo>
                  <a:cubicBezTo>
                    <a:pt x="3358" y="27869"/>
                    <a:pt x="3611" y="28028"/>
                    <a:pt x="3833" y="28249"/>
                  </a:cubicBezTo>
                  <a:cubicBezTo>
                    <a:pt x="4054" y="28471"/>
                    <a:pt x="4308" y="28724"/>
                    <a:pt x="4466" y="29073"/>
                  </a:cubicBezTo>
                  <a:cubicBezTo>
                    <a:pt x="4276" y="28914"/>
                    <a:pt x="4181" y="28756"/>
                    <a:pt x="4023" y="28598"/>
                  </a:cubicBezTo>
                  <a:lnTo>
                    <a:pt x="4023" y="28598"/>
                  </a:lnTo>
                  <a:lnTo>
                    <a:pt x="4276" y="29104"/>
                  </a:lnTo>
                  <a:cubicBezTo>
                    <a:pt x="3959" y="28914"/>
                    <a:pt x="3738" y="28724"/>
                    <a:pt x="3643" y="28629"/>
                  </a:cubicBezTo>
                  <a:cubicBezTo>
                    <a:pt x="3602" y="28599"/>
                    <a:pt x="3571" y="28581"/>
                    <a:pt x="3551" y="28581"/>
                  </a:cubicBezTo>
                  <a:cubicBezTo>
                    <a:pt x="3509" y="28581"/>
                    <a:pt x="3515" y="28658"/>
                    <a:pt x="3579" y="28851"/>
                  </a:cubicBezTo>
                  <a:cubicBezTo>
                    <a:pt x="3607" y="28835"/>
                    <a:pt x="3637" y="28828"/>
                    <a:pt x="3669" y="28828"/>
                  </a:cubicBezTo>
                  <a:cubicBezTo>
                    <a:pt x="3889" y="28828"/>
                    <a:pt x="4197" y="29184"/>
                    <a:pt x="4529" y="29516"/>
                  </a:cubicBezTo>
                  <a:cubicBezTo>
                    <a:pt x="4859" y="29845"/>
                    <a:pt x="5188" y="30174"/>
                    <a:pt x="5393" y="30174"/>
                  </a:cubicBezTo>
                  <a:cubicBezTo>
                    <a:pt x="5425" y="30174"/>
                    <a:pt x="5454" y="30166"/>
                    <a:pt x="5479" y="30150"/>
                  </a:cubicBezTo>
                  <a:lnTo>
                    <a:pt x="5670" y="30466"/>
                  </a:lnTo>
                  <a:cubicBezTo>
                    <a:pt x="5606" y="30403"/>
                    <a:pt x="5574" y="30403"/>
                    <a:pt x="5479" y="30340"/>
                  </a:cubicBezTo>
                  <a:lnTo>
                    <a:pt x="5479" y="30340"/>
                  </a:lnTo>
                  <a:cubicBezTo>
                    <a:pt x="5670" y="30656"/>
                    <a:pt x="5828" y="30688"/>
                    <a:pt x="6018" y="30720"/>
                  </a:cubicBezTo>
                  <a:cubicBezTo>
                    <a:pt x="6208" y="30751"/>
                    <a:pt x="6398" y="30783"/>
                    <a:pt x="6715" y="31100"/>
                  </a:cubicBezTo>
                  <a:cubicBezTo>
                    <a:pt x="6896" y="31281"/>
                    <a:pt x="7014" y="31441"/>
                    <a:pt x="6946" y="31441"/>
                  </a:cubicBezTo>
                  <a:cubicBezTo>
                    <a:pt x="6931" y="31441"/>
                    <a:pt x="6907" y="31434"/>
                    <a:pt x="6873" y="31416"/>
                  </a:cubicBezTo>
                  <a:lnTo>
                    <a:pt x="6873" y="31416"/>
                  </a:lnTo>
                  <a:cubicBezTo>
                    <a:pt x="7063" y="31543"/>
                    <a:pt x="7253" y="31670"/>
                    <a:pt x="7475" y="31765"/>
                  </a:cubicBezTo>
                  <a:cubicBezTo>
                    <a:pt x="7562" y="31852"/>
                    <a:pt x="7572" y="31900"/>
                    <a:pt x="7538" y="31900"/>
                  </a:cubicBezTo>
                  <a:cubicBezTo>
                    <a:pt x="7533" y="31900"/>
                    <a:pt x="7528" y="31900"/>
                    <a:pt x="7522" y="31898"/>
                  </a:cubicBezTo>
                  <a:lnTo>
                    <a:pt x="7522" y="31898"/>
                  </a:lnTo>
                  <a:lnTo>
                    <a:pt x="8266" y="32430"/>
                  </a:lnTo>
                  <a:lnTo>
                    <a:pt x="8235" y="32430"/>
                  </a:lnTo>
                  <a:cubicBezTo>
                    <a:pt x="8425" y="32461"/>
                    <a:pt x="8741" y="32556"/>
                    <a:pt x="8931" y="32620"/>
                  </a:cubicBezTo>
                  <a:cubicBezTo>
                    <a:pt x="8981" y="32679"/>
                    <a:pt x="8984" y="32698"/>
                    <a:pt x="8965" y="32698"/>
                  </a:cubicBezTo>
                  <a:cubicBezTo>
                    <a:pt x="8933" y="32698"/>
                    <a:pt x="8834" y="32640"/>
                    <a:pt x="8809" y="32640"/>
                  </a:cubicBezTo>
                  <a:cubicBezTo>
                    <a:pt x="8802" y="32640"/>
                    <a:pt x="8801" y="32643"/>
                    <a:pt x="8805" y="32651"/>
                  </a:cubicBezTo>
                  <a:lnTo>
                    <a:pt x="9343" y="32905"/>
                  </a:lnTo>
                  <a:cubicBezTo>
                    <a:pt x="9385" y="32979"/>
                    <a:pt x="9364" y="33010"/>
                    <a:pt x="9304" y="33010"/>
                  </a:cubicBezTo>
                  <a:cubicBezTo>
                    <a:pt x="9185" y="33010"/>
                    <a:pt x="8910" y="32884"/>
                    <a:pt x="8678" y="32715"/>
                  </a:cubicBezTo>
                  <a:lnTo>
                    <a:pt x="8678" y="32715"/>
                  </a:lnTo>
                  <a:cubicBezTo>
                    <a:pt x="8900" y="33380"/>
                    <a:pt x="9153" y="32905"/>
                    <a:pt x="10040" y="33696"/>
                  </a:cubicBezTo>
                  <a:lnTo>
                    <a:pt x="9533" y="33475"/>
                  </a:lnTo>
                  <a:lnTo>
                    <a:pt x="9533" y="33475"/>
                  </a:lnTo>
                  <a:cubicBezTo>
                    <a:pt x="9596" y="33665"/>
                    <a:pt x="9755" y="33791"/>
                    <a:pt x="9945" y="33950"/>
                  </a:cubicBezTo>
                  <a:cubicBezTo>
                    <a:pt x="10135" y="34076"/>
                    <a:pt x="10388" y="34203"/>
                    <a:pt x="10642" y="34425"/>
                  </a:cubicBezTo>
                  <a:cubicBezTo>
                    <a:pt x="10578" y="34361"/>
                    <a:pt x="10357" y="34140"/>
                    <a:pt x="10198" y="33950"/>
                  </a:cubicBezTo>
                  <a:cubicBezTo>
                    <a:pt x="10079" y="33807"/>
                    <a:pt x="10032" y="33683"/>
                    <a:pt x="10136" y="33683"/>
                  </a:cubicBezTo>
                  <a:cubicBezTo>
                    <a:pt x="10170" y="33683"/>
                    <a:pt x="10222" y="33696"/>
                    <a:pt x="10293" y="33728"/>
                  </a:cubicBezTo>
                  <a:cubicBezTo>
                    <a:pt x="10452" y="33823"/>
                    <a:pt x="10642" y="33950"/>
                    <a:pt x="10990" y="34045"/>
                  </a:cubicBezTo>
                  <a:cubicBezTo>
                    <a:pt x="10927" y="34171"/>
                    <a:pt x="11243" y="34298"/>
                    <a:pt x="11655" y="34456"/>
                  </a:cubicBezTo>
                  <a:lnTo>
                    <a:pt x="11528" y="34615"/>
                  </a:lnTo>
                  <a:cubicBezTo>
                    <a:pt x="11720" y="34670"/>
                    <a:pt x="11829" y="34683"/>
                    <a:pt x="11914" y="34683"/>
                  </a:cubicBezTo>
                  <a:cubicBezTo>
                    <a:pt x="11994" y="34683"/>
                    <a:pt x="12052" y="34671"/>
                    <a:pt x="12139" y="34671"/>
                  </a:cubicBezTo>
                  <a:cubicBezTo>
                    <a:pt x="12173" y="34671"/>
                    <a:pt x="12211" y="34673"/>
                    <a:pt x="12257" y="34678"/>
                  </a:cubicBezTo>
                  <a:cubicBezTo>
                    <a:pt x="12732" y="34868"/>
                    <a:pt x="12763" y="35027"/>
                    <a:pt x="12827" y="35185"/>
                  </a:cubicBezTo>
                  <a:cubicBezTo>
                    <a:pt x="12973" y="35246"/>
                    <a:pt x="13047" y="35269"/>
                    <a:pt x="13077" y="35269"/>
                  </a:cubicBezTo>
                  <a:cubicBezTo>
                    <a:pt x="13174" y="35269"/>
                    <a:pt x="12805" y="35020"/>
                    <a:pt x="12991" y="35020"/>
                  </a:cubicBezTo>
                  <a:cubicBezTo>
                    <a:pt x="13043" y="35020"/>
                    <a:pt x="13139" y="35039"/>
                    <a:pt x="13302" y="35090"/>
                  </a:cubicBezTo>
                  <a:cubicBezTo>
                    <a:pt x="13935" y="35375"/>
                    <a:pt x="14410" y="35470"/>
                    <a:pt x="15202" y="35565"/>
                  </a:cubicBezTo>
                  <a:cubicBezTo>
                    <a:pt x="15645" y="35723"/>
                    <a:pt x="15107" y="35628"/>
                    <a:pt x="15265" y="35723"/>
                  </a:cubicBezTo>
                  <a:lnTo>
                    <a:pt x="15677" y="35692"/>
                  </a:lnTo>
                  <a:cubicBezTo>
                    <a:pt x="15772" y="35723"/>
                    <a:pt x="15740" y="35755"/>
                    <a:pt x="15709" y="35755"/>
                  </a:cubicBezTo>
                  <a:cubicBezTo>
                    <a:pt x="15744" y="35758"/>
                    <a:pt x="15773" y="35759"/>
                    <a:pt x="15798" y="35759"/>
                  </a:cubicBezTo>
                  <a:cubicBezTo>
                    <a:pt x="15993" y="35759"/>
                    <a:pt x="15888" y="35676"/>
                    <a:pt x="16121" y="35676"/>
                  </a:cubicBezTo>
                  <a:cubicBezTo>
                    <a:pt x="16174" y="35676"/>
                    <a:pt x="16245" y="35681"/>
                    <a:pt x="16342" y="35692"/>
                  </a:cubicBezTo>
                  <a:cubicBezTo>
                    <a:pt x="16360" y="35680"/>
                    <a:pt x="16383" y="35675"/>
                    <a:pt x="16411" y="35675"/>
                  </a:cubicBezTo>
                  <a:cubicBezTo>
                    <a:pt x="16534" y="35675"/>
                    <a:pt x="16750" y="35773"/>
                    <a:pt x="17007" y="35850"/>
                  </a:cubicBezTo>
                  <a:cubicBezTo>
                    <a:pt x="17290" y="35927"/>
                    <a:pt x="17615" y="36025"/>
                    <a:pt x="17914" y="36025"/>
                  </a:cubicBezTo>
                  <a:cubicBezTo>
                    <a:pt x="17983" y="36025"/>
                    <a:pt x="18050" y="36020"/>
                    <a:pt x="18115" y="36008"/>
                  </a:cubicBezTo>
                  <a:lnTo>
                    <a:pt x="18115" y="36008"/>
                  </a:lnTo>
                  <a:cubicBezTo>
                    <a:pt x="18274" y="36040"/>
                    <a:pt x="18020" y="36072"/>
                    <a:pt x="18052" y="36135"/>
                  </a:cubicBezTo>
                  <a:cubicBezTo>
                    <a:pt x="19002" y="36072"/>
                    <a:pt x="18876" y="36135"/>
                    <a:pt x="19636" y="36008"/>
                  </a:cubicBezTo>
                  <a:lnTo>
                    <a:pt x="20269" y="36072"/>
                  </a:lnTo>
                  <a:cubicBezTo>
                    <a:pt x="19794" y="35977"/>
                    <a:pt x="20396" y="35882"/>
                    <a:pt x="20934" y="35818"/>
                  </a:cubicBezTo>
                  <a:cubicBezTo>
                    <a:pt x="20776" y="35787"/>
                    <a:pt x="20617" y="35755"/>
                    <a:pt x="20522" y="35723"/>
                  </a:cubicBezTo>
                  <a:cubicBezTo>
                    <a:pt x="20807" y="35723"/>
                    <a:pt x="21092" y="35723"/>
                    <a:pt x="21377" y="35692"/>
                  </a:cubicBezTo>
                  <a:lnTo>
                    <a:pt x="21377" y="35692"/>
                  </a:lnTo>
                  <a:cubicBezTo>
                    <a:pt x="21472" y="35723"/>
                    <a:pt x="21377" y="35755"/>
                    <a:pt x="21251" y="35787"/>
                  </a:cubicBezTo>
                  <a:cubicBezTo>
                    <a:pt x="21282" y="35787"/>
                    <a:pt x="21346" y="35787"/>
                    <a:pt x="21409" y="35755"/>
                  </a:cubicBezTo>
                  <a:lnTo>
                    <a:pt x="21409" y="35755"/>
                  </a:lnTo>
                  <a:cubicBezTo>
                    <a:pt x="21694" y="35818"/>
                    <a:pt x="21536" y="35850"/>
                    <a:pt x="21314" y="35913"/>
                  </a:cubicBezTo>
                  <a:cubicBezTo>
                    <a:pt x="21219" y="35913"/>
                    <a:pt x="21124" y="35882"/>
                    <a:pt x="21029" y="35850"/>
                  </a:cubicBezTo>
                  <a:cubicBezTo>
                    <a:pt x="20807" y="35913"/>
                    <a:pt x="20617" y="35977"/>
                    <a:pt x="20649" y="36040"/>
                  </a:cubicBezTo>
                  <a:lnTo>
                    <a:pt x="20934" y="36040"/>
                  </a:lnTo>
                  <a:cubicBezTo>
                    <a:pt x="20871" y="36040"/>
                    <a:pt x="20839" y="36072"/>
                    <a:pt x="20871" y="36072"/>
                  </a:cubicBezTo>
                  <a:cubicBezTo>
                    <a:pt x="20902" y="36072"/>
                    <a:pt x="20997" y="36072"/>
                    <a:pt x="21124" y="36040"/>
                  </a:cubicBezTo>
                  <a:lnTo>
                    <a:pt x="21314" y="36135"/>
                  </a:lnTo>
                  <a:lnTo>
                    <a:pt x="21377" y="36103"/>
                  </a:lnTo>
                  <a:cubicBezTo>
                    <a:pt x="21726" y="36103"/>
                    <a:pt x="22106" y="36135"/>
                    <a:pt x="22454" y="36135"/>
                  </a:cubicBezTo>
                  <a:cubicBezTo>
                    <a:pt x="23246" y="36008"/>
                    <a:pt x="23911" y="35818"/>
                    <a:pt x="25146" y="35692"/>
                  </a:cubicBezTo>
                  <a:lnTo>
                    <a:pt x="25146" y="35692"/>
                  </a:lnTo>
                  <a:cubicBezTo>
                    <a:pt x="24861" y="35787"/>
                    <a:pt x="25114" y="35818"/>
                    <a:pt x="25083" y="35882"/>
                  </a:cubicBezTo>
                  <a:cubicBezTo>
                    <a:pt x="24924" y="35882"/>
                    <a:pt x="24671" y="35882"/>
                    <a:pt x="24386" y="35945"/>
                  </a:cubicBezTo>
                  <a:cubicBezTo>
                    <a:pt x="24133" y="35977"/>
                    <a:pt x="23816" y="36008"/>
                    <a:pt x="23468" y="36040"/>
                  </a:cubicBezTo>
                  <a:cubicBezTo>
                    <a:pt x="23537" y="36034"/>
                    <a:pt x="23590" y="36031"/>
                    <a:pt x="23630" y="36031"/>
                  </a:cubicBezTo>
                  <a:cubicBezTo>
                    <a:pt x="23762" y="36031"/>
                    <a:pt x="23746" y="36059"/>
                    <a:pt x="23693" y="36069"/>
                  </a:cubicBezTo>
                  <a:lnTo>
                    <a:pt x="23693" y="36069"/>
                  </a:lnTo>
                  <a:cubicBezTo>
                    <a:pt x="24061" y="36036"/>
                    <a:pt x="24430" y="35975"/>
                    <a:pt x="24798" y="35913"/>
                  </a:cubicBezTo>
                  <a:cubicBezTo>
                    <a:pt x="24798" y="35945"/>
                    <a:pt x="24861" y="35953"/>
                    <a:pt x="24964" y="35953"/>
                  </a:cubicBezTo>
                  <a:cubicBezTo>
                    <a:pt x="25067" y="35953"/>
                    <a:pt x="25209" y="35945"/>
                    <a:pt x="25368" y="35945"/>
                  </a:cubicBezTo>
                  <a:cubicBezTo>
                    <a:pt x="25241" y="35882"/>
                    <a:pt x="25463" y="35850"/>
                    <a:pt x="25748" y="35818"/>
                  </a:cubicBezTo>
                  <a:cubicBezTo>
                    <a:pt x="26064" y="35787"/>
                    <a:pt x="26444" y="35723"/>
                    <a:pt x="26666" y="35692"/>
                  </a:cubicBezTo>
                  <a:lnTo>
                    <a:pt x="26666" y="35692"/>
                  </a:lnTo>
                  <a:cubicBezTo>
                    <a:pt x="26698" y="35723"/>
                    <a:pt x="26603" y="35787"/>
                    <a:pt x="26033" y="35818"/>
                  </a:cubicBezTo>
                  <a:cubicBezTo>
                    <a:pt x="26070" y="35820"/>
                    <a:pt x="26106" y="35821"/>
                    <a:pt x="26140" y="35821"/>
                  </a:cubicBezTo>
                  <a:cubicBezTo>
                    <a:pt x="26658" y="35821"/>
                    <a:pt x="26841" y="35619"/>
                    <a:pt x="27342" y="35598"/>
                  </a:cubicBezTo>
                  <a:lnTo>
                    <a:pt x="27342" y="35598"/>
                  </a:lnTo>
                  <a:cubicBezTo>
                    <a:pt x="27606" y="35556"/>
                    <a:pt x="27967" y="35512"/>
                    <a:pt x="28083" y="35512"/>
                  </a:cubicBezTo>
                  <a:cubicBezTo>
                    <a:pt x="28126" y="35512"/>
                    <a:pt x="28135" y="35519"/>
                    <a:pt x="28091" y="35533"/>
                  </a:cubicBezTo>
                  <a:lnTo>
                    <a:pt x="27965" y="35565"/>
                  </a:lnTo>
                  <a:cubicBezTo>
                    <a:pt x="28186" y="35533"/>
                    <a:pt x="28471" y="35470"/>
                    <a:pt x="28788" y="35438"/>
                  </a:cubicBezTo>
                  <a:cubicBezTo>
                    <a:pt x="29105" y="35375"/>
                    <a:pt x="29421" y="35312"/>
                    <a:pt x="29706" y="35248"/>
                  </a:cubicBezTo>
                  <a:cubicBezTo>
                    <a:pt x="30308" y="35122"/>
                    <a:pt x="30815" y="34995"/>
                    <a:pt x="30846" y="34932"/>
                  </a:cubicBezTo>
                  <a:cubicBezTo>
                    <a:pt x="30878" y="34932"/>
                    <a:pt x="30783" y="35058"/>
                    <a:pt x="30720" y="35090"/>
                  </a:cubicBezTo>
                  <a:cubicBezTo>
                    <a:pt x="31226" y="34868"/>
                    <a:pt x="31733" y="34615"/>
                    <a:pt x="32240" y="34361"/>
                  </a:cubicBezTo>
                  <a:lnTo>
                    <a:pt x="32240" y="34361"/>
                  </a:lnTo>
                  <a:cubicBezTo>
                    <a:pt x="32113" y="34488"/>
                    <a:pt x="32715" y="34552"/>
                    <a:pt x="31986" y="34805"/>
                  </a:cubicBezTo>
                  <a:cubicBezTo>
                    <a:pt x="32208" y="34742"/>
                    <a:pt x="32462" y="34710"/>
                    <a:pt x="32905" y="34552"/>
                  </a:cubicBezTo>
                  <a:lnTo>
                    <a:pt x="32905" y="34552"/>
                  </a:lnTo>
                  <a:cubicBezTo>
                    <a:pt x="32882" y="34557"/>
                    <a:pt x="32854" y="34560"/>
                    <a:pt x="32826" y="34560"/>
                  </a:cubicBezTo>
                  <a:cubicBezTo>
                    <a:pt x="32700" y="34560"/>
                    <a:pt x="32560" y="34508"/>
                    <a:pt x="32715" y="34456"/>
                  </a:cubicBezTo>
                  <a:cubicBezTo>
                    <a:pt x="33268" y="34395"/>
                    <a:pt x="33106" y="34393"/>
                    <a:pt x="33731" y="34278"/>
                  </a:cubicBezTo>
                  <a:lnTo>
                    <a:pt x="33731" y="34278"/>
                  </a:lnTo>
                  <a:cubicBezTo>
                    <a:pt x="33730" y="34278"/>
                    <a:pt x="33730" y="34278"/>
                    <a:pt x="33729" y="34278"/>
                  </a:cubicBezTo>
                  <a:cubicBezTo>
                    <a:pt x="33618" y="34278"/>
                    <a:pt x="33802" y="34093"/>
                    <a:pt x="34108" y="33981"/>
                  </a:cubicBezTo>
                  <a:lnTo>
                    <a:pt x="34108" y="33981"/>
                  </a:lnTo>
                  <a:cubicBezTo>
                    <a:pt x="34079" y="34010"/>
                    <a:pt x="34156" y="34118"/>
                    <a:pt x="34098" y="34161"/>
                  </a:cubicBezTo>
                  <a:lnTo>
                    <a:pt x="34098" y="34161"/>
                  </a:lnTo>
                  <a:cubicBezTo>
                    <a:pt x="34344" y="34036"/>
                    <a:pt x="34591" y="33882"/>
                    <a:pt x="34868" y="33728"/>
                  </a:cubicBezTo>
                  <a:lnTo>
                    <a:pt x="34868" y="33728"/>
                  </a:lnTo>
                  <a:cubicBezTo>
                    <a:pt x="34699" y="33825"/>
                    <a:pt x="34788" y="33866"/>
                    <a:pt x="34925" y="33866"/>
                  </a:cubicBezTo>
                  <a:cubicBezTo>
                    <a:pt x="34967" y="33866"/>
                    <a:pt x="35014" y="33862"/>
                    <a:pt x="35058" y="33855"/>
                  </a:cubicBezTo>
                  <a:cubicBezTo>
                    <a:pt x="34963" y="33855"/>
                    <a:pt x="35787" y="33601"/>
                    <a:pt x="36008" y="33475"/>
                  </a:cubicBezTo>
                  <a:lnTo>
                    <a:pt x="36008" y="33475"/>
                  </a:lnTo>
                  <a:cubicBezTo>
                    <a:pt x="35882" y="33506"/>
                    <a:pt x="35755" y="33570"/>
                    <a:pt x="35660" y="33601"/>
                  </a:cubicBezTo>
                  <a:cubicBezTo>
                    <a:pt x="36135" y="33411"/>
                    <a:pt x="36325" y="33253"/>
                    <a:pt x="36515" y="33095"/>
                  </a:cubicBezTo>
                  <a:cubicBezTo>
                    <a:pt x="36737" y="32936"/>
                    <a:pt x="36895" y="32746"/>
                    <a:pt x="37370" y="32556"/>
                  </a:cubicBezTo>
                  <a:lnTo>
                    <a:pt x="37370" y="32556"/>
                  </a:lnTo>
                  <a:cubicBezTo>
                    <a:pt x="37300" y="32627"/>
                    <a:pt x="37247" y="32784"/>
                    <a:pt x="37417" y="32784"/>
                  </a:cubicBezTo>
                  <a:cubicBezTo>
                    <a:pt x="37476" y="32784"/>
                    <a:pt x="37563" y="32764"/>
                    <a:pt x="37687" y="32715"/>
                  </a:cubicBezTo>
                  <a:cubicBezTo>
                    <a:pt x="37750" y="32620"/>
                    <a:pt x="37909" y="32366"/>
                    <a:pt x="38162" y="32113"/>
                  </a:cubicBezTo>
                  <a:cubicBezTo>
                    <a:pt x="38384" y="31828"/>
                    <a:pt x="38669" y="31480"/>
                    <a:pt x="38985" y="31195"/>
                  </a:cubicBezTo>
                  <a:lnTo>
                    <a:pt x="39175" y="31163"/>
                  </a:lnTo>
                  <a:lnTo>
                    <a:pt x="39650" y="30720"/>
                  </a:lnTo>
                  <a:lnTo>
                    <a:pt x="39650" y="30720"/>
                  </a:lnTo>
                  <a:cubicBezTo>
                    <a:pt x="39555" y="30910"/>
                    <a:pt x="39334" y="31258"/>
                    <a:pt x="39017" y="31606"/>
                  </a:cubicBezTo>
                  <a:cubicBezTo>
                    <a:pt x="38732" y="31955"/>
                    <a:pt x="38415" y="32303"/>
                    <a:pt x="38130" y="32493"/>
                  </a:cubicBezTo>
                  <a:cubicBezTo>
                    <a:pt x="38510" y="32366"/>
                    <a:pt x="38289" y="32525"/>
                    <a:pt x="38764" y="32240"/>
                  </a:cubicBezTo>
                  <a:cubicBezTo>
                    <a:pt x="38785" y="32233"/>
                    <a:pt x="38801" y="32231"/>
                    <a:pt x="38811" y="32231"/>
                  </a:cubicBezTo>
                  <a:cubicBezTo>
                    <a:pt x="38901" y="32231"/>
                    <a:pt x="38526" y="32471"/>
                    <a:pt x="38384" y="32556"/>
                  </a:cubicBezTo>
                  <a:cubicBezTo>
                    <a:pt x="38795" y="32335"/>
                    <a:pt x="39207" y="32145"/>
                    <a:pt x="39587" y="31923"/>
                  </a:cubicBezTo>
                  <a:cubicBezTo>
                    <a:pt x="39460" y="31828"/>
                    <a:pt x="40379" y="31258"/>
                    <a:pt x="40252" y="31163"/>
                  </a:cubicBezTo>
                  <a:lnTo>
                    <a:pt x="40252" y="31163"/>
                  </a:lnTo>
                  <a:cubicBezTo>
                    <a:pt x="40062" y="31321"/>
                    <a:pt x="39872" y="31480"/>
                    <a:pt x="39682" y="31638"/>
                  </a:cubicBezTo>
                  <a:cubicBezTo>
                    <a:pt x="39492" y="31796"/>
                    <a:pt x="39302" y="31923"/>
                    <a:pt x="39112" y="32081"/>
                  </a:cubicBezTo>
                  <a:cubicBezTo>
                    <a:pt x="38985" y="31986"/>
                    <a:pt x="39619" y="31321"/>
                    <a:pt x="40379" y="30783"/>
                  </a:cubicBezTo>
                  <a:cubicBezTo>
                    <a:pt x="40402" y="30773"/>
                    <a:pt x="40420" y="30769"/>
                    <a:pt x="40434" y="30769"/>
                  </a:cubicBezTo>
                  <a:cubicBezTo>
                    <a:pt x="40558" y="30769"/>
                    <a:pt x="40385" y="31103"/>
                    <a:pt x="40442" y="31131"/>
                  </a:cubicBezTo>
                  <a:cubicBezTo>
                    <a:pt x="40505" y="31005"/>
                    <a:pt x="41107" y="30530"/>
                    <a:pt x="41202" y="30498"/>
                  </a:cubicBezTo>
                  <a:lnTo>
                    <a:pt x="41202" y="30498"/>
                  </a:lnTo>
                  <a:cubicBezTo>
                    <a:pt x="41107" y="30593"/>
                    <a:pt x="41012" y="30688"/>
                    <a:pt x="40917" y="30815"/>
                  </a:cubicBezTo>
                  <a:cubicBezTo>
                    <a:pt x="41171" y="30656"/>
                    <a:pt x="41297" y="30498"/>
                    <a:pt x="41424" y="30308"/>
                  </a:cubicBezTo>
                  <a:cubicBezTo>
                    <a:pt x="41582" y="30118"/>
                    <a:pt x="41741" y="29960"/>
                    <a:pt x="42026" y="29801"/>
                  </a:cubicBezTo>
                  <a:cubicBezTo>
                    <a:pt x="42216" y="29643"/>
                    <a:pt x="42691" y="29516"/>
                    <a:pt x="42627" y="29389"/>
                  </a:cubicBezTo>
                  <a:lnTo>
                    <a:pt x="42627" y="29389"/>
                  </a:lnTo>
                  <a:cubicBezTo>
                    <a:pt x="42574" y="29406"/>
                    <a:pt x="42521" y="29413"/>
                    <a:pt x="42467" y="29413"/>
                  </a:cubicBezTo>
                  <a:cubicBezTo>
                    <a:pt x="42102" y="29413"/>
                    <a:pt x="41745" y="29072"/>
                    <a:pt x="41772" y="28851"/>
                  </a:cubicBezTo>
                  <a:cubicBezTo>
                    <a:pt x="41804" y="28819"/>
                    <a:pt x="42026" y="28661"/>
                    <a:pt x="42279" y="28471"/>
                  </a:cubicBezTo>
                  <a:cubicBezTo>
                    <a:pt x="42501" y="28281"/>
                    <a:pt x="42786" y="28091"/>
                    <a:pt x="42881" y="28028"/>
                  </a:cubicBezTo>
                  <a:cubicBezTo>
                    <a:pt x="42914" y="28014"/>
                    <a:pt x="42942" y="28007"/>
                    <a:pt x="42965" y="28007"/>
                  </a:cubicBezTo>
                  <a:cubicBezTo>
                    <a:pt x="43180" y="28007"/>
                    <a:pt x="42949" y="28579"/>
                    <a:pt x="43114" y="28579"/>
                  </a:cubicBezTo>
                  <a:cubicBezTo>
                    <a:pt x="43128" y="28579"/>
                    <a:pt x="43145" y="28575"/>
                    <a:pt x="43166" y="28566"/>
                  </a:cubicBezTo>
                  <a:cubicBezTo>
                    <a:pt x="43134" y="28534"/>
                    <a:pt x="43229" y="28313"/>
                    <a:pt x="43261" y="28249"/>
                  </a:cubicBezTo>
                  <a:cubicBezTo>
                    <a:pt x="43301" y="28216"/>
                    <a:pt x="43327" y="28205"/>
                    <a:pt x="43346" y="28205"/>
                  </a:cubicBezTo>
                  <a:cubicBezTo>
                    <a:pt x="43379" y="28205"/>
                    <a:pt x="43389" y="28238"/>
                    <a:pt x="43415" y="28238"/>
                  </a:cubicBezTo>
                  <a:cubicBezTo>
                    <a:pt x="43444" y="28238"/>
                    <a:pt x="43491" y="28198"/>
                    <a:pt x="43609" y="28028"/>
                  </a:cubicBezTo>
                  <a:cubicBezTo>
                    <a:pt x="43541" y="27892"/>
                    <a:pt x="43893" y="27531"/>
                    <a:pt x="43881" y="27531"/>
                  </a:cubicBezTo>
                  <a:lnTo>
                    <a:pt x="43881" y="27531"/>
                  </a:lnTo>
                  <a:cubicBezTo>
                    <a:pt x="43876" y="27531"/>
                    <a:pt x="43813" y="27589"/>
                    <a:pt x="43641" y="27743"/>
                  </a:cubicBezTo>
                  <a:cubicBezTo>
                    <a:pt x="43862" y="27299"/>
                    <a:pt x="43957" y="27331"/>
                    <a:pt x="44274" y="26856"/>
                  </a:cubicBezTo>
                  <a:lnTo>
                    <a:pt x="44274" y="26856"/>
                  </a:lnTo>
                  <a:cubicBezTo>
                    <a:pt x="44264" y="26861"/>
                    <a:pt x="44254" y="26864"/>
                    <a:pt x="44245" y="26864"/>
                  </a:cubicBezTo>
                  <a:cubicBezTo>
                    <a:pt x="44091" y="26864"/>
                    <a:pt x="44156" y="26135"/>
                    <a:pt x="44306" y="25716"/>
                  </a:cubicBezTo>
                  <a:cubicBezTo>
                    <a:pt x="44316" y="25736"/>
                    <a:pt x="44335" y="25743"/>
                    <a:pt x="44358" y="25743"/>
                  </a:cubicBezTo>
                  <a:cubicBezTo>
                    <a:pt x="44410" y="25743"/>
                    <a:pt x="44484" y="25706"/>
                    <a:pt x="44527" y="25684"/>
                  </a:cubicBezTo>
                  <a:cubicBezTo>
                    <a:pt x="44717" y="25241"/>
                    <a:pt x="44939" y="24924"/>
                    <a:pt x="45097" y="24607"/>
                  </a:cubicBezTo>
                  <a:cubicBezTo>
                    <a:pt x="45256" y="24259"/>
                    <a:pt x="45414" y="23942"/>
                    <a:pt x="45541" y="23499"/>
                  </a:cubicBezTo>
                  <a:cubicBezTo>
                    <a:pt x="45616" y="23449"/>
                    <a:pt x="45751" y="23181"/>
                    <a:pt x="45819" y="23181"/>
                  </a:cubicBezTo>
                  <a:cubicBezTo>
                    <a:pt x="45837" y="23181"/>
                    <a:pt x="45851" y="23199"/>
                    <a:pt x="45858" y="23246"/>
                  </a:cubicBezTo>
                  <a:cubicBezTo>
                    <a:pt x="45889" y="23087"/>
                    <a:pt x="45826" y="22961"/>
                    <a:pt x="45889" y="22676"/>
                  </a:cubicBezTo>
                  <a:cubicBezTo>
                    <a:pt x="45954" y="22581"/>
                    <a:pt x="45991" y="22544"/>
                    <a:pt x="46009" y="22544"/>
                  </a:cubicBezTo>
                  <a:cubicBezTo>
                    <a:pt x="46075" y="22544"/>
                    <a:pt x="45906" y="23028"/>
                    <a:pt x="46010" y="23028"/>
                  </a:cubicBezTo>
                  <a:cubicBezTo>
                    <a:pt x="46031" y="23028"/>
                    <a:pt x="46063" y="23008"/>
                    <a:pt x="46111" y="22961"/>
                  </a:cubicBezTo>
                  <a:cubicBezTo>
                    <a:pt x="45984" y="22866"/>
                    <a:pt x="46111" y="22169"/>
                    <a:pt x="46111" y="21757"/>
                  </a:cubicBezTo>
                  <a:lnTo>
                    <a:pt x="46111" y="21757"/>
                  </a:lnTo>
                  <a:cubicBezTo>
                    <a:pt x="45984" y="21821"/>
                    <a:pt x="45921" y="22042"/>
                    <a:pt x="45889" y="22296"/>
                  </a:cubicBezTo>
                  <a:cubicBezTo>
                    <a:pt x="45858" y="22581"/>
                    <a:pt x="45858" y="22897"/>
                    <a:pt x="45826" y="23087"/>
                  </a:cubicBezTo>
                  <a:cubicBezTo>
                    <a:pt x="45699" y="23056"/>
                    <a:pt x="45604" y="22834"/>
                    <a:pt x="45541" y="22517"/>
                  </a:cubicBezTo>
                  <a:cubicBezTo>
                    <a:pt x="45478" y="22201"/>
                    <a:pt x="45478" y="21789"/>
                    <a:pt x="45446" y="21346"/>
                  </a:cubicBezTo>
                  <a:cubicBezTo>
                    <a:pt x="45462" y="20971"/>
                    <a:pt x="45529" y="20898"/>
                    <a:pt x="45585" y="20898"/>
                  </a:cubicBezTo>
                  <a:cubicBezTo>
                    <a:pt x="45621" y="20898"/>
                    <a:pt x="45654" y="20929"/>
                    <a:pt x="45666" y="20929"/>
                  </a:cubicBezTo>
                  <a:cubicBezTo>
                    <a:pt x="45671" y="20929"/>
                    <a:pt x="45672" y="20922"/>
                    <a:pt x="45668" y="20902"/>
                  </a:cubicBezTo>
                  <a:cubicBezTo>
                    <a:pt x="45699" y="20554"/>
                    <a:pt x="45699" y="20332"/>
                    <a:pt x="45668" y="20110"/>
                  </a:cubicBezTo>
                  <a:cubicBezTo>
                    <a:pt x="45636" y="19920"/>
                    <a:pt x="45573" y="19794"/>
                    <a:pt x="45509" y="19667"/>
                  </a:cubicBezTo>
                  <a:cubicBezTo>
                    <a:pt x="45446" y="19540"/>
                    <a:pt x="45383" y="19414"/>
                    <a:pt x="45383" y="19255"/>
                  </a:cubicBezTo>
                  <a:cubicBezTo>
                    <a:pt x="45351" y="19097"/>
                    <a:pt x="45319" y="18907"/>
                    <a:pt x="45383" y="18622"/>
                  </a:cubicBezTo>
                  <a:cubicBezTo>
                    <a:pt x="45444" y="18437"/>
                    <a:pt x="45516" y="18386"/>
                    <a:pt x="45587" y="18386"/>
                  </a:cubicBezTo>
                  <a:cubicBezTo>
                    <a:pt x="45673" y="18386"/>
                    <a:pt x="45758" y="18458"/>
                    <a:pt x="45828" y="18458"/>
                  </a:cubicBezTo>
                  <a:cubicBezTo>
                    <a:pt x="45850" y="18458"/>
                    <a:pt x="45871" y="18451"/>
                    <a:pt x="45889" y="18432"/>
                  </a:cubicBezTo>
                  <a:cubicBezTo>
                    <a:pt x="45953" y="18749"/>
                    <a:pt x="45921" y="18970"/>
                    <a:pt x="45889" y="19192"/>
                  </a:cubicBezTo>
                  <a:cubicBezTo>
                    <a:pt x="45858" y="19414"/>
                    <a:pt x="45826" y="19604"/>
                    <a:pt x="45826" y="19794"/>
                  </a:cubicBezTo>
                  <a:lnTo>
                    <a:pt x="45921" y="19287"/>
                  </a:lnTo>
                  <a:cubicBezTo>
                    <a:pt x="45984" y="19477"/>
                    <a:pt x="46048" y="19889"/>
                    <a:pt x="45984" y="20110"/>
                  </a:cubicBezTo>
                  <a:cubicBezTo>
                    <a:pt x="46048" y="19920"/>
                    <a:pt x="46079" y="19319"/>
                    <a:pt x="46048" y="18622"/>
                  </a:cubicBezTo>
                  <a:cubicBezTo>
                    <a:pt x="46016" y="18274"/>
                    <a:pt x="45953" y="17925"/>
                    <a:pt x="45921" y="17577"/>
                  </a:cubicBezTo>
                  <a:cubicBezTo>
                    <a:pt x="45889" y="17229"/>
                    <a:pt x="45826" y="16912"/>
                    <a:pt x="45826" y="16627"/>
                  </a:cubicBezTo>
                  <a:cubicBezTo>
                    <a:pt x="45725" y="16476"/>
                    <a:pt x="45604" y="16264"/>
                    <a:pt x="45543" y="16264"/>
                  </a:cubicBezTo>
                  <a:cubicBezTo>
                    <a:pt x="45527" y="16264"/>
                    <a:pt x="45516" y="16278"/>
                    <a:pt x="45509" y="16310"/>
                  </a:cubicBezTo>
                  <a:lnTo>
                    <a:pt x="45636" y="16627"/>
                  </a:lnTo>
                  <a:cubicBezTo>
                    <a:pt x="45625" y="16685"/>
                    <a:pt x="45608" y="16708"/>
                    <a:pt x="45586" y="16708"/>
                  </a:cubicBezTo>
                  <a:cubicBezTo>
                    <a:pt x="45503" y="16708"/>
                    <a:pt x="45360" y="16377"/>
                    <a:pt x="45306" y="16377"/>
                  </a:cubicBezTo>
                  <a:cubicBezTo>
                    <a:pt x="45289" y="16377"/>
                    <a:pt x="45281" y="16411"/>
                    <a:pt x="45288" y="16500"/>
                  </a:cubicBezTo>
                  <a:cubicBezTo>
                    <a:pt x="45097" y="16089"/>
                    <a:pt x="44781" y="15677"/>
                    <a:pt x="44654" y="15043"/>
                  </a:cubicBezTo>
                  <a:lnTo>
                    <a:pt x="44795" y="14875"/>
                  </a:lnTo>
                  <a:lnTo>
                    <a:pt x="44795" y="14875"/>
                  </a:lnTo>
                  <a:cubicBezTo>
                    <a:pt x="44783" y="14916"/>
                    <a:pt x="44789" y="15011"/>
                    <a:pt x="44812" y="15107"/>
                  </a:cubicBezTo>
                  <a:cubicBezTo>
                    <a:pt x="44844" y="15233"/>
                    <a:pt x="44876" y="15360"/>
                    <a:pt x="44939" y="15423"/>
                  </a:cubicBezTo>
                  <a:cubicBezTo>
                    <a:pt x="44865" y="15319"/>
                    <a:pt x="44846" y="15089"/>
                    <a:pt x="44808" y="14859"/>
                  </a:cubicBezTo>
                  <a:lnTo>
                    <a:pt x="44808" y="14859"/>
                  </a:lnTo>
                  <a:lnTo>
                    <a:pt x="44812" y="14853"/>
                  </a:lnTo>
                  <a:cubicBezTo>
                    <a:pt x="44811" y="14853"/>
                    <a:pt x="44809" y="14854"/>
                    <a:pt x="44808" y="14855"/>
                  </a:cubicBezTo>
                  <a:lnTo>
                    <a:pt x="44808" y="14855"/>
                  </a:lnTo>
                  <a:cubicBezTo>
                    <a:pt x="44765" y="14595"/>
                    <a:pt x="44696" y="14335"/>
                    <a:pt x="44496" y="14252"/>
                  </a:cubicBezTo>
                  <a:lnTo>
                    <a:pt x="44496" y="14252"/>
                  </a:lnTo>
                  <a:cubicBezTo>
                    <a:pt x="44527" y="14410"/>
                    <a:pt x="44527" y="14568"/>
                    <a:pt x="44527" y="14727"/>
                  </a:cubicBezTo>
                  <a:cubicBezTo>
                    <a:pt x="44464" y="14632"/>
                    <a:pt x="44401" y="14505"/>
                    <a:pt x="44306" y="14410"/>
                  </a:cubicBezTo>
                  <a:cubicBezTo>
                    <a:pt x="44242" y="14315"/>
                    <a:pt x="44147" y="14220"/>
                    <a:pt x="44052" y="14093"/>
                  </a:cubicBezTo>
                  <a:cubicBezTo>
                    <a:pt x="43894" y="13872"/>
                    <a:pt x="43767" y="13650"/>
                    <a:pt x="43672" y="13397"/>
                  </a:cubicBezTo>
                  <a:lnTo>
                    <a:pt x="43672" y="13397"/>
                  </a:lnTo>
                  <a:cubicBezTo>
                    <a:pt x="43577" y="13713"/>
                    <a:pt x="43736" y="13492"/>
                    <a:pt x="43704" y="13967"/>
                  </a:cubicBezTo>
                  <a:cubicBezTo>
                    <a:pt x="43719" y="13915"/>
                    <a:pt x="43737" y="13892"/>
                    <a:pt x="43758" y="13892"/>
                  </a:cubicBezTo>
                  <a:cubicBezTo>
                    <a:pt x="43827" y="13892"/>
                    <a:pt x="43924" y="14129"/>
                    <a:pt x="44021" y="14347"/>
                  </a:cubicBezTo>
                  <a:cubicBezTo>
                    <a:pt x="44108" y="14566"/>
                    <a:pt x="44181" y="14770"/>
                    <a:pt x="44238" y="14770"/>
                  </a:cubicBezTo>
                  <a:cubicBezTo>
                    <a:pt x="44259" y="14770"/>
                    <a:pt x="44278" y="14743"/>
                    <a:pt x="44294" y="14681"/>
                  </a:cubicBezTo>
                  <a:lnTo>
                    <a:pt x="44294" y="14681"/>
                  </a:lnTo>
                  <a:cubicBezTo>
                    <a:pt x="44247" y="14906"/>
                    <a:pt x="44278" y="15056"/>
                    <a:pt x="44337" y="15233"/>
                  </a:cubicBezTo>
                  <a:cubicBezTo>
                    <a:pt x="44369" y="15423"/>
                    <a:pt x="44401" y="15614"/>
                    <a:pt x="44369" y="15899"/>
                  </a:cubicBezTo>
                  <a:cubicBezTo>
                    <a:pt x="44400" y="15883"/>
                    <a:pt x="44423" y="15831"/>
                    <a:pt x="44449" y="15831"/>
                  </a:cubicBezTo>
                  <a:cubicBezTo>
                    <a:pt x="44478" y="15831"/>
                    <a:pt x="44510" y="15891"/>
                    <a:pt x="44559" y="16120"/>
                  </a:cubicBezTo>
                  <a:cubicBezTo>
                    <a:pt x="44591" y="16152"/>
                    <a:pt x="44622" y="16184"/>
                    <a:pt x="44622" y="16215"/>
                  </a:cubicBezTo>
                  <a:cubicBezTo>
                    <a:pt x="44654" y="16089"/>
                    <a:pt x="44654" y="15994"/>
                    <a:pt x="44686" y="15962"/>
                  </a:cubicBezTo>
                  <a:cubicBezTo>
                    <a:pt x="44812" y="16025"/>
                    <a:pt x="44876" y="16247"/>
                    <a:pt x="44971" y="16500"/>
                  </a:cubicBezTo>
                  <a:cubicBezTo>
                    <a:pt x="45034" y="16595"/>
                    <a:pt x="45066" y="16722"/>
                    <a:pt x="45097" y="16817"/>
                  </a:cubicBezTo>
                  <a:cubicBezTo>
                    <a:pt x="45161" y="16912"/>
                    <a:pt x="45192" y="17007"/>
                    <a:pt x="45224" y="17070"/>
                  </a:cubicBezTo>
                  <a:cubicBezTo>
                    <a:pt x="45224" y="17153"/>
                    <a:pt x="45213" y="17180"/>
                    <a:pt x="45197" y="17180"/>
                  </a:cubicBezTo>
                  <a:cubicBezTo>
                    <a:pt x="45169" y="17180"/>
                    <a:pt x="45123" y="17093"/>
                    <a:pt x="45092" y="17093"/>
                  </a:cubicBezTo>
                  <a:cubicBezTo>
                    <a:pt x="45081" y="17093"/>
                    <a:pt x="45072" y="17104"/>
                    <a:pt x="45066" y="17134"/>
                  </a:cubicBezTo>
                  <a:lnTo>
                    <a:pt x="45256" y="17482"/>
                  </a:lnTo>
                  <a:cubicBezTo>
                    <a:pt x="45168" y="17526"/>
                    <a:pt x="45126" y="17873"/>
                    <a:pt x="45056" y="17873"/>
                  </a:cubicBezTo>
                  <a:cubicBezTo>
                    <a:pt x="45025" y="17873"/>
                    <a:pt x="44988" y="17804"/>
                    <a:pt x="44939" y="17609"/>
                  </a:cubicBezTo>
                  <a:lnTo>
                    <a:pt x="44939" y="17609"/>
                  </a:lnTo>
                  <a:cubicBezTo>
                    <a:pt x="44939" y="17799"/>
                    <a:pt x="44971" y="17989"/>
                    <a:pt x="45002" y="18179"/>
                  </a:cubicBezTo>
                  <a:cubicBezTo>
                    <a:pt x="44971" y="18527"/>
                    <a:pt x="44939" y="18970"/>
                    <a:pt x="45034" y="19255"/>
                  </a:cubicBezTo>
                  <a:cubicBezTo>
                    <a:pt x="45009" y="19458"/>
                    <a:pt x="45125" y="19762"/>
                    <a:pt x="45108" y="19762"/>
                  </a:cubicBezTo>
                  <a:cubicBezTo>
                    <a:pt x="45104" y="19762"/>
                    <a:pt x="45091" y="19743"/>
                    <a:pt x="45066" y="19699"/>
                  </a:cubicBezTo>
                  <a:lnTo>
                    <a:pt x="45066" y="19699"/>
                  </a:lnTo>
                  <a:cubicBezTo>
                    <a:pt x="45129" y="19984"/>
                    <a:pt x="45129" y="20301"/>
                    <a:pt x="45129" y="20586"/>
                  </a:cubicBezTo>
                  <a:lnTo>
                    <a:pt x="45097" y="20586"/>
                  </a:lnTo>
                  <a:cubicBezTo>
                    <a:pt x="45097" y="20807"/>
                    <a:pt x="45066" y="21029"/>
                    <a:pt x="45066" y="21251"/>
                  </a:cubicBezTo>
                  <a:cubicBezTo>
                    <a:pt x="45034" y="21472"/>
                    <a:pt x="45034" y="21726"/>
                    <a:pt x="45002" y="21947"/>
                  </a:cubicBezTo>
                  <a:cubicBezTo>
                    <a:pt x="44971" y="22201"/>
                    <a:pt x="44907" y="22422"/>
                    <a:pt x="44844" y="22676"/>
                  </a:cubicBezTo>
                  <a:cubicBezTo>
                    <a:pt x="44781" y="22897"/>
                    <a:pt x="44654" y="23119"/>
                    <a:pt x="44527" y="23341"/>
                  </a:cubicBezTo>
                  <a:cubicBezTo>
                    <a:pt x="44496" y="23657"/>
                    <a:pt x="44401" y="23974"/>
                    <a:pt x="44211" y="24417"/>
                  </a:cubicBezTo>
                  <a:lnTo>
                    <a:pt x="44052" y="24449"/>
                  </a:lnTo>
                  <a:cubicBezTo>
                    <a:pt x="43926" y="24829"/>
                    <a:pt x="43482" y="25463"/>
                    <a:pt x="43514" y="25653"/>
                  </a:cubicBezTo>
                  <a:cubicBezTo>
                    <a:pt x="43261" y="25748"/>
                    <a:pt x="43039" y="26159"/>
                    <a:pt x="42786" y="26571"/>
                  </a:cubicBezTo>
                  <a:cubicBezTo>
                    <a:pt x="42722" y="26698"/>
                    <a:pt x="42659" y="26793"/>
                    <a:pt x="42627" y="26919"/>
                  </a:cubicBezTo>
                  <a:cubicBezTo>
                    <a:pt x="42532" y="27014"/>
                    <a:pt x="42469" y="27109"/>
                    <a:pt x="42406" y="27204"/>
                  </a:cubicBezTo>
                  <a:cubicBezTo>
                    <a:pt x="42279" y="27426"/>
                    <a:pt x="42184" y="27616"/>
                    <a:pt x="42057" y="27743"/>
                  </a:cubicBezTo>
                  <a:lnTo>
                    <a:pt x="42152" y="27838"/>
                  </a:lnTo>
                  <a:cubicBezTo>
                    <a:pt x="41994" y="28028"/>
                    <a:pt x="41867" y="28218"/>
                    <a:pt x="41709" y="28408"/>
                  </a:cubicBezTo>
                  <a:cubicBezTo>
                    <a:pt x="41582" y="28598"/>
                    <a:pt x="41392" y="28819"/>
                    <a:pt x="41234" y="29041"/>
                  </a:cubicBezTo>
                  <a:lnTo>
                    <a:pt x="41329" y="29104"/>
                  </a:lnTo>
                  <a:cubicBezTo>
                    <a:pt x="41044" y="29548"/>
                    <a:pt x="40315" y="29960"/>
                    <a:pt x="39714" y="30498"/>
                  </a:cubicBezTo>
                  <a:cubicBezTo>
                    <a:pt x="39714" y="30435"/>
                    <a:pt x="39872" y="30308"/>
                    <a:pt x="39999" y="30213"/>
                  </a:cubicBezTo>
                  <a:lnTo>
                    <a:pt x="39999" y="30213"/>
                  </a:lnTo>
                  <a:cubicBezTo>
                    <a:pt x="39587" y="30466"/>
                    <a:pt x="39175" y="30783"/>
                    <a:pt x="38795" y="31131"/>
                  </a:cubicBezTo>
                  <a:cubicBezTo>
                    <a:pt x="38605" y="31290"/>
                    <a:pt x="38415" y="31448"/>
                    <a:pt x="38194" y="31575"/>
                  </a:cubicBezTo>
                  <a:cubicBezTo>
                    <a:pt x="38004" y="31733"/>
                    <a:pt x="37814" y="31828"/>
                    <a:pt x="37592" y="31923"/>
                  </a:cubicBezTo>
                  <a:cubicBezTo>
                    <a:pt x="37418" y="32039"/>
                    <a:pt x="37297" y="32128"/>
                    <a:pt x="37157" y="32167"/>
                  </a:cubicBezTo>
                  <a:lnTo>
                    <a:pt x="37157" y="32167"/>
                  </a:lnTo>
                  <a:cubicBezTo>
                    <a:pt x="37163" y="32162"/>
                    <a:pt x="37170" y="32155"/>
                    <a:pt x="37180" y="32145"/>
                  </a:cubicBezTo>
                  <a:lnTo>
                    <a:pt x="37180" y="32145"/>
                  </a:lnTo>
                  <a:cubicBezTo>
                    <a:pt x="37169" y="32156"/>
                    <a:pt x="37157" y="32164"/>
                    <a:pt x="37145" y="32170"/>
                  </a:cubicBezTo>
                  <a:lnTo>
                    <a:pt x="37145" y="32170"/>
                  </a:lnTo>
                  <a:cubicBezTo>
                    <a:pt x="37136" y="32172"/>
                    <a:pt x="37126" y="32174"/>
                    <a:pt x="37117" y="32176"/>
                  </a:cubicBezTo>
                  <a:cubicBezTo>
                    <a:pt x="37124" y="32176"/>
                    <a:pt x="37129" y="32176"/>
                    <a:pt x="37133" y="32176"/>
                  </a:cubicBezTo>
                  <a:lnTo>
                    <a:pt x="37133" y="32176"/>
                  </a:lnTo>
                  <a:cubicBezTo>
                    <a:pt x="37117" y="32184"/>
                    <a:pt x="37101" y="32192"/>
                    <a:pt x="37085" y="32208"/>
                  </a:cubicBezTo>
                  <a:cubicBezTo>
                    <a:pt x="37040" y="32223"/>
                    <a:pt x="36996" y="32238"/>
                    <a:pt x="36951" y="32253"/>
                  </a:cubicBezTo>
                  <a:lnTo>
                    <a:pt x="36951" y="32253"/>
                  </a:lnTo>
                  <a:cubicBezTo>
                    <a:pt x="36983" y="32245"/>
                    <a:pt x="37016" y="32240"/>
                    <a:pt x="37054" y="32240"/>
                  </a:cubicBezTo>
                  <a:cubicBezTo>
                    <a:pt x="36895" y="32303"/>
                    <a:pt x="36674" y="32430"/>
                    <a:pt x="36452" y="32588"/>
                  </a:cubicBezTo>
                  <a:lnTo>
                    <a:pt x="36325" y="32556"/>
                  </a:lnTo>
                  <a:cubicBezTo>
                    <a:pt x="36293" y="32556"/>
                    <a:pt x="36293" y="32556"/>
                    <a:pt x="36262" y="32588"/>
                  </a:cubicBezTo>
                  <a:cubicBezTo>
                    <a:pt x="36040" y="32651"/>
                    <a:pt x="36103" y="32683"/>
                    <a:pt x="36262" y="32683"/>
                  </a:cubicBezTo>
                  <a:cubicBezTo>
                    <a:pt x="36135" y="32778"/>
                    <a:pt x="36040" y="32841"/>
                    <a:pt x="35945" y="32873"/>
                  </a:cubicBezTo>
                  <a:cubicBezTo>
                    <a:pt x="35850" y="32873"/>
                    <a:pt x="35692" y="32936"/>
                    <a:pt x="35533" y="33031"/>
                  </a:cubicBezTo>
                  <a:cubicBezTo>
                    <a:pt x="35375" y="33126"/>
                    <a:pt x="35217" y="33190"/>
                    <a:pt x="35058" y="33190"/>
                  </a:cubicBezTo>
                  <a:cubicBezTo>
                    <a:pt x="34995" y="33253"/>
                    <a:pt x="34678" y="33380"/>
                    <a:pt x="34393" y="33506"/>
                  </a:cubicBezTo>
                  <a:cubicBezTo>
                    <a:pt x="34137" y="33621"/>
                    <a:pt x="33880" y="33760"/>
                    <a:pt x="33785" y="33833"/>
                  </a:cubicBezTo>
                  <a:lnTo>
                    <a:pt x="33785" y="33833"/>
                  </a:lnTo>
                  <a:cubicBezTo>
                    <a:pt x="33795" y="33830"/>
                    <a:pt x="33808" y="33827"/>
                    <a:pt x="33823" y="33823"/>
                  </a:cubicBezTo>
                  <a:lnTo>
                    <a:pt x="33823" y="33823"/>
                  </a:lnTo>
                  <a:cubicBezTo>
                    <a:pt x="33809" y="33828"/>
                    <a:pt x="33794" y="33833"/>
                    <a:pt x="33780" y="33837"/>
                  </a:cubicBezTo>
                  <a:lnTo>
                    <a:pt x="33780" y="33837"/>
                  </a:lnTo>
                  <a:cubicBezTo>
                    <a:pt x="33782" y="33836"/>
                    <a:pt x="33783" y="33835"/>
                    <a:pt x="33785" y="33833"/>
                  </a:cubicBezTo>
                  <a:lnTo>
                    <a:pt x="33785" y="33833"/>
                  </a:lnTo>
                  <a:cubicBezTo>
                    <a:pt x="33761" y="33840"/>
                    <a:pt x="33750" y="33845"/>
                    <a:pt x="33746" y="33848"/>
                  </a:cubicBezTo>
                  <a:lnTo>
                    <a:pt x="33746" y="33848"/>
                  </a:lnTo>
                  <a:cubicBezTo>
                    <a:pt x="33757" y="33845"/>
                    <a:pt x="33769" y="33841"/>
                    <a:pt x="33780" y="33837"/>
                  </a:cubicBezTo>
                  <a:lnTo>
                    <a:pt x="33780" y="33837"/>
                  </a:lnTo>
                  <a:cubicBezTo>
                    <a:pt x="33772" y="33844"/>
                    <a:pt x="33765" y="33850"/>
                    <a:pt x="33760" y="33855"/>
                  </a:cubicBezTo>
                  <a:cubicBezTo>
                    <a:pt x="33760" y="33855"/>
                    <a:pt x="33738" y="33855"/>
                    <a:pt x="33746" y="33848"/>
                  </a:cubicBezTo>
                  <a:lnTo>
                    <a:pt x="33746" y="33848"/>
                  </a:lnTo>
                  <a:cubicBezTo>
                    <a:pt x="33487" y="33930"/>
                    <a:pt x="33233" y="33990"/>
                    <a:pt x="33032" y="34076"/>
                  </a:cubicBezTo>
                  <a:lnTo>
                    <a:pt x="32873" y="34045"/>
                  </a:lnTo>
                  <a:cubicBezTo>
                    <a:pt x="32715" y="34140"/>
                    <a:pt x="32493" y="34235"/>
                    <a:pt x="32303" y="34330"/>
                  </a:cubicBezTo>
                  <a:cubicBezTo>
                    <a:pt x="32156" y="34354"/>
                    <a:pt x="32042" y="34369"/>
                    <a:pt x="31978" y="34369"/>
                  </a:cubicBezTo>
                  <a:cubicBezTo>
                    <a:pt x="31880" y="34369"/>
                    <a:pt x="31898" y="34334"/>
                    <a:pt x="32091" y="34245"/>
                  </a:cubicBezTo>
                  <a:lnTo>
                    <a:pt x="32091" y="34245"/>
                  </a:lnTo>
                  <a:cubicBezTo>
                    <a:pt x="31695" y="34426"/>
                    <a:pt x="31509" y="34458"/>
                    <a:pt x="31353" y="34520"/>
                  </a:cubicBezTo>
                  <a:cubicBezTo>
                    <a:pt x="31195" y="34552"/>
                    <a:pt x="31036" y="34615"/>
                    <a:pt x="30688" y="34742"/>
                  </a:cubicBezTo>
                  <a:lnTo>
                    <a:pt x="30720" y="34678"/>
                  </a:lnTo>
                  <a:lnTo>
                    <a:pt x="30720" y="34678"/>
                  </a:lnTo>
                  <a:cubicBezTo>
                    <a:pt x="30435" y="34742"/>
                    <a:pt x="30023" y="34900"/>
                    <a:pt x="29833" y="34900"/>
                  </a:cubicBezTo>
                  <a:cubicBezTo>
                    <a:pt x="29516" y="34900"/>
                    <a:pt x="28756" y="35058"/>
                    <a:pt x="27870" y="35185"/>
                  </a:cubicBezTo>
                  <a:cubicBezTo>
                    <a:pt x="26983" y="35312"/>
                    <a:pt x="25969" y="35407"/>
                    <a:pt x="25178" y="35407"/>
                  </a:cubicBezTo>
                  <a:cubicBezTo>
                    <a:pt x="25307" y="35471"/>
                    <a:pt x="25204" y="35483"/>
                    <a:pt x="25034" y="35483"/>
                  </a:cubicBezTo>
                  <a:cubicBezTo>
                    <a:pt x="24937" y="35483"/>
                    <a:pt x="24817" y="35479"/>
                    <a:pt x="24707" y="35479"/>
                  </a:cubicBezTo>
                  <a:cubicBezTo>
                    <a:pt x="24541" y="35479"/>
                    <a:pt x="24397" y="35488"/>
                    <a:pt x="24386" y="35533"/>
                  </a:cubicBezTo>
                  <a:cubicBezTo>
                    <a:pt x="24291" y="35502"/>
                    <a:pt x="24069" y="35470"/>
                    <a:pt x="24323" y="35438"/>
                  </a:cubicBezTo>
                  <a:lnTo>
                    <a:pt x="24323" y="35438"/>
                  </a:lnTo>
                  <a:cubicBezTo>
                    <a:pt x="24078" y="35457"/>
                    <a:pt x="23870" y="35462"/>
                    <a:pt x="23683" y="35462"/>
                  </a:cubicBezTo>
                  <a:cubicBezTo>
                    <a:pt x="23485" y="35462"/>
                    <a:pt x="23311" y="35456"/>
                    <a:pt x="23143" y="35456"/>
                  </a:cubicBezTo>
                  <a:cubicBezTo>
                    <a:pt x="22936" y="35456"/>
                    <a:pt x="22739" y="35465"/>
                    <a:pt x="22517" y="35502"/>
                  </a:cubicBezTo>
                  <a:cubicBezTo>
                    <a:pt x="22422" y="35470"/>
                    <a:pt x="22707" y="35470"/>
                    <a:pt x="22612" y="35438"/>
                  </a:cubicBezTo>
                  <a:cubicBezTo>
                    <a:pt x="22570" y="35438"/>
                    <a:pt x="22472" y="35452"/>
                    <a:pt x="22383" y="35452"/>
                  </a:cubicBezTo>
                  <a:cubicBezTo>
                    <a:pt x="22338" y="35452"/>
                    <a:pt x="22296" y="35449"/>
                    <a:pt x="22264" y="35438"/>
                  </a:cubicBezTo>
                  <a:cubicBezTo>
                    <a:pt x="22201" y="35407"/>
                    <a:pt x="22391" y="35407"/>
                    <a:pt x="22517" y="35375"/>
                  </a:cubicBezTo>
                  <a:cubicBezTo>
                    <a:pt x="21694" y="35375"/>
                    <a:pt x="21599" y="35502"/>
                    <a:pt x="21536" y="35628"/>
                  </a:cubicBezTo>
                  <a:cubicBezTo>
                    <a:pt x="21351" y="35600"/>
                    <a:pt x="21204" y="35584"/>
                    <a:pt x="21073" y="35584"/>
                  </a:cubicBezTo>
                  <a:cubicBezTo>
                    <a:pt x="20912" y="35584"/>
                    <a:pt x="20774" y="35608"/>
                    <a:pt x="20617" y="35660"/>
                  </a:cubicBezTo>
                  <a:cubicBezTo>
                    <a:pt x="20459" y="35597"/>
                    <a:pt x="20206" y="35533"/>
                    <a:pt x="20744" y="35533"/>
                  </a:cubicBezTo>
                  <a:cubicBezTo>
                    <a:pt x="20514" y="35533"/>
                    <a:pt x="19680" y="35466"/>
                    <a:pt x="19231" y="35466"/>
                  </a:cubicBezTo>
                  <a:cubicBezTo>
                    <a:pt x="19062" y="35466"/>
                    <a:pt x="18947" y="35476"/>
                    <a:pt x="18939" y="35502"/>
                  </a:cubicBezTo>
                  <a:cubicBezTo>
                    <a:pt x="18844" y="35470"/>
                    <a:pt x="18527" y="35438"/>
                    <a:pt x="18432" y="35438"/>
                  </a:cubicBezTo>
                  <a:cubicBezTo>
                    <a:pt x="18115" y="35407"/>
                    <a:pt x="17957" y="35375"/>
                    <a:pt x="17767" y="35343"/>
                  </a:cubicBezTo>
                  <a:cubicBezTo>
                    <a:pt x="17609" y="35312"/>
                    <a:pt x="17450" y="35280"/>
                    <a:pt x="17134" y="35248"/>
                  </a:cubicBezTo>
                  <a:lnTo>
                    <a:pt x="17134" y="35248"/>
                  </a:lnTo>
                  <a:lnTo>
                    <a:pt x="17292" y="35280"/>
                  </a:lnTo>
                  <a:cubicBezTo>
                    <a:pt x="17229" y="35312"/>
                    <a:pt x="17157" y="35327"/>
                    <a:pt x="17082" y="35327"/>
                  </a:cubicBezTo>
                  <a:cubicBezTo>
                    <a:pt x="17007" y="35327"/>
                    <a:pt x="16928" y="35312"/>
                    <a:pt x="16849" y="35280"/>
                  </a:cubicBezTo>
                  <a:cubicBezTo>
                    <a:pt x="16690" y="35248"/>
                    <a:pt x="16500" y="35185"/>
                    <a:pt x="16247" y="35122"/>
                  </a:cubicBezTo>
                  <a:lnTo>
                    <a:pt x="16279" y="35122"/>
                  </a:lnTo>
                  <a:cubicBezTo>
                    <a:pt x="15709" y="34900"/>
                    <a:pt x="15614" y="34868"/>
                    <a:pt x="15487" y="34868"/>
                  </a:cubicBezTo>
                  <a:cubicBezTo>
                    <a:pt x="15360" y="34837"/>
                    <a:pt x="15234" y="34805"/>
                    <a:pt x="14695" y="34552"/>
                  </a:cubicBezTo>
                  <a:lnTo>
                    <a:pt x="14695" y="34552"/>
                  </a:lnTo>
                  <a:lnTo>
                    <a:pt x="14727" y="34710"/>
                  </a:lnTo>
                  <a:cubicBezTo>
                    <a:pt x="14704" y="34732"/>
                    <a:pt x="14674" y="34742"/>
                    <a:pt x="14638" y="34742"/>
                  </a:cubicBezTo>
                  <a:cubicBezTo>
                    <a:pt x="14366" y="34742"/>
                    <a:pt x="13734" y="34181"/>
                    <a:pt x="13175" y="34013"/>
                  </a:cubicBezTo>
                  <a:lnTo>
                    <a:pt x="13175" y="34013"/>
                  </a:lnTo>
                  <a:lnTo>
                    <a:pt x="13365" y="34203"/>
                  </a:lnTo>
                  <a:cubicBezTo>
                    <a:pt x="13175" y="34171"/>
                    <a:pt x="12985" y="33981"/>
                    <a:pt x="12795" y="33760"/>
                  </a:cubicBezTo>
                  <a:cubicBezTo>
                    <a:pt x="12605" y="33538"/>
                    <a:pt x="12447" y="33316"/>
                    <a:pt x="12288" y="33190"/>
                  </a:cubicBezTo>
                  <a:cubicBezTo>
                    <a:pt x="12276" y="33184"/>
                    <a:pt x="12273" y="33181"/>
                    <a:pt x="12277" y="33181"/>
                  </a:cubicBezTo>
                  <a:cubicBezTo>
                    <a:pt x="12294" y="33181"/>
                    <a:pt x="12433" y="33227"/>
                    <a:pt x="12510" y="33253"/>
                  </a:cubicBezTo>
                  <a:cubicBezTo>
                    <a:pt x="12271" y="33064"/>
                    <a:pt x="12164" y="33006"/>
                    <a:pt x="12109" y="33006"/>
                  </a:cubicBezTo>
                  <a:cubicBezTo>
                    <a:pt x="12023" y="33006"/>
                    <a:pt x="12066" y="33147"/>
                    <a:pt x="11938" y="33147"/>
                  </a:cubicBezTo>
                  <a:cubicBezTo>
                    <a:pt x="11887" y="33147"/>
                    <a:pt x="11810" y="33125"/>
                    <a:pt x="11687" y="33063"/>
                  </a:cubicBezTo>
                  <a:cubicBezTo>
                    <a:pt x="11623" y="32905"/>
                    <a:pt x="11940" y="32936"/>
                    <a:pt x="11528" y="32683"/>
                  </a:cubicBezTo>
                  <a:cubicBezTo>
                    <a:pt x="11370" y="32493"/>
                    <a:pt x="10198" y="32240"/>
                    <a:pt x="9786" y="31701"/>
                  </a:cubicBezTo>
                  <a:lnTo>
                    <a:pt x="9786" y="31701"/>
                  </a:lnTo>
                  <a:cubicBezTo>
                    <a:pt x="9833" y="31795"/>
                    <a:pt x="9880" y="31906"/>
                    <a:pt x="9773" y="31906"/>
                  </a:cubicBezTo>
                  <a:cubicBezTo>
                    <a:pt x="9735" y="31906"/>
                    <a:pt x="9679" y="31893"/>
                    <a:pt x="9596" y="31860"/>
                  </a:cubicBezTo>
                  <a:cubicBezTo>
                    <a:pt x="9406" y="31701"/>
                    <a:pt x="9153" y="31448"/>
                    <a:pt x="8931" y="31195"/>
                  </a:cubicBezTo>
                  <a:cubicBezTo>
                    <a:pt x="8710" y="30941"/>
                    <a:pt x="8456" y="30720"/>
                    <a:pt x="8203" y="30688"/>
                  </a:cubicBezTo>
                  <a:cubicBezTo>
                    <a:pt x="8171" y="30625"/>
                    <a:pt x="8171" y="30593"/>
                    <a:pt x="8171" y="30593"/>
                  </a:cubicBezTo>
                  <a:cubicBezTo>
                    <a:pt x="7823" y="30371"/>
                    <a:pt x="7158" y="29833"/>
                    <a:pt x="6873" y="29770"/>
                  </a:cubicBezTo>
                  <a:cubicBezTo>
                    <a:pt x="6936" y="29611"/>
                    <a:pt x="6810" y="29421"/>
                    <a:pt x="6651" y="29263"/>
                  </a:cubicBezTo>
                  <a:cubicBezTo>
                    <a:pt x="6493" y="29073"/>
                    <a:pt x="6271" y="28883"/>
                    <a:pt x="6050" y="28693"/>
                  </a:cubicBezTo>
                  <a:cubicBezTo>
                    <a:pt x="5860" y="28534"/>
                    <a:pt x="5638" y="28344"/>
                    <a:pt x="5511" y="28186"/>
                  </a:cubicBezTo>
                  <a:cubicBezTo>
                    <a:pt x="5416" y="28028"/>
                    <a:pt x="5353" y="27901"/>
                    <a:pt x="5479" y="27806"/>
                  </a:cubicBezTo>
                  <a:cubicBezTo>
                    <a:pt x="5226" y="27521"/>
                    <a:pt x="4973" y="27204"/>
                    <a:pt x="4751" y="26888"/>
                  </a:cubicBezTo>
                  <a:lnTo>
                    <a:pt x="4814" y="26888"/>
                  </a:lnTo>
                  <a:cubicBezTo>
                    <a:pt x="4624" y="26571"/>
                    <a:pt x="4466" y="26349"/>
                    <a:pt x="4308" y="26223"/>
                  </a:cubicBezTo>
                  <a:cubicBezTo>
                    <a:pt x="4181" y="26064"/>
                    <a:pt x="4054" y="26001"/>
                    <a:pt x="3928" y="25906"/>
                  </a:cubicBezTo>
                  <a:cubicBezTo>
                    <a:pt x="3899" y="25834"/>
                    <a:pt x="3909" y="25814"/>
                    <a:pt x="3932" y="25814"/>
                  </a:cubicBezTo>
                  <a:cubicBezTo>
                    <a:pt x="3960" y="25814"/>
                    <a:pt x="4005" y="25843"/>
                    <a:pt x="4023" y="25843"/>
                  </a:cubicBezTo>
                  <a:cubicBezTo>
                    <a:pt x="3801" y="25336"/>
                    <a:pt x="3674" y="25051"/>
                    <a:pt x="3516" y="24797"/>
                  </a:cubicBezTo>
                  <a:cubicBezTo>
                    <a:pt x="3389" y="24576"/>
                    <a:pt x="3199" y="24354"/>
                    <a:pt x="2883" y="24006"/>
                  </a:cubicBezTo>
                  <a:lnTo>
                    <a:pt x="3009" y="23847"/>
                  </a:lnTo>
                  <a:cubicBezTo>
                    <a:pt x="2914" y="23752"/>
                    <a:pt x="2851" y="23341"/>
                    <a:pt x="2724" y="22866"/>
                  </a:cubicBezTo>
                  <a:cubicBezTo>
                    <a:pt x="2661" y="22359"/>
                    <a:pt x="2503" y="21789"/>
                    <a:pt x="2313" y="21282"/>
                  </a:cubicBezTo>
                  <a:lnTo>
                    <a:pt x="2313" y="21282"/>
                  </a:lnTo>
                  <a:cubicBezTo>
                    <a:pt x="2313" y="21282"/>
                    <a:pt x="2376" y="21314"/>
                    <a:pt x="2408" y="21377"/>
                  </a:cubicBezTo>
                  <a:cubicBezTo>
                    <a:pt x="2154" y="20839"/>
                    <a:pt x="2186" y="20079"/>
                    <a:pt x="2218" y="19477"/>
                  </a:cubicBezTo>
                  <a:cubicBezTo>
                    <a:pt x="2249" y="19160"/>
                    <a:pt x="2249" y="18875"/>
                    <a:pt x="2218" y="18654"/>
                  </a:cubicBezTo>
                  <a:cubicBezTo>
                    <a:pt x="2186" y="18432"/>
                    <a:pt x="2091" y="18242"/>
                    <a:pt x="1901" y="18115"/>
                  </a:cubicBezTo>
                  <a:cubicBezTo>
                    <a:pt x="1838" y="17862"/>
                    <a:pt x="1774" y="17577"/>
                    <a:pt x="1743" y="17324"/>
                  </a:cubicBezTo>
                  <a:cubicBezTo>
                    <a:pt x="1703" y="17654"/>
                    <a:pt x="1653" y="17756"/>
                    <a:pt x="1599" y="17756"/>
                  </a:cubicBezTo>
                  <a:cubicBezTo>
                    <a:pt x="1510" y="17756"/>
                    <a:pt x="1409" y="17477"/>
                    <a:pt x="1318" y="17477"/>
                  </a:cubicBezTo>
                  <a:cubicBezTo>
                    <a:pt x="1289" y="17477"/>
                    <a:pt x="1262" y="17504"/>
                    <a:pt x="1236" y="17577"/>
                  </a:cubicBezTo>
                  <a:cubicBezTo>
                    <a:pt x="1236" y="17255"/>
                    <a:pt x="1420" y="16832"/>
                    <a:pt x="1520" y="16832"/>
                  </a:cubicBezTo>
                  <a:cubicBezTo>
                    <a:pt x="1558" y="16832"/>
                    <a:pt x="1584" y="16892"/>
                    <a:pt x="1584" y="17039"/>
                  </a:cubicBezTo>
                  <a:lnTo>
                    <a:pt x="1521" y="17102"/>
                  </a:lnTo>
                  <a:cubicBezTo>
                    <a:pt x="1544" y="17114"/>
                    <a:pt x="1566" y="17119"/>
                    <a:pt x="1585" y="17119"/>
                  </a:cubicBezTo>
                  <a:cubicBezTo>
                    <a:pt x="1726" y="17119"/>
                    <a:pt x="1782" y="16841"/>
                    <a:pt x="1838" y="16564"/>
                  </a:cubicBezTo>
                  <a:cubicBezTo>
                    <a:pt x="1898" y="16230"/>
                    <a:pt x="1959" y="15897"/>
                    <a:pt x="2075" y="15897"/>
                  </a:cubicBezTo>
                  <a:cubicBezTo>
                    <a:pt x="2080" y="15897"/>
                    <a:pt x="2086" y="15897"/>
                    <a:pt x="2091" y="15899"/>
                  </a:cubicBezTo>
                  <a:cubicBezTo>
                    <a:pt x="2154" y="15392"/>
                    <a:pt x="2344" y="14917"/>
                    <a:pt x="2471" y="14442"/>
                  </a:cubicBezTo>
                  <a:cubicBezTo>
                    <a:pt x="2534" y="14188"/>
                    <a:pt x="2629" y="13967"/>
                    <a:pt x="2724" y="13745"/>
                  </a:cubicBezTo>
                  <a:cubicBezTo>
                    <a:pt x="2819" y="13523"/>
                    <a:pt x="2883" y="13270"/>
                    <a:pt x="3009" y="13048"/>
                  </a:cubicBezTo>
                  <a:cubicBezTo>
                    <a:pt x="3231" y="12637"/>
                    <a:pt x="3421" y="12193"/>
                    <a:pt x="3706" y="11782"/>
                  </a:cubicBezTo>
                  <a:cubicBezTo>
                    <a:pt x="3801" y="11560"/>
                    <a:pt x="3928" y="11338"/>
                    <a:pt x="4054" y="11148"/>
                  </a:cubicBezTo>
                  <a:cubicBezTo>
                    <a:pt x="4181" y="10927"/>
                    <a:pt x="4308" y="10736"/>
                    <a:pt x="4403" y="10515"/>
                  </a:cubicBezTo>
                  <a:lnTo>
                    <a:pt x="4403" y="10515"/>
                  </a:lnTo>
                  <a:lnTo>
                    <a:pt x="4054" y="10546"/>
                  </a:lnTo>
                  <a:cubicBezTo>
                    <a:pt x="4149" y="10356"/>
                    <a:pt x="4276" y="10166"/>
                    <a:pt x="4403" y="10008"/>
                  </a:cubicBezTo>
                  <a:cubicBezTo>
                    <a:pt x="4454" y="9967"/>
                    <a:pt x="4506" y="9942"/>
                    <a:pt x="4543" y="9942"/>
                  </a:cubicBezTo>
                  <a:cubicBezTo>
                    <a:pt x="4621" y="9942"/>
                    <a:pt x="4637" y="10047"/>
                    <a:pt x="4466" y="10325"/>
                  </a:cubicBezTo>
                  <a:cubicBezTo>
                    <a:pt x="4751" y="10198"/>
                    <a:pt x="4783" y="9565"/>
                    <a:pt x="4719" y="9533"/>
                  </a:cubicBezTo>
                  <a:cubicBezTo>
                    <a:pt x="4868" y="9370"/>
                    <a:pt x="4954" y="9311"/>
                    <a:pt x="5000" y="9311"/>
                  </a:cubicBezTo>
                  <a:cubicBezTo>
                    <a:pt x="5052" y="9311"/>
                    <a:pt x="5053" y="9386"/>
                    <a:pt x="5036" y="9470"/>
                  </a:cubicBezTo>
                  <a:cubicBezTo>
                    <a:pt x="4985" y="9624"/>
                    <a:pt x="4933" y="9821"/>
                    <a:pt x="4950" y="9821"/>
                  </a:cubicBezTo>
                  <a:cubicBezTo>
                    <a:pt x="4954" y="9821"/>
                    <a:pt x="4961" y="9810"/>
                    <a:pt x="4973" y="9786"/>
                  </a:cubicBezTo>
                  <a:cubicBezTo>
                    <a:pt x="5036" y="9691"/>
                    <a:pt x="5099" y="9565"/>
                    <a:pt x="5163" y="9470"/>
                  </a:cubicBezTo>
                  <a:lnTo>
                    <a:pt x="5163" y="9470"/>
                  </a:lnTo>
                  <a:lnTo>
                    <a:pt x="5099" y="9501"/>
                  </a:lnTo>
                  <a:cubicBezTo>
                    <a:pt x="5194" y="9185"/>
                    <a:pt x="5099" y="9090"/>
                    <a:pt x="5448" y="8646"/>
                  </a:cubicBezTo>
                  <a:cubicBezTo>
                    <a:pt x="5549" y="8545"/>
                    <a:pt x="5610" y="8520"/>
                    <a:pt x="5653" y="8520"/>
                  </a:cubicBezTo>
                  <a:cubicBezTo>
                    <a:pt x="5695" y="8520"/>
                    <a:pt x="5719" y="8545"/>
                    <a:pt x="5748" y="8545"/>
                  </a:cubicBezTo>
                  <a:cubicBezTo>
                    <a:pt x="5762" y="8545"/>
                    <a:pt x="5777" y="8539"/>
                    <a:pt x="5796" y="8520"/>
                  </a:cubicBezTo>
                  <a:cubicBezTo>
                    <a:pt x="5828" y="8520"/>
                    <a:pt x="5860" y="8488"/>
                    <a:pt x="5955" y="8330"/>
                  </a:cubicBezTo>
                  <a:cubicBezTo>
                    <a:pt x="6113" y="8140"/>
                    <a:pt x="6303" y="7950"/>
                    <a:pt x="6493" y="7728"/>
                  </a:cubicBezTo>
                  <a:lnTo>
                    <a:pt x="6493" y="7728"/>
                  </a:lnTo>
                  <a:lnTo>
                    <a:pt x="6113" y="7823"/>
                  </a:lnTo>
                  <a:cubicBezTo>
                    <a:pt x="6246" y="7529"/>
                    <a:pt x="6537" y="7326"/>
                    <a:pt x="6341" y="7326"/>
                  </a:cubicBezTo>
                  <a:cubicBezTo>
                    <a:pt x="6307" y="7326"/>
                    <a:pt x="6257" y="7332"/>
                    <a:pt x="6189" y="7345"/>
                  </a:cubicBezTo>
                  <a:lnTo>
                    <a:pt x="6189" y="7345"/>
                  </a:lnTo>
                  <a:cubicBezTo>
                    <a:pt x="6539" y="7271"/>
                    <a:pt x="7102" y="6740"/>
                    <a:pt x="7665" y="6240"/>
                  </a:cubicBezTo>
                  <a:cubicBezTo>
                    <a:pt x="7950" y="5986"/>
                    <a:pt x="8235" y="5733"/>
                    <a:pt x="8488" y="5543"/>
                  </a:cubicBezTo>
                  <a:cubicBezTo>
                    <a:pt x="8710" y="5353"/>
                    <a:pt x="8900" y="5226"/>
                    <a:pt x="8995" y="5194"/>
                  </a:cubicBezTo>
                  <a:cubicBezTo>
                    <a:pt x="9311" y="4751"/>
                    <a:pt x="9755" y="4466"/>
                    <a:pt x="10325" y="4149"/>
                  </a:cubicBezTo>
                  <a:lnTo>
                    <a:pt x="10325" y="4149"/>
                  </a:lnTo>
                  <a:cubicBezTo>
                    <a:pt x="10309" y="4153"/>
                    <a:pt x="10293" y="4154"/>
                    <a:pt x="10276" y="4154"/>
                  </a:cubicBezTo>
                  <a:cubicBezTo>
                    <a:pt x="10129" y="4154"/>
                    <a:pt x="9995" y="4026"/>
                    <a:pt x="10452" y="3769"/>
                  </a:cubicBezTo>
                  <a:cubicBezTo>
                    <a:pt x="10467" y="3900"/>
                    <a:pt x="10533" y="3949"/>
                    <a:pt x="10632" y="3949"/>
                  </a:cubicBezTo>
                  <a:cubicBezTo>
                    <a:pt x="10918" y="3949"/>
                    <a:pt x="11484" y="3540"/>
                    <a:pt x="11909" y="3540"/>
                  </a:cubicBezTo>
                  <a:cubicBezTo>
                    <a:pt x="11924" y="3540"/>
                    <a:pt x="11939" y="3541"/>
                    <a:pt x="11954" y="3542"/>
                  </a:cubicBezTo>
                  <a:lnTo>
                    <a:pt x="11954" y="3542"/>
                  </a:lnTo>
                  <a:cubicBezTo>
                    <a:pt x="11843" y="3506"/>
                    <a:pt x="12132" y="3311"/>
                    <a:pt x="12447" y="3168"/>
                  </a:cubicBezTo>
                  <a:cubicBezTo>
                    <a:pt x="12763" y="2978"/>
                    <a:pt x="13048" y="2819"/>
                    <a:pt x="12700" y="2819"/>
                  </a:cubicBezTo>
                  <a:cubicBezTo>
                    <a:pt x="12798" y="2784"/>
                    <a:pt x="12857" y="2771"/>
                    <a:pt x="12894" y="2771"/>
                  </a:cubicBezTo>
                  <a:cubicBezTo>
                    <a:pt x="13016" y="2771"/>
                    <a:pt x="12897" y="2917"/>
                    <a:pt x="13120" y="2917"/>
                  </a:cubicBezTo>
                  <a:cubicBezTo>
                    <a:pt x="13137" y="2917"/>
                    <a:pt x="13155" y="2916"/>
                    <a:pt x="13175" y="2914"/>
                  </a:cubicBezTo>
                  <a:cubicBezTo>
                    <a:pt x="14125" y="2313"/>
                    <a:pt x="15455" y="2123"/>
                    <a:pt x="16785" y="1711"/>
                  </a:cubicBezTo>
                  <a:cubicBezTo>
                    <a:pt x="16785" y="1648"/>
                    <a:pt x="16532" y="1648"/>
                    <a:pt x="16817" y="1489"/>
                  </a:cubicBezTo>
                  <a:cubicBezTo>
                    <a:pt x="17070" y="1521"/>
                    <a:pt x="17324" y="1553"/>
                    <a:pt x="17577" y="1584"/>
                  </a:cubicBezTo>
                  <a:cubicBezTo>
                    <a:pt x="17803" y="1500"/>
                    <a:pt x="17777" y="1289"/>
                    <a:pt x="18127" y="1289"/>
                  </a:cubicBezTo>
                  <a:cubicBezTo>
                    <a:pt x="18170" y="1289"/>
                    <a:pt x="18219" y="1292"/>
                    <a:pt x="18274" y="1299"/>
                  </a:cubicBezTo>
                  <a:cubicBezTo>
                    <a:pt x="18210" y="1268"/>
                    <a:pt x="18084" y="1236"/>
                    <a:pt x="18274" y="1204"/>
                  </a:cubicBezTo>
                  <a:cubicBezTo>
                    <a:pt x="19604" y="1046"/>
                    <a:pt x="20966" y="856"/>
                    <a:pt x="22359" y="761"/>
                  </a:cubicBezTo>
                  <a:cubicBezTo>
                    <a:pt x="22707" y="745"/>
                    <a:pt x="23058" y="737"/>
                    <a:pt x="23409" y="737"/>
                  </a:cubicBezTo>
                  <a:cubicBezTo>
                    <a:pt x="24461" y="737"/>
                    <a:pt x="25518" y="808"/>
                    <a:pt x="26539" y="951"/>
                  </a:cubicBezTo>
                  <a:cubicBezTo>
                    <a:pt x="26365" y="919"/>
                    <a:pt x="26334" y="911"/>
                    <a:pt x="26381" y="911"/>
                  </a:cubicBezTo>
                  <a:cubicBezTo>
                    <a:pt x="26429" y="911"/>
                    <a:pt x="26555" y="919"/>
                    <a:pt x="26698" y="919"/>
                  </a:cubicBezTo>
                  <a:cubicBezTo>
                    <a:pt x="26539" y="919"/>
                    <a:pt x="26729" y="887"/>
                    <a:pt x="26698" y="856"/>
                  </a:cubicBezTo>
                  <a:lnTo>
                    <a:pt x="26698" y="856"/>
                  </a:lnTo>
                  <a:lnTo>
                    <a:pt x="27838" y="1046"/>
                  </a:lnTo>
                  <a:cubicBezTo>
                    <a:pt x="27853" y="1044"/>
                    <a:pt x="27871" y="1043"/>
                    <a:pt x="27893" y="1043"/>
                  </a:cubicBezTo>
                  <a:cubicBezTo>
                    <a:pt x="28170" y="1043"/>
                    <a:pt x="28957" y="1207"/>
                    <a:pt x="29163" y="1207"/>
                  </a:cubicBezTo>
                  <a:cubicBezTo>
                    <a:pt x="29179" y="1207"/>
                    <a:pt x="29191" y="1206"/>
                    <a:pt x="29200" y="1204"/>
                  </a:cubicBezTo>
                  <a:lnTo>
                    <a:pt x="28820" y="1141"/>
                  </a:lnTo>
                  <a:lnTo>
                    <a:pt x="28820" y="1141"/>
                  </a:lnTo>
                  <a:cubicBezTo>
                    <a:pt x="28870" y="1147"/>
                    <a:pt x="28904" y="1150"/>
                    <a:pt x="28924" y="1150"/>
                  </a:cubicBezTo>
                  <a:cubicBezTo>
                    <a:pt x="29113" y="1150"/>
                    <a:pt x="28192" y="913"/>
                    <a:pt x="28250" y="856"/>
                  </a:cubicBezTo>
                  <a:cubicBezTo>
                    <a:pt x="27996" y="824"/>
                    <a:pt x="27616" y="729"/>
                    <a:pt x="27236" y="634"/>
                  </a:cubicBezTo>
                  <a:cubicBezTo>
                    <a:pt x="26879" y="524"/>
                    <a:pt x="26497" y="438"/>
                    <a:pt x="26113" y="438"/>
                  </a:cubicBezTo>
                  <a:cubicBezTo>
                    <a:pt x="26054" y="438"/>
                    <a:pt x="25996" y="440"/>
                    <a:pt x="25938" y="444"/>
                  </a:cubicBezTo>
                  <a:cubicBezTo>
                    <a:pt x="25716" y="381"/>
                    <a:pt x="26096" y="412"/>
                    <a:pt x="26001" y="381"/>
                  </a:cubicBezTo>
                  <a:cubicBezTo>
                    <a:pt x="25779" y="381"/>
                    <a:pt x="25494" y="381"/>
                    <a:pt x="24988" y="286"/>
                  </a:cubicBezTo>
                  <a:lnTo>
                    <a:pt x="25019" y="286"/>
                  </a:lnTo>
                  <a:cubicBezTo>
                    <a:pt x="24323" y="222"/>
                    <a:pt x="23784" y="159"/>
                    <a:pt x="23246" y="127"/>
                  </a:cubicBezTo>
                  <a:cubicBezTo>
                    <a:pt x="22992" y="96"/>
                    <a:pt x="22707" y="96"/>
                    <a:pt x="22391" y="64"/>
                  </a:cubicBezTo>
                  <a:cubicBezTo>
                    <a:pt x="22074" y="32"/>
                    <a:pt x="21726" y="32"/>
                    <a:pt x="21314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42" name="Google Shape;2942;p30"/>
            <p:cNvSpPr/>
            <p:nvPr/>
          </p:nvSpPr>
          <p:spPr>
            <a:xfrm>
              <a:off x="4527953" y="3322366"/>
              <a:ext cx="4156" cy="2127"/>
            </a:xfrm>
            <a:custGeom>
              <a:avLst/>
              <a:gdLst/>
              <a:ahLst/>
              <a:cxnLst/>
              <a:rect l="l" t="t" r="r" b="b"/>
              <a:pathLst>
                <a:path w="127" h="65" extrusionOk="0">
                  <a:moveTo>
                    <a:pt x="64" y="1"/>
                  </a:moveTo>
                  <a:lnTo>
                    <a:pt x="64" y="1"/>
                  </a:lnTo>
                  <a:cubicBezTo>
                    <a:pt x="0" y="33"/>
                    <a:pt x="0" y="33"/>
                    <a:pt x="127" y="64"/>
                  </a:cubicBezTo>
                  <a:cubicBezTo>
                    <a:pt x="64" y="33"/>
                    <a:pt x="64" y="33"/>
                    <a:pt x="64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43" name="Google Shape;2943;p30"/>
            <p:cNvSpPr/>
            <p:nvPr/>
          </p:nvSpPr>
          <p:spPr>
            <a:xfrm>
              <a:off x="3893685" y="2934776"/>
              <a:ext cx="2127" cy="1080"/>
            </a:xfrm>
            <a:custGeom>
              <a:avLst/>
              <a:gdLst/>
              <a:ahLst/>
              <a:cxnLst/>
              <a:rect l="l" t="t" r="r" b="b"/>
              <a:pathLst>
                <a:path w="65" h="33" extrusionOk="0">
                  <a:moveTo>
                    <a:pt x="1" y="1"/>
                  </a:moveTo>
                  <a:lnTo>
                    <a:pt x="64" y="32"/>
                  </a:lnTo>
                  <a:lnTo>
                    <a:pt x="64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44" name="Google Shape;2944;p30"/>
            <p:cNvSpPr/>
            <p:nvPr/>
          </p:nvSpPr>
          <p:spPr>
            <a:xfrm>
              <a:off x="5266874" y="3071598"/>
              <a:ext cx="8312" cy="5563"/>
            </a:xfrm>
            <a:custGeom>
              <a:avLst/>
              <a:gdLst/>
              <a:ahLst/>
              <a:cxnLst/>
              <a:rect l="l" t="t" r="r" b="b"/>
              <a:pathLst>
                <a:path w="254" h="170" extrusionOk="0">
                  <a:moveTo>
                    <a:pt x="254" y="0"/>
                  </a:moveTo>
                  <a:cubicBezTo>
                    <a:pt x="127" y="95"/>
                    <a:pt x="64" y="158"/>
                    <a:pt x="0" y="158"/>
                  </a:cubicBezTo>
                  <a:cubicBezTo>
                    <a:pt x="7" y="166"/>
                    <a:pt x="16" y="169"/>
                    <a:pt x="27" y="169"/>
                  </a:cubicBezTo>
                  <a:cubicBezTo>
                    <a:pt x="65" y="169"/>
                    <a:pt x="131" y="123"/>
                    <a:pt x="254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45" name="Google Shape;2945;p30"/>
            <p:cNvSpPr/>
            <p:nvPr/>
          </p:nvSpPr>
          <p:spPr>
            <a:xfrm>
              <a:off x="5291744" y="2621798"/>
              <a:ext cx="6250" cy="12468"/>
            </a:xfrm>
            <a:custGeom>
              <a:avLst/>
              <a:gdLst/>
              <a:ahLst/>
              <a:cxnLst/>
              <a:rect l="l" t="t" r="r" b="b"/>
              <a:pathLst>
                <a:path w="191" h="381" extrusionOk="0">
                  <a:moveTo>
                    <a:pt x="95" y="1"/>
                  </a:moveTo>
                  <a:cubicBezTo>
                    <a:pt x="76" y="20"/>
                    <a:pt x="68" y="65"/>
                    <a:pt x="50" y="65"/>
                  </a:cubicBezTo>
                  <a:cubicBezTo>
                    <a:pt x="39" y="65"/>
                    <a:pt x="24" y="49"/>
                    <a:pt x="0" y="1"/>
                  </a:cubicBezTo>
                  <a:lnTo>
                    <a:pt x="0" y="1"/>
                  </a:lnTo>
                  <a:lnTo>
                    <a:pt x="190" y="381"/>
                  </a:lnTo>
                  <a:cubicBezTo>
                    <a:pt x="127" y="191"/>
                    <a:pt x="127" y="127"/>
                    <a:pt x="95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46" name="Google Shape;2946;p30"/>
            <p:cNvSpPr/>
            <p:nvPr/>
          </p:nvSpPr>
          <p:spPr>
            <a:xfrm>
              <a:off x="5254438" y="2492274"/>
              <a:ext cx="8050" cy="9785"/>
            </a:xfrm>
            <a:custGeom>
              <a:avLst/>
              <a:gdLst/>
              <a:ahLst/>
              <a:cxnLst/>
              <a:rect l="l" t="t" r="r" b="b"/>
              <a:pathLst>
                <a:path w="246" h="299" extrusionOk="0">
                  <a:moveTo>
                    <a:pt x="64" y="0"/>
                  </a:moveTo>
                  <a:lnTo>
                    <a:pt x="0" y="63"/>
                  </a:lnTo>
                  <a:cubicBezTo>
                    <a:pt x="97" y="199"/>
                    <a:pt x="193" y="298"/>
                    <a:pt x="225" y="298"/>
                  </a:cubicBezTo>
                  <a:cubicBezTo>
                    <a:pt x="246" y="298"/>
                    <a:pt x="240" y="257"/>
                    <a:pt x="190" y="159"/>
                  </a:cubicBezTo>
                  <a:cubicBezTo>
                    <a:pt x="127" y="95"/>
                    <a:pt x="95" y="32"/>
                    <a:pt x="64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47" name="Google Shape;2947;p30"/>
            <p:cNvSpPr/>
            <p:nvPr/>
          </p:nvSpPr>
          <p:spPr>
            <a:xfrm>
              <a:off x="5290697" y="2583478"/>
              <a:ext cx="15577" cy="19700"/>
            </a:xfrm>
            <a:custGeom>
              <a:avLst/>
              <a:gdLst/>
              <a:ahLst/>
              <a:cxnLst/>
              <a:rect l="l" t="t" r="r" b="b"/>
              <a:pathLst>
                <a:path w="476" h="602" extrusionOk="0">
                  <a:moveTo>
                    <a:pt x="191" y="0"/>
                  </a:moveTo>
                  <a:cubicBezTo>
                    <a:pt x="191" y="32"/>
                    <a:pt x="191" y="32"/>
                    <a:pt x="191" y="63"/>
                  </a:cubicBezTo>
                  <a:cubicBezTo>
                    <a:pt x="1" y="63"/>
                    <a:pt x="191" y="317"/>
                    <a:pt x="381" y="602"/>
                  </a:cubicBezTo>
                  <a:cubicBezTo>
                    <a:pt x="476" y="507"/>
                    <a:pt x="317" y="253"/>
                    <a:pt x="191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48" name="Google Shape;2948;p30"/>
            <p:cNvSpPr/>
            <p:nvPr/>
          </p:nvSpPr>
          <p:spPr>
            <a:xfrm>
              <a:off x="5288636" y="2573104"/>
              <a:ext cx="7298" cy="8312"/>
            </a:xfrm>
            <a:custGeom>
              <a:avLst/>
              <a:gdLst/>
              <a:ahLst/>
              <a:cxnLst/>
              <a:rect l="l" t="t" r="r" b="b"/>
              <a:pathLst>
                <a:path w="223" h="254" extrusionOk="0">
                  <a:moveTo>
                    <a:pt x="64" y="0"/>
                  </a:moveTo>
                  <a:cubicBezTo>
                    <a:pt x="0" y="0"/>
                    <a:pt x="127" y="127"/>
                    <a:pt x="222" y="254"/>
                  </a:cubicBezTo>
                  <a:cubicBezTo>
                    <a:pt x="159" y="159"/>
                    <a:pt x="127" y="95"/>
                    <a:pt x="64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49" name="Google Shape;2949;p30"/>
            <p:cNvSpPr/>
            <p:nvPr/>
          </p:nvSpPr>
          <p:spPr>
            <a:xfrm>
              <a:off x="5314292" y="2698276"/>
              <a:ext cx="11028" cy="14301"/>
            </a:xfrm>
            <a:custGeom>
              <a:avLst/>
              <a:gdLst/>
              <a:ahLst/>
              <a:cxnLst/>
              <a:rect l="l" t="t" r="r" b="b"/>
              <a:pathLst>
                <a:path w="337" h="437" extrusionOk="0">
                  <a:moveTo>
                    <a:pt x="81" y="1"/>
                  </a:moveTo>
                  <a:cubicBezTo>
                    <a:pt x="0" y="1"/>
                    <a:pt x="249" y="437"/>
                    <a:pt x="311" y="437"/>
                  </a:cubicBezTo>
                  <a:cubicBezTo>
                    <a:pt x="336" y="437"/>
                    <a:pt x="331" y="365"/>
                    <a:pt x="261" y="166"/>
                  </a:cubicBezTo>
                  <a:cubicBezTo>
                    <a:pt x="293" y="7"/>
                    <a:pt x="71" y="102"/>
                    <a:pt x="103" y="7"/>
                  </a:cubicBezTo>
                  <a:cubicBezTo>
                    <a:pt x="94" y="3"/>
                    <a:pt x="87" y="1"/>
                    <a:pt x="81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50" name="Google Shape;2950;p30"/>
            <p:cNvSpPr/>
            <p:nvPr/>
          </p:nvSpPr>
          <p:spPr>
            <a:xfrm>
              <a:off x="5309350" y="2588648"/>
              <a:ext cx="7298" cy="9359"/>
            </a:xfrm>
            <a:custGeom>
              <a:avLst/>
              <a:gdLst/>
              <a:ahLst/>
              <a:cxnLst/>
              <a:rect l="l" t="t" r="r" b="b"/>
              <a:pathLst>
                <a:path w="223" h="286" extrusionOk="0">
                  <a:moveTo>
                    <a:pt x="127" y="0"/>
                  </a:moveTo>
                  <a:lnTo>
                    <a:pt x="1" y="190"/>
                  </a:lnTo>
                  <a:lnTo>
                    <a:pt x="222" y="285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51" name="Google Shape;2951;p30"/>
            <p:cNvSpPr/>
            <p:nvPr/>
          </p:nvSpPr>
          <p:spPr>
            <a:xfrm>
              <a:off x="5331112" y="2646669"/>
              <a:ext cx="7298" cy="19799"/>
            </a:xfrm>
            <a:custGeom>
              <a:avLst/>
              <a:gdLst/>
              <a:ahLst/>
              <a:cxnLst/>
              <a:rect l="l" t="t" r="r" b="b"/>
              <a:pathLst>
                <a:path w="223" h="605" extrusionOk="0">
                  <a:moveTo>
                    <a:pt x="1" y="1"/>
                  </a:moveTo>
                  <a:cubicBezTo>
                    <a:pt x="92" y="274"/>
                    <a:pt x="154" y="605"/>
                    <a:pt x="214" y="605"/>
                  </a:cubicBezTo>
                  <a:cubicBezTo>
                    <a:pt x="217" y="605"/>
                    <a:pt x="220" y="604"/>
                    <a:pt x="223" y="603"/>
                  </a:cubicBezTo>
                  <a:cubicBezTo>
                    <a:pt x="191" y="444"/>
                    <a:pt x="159" y="286"/>
                    <a:pt x="128" y="128"/>
                  </a:cubicBezTo>
                  <a:cubicBezTo>
                    <a:pt x="96" y="128"/>
                    <a:pt x="64" y="64"/>
                    <a:pt x="1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52" name="Google Shape;2952;p30"/>
            <p:cNvSpPr/>
            <p:nvPr/>
          </p:nvSpPr>
          <p:spPr>
            <a:xfrm>
              <a:off x="5326989" y="2634234"/>
              <a:ext cx="4156" cy="12468"/>
            </a:xfrm>
            <a:custGeom>
              <a:avLst/>
              <a:gdLst/>
              <a:ahLst/>
              <a:cxnLst/>
              <a:rect l="l" t="t" r="r" b="b"/>
              <a:pathLst>
                <a:path w="127" h="381" extrusionOk="0">
                  <a:moveTo>
                    <a:pt x="0" y="1"/>
                  </a:moveTo>
                  <a:cubicBezTo>
                    <a:pt x="32" y="96"/>
                    <a:pt x="64" y="254"/>
                    <a:pt x="127" y="381"/>
                  </a:cubicBezTo>
                  <a:cubicBezTo>
                    <a:pt x="95" y="223"/>
                    <a:pt x="32" y="96"/>
                    <a:pt x="0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53" name="Google Shape;2953;p30"/>
            <p:cNvSpPr/>
            <p:nvPr/>
          </p:nvSpPr>
          <p:spPr>
            <a:xfrm>
              <a:off x="5323880" y="2609363"/>
              <a:ext cx="5203" cy="15577"/>
            </a:xfrm>
            <a:custGeom>
              <a:avLst/>
              <a:gdLst/>
              <a:ahLst/>
              <a:cxnLst/>
              <a:rect l="l" t="t" r="r" b="b"/>
              <a:pathLst>
                <a:path w="159" h="476" extrusionOk="0">
                  <a:moveTo>
                    <a:pt x="0" y="1"/>
                  </a:moveTo>
                  <a:lnTo>
                    <a:pt x="32" y="127"/>
                  </a:lnTo>
                  <a:lnTo>
                    <a:pt x="158" y="47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54" name="Google Shape;2954;p30"/>
            <p:cNvSpPr/>
            <p:nvPr/>
          </p:nvSpPr>
          <p:spPr>
            <a:xfrm>
              <a:off x="5349765" y="2839711"/>
              <a:ext cx="3142" cy="18948"/>
            </a:xfrm>
            <a:custGeom>
              <a:avLst/>
              <a:gdLst/>
              <a:ahLst/>
              <a:cxnLst/>
              <a:rect l="l" t="t" r="r" b="b"/>
              <a:pathLst>
                <a:path w="96" h="579" extrusionOk="0">
                  <a:moveTo>
                    <a:pt x="59" y="1"/>
                  </a:moveTo>
                  <a:cubicBezTo>
                    <a:pt x="52" y="1"/>
                    <a:pt x="43" y="8"/>
                    <a:pt x="33" y="24"/>
                  </a:cubicBezTo>
                  <a:cubicBezTo>
                    <a:pt x="1" y="182"/>
                    <a:pt x="1" y="372"/>
                    <a:pt x="1" y="562"/>
                  </a:cubicBezTo>
                  <a:cubicBezTo>
                    <a:pt x="6" y="573"/>
                    <a:pt x="13" y="579"/>
                    <a:pt x="20" y="579"/>
                  </a:cubicBezTo>
                  <a:cubicBezTo>
                    <a:pt x="53" y="579"/>
                    <a:pt x="96" y="460"/>
                    <a:pt x="96" y="277"/>
                  </a:cubicBezTo>
                  <a:cubicBezTo>
                    <a:pt x="96" y="172"/>
                    <a:pt x="96" y="1"/>
                    <a:pt x="59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55" name="Google Shape;2955;p30"/>
            <p:cNvSpPr/>
            <p:nvPr/>
          </p:nvSpPr>
          <p:spPr>
            <a:xfrm>
              <a:off x="5366356" y="2786599"/>
              <a:ext cx="7298" cy="9359"/>
            </a:xfrm>
            <a:custGeom>
              <a:avLst/>
              <a:gdLst/>
              <a:ahLst/>
              <a:cxnLst/>
              <a:rect l="l" t="t" r="r" b="b"/>
              <a:pathLst>
                <a:path w="223" h="286" extrusionOk="0">
                  <a:moveTo>
                    <a:pt x="127" y="0"/>
                  </a:moveTo>
                  <a:cubicBezTo>
                    <a:pt x="96" y="158"/>
                    <a:pt x="32" y="158"/>
                    <a:pt x="1" y="253"/>
                  </a:cubicBezTo>
                  <a:lnTo>
                    <a:pt x="222" y="285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56" name="Google Shape;2956;p30"/>
            <p:cNvSpPr/>
            <p:nvPr/>
          </p:nvSpPr>
          <p:spPr>
            <a:xfrm>
              <a:off x="5368418" y="2833657"/>
              <a:ext cx="5236" cy="21009"/>
            </a:xfrm>
            <a:custGeom>
              <a:avLst/>
              <a:gdLst/>
              <a:ahLst/>
              <a:cxnLst/>
              <a:rect l="l" t="t" r="r" b="b"/>
              <a:pathLst>
                <a:path w="160" h="642" extrusionOk="0">
                  <a:moveTo>
                    <a:pt x="79" y="1"/>
                  </a:moveTo>
                  <a:cubicBezTo>
                    <a:pt x="63" y="1"/>
                    <a:pt x="39" y="56"/>
                    <a:pt x="1" y="209"/>
                  </a:cubicBezTo>
                  <a:cubicBezTo>
                    <a:pt x="45" y="253"/>
                    <a:pt x="43" y="642"/>
                    <a:pt x="79" y="642"/>
                  </a:cubicBezTo>
                  <a:cubicBezTo>
                    <a:pt x="96" y="642"/>
                    <a:pt x="120" y="562"/>
                    <a:pt x="159" y="336"/>
                  </a:cubicBezTo>
                  <a:cubicBezTo>
                    <a:pt x="115" y="291"/>
                    <a:pt x="117" y="1"/>
                    <a:pt x="79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57" name="Google Shape;2957;p30"/>
            <p:cNvSpPr/>
            <p:nvPr/>
          </p:nvSpPr>
          <p:spPr>
            <a:xfrm>
              <a:off x="5239909" y="3073660"/>
              <a:ext cx="7298" cy="9359"/>
            </a:xfrm>
            <a:custGeom>
              <a:avLst/>
              <a:gdLst/>
              <a:ahLst/>
              <a:cxnLst/>
              <a:rect l="l" t="t" r="r" b="b"/>
              <a:pathLst>
                <a:path w="223" h="286" extrusionOk="0">
                  <a:moveTo>
                    <a:pt x="1" y="0"/>
                  </a:moveTo>
                  <a:lnTo>
                    <a:pt x="128" y="285"/>
                  </a:lnTo>
                  <a:lnTo>
                    <a:pt x="223" y="15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58" name="Google Shape;2958;p30"/>
            <p:cNvSpPr/>
            <p:nvPr/>
          </p:nvSpPr>
          <p:spPr>
            <a:xfrm>
              <a:off x="5048208" y="3220168"/>
              <a:ext cx="29747" cy="13123"/>
            </a:xfrm>
            <a:custGeom>
              <a:avLst/>
              <a:gdLst/>
              <a:ahLst/>
              <a:cxnLst/>
              <a:rect l="l" t="t" r="r" b="b"/>
              <a:pathLst>
                <a:path w="909" h="401" extrusionOk="0">
                  <a:moveTo>
                    <a:pt x="900" y="1"/>
                  </a:moveTo>
                  <a:cubicBezTo>
                    <a:pt x="861" y="1"/>
                    <a:pt x="564" y="135"/>
                    <a:pt x="525" y="135"/>
                  </a:cubicBezTo>
                  <a:cubicBezTo>
                    <a:pt x="517" y="135"/>
                    <a:pt x="520" y="129"/>
                    <a:pt x="539" y="115"/>
                  </a:cubicBezTo>
                  <a:lnTo>
                    <a:pt x="539" y="115"/>
                  </a:lnTo>
                  <a:cubicBezTo>
                    <a:pt x="222" y="305"/>
                    <a:pt x="0" y="369"/>
                    <a:pt x="222" y="400"/>
                  </a:cubicBezTo>
                  <a:cubicBezTo>
                    <a:pt x="855" y="147"/>
                    <a:pt x="317" y="242"/>
                    <a:pt x="887" y="20"/>
                  </a:cubicBezTo>
                  <a:cubicBezTo>
                    <a:pt x="905" y="6"/>
                    <a:pt x="908" y="1"/>
                    <a:pt x="900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59" name="Google Shape;2959;p30"/>
            <p:cNvSpPr/>
            <p:nvPr/>
          </p:nvSpPr>
          <p:spPr>
            <a:xfrm>
              <a:off x="5065814" y="3219775"/>
              <a:ext cx="6250" cy="4189"/>
            </a:xfrm>
            <a:custGeom>
              <a:avLst/>
              <a:gdLst/>
              <a:ahLst/>
              <a:cxnLst/>
              <a:rect l="l" t="t" r="r" b="b"/>
              <a:pathLst>
                <a:path w="191" h="128" extrusionOk="0">
                  <a:moveTo>
                    <a:pt x="191" y="1"/>
                  </a:moveTo>
                  <a:lnTo>
                    <a:pt x="191" y="1"/>
                  </a:lnTo>
                  <a:cubicBezTo>
                    <a:pt x="166" y="13"/>
                    <a:pt x="142" y="29"/>
                    <a:pt x="118" y="47"/>
                  </a:cubicBezTo>
                  <a:lnTo>
                    <a:pt x="118" y="47"/>
                  </a:lnTo>
                  <a:cubicBezTo>
                    <a:pt x="140" y="34"/>
                    <a:pt x="164" y="18"/>
                    <a:pt x="191" y="1"/>
                  </a:cubicBezTo>
                  <a:close/>
                  <a:moveTo>
                    <a:pt x="118" y="47"/>
                  </a:moveTo>
                  <a:cubicBezTo>
                    <a:pt x="63" y="82"/>
                    <a:pt x="23" y="105"/>
                    <a:pt x="1" y="127"/>
                  </a:cubicBezTo>
                  <a:cubicBezTo>
                    <a:pt x="40" y="108"/>
                    <a:pt x="79" y="76"/>
                    <a:pt x="118" y="47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60" name="Google Shape;2960;p30"/>
            <p:cNvSpPr/>
            <p:nvPr/>
          </p:nvSpPr>
          <p:spPr>
            <a:xfrm>
              <a:off x="4790142" y="2182405"/>
              <a:ext cx="13515" cy="2094"/>
            </a:xfrm>
            <a:custGeom>
              <a:avLst/>
              <a:gdLst/>
              <a:ahLst/>
              <a:cxnLst/>
              <a:rect l="l" t="t" r="r" b="b"/>
              <a:pathLst>
                <a:path w="413" h="64" extrusionOk="0">
                  <a:moveTo>
                    <a:pt x="1" y="0"/>
                  </a:moveTo>
                  <a:cubicBezTo>
                    <a:pt x="127" y="0"/>
                    <a:pt x="254" y="32"/>
                    <a:pt x="412" y="64"/>
                  </a:cubicBezTo>
                  <a:lnTo>
                    <a:pt x="127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61" name="Google Shape;2961;p30"/>
            <p:cNvSpPr/>
            <p:nvPr/>
          </p:nvSpPr>
          <p:spPr>
            <a:xfrm>
              <a:off x="4816060" y="2184467"/>
              <a:ext cx="11421" cy="2094"/>
            </a:xfrm>
            <a:custGeom>
              <a:avLst/>
              <a:gdLst/>
              <a:ahLst/>
              <a:cxnLst/>
              <a:rect l="l" t="t" r="r" b="b"/>
              <a:pathLst>
                <a:path w="349" h="64" extrusionOk="0">
                  <a:moveTo>
                    <a:pt x="0" y="1"/>
                  </a:moveTo>
                  <a:lnTo>
                    <a:pt x="95" y="64"/>
                  </a:lnTo>
                  <a:lnTo>
                    <a:pt x="349" y="64"/>
                  </a:lnTo>
                  <a:cubicBezTo>
                    <a:pt x="254" y="64"/>
                    <a:pt x="64" y="32"/>
                    <a:pt x="0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62" name="Google Shape;2962;p30"/>
            <p:cNvSpPr/>
            <p:nvPr/>
          </p:nvSpPr>
          <p:spPr>
            <a:xfrm>
              <a:off x="4211866" y="3267455"/>
              <a:ext cx="10374" cy="8312"/>
            </a:xfrm>
            <a:custGeom>
              <a:avLst/>
              <a:gdLst/>
              <a:ahLst/>
              <a:cxnLst/>
              <a:rect l="l" t="t" r="r" b="b"/>
              <a:pathLst>
                <a:path w="317" h="254" extrusionOk="0">
                  <a:moveTo>
                    <a:pt x="0" y="0"/>
                  </a:moveTo>
                  <a:lnTo>
                    <a:pt x="0" y="0"/>
                  </a:lnTo>
                  <a:cubicBezTo>
                    <a:pt x="64" y="95"/>
                    <a:pt x="159" y="159"/>
                    <a:pt x="254" y="254"/>
                  </a:cubicBezTo>
                  <a:lnTo>
                    <a:pt x="317" y="222"/>
                  </a:lnTo>
                  <a:cubicBezTo>
                    <a:pt x="254" y="127"/>
                    <a:pt x="159" y="95"/>
                    <a:pt x="0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63" name="Google Shape;2963;p30"/>
            <p:cNvSpPr/>
            <p:nvPr/>
          </p:nvSpPr>
          <p:spPr>
            <a:xfrm>
              <a:off x="4059500" y="3158645"/>
              <a:ext cx="2127" cy="8312"/>
            </a:xfrm>
            <a:custGeom>
              <a:avLst/>
              <a:gdLst/>
              <a:ahLst/>
              <a:cxnLst/>
              <a:rect l="l" t="t" r="r" b="b"/>
              <a:pathLst>
                <a:path w="65" h="254" extrusionOk="0">
                  <a:moveTo>
                    <a:pt x="64" y="0"/>
                  </a:moveTo>
                  <a:lnTo>
                    <a:pt x="1" y="190"/>
                  </a:lnTo>
                  <a:lnTo>
                    <a:pt x="64" y="254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64" name="Google Shape;2964;p30"/>
            <p:cNvSpPr/>
            <p:nvPr/>
          </p:nvSpPr>
          <p:spPr>
            <a:xfrm>
              <a:off x="3942412" y="3045058"/>
              <a:ext cx="13483" cy="19308"/>
            </a:xfrm>
            <a:custGeom>
              <a:avLst/>
              <a:gdLst/>
              <a:ahLst/>
              <a:cxnLst/>
              <a:rect l="l" t="t" r="r" b="b"/>
              <a:pathLst>
                <a:path w="412" h="590" extrusionOk="0">
                  <a:moveTo>
                    <a:pt x="81" y="0"/>
                  </a:moveTo>
                  <a:cubicBezTo>
                    <a:pt x="61" y="0"/>
                    <a:pt x="35" y="16"/>
                    <a:pt x="0" y="51"/>
                  </a:cubicBezTo>
                  <a:cubicBezTo>
                    <a:pt x="71" y="192"/>
                    <a:pt x="194" y="316"/>
                    <a:pt x="305" y="449"/>
                  </a:cubicBezTo>
                  <a:lnTo>
                    <a:pt x="305" y="449"/>
                  </a:lnTo>
                  <a:cubicBezTo>
                    <a:pt x="156" y="213"/>
                    <a:pt x="155" y="0"/>
                    <a:pt x="81" y="0"/>
                  </a:cubicBezTo>
                  <a:close/>
                  <a:moveTo>
                    <a:pt x="305" y="449"/>
                  </a:moveTo>
                  <a:cubicBezTo>
                    <a:pt x="334" y="495"/>
                    <a:pt x="369" y="543"/>
                    <a:pt x="412" y="589"/>
                  </a:cubicBezTo>
                  <a:cubicBezTo>
                    <a:pt x="380" y="541"/>
                    <a:pt x="343" y="494"/>
                    <a:pt x="305" y="449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65" name="Google Shape;2965;p30"/>
            <p:cNvSpPr/>
            <p:nvPr/>
          </p:nvSpPr>
          <p:spPr>
            <a:xfrm>
              <a:off x="4217036" y="2382418"/>
              <a:ext cx="954523" cy="722372"/>
            </a:xfrm>
            <a:custGeom>
              <a:avLst/>
              <a:gdLst/>
              <a:ahLst/>
              <a:cxnLst/>
              <a:rect l="l" t="t" r="r" b="b"/>
              <a:pathLst>
                <a:path w="29168" h="22074" extrusionOk="0">
                  <a:moveTo>
                    <a:pt x="2312" y="19002"/>
                  </a:moveTo>
                  <a:cubicBezTo>
                    <a:pt x="2154" y="19002"/>
                    <a:pt x="2027" y="18970"/>
                    <a:pt x="1901" y="18938"/>
                  </a:cubicBezTo>
                  <a:cubicBezTo>
                    <a:pt x="982" y="18907"/>
                    <a:pt x="286" y="18115"/>
                    <a:pt x="127" y="17291"/>
                  </a:cubicBezTo>
                  <a:cubicBezTo>
                    <a:pt x="1" y="16785"/>
                    <a:pt x="64" y="16310"/>
                    <a:pt x="317" y="15835"/>
                  </a:cubicBezTo>
                  <a:cubicBezTo>
                    <a:pt x="761" y="14948"/>
                    <a:pt x="1742" y="14695"/>
                    <a:pt x="2629" y="14885"/>
                  </a:cubicBezTo>
                  <a:cubicBezTo>
                    <a:pt x="2756" y="14916"/>
                    <a:pt x="2882" y="14948"/>
                    <a:pt x="3009" y="14980"/>
                  </a:cubicBezTo>
                  <a:cubicBezTo>
                    <a:pt x="3262" y="15011"/>
                    <a:pt x="3389" y="14885"/>
                    <a:pt x="3389" y="14631"/>
                  </a:cubicBezTo>
                  <a:cubicBezTo>
                    <a:pt x="3358" y="14600"/>
                    <a:pt x="3294" y="14536"/>
                    <a:pt x="3231" y="14536"/>
                  </a:cubicBezTo>
                  <a:cubicBezTo>
                    <a:pt x="2091" y="14283"/>
                    <a:pt x="1521" y="12351"/>
                    <a:pt x="2597" y="11211"/>
                  </a:cubicBezTo>
                  <a:cubicBezTo>
                    <a:pt x="2756" y="11021"/>
                    <a:pt x="3009" y="10863"/>
                    <a:pt x="3262" y="10799"/>
                  </a:cubicBezTo>
                  <a:cubicBezTo>
                    <a:pt x="3674" y="10736"/>
                    <a:pt x="4086" y="10704"/>
                    <a:pt x="4529" y="10704"/>
                  </a:cubicBezTo>
                  <a:cubicBezTo>
                    <a:pt x="4719" y="10704"/>
                    <a:pt x="4941" y="10863"/>
                    <a:pt x="5131" y="10958"/>
                  </a:cubicBezTo>
                  <a:cubicBezTo>
                    <a:pt x="5289" y="11053"/>
                    <a:pt x="5448" y="11084"/>
                    <a:pt x="5574" y="10926"/>
                  </a:cubicBezTo>
                  <a:cubicBezTo>
                    <a:pt x="5701" y="10736"/>
                    <a:pt x="5574" y="10609"/>
                    <a:pt x="5448" y="10514"/>
                  </a:cubicBezTo>
                  <a:cubicBezTo>
                    <a:pt x="5258" y="10356"/>
                    <a:pt x="5036" y="10229"/>
                    <a:pt x="4878" y="10039"/>
                  </a:cubicBezTo>
                  <a:cubicBezTo>
                    <a:pt x="3833" y="8614"/>
                    <a:pt x="4308" y="6841"/>
                    <a:pt x="6018" y="6112"/>
                  </a:cubicBezTo>
                  <a:cubicBezTo>
                    <a:pt x="6334" y="5986"/>
                    <a:pt x="6714" y="5986"/>
                    <a:pt x="7031" y="6017"/>
                  </a:cubicBezTo>
                  <a:cubicBezTo>
                    <a:pt x="7791" y="6144"/>
                    <a:pt x="8551" y="6239"/>
                    <a:pt x="9153" y="6809"/>
                  </a:cubicBezTo>
                  <a:cubicBezTo>
                    <a:pt x="9343" y="6999"/>
                    <a:pt x="9533" y="6904"/>
                    <a:pt x="9660" y="6746"/>
                  </a:cubicBezTo>
                  <a:cubicBezTo>
                    <a:pt x="9565" y="6397"/>
                    <a:pt x="9470" y="6081"/>
                    <a:pt x="9375" y="5732"/>
                  </a:cubicBezTo>
                  <a:cubicBezTo>
                    <a:pt x="9058" y="4371"/>
                    <a:pt x="10293" y="2977"/>
                    <a:pt x="11686" y="3040"/>
                  </a:cubicBezTo>
                  <a:cubicBezTo>
                    <a:pt x="12573" y="3072"/>
                    <a:pt x="13333" y="3325"/>
                    <a:pt x="13967" y="3959"/>
                  </a:cubicBezTo>
                  <a:cubicBezTo>
                    <a:pt x="14030" y="4054"/>
                    <a:pt x="14157" y="4117"/>
                    <a:pt x="14252" y="4117"/>
                  </a:cubicBezTo>
                  <a:cubicBezTo>
                    <a:pt x="14442" y="4181"/>
                    <a:pt x="14568" y="4022"/>
                    <a:pt x="14537" y="3832"/>
                  </a:cubicBezTo>
                  <a:cubicBezTo>
                    <a:pt x="14283" y="2850"/>
                    <a:pt x="14853" y="2185"/>
                    <a:pt x="15550" y="1710"/>
                  </a:cubicBezTo>
                  <a:cubicBezTo>
                    <a:pt x="16278" y="1204"/>
                    <a:pt x="17102" y="1235"/>
                    <a:pt x="17830" y="1679"/>
                  </a:cubicBezTo>
                  <a:cubicBezTo>
                    <a:pt x="18115" y="1837"/>
                    <a:pt x="18337" y="2059"/>
                    <a:pt x="18590" y="2280"/>
                  </a:cubicBezTo>
                  <a:cubicBezTo>
                    <a:pt x="18780" y="2185"/>
                    <a:pt x="18875" y="2090"/>
                    <a:pt x="18844" y="1837"/>
                  </a:cubicBezTo>
                  <a:cubicBezTo>
                    <a:pt x="18780" y="1204"/>
                    <a:pt x="19255" y="475"/>
                    <a:pt x="19857" y="317"/>
                  </a:cubicBezTo>
                  <a:cubicBezTo>
                    <a:pt x="20839" y="32"/>
                    <a:pt x="21821" y="0"/>
                    <a:pt x="22739" y="665"/>
                  </a:cubicBezTo>
                  <a:cubicBezTo>
                    <a:pt x="23246" y="1045"/>
                    <a:pt x="23436" y="1647"/>
                    <a:pt x="23214" y="2249"/>
                  </a:cubicBezTo>
                  <a:cubicBezTo>
                    <a:pt x="23151" y="2407"/>
                    <a:pt x="23024" y="2565"/>
                    <a:pt x="22961" y="2724"/>
                  </a:cubicBezTo>
                  <a:cubicBezTo>
                    <a:pt x="22929" y="2882"/>
                    <a:pt x="22929" y="3009"/>
                    <a:pt x="22897" y="3230"/>
                  </a:cubicBezTo>
                  <a:cubicBezTo>
                    <a:pt x="23056" y="3199"/>
                    <a:pt x="23119" y="3199"/>
                    <a:pt x="23182" y="3167"/>
                  </a:cubicBezTo>
                  <a:cubicBezTo>
                    <a:pt x="24481" y="2660"/>
                    <a:pt x="26033" y="3357"/>
                    <a:pt x="26508" y="4656"/>
                  </a:cubicBezTo>
                  <a:cubicBezTo>
                    <a:pt x="26824" y="5542"/>
                    <a:pt x="26508" y="6651"/>
                    <a:pt x="25748" y="7347"/>
                  </a:cubicBezTo>
                  <a:cubicBezTo>
                    <a:pt x="25653" y="7442"/>
                    <a:pt x="25526" y="7506"/>
                    <a:pt x="25431" y="7601"/>
                  </a:cubicBezTo>
                  <a:cubicBezTo>
                    <a:pt x="25368" y="7727"/>
                    <a:pt x="25272" y="7854"/>
                    <a:pt x="25304" y="7981"/>
                  </a:cubicBezTo>
                  <a:cubicBezTo>
                    <a:pt x="25336" y="8171"/>
                    <a:pt x="25494" y="8203"/>
                    <a:pt x="25684" y="8171"/>
                  </a:cubicBezTo>
                  <a:cubicBezTo>
                    <a:pt x="26254" y="8044"/>
                    <a:pt x="26793" y="8234"/>
                    <a:pt x="27299" y="8424"/>
                  </a:cubicBezTo>
                  <a:cubicBezTo>
                    <a:pt x="27996" y="8709"/>
                    <a:pt x="28471" y="9248"/>
                    <a:pt x="28661" y="9913"/>
                  </a:cubicBezTo>
                  <a:cubicBezTo>
                    <a:pt x="29168" y="11623"/>
                    <a:pt x="28503" y="13143"/>
                    <a:pt x="26698" y="13681"/>
                  </a:cubicBezTo>
                  <a:cubicBezTo>
                    <a:pt x="26666" y="13681"/>
                    <a:pt x="26603" y="13681"/>
                    <a:pt x="26571" y="13681"/>
                  </a:cubicBezTo>
                  <a:cubicBezTo>
                    <a:pt x="26381" y="13713"/>
                    <a:pt x="26286" y="13840"/>
                    <a:pt x="26254" y="13998"/>
                  </a:cubicBezTo>
                  <a:cubicBezTo>
                    <a:pt x="26191" y="14188"/>
                    <a:pt x="26318" y="14283"/>
                    <a:pt x="26413" y="14378"/>
                  </a:cubicBezTo>
                  <a:cubicBezTo>
                    <a:pt x="26634" y="14663"/>
                    <a:pt x="26888" y="14916"/>
                    <a:pt x="27078" y="15201"/>
                  </a:cubicBezTo>
                  <a:cubicBezTo>
                    <a:pt x="27521" y="15866"/>
                    <a:pt x="27521" y="16531"/>
                    <a:pt x="27299" y="17291"/>
                  </a:cubicBezTo>
                  <a:cubicBezTo>
                    <a:pt x="27014" y="18083"/>
                    <a:pt x="26444" y="18590"/>
                    <a:pt x="25811" y="19065"/>
                  </a:cubicBezTo>
                  <a:cubicBezTo>
                    <a:pt x="25558" y="19255"/>
                    <a:pt x="25241" y="19223"/>
                    <a:pt x="24956" y="19287"/>
                  </a:cubicBezTo>
                  <a:cubicBezTo>
                    <a:pt x="24132" y="19445"/>
                    <a:pt x="23372" y="19350"/>
                    <a:pt x="22676" y="18843"/>
                  </a:cubicBezTo>
                  <a:cubicBezTo>
                    <a:pt x="22612" y="18812"/>
                    <a:pt x="22581" y="18780"/>
                    <a:pt x="22549" y="18780"/>
                  </a:cubicBezTo>
                  <a:cubicBezTo>
                    <a:pt x="22422" y="18780"/>
                    <a:pt x="22296" y="18780"/>
                    <a:pt x="22232" y="18812"/>
                  </a:cubicBezTo>
                  <a:cubicBezTo>
                    <a:pt x="22169" y="18843"/>
                    <a:pt x="22201" y="19002"/>
                    <a:pt x="22201" y="19097"/>
                  </a:cubicBezTo>
                  <a:cubicBezTo>
                    <a:pt x="22264" y="19382"/>
                    <a:pt x="22359" y="19698"/>
                    <a:pt x="22391" y="19983"/>
                  </a:cubicBezTo>
                  <a:cubicBezTo>
                    <a:pt x="22391" y="20743"/>
                    <a:pt x="21916" y="21155"/>
                    <a:pt x="21346" y="21503"/>
                  </a:cubicBezTo>
                  <a:cubicBezTo>
                    <a:pt x="20490" y="21978"/>
                    <a:pt x="19572" y="22042"/>
                    <a:pt x="18654" y="21883"/>
                  </a:cubicBezTo>
                  <a:cubicBezTo>
                    <a:pt x="17989" y="21757"/>
                    <a:pt x="17450" y="21408"/>
                    <a:pt x="17134" y="20743"/>
                  </a:cubicBezTo>
                  <a:cubicBezTo>
                    <a:pt x="17134" y="20680"/>
                    <a:pt x="17102" y="20617"/>
                    <a:pt x="17039" y="20585"/>
                  </a:cubicBezTo>
                  <a:cubicBezTo>
                    <a:pt x="16880" y="20395"/>
                    <a:pt x="16659" y="20395"/>
                    <a:pt x="16595" y="20648"/>
                  </a:cubicBezTo>
                  <a:cubicBezTo>
                    <a:pt x="16373" y="21630"/>
                    <a:pt x="15613" y="21883"/>
                    <a:pt x="14758" y="22010"/>
                  </a:cubicBezTo>
                  <a:cubicBezTo>
                    <a:pt x="14568" y="22042"/>
                    <a:pt x="14378" y="22073"/>
                    <a:pt x="14188" y="22073"/>
                  </a:cubicBezTo>
                  <a:cubicBezTo>
                    <a:pt x="13397" y="22073"/>
                    <a:pt x="12732" y="21788"/>
                    <a:pt x="12066" y="21377"/>
                  </a:cubicBezTo>
                  <a:cubicBezTo>
                    <a:pt x="11813" y="21218"/>
                    <a:pt x="11686" y="20997"/>
                    <a:pt x="11591" y="20712"/>
                  </a:cubicBezTo>
                  <a:cubicBezTo>
                    <a:pt x="11560" y="20553"/>
                    <a:pt x="11496" y="20363"/>
                    <a:pt x="11401" y="20205"/>
                  </a:cubicBezTo>
                  <a:cubicBezTo>
                    <a:pt x="11275" y="19983"/>
                    <a:pt x="11053" y="20015"/>
                    <a:pt x="10958" y="20268"/>
                  </a:cubicBezTo>
                  <a:cubicBezTo>
                    <a:pt x="10800" y="20838"/>
                    <a:pt x="10388" y="21187"/>
                    <a:pt x="9881" y="21408"/>
                  </a:cubicBezTo>
                  <a:cubicBezTo>
                    <a:pt x="9311" y="21662"/>
                    <a:pt x="8710" y="21757"/>
                    <a:pt x="8108" y="21630"/>
                  </a:cubicBezTo>
                  <a:cubicBezTo>
                    <a:pt x="7601" y="21567"/>
                    <a:pt x="7126" y="21440"/>
                    <a:pt x="6809" y="21028"/>
                  </a:cubicBezTo>
                  <a:cubicBezTo>
                    <a:pt x="6683" y="20902"/>
                    <a:pt x="6588" y="20712"/>
                    <a:pt x="6493" y="20553"/>
                  </a:cubicBezTo>
                  <a:cubicBezTo>
                    <a:pt x="6429" y="20458"/>
                    <a:pt x="6398" y="20363"/>
                    <a:pt x="6334" y="20268"/>
                  </a:cubicBezTo>
                  <a:cubicBezTo>
                    <a:pt x="6176" y="20110"/>
                    <a:pt x="5891" y="20142"/>
                    <a:pt x="5828" y="20363"/>
                  </a:cubicBezTo>
                  <a:cubicBezTo>
                    <a:pt x="5638" y="20997"/>
                    <a:pt x="5131" y="21155"/>
                    <a:pt x="4561" y="21187"/>
                  </a:cubicBezTo>
                  <a:cubicBezTo>
                    <a:pt x="4054" y="21218"/>
                    <a:pt x="3516" y="21123"/>
                    <a:pt x="3041" y="20902"/>
                  </a:cubicBezTo>
                  <a:cubicBezTo>
                    <a:pt x="2629" y="20743"/>
                    <a:pt x="2439" y="20458"/>
                    <a:pt x="2407" y="20047"/>
                  </a:cubicBezTo>
                  <a:cubicBezTo>
                    <a:pt x="2376" y="19698"/>
                    <a:pt x="2344" y="19382"/>
                    <a:pt x="2312" y="190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66" name="Google Shape;2966;p30"/>
            <p:cNvSpPr/>
            <p:nvPr/>
          </p:nvSpPr>
          <p:spPr>
            <a:xfrm>
              <a:off x="4043956" y="2330582"/>
              <a:ext cx="784582" cy="699595"/>
            </a:xfrm>
            <a:custGeom>
              <a:avLst/>
              <a:gdLst/>
              <a:ahLst/>
              <a:cxnLst/>
              <a:rect l="l" t="t" r="r" b="b"/>
              <a:pathLst>
                <a:path w="23975" h="21378" extrusionOk="0">
                  <a:moveTo>
                    <a:pt x="9438" y="11750"/>
                  </a:moveTo>
                  <a:cubicBezTo>
                    <a:pt x="9375" y="11750"/>
                    <a:pt x="9248" y="11782"/>
                    <a:pt x="9153" y="11782"/>
                  </a:cubicBezTo>
                  <a:cubicBezTo>
                    <a:pt x="7855" y="11813"/>
                    <a:pt x="7221" y="12573"/>
                    <a:pt x="6873" y="13682"/>
                  </a:cubicBezTo>
                  <a:cubicBezTo>
                    <a:pt x="6683" y="14315"/>
                    <a:pt x="6841" y="14917"/>
                    <a:pt x="7063" y="15487"/>
                  </a:cubicBezTo>
                  <a:cubicBezTo>
                    <a:pt x="7095" y="15614"/>
                    <a:pt x="7158" y="15740"/>
                    <a:pt x="7253" y="15899"/>
                  </a:cubicBezTo>
                  <a:cubicBezTo>
                    <a:pt x="6081" y="16120"/>
                    <a:pt x="5258" y="16754"/>
                    <a:pt x="4878" y="17830"/>
                  </a:cubicBezTo>
                  <a:cubicBezTo>
                    <a:pt x="4656" y="18559"/>
                    <a:pt x="4910" y="19921"/>
                    <a:pt x="5923" y="20681"/>
                  </a:cubicBezTo>
                  <a:cubicBezTo>
                    <a:pt x="5860" y="20744"/>
                    <a:pt x="5828" y="20839"/>
                    <a:pt x="5733" y="20871"/>
                  </a:cubicBezTo>
                  <a:cubicBezTo>
                    <a:pt x="4846" y="21377"/>
                    <a:pt x="3928" y="21377"/>
                    <a:pt x="3041" y="20807"/>
                  </a:cubicBezTo>
                  <a:cubicBezTo>
                    <a:pt x="2408" y="20427"/>
                    <a:pt x="2344" y="19414"/>
                    <a:pt x="2914" y="18812"/>
                  </a:cubicBezTo>
                  <a:cubicBezTo>
                    <a:pt x="3136" y="18559"/>
                    <a:pt x="3199" y="18369"/>
                    <a:pt x="2978" y="18084"/>
                  </a:cubicBezTo>
                  <a:cubicBezTo>
                    <a:pt x="2598" y="18052"/>
                    <a:pt x="2186" y="18020"/>
                    <a:pt x="1774" y="17957"/>
                  </a:cubicBezTo>
                  <a:cubicBezTo>
                    <a:pt x="1204" y="17894"/>
                    <a:pt x="761" y="17514"/>
                    <a:pt x="413" y="17134"/>
                  </a:cubicBezTo>
                  <a:cubicBezTo>
                    <a:pt x="1" y="16722"/>
                    <a:pt x="128" y="16184"/>
                    <a:pt x="254" y="15677"/>
                  </a:cubicBezTo>
                  <a:cubicBezTo>
                    <a:pt x="539" y="14537"/>
                    <a:pt x="1553" y="13777"/>
                    <a:pt x="2724" y="13713"/>
                  </a:cubicBezTo>
                  <a:cubicBezTo>
                    <a:pt x="2756" y="13713"/>
                    <a:pt x="2756" y="13745"/>
                    <a:pt x="2788" y="13713"/>
                  </a:cubicBezTo>
                  <a:cubicBezTo>
                    <a:pt x="2883" y="13682"/>
                    <a:pt x="3009" y="13618"/>
                    <a:pt x="3073" y="13523"/>
                  </a:cubicBezTo>
                  <a:cubicBezTo>
                    <a:pt x="3168" y="13397"/>
                    <a:pt x="3009" y="13302"/>
                    <a:pt x="2883" y="13238"/>
                  </a:cubicBezTo>
                  <a:cubicBezTo>
                    <a:pt x="2598" y="13080"/>
                    <a:pt x="2313" y="12953"/>
                    <a:pt x="2028" y="12763"/>
                  </a:cubicBezTo>
                  <a:cubicBezTo>
                    <a:pt x="1458" y="12383"/>
                    <a:pt x="1236" y="11845"/>
                    <a:pt x="1236" y="11148"/>
                  </a:cubicBezTo>
                  <a:cubicBezTo>
                    <a:pt x="1299" y="10230"/>
                    <a:pt x="1711" y="9565"/>
                    <a:pt x="2344" y="9026"/>
                  </a:cubicBezTo>
                  <a:cubicBezTo>
                    <a:pt x="2788" y="8646"/>
                    <a:pt x="3358" y="8425"/>
                    <a:pt x="3928" y="8488"/>
                  </a:cubicBezTo>
                  <a:cubicBezTo>
                    <a:pt x="4751" y="8520"/>
                    <a:pt x="5480" y="8741"/>
                    <a:pt x="6176" y="9153"/>
                  </a:cubicBezTo>
                  <a:cubicBezTo>
                    <a:pt x="6398" y="9280"/>
                    <a:pt x="6588" y="9343"/>
                    <a:pt x="6810" y="9090"/>
                  </a:cubicBezTo>
                  <a:cubicBezTo>
                    <a:pt x="6778" y="9026"/>
                    <a:pt x="6746" y="8931"/>
                    <a:pt x="6715" y="8868"/>
                  </a:cubicBezTo>
                  <a:cubicBezTo>
                    <a:pt x="6145" y="8203"/>
                    <a:pt x="6145" y="7443"/>
                    <a:pt x="6303" y="6683"/>
                  </a:cubicBezTo>
                  <a:cubicBezTo>
                    <a:pt x="6525" y="5733"/>
                    <a:pt x="6968" y="4941"/>
                    <a:pt x="7886" y="4561"/>
                  </a:cubicBezTo>
                  <a:cubicBezTo>
                    <a:pt x="8583" y="4276"/>
                    <a:pt x="9343" y="4276"/>
                    <a:pt x="10072" y="4371"/>
                  </a:cubicBezTo>
                  <a:cubicBezTo>
                    <a:pt x="10705" y="4434"/>
                    <a:pt x="11275" y="4624"/>
                    <a:pt x="11782" y="5036"/>
                  </a:cubicBezTo>
                  <a:cubicBezTo>
                    <a:pt x="12003" y="4878"/>
                    <a:pt x="12067" y="4751"/>
                    <a:pt x="12035" y="4498"/>
                  </a:cubicBezTo>
                  <a:cubicBezTo>
                    <a:pt x="12003" y="4181"/>
                    <a:pt x="12067" y="3833"/>
                    <a:pt x="12193" y="3579"/>
                  </a:cubicBezTo>
                  <a:cubicBezTo>
                    <a:pt x="12732" y="2566"/>
                    <a:pt x="13460" y="1743"/>
                    <a:pt x="14695" y="1648"/>
                  </a:cubicBezTo>
                  <a:cubicBezTo>
                    <a:pt x="15772" y="1584"/>
                    <a:pt x="16817" y="1774"/>
                    <a:pt x="17736" y="2376"/>
                  </a:cubicBezTo>
                  <a:cubicBezTo>
                    <a:pt x="17862" y="2471"/>
                    <a:pt x="17989" y="2598"/>
                    <a:pt x="18084" y="2724"/>
                  </a:cubicBezTo>
                  <a:cubicBezTo>
                    <a:pt x="18306" y="2914"/>
                    <a:pt x="18464" y="2946"/>
                    <a:pt x="18812" y="2756"/>
                  </a:cubicBezTo>
                  <a:cubicBezTo>
                    <a:pt x="18717" y="2534"/>
                    <a:pt x="18654" y="2313"/>
                    <a:pt x="18781" y="2028"/>
                  </a:cubicBezTo>
                  <a:cubicBezTo>
                    <a:pt x="19034" y="1584"/>
                    <a:pt x="19287" y="1173"/>
                    <a:pt x="19731" y="919"/>
                  </a:cubicBezTo>
                  <a:cubicBezTo>
                    <a:pt x="21187" y="1"/>
                    <a:pt x="23024" y="761"/>
                    <a:pt x="23753" y="1869"/>
                  </a:cubicBezTo>
                  <a:cubicBezTo>
                    <a:pt x="23848" y="1996"/>
                    <a:pt x="23911" y="2091"/>
                    <a:pt x="23974" y="2218"/>
                  </a:cubicBezTo>
                  <a:cubicBezTo>
                    <a:pt x="23879" y="2439"/>
                    <a:pt x="23753" y="2693"/>
                    <a:pt x="23594" y="2946"/>
                  </a:cubicBezTo>
                  <a:cubicBezTo>
                    <a:pt x="22771" y="2408"/>
                    <a:pt x="21853" y="2313"/>
                    <a:pt x="20934" y="2693"/>
                  </a:cubicBezTo>
                  <a:cubicBezTo>
                    <a:pt x="20016" y="3073"/>
                    <a:pt x="19509" y="3833"/>
                    <a:pt x="19224" y="4783"/>
                  </a:cubicBezTo>
                  <a:cubicBezTo>
                    <a:pt x="19066" y="4719"/>
                    <a:pt x="18939" y="4688"/>
                    <a:pt x="18812" y="4624"/>
                  </a:cubicBezTo>
                  <a:cubicBezTo>
                    <a:pt x="18274" y="4339"/>
                    <a:pt x="17704" y="4181"/>
                    <a:pt x="17102" y="4149"/>
                  </a:cubicBezTo>
                  <a:cubicBezTo>
                    <a:pt x="16089" y="4149"/>
                    <a:pt x="15297" y="4529"/>
                    <a:pt x="14664" y="5321"/>
                  </a:cubicBezTo>
                  <a:cubicBezTo>
                    <a:pt x="14189" y="5955"/>
                    <a:pt x="13999" y="6651"/>
                    <a:pt x="14125" y="7506"/>
                  </a:cubicBezTo>
                  <a:cubicBezTo>
                    <a:pt x="13840" y="7443"/>
                    <a:pt x="13650" y="7380"/>
                    <a:pt x="13429" y="7316"/>
                  </a:cubicBezTo>
                  <a:cubicBezTo>
                    <a:pt x="12763" y="7126"/>
                    <a:pt x="12098" y="7063"/>
                    <a:pt x="11402" y="7190"/>
                  </a:cubicBezTo>
                  <a:cubicBezTo>
                    <a:pt x="10262" y="7411"/>
                    <a:pt x="8805" y="8995"/>
                    <a:pt x="9153" y="10547"/>
                  </a:cubicBezTo>
                  <a:cubicBezTo>
                    <a:pt x="9217" y="10927"/>
                    <a:pt x="9343" y="11307"/>
                    <a:pt x="9438" y="117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67" name="Google Shape;2967;p30"/>
            <p:cNvSpPr/>
            <p:nvPr/>
          </p:nvSpPr>
          <p:spPr>
            <a:xfrm>
              <a:off x="4033615" y="2326459"/>
              <a:ext cx="1150382" cy="795937"/>
            </a:xfrm>
            <a:custGeom>
              <a:avLst/>
              <a:gdLst/>
              <a:ahLst/>
              <a:cxnLst/>
              <a:rect l="l" t="t" r="r" b="b"/>
              <a:pathLst>
                <a:path w="35153" h="24322" extrusionOk="0">
                  <a:moveTo>
                    <a:pt x="16626" y="22833"/>
                  </a:moveTo>
                  <a:cubicBezTo>
                    <a:pt x="16436" y="22992"/>
                    <a:pt x="16246" y="23182"/>
                    <a:pt x="16056" y="23308"/>
                  </a:cubicBezTo>
                  <a:cubicBezTo>
                    <a:pt x="15011" y="24005"/>
                    <a:pt x="13871" y="24037"/>
                    <a:pt x="12731" y="23625"/>
                  </a:cubicBezTo>
                  <a:cubicBezTo>
                    <a:pt x="12351" y="23498"/>
                    <a:pt x="12034" y="23087"/>
                    <a:pt x="11654" y="22802"/>
                  </a:cubicBezTo>
                  <a:cubicBezTo>
                    <a:pt x="10641" y="23720"/>
                    <a:pt x="9438" y="23498"/>
                    <a:pt x="8266" y="23023"/>
                  </a:cubicBezTo>
                  <a:cubicBezTo>
                    <a:pt x="7854" y="22865"/>
                    <a:pt x="7601" y="22548"/>
                    <a:pt x="7569" y="22105"/>
                  </a:cubicBezTo>
                  <a:cubicBezTo>
                    <a:pt x="7569" y="21788"/>
                    <a:pt x="7506" y="21503"/>
                    <a:pt x="7442" y="21187"/>
                  </a:cubicBezTo>
                  <a:cubicBezTo>
                    <a:pt x="7221" y="21155"/>
                    <a:pt x="6999" y="21092"/>
                    <a:pt x="6777" y="21060"/>
                  </a:cubicBezTo>
                  <a:cubicBezTo>
                    <a:pt x="6714" y="21092"/>
                    <a:pt x="6651" y="21123"/>
                    <a:pt x="6619" y="21187"/>
                  </a:cubicBezTo>
                  <a:cubicBezTo>
                    <a:pt x="6049" y="21725"/>
                    <a:pt x="5321" y="21883"/>
                    <a:pt x="4592" y="21883"/>
                  </a:cubicBezTo>
                  <a:cubicBezTo>
                    <a:pt x="3959" y="21883"/>
                    <a:pt x="3389" y="21630"/>
                    <a:pt x="2882" y="21282"/>
                  </a:cubicBezTo>
                  <a:cubicBezTo>
                    <a:pt x="2312" y="20870"/>
                    <a:pt x="2059" y="19762"/>
                    <a:pt x="2502" y="19096"/>
                  </a:cubicBezTo>
                  <a:cubicBezTo>
                    <a:pt x="2565" y="18970"/>
                    <a:pt x="2597" y="18906"/>
                    <a:pt x="2692" y="18748"/>
                  </a:cubicBezTo>
                  <a:cubicBezTo>
                    <a:pt x="2344" y="18685"/>
                    <a:pt x="2027" y="18621"/>
                    <a:pt x="1742" y="18558"/>
                  </a:cubicBezTo>
                  <a:cubicBezTo>
                    <a:pt x="1362" y="18495"/>
                    <a:pt x="1077" y="18305"/>
                    <a:pt x="824" y="18083"/>
                  </a:cubicBezTo>
                  <a:cubicBezTo>
                    <a:pt x="792" y="18051"/>
                    <a:pt x="760" y="18020"/>
                    <a:pt x="729" y="17956"/>
                  </a:cubicBezTo>
                  <a:cubicBezTo>
                    <a:pt x="380" y="17671"/>
                    <a:pt x="32" y="17418"/>
                    <a:pt x="0" y="16911"/>
                  </a:cubicBezTo>
                  <a:cubicBezTo>
                    <a:pt x="0" y="16183"/>
                    <a:pt x="32" y="15486"/>
                    <a:pt x="475" y="14885"/>
                  </a:cubicBezTo>
                  <a:cubicBezTo>
                    <a:pt x="919" y="14283"/>
                    <a:pt x="1425" y="13776"/>
                    <a:pt x="2185" y="13523"/>
                  </a:cubicBezTo>
                  <a:cubicBezTo>
                    <a:pt x="2122" y="13428"/>
                    <a:pt x="2059" y="13396"/>
                    <a:pt x="1995" y="13333"/>
                  </a:cubicBezTo>
                  <a:cubicBezTo>
                    <a:pt x="760" y="12446"/>
                    <a:pt x="855" y="10704"/>
                    <a:pt x="1615" y="9659"/>
                  </a:cubicBezTo>
                  <a:cubicBezTo>
                    <a:pt x="1742" y="9501"/>
                    <a:pt x="1869" y="9374"/>
                    <a:pt x="1995" y="9216"/>
                  </a:cubicBezTo>
                  <a:cubicBezTo>
                    <a:pt x="2249" y="8741"/>
                    <a:pt x="2660" y="8519"/>
                    <a:pt x="3135" y="8361"/>
                  </a:cubicBezTo>
                  <a:cubicBezTo>
                    <a:pt x="3769" y="8139"/>
                    <a:pt x="4434" y="8044"/>
                    <a:pt x="5067" y="8234"/>
                  </a:cubicBezTo>
                  <a:cubicBezTo>
                    <a:pt x="5416" y="8329"/>
                    <a:pt x="5732" y="8392"/>
                    <a:pt x="6112" y="8487"/>
                  </a:cubicBezTo>
                  <a:cubicBezTo>
                    <a:pt x="6112" y="8392"/>
                    <a:pt x="6112" y="8297"/>
                    <a:pt x="6112" y="8202"/>
                  </a:cubicBezTo>
                  <a:cubicBezTo>
                    <a:pt x="5986" y="7126"/>
                    <a:pt x="6176" y="6112"/>
                    <a:pt x="6809" y="5194"/>
                  </a:cubicBezTo>
                  <a:cubicBezTo>
                    <a:pt x="7284" y="4560"/>
                    <a:pt x="7917" y="4212"/>
                    <a:pt x="8709" y="4022"/>
                  </a:cubicBezTo>
                  <a:cubicBezTo>
                    <a:pt x="9723" y="3832"/>
                    <a:pt x="10673" y="3959"/>
                    <a:pt x="11623" y="4244"/>
                  </a:cubicBezTo>
                  <a:cubicBezTo>
                    <a:pt x="11654" y="4275"/>
                    <a:pt x="11686" y="4244"/>
                    <a:pt x="11749" y="4244"/>
                  </a:cubicBezTo>
                  <a:cubicBezTo>
                    <a:pt x="11813" y="4085"/>
                    <a:pt x="11844" y="3927"/>
                    <a:pt x="11908" y="3769"/>
                  </a:cubicBezTo>
                  <a:cubicBezTo>
                    <a:pt x="12256" y="2914"/>
                    <a:pt x="12794" y="2185"/>
                    <a:pt x="13586" y="1710"/>
                  </a:cubicBezTo>
                  <a:cubicBezTo>
                    <a:pt x="14061" y="1425"/>
                    <a:pt x="14600" y="1330"/>
                    <a:pt x="15138" y="1299"/>
                  </a:cubicBezTo>
                  <a:cubicBezTo>
                    <a:pt x="16215" y="1267"/>
                    <a:pt x="17260" y="1394"/>
                    <a:pt x="18147" y="2027"/>
                  </a:cubicBezTo>
                  <a:cubicBezTo>
                    <a:pt x="18242" y="2059"/>
                    <a:pt x="18305" y="2090"/>
                    <a:pt x="18368" y="2154"/>
                  </a:cubicBezTo>
                  <a:cubicBezTo>
                    <a:pt x="18400" y="2154"/>
                    <a:pt x="18432" y="2154"/>
                    <a:pt x="18495" y="2154"/>
                  </a:cubicBezTo>
                  <a:cubicBezTo>
                    <a:pt x="18717" y="1647"/>
                    <a:pt x="18970" y="1172"/>
                    <a:pt x="19445" y="824"/>
                  </a:cubicBezTo>
                  <a:cubicBezTo>
                    <a:pt x="19888" y="507"/>
                    <a:pt x="20363" y="253"/>
                    <a:pt x="20902" y="158"/>
                  </a:cubicBezTo>
                  <a:cubicBezTo>
                    <a:pt x="21852" y="0"/>
                    <a:pt x="22707" y="285"/>
                    <a:pt x="23530" y="760"/>
                  </a:cubicBezTo>
                  <a:cubicBezTo>
                    <a:pt x="23784" y="887"/>
                    <a:pt x="23974" y="1109"/>
                    <a:pt x="24195" y="1330"/>
                  </a:cubicBezTo>
                  <a:cubicBezTo>
                    <a:pt x="24322" y="1489"/>
                    <a:pt x="24449" y="1679"/>
                    <a:pt x="24607" y="1900"/>
                  </a:cubicBezTo>
                  <a:cubicBezTo>
                    <a:pt x="25082" y="1489"/>
                    <a:pt x="25620" y="1330"/>
                    <a:pt x="26222" y="1330"/>
                  </a:cubicBezTo>
                  <a:cubicBezTo>
                    <a:pt x="27109" y="1299"/>
                    <a:pt x="27996" y="1425"/>
                    <a:pt x="28756" y="1964"/>
                  </a:cubicBezTo>
                  <a:cubicBezTo>
                    <a:pt x="29326" y="2375"/>
                    <a:pt x="29389" y="2977"/>
                    <a:pt x="29357" y="3579"/>
                  </a:cubicBezTo>
                  <a:cubicBezTo>
                    <a:pt x="29357" y="3769"/>
                    <a:pt x="29326" y="3927"/>
                    <a:pt x="29294" y="4054"/>
                  </a:cubicBezTo>
                  <a:cubicBezTo>
                    <a:pt x="29832" y="4180"/>
                    <a:pt x="30402" y="4275"/>
                    <a:pt x="30909" y="4465"/>
                  </a:cubicBezTo>
                  <a:cubicBezTo>
                    <a:pt x="32461" y="5035"/>
                    <a:pt x="33126" y="6587"/>
                    <a:pt x="32493" y="8107"/>
                  </a:cubicBezTo>
                  <a:cubicBezTo>
                    <a:pt x="32303" y="8519"/>
                    <a:pt x="32081" y="8867"/>
                    <a:pt x="31859" y="9247"/>
                  </a:cubicBezTo>
                  <a:cubicBezTo>
                    <a:pt x="33316" y="9564"/>
                    <a:pt x="34551" y="10229"/>
                    <a:pt x="34836" y="11844"/>
                  </a:cubicBezTo>
                  <a:cubicBezTo>
                    <a:pt x="35153" y="13713"/>
                    <a:pt x="34329" y="15011"/>
                    <a:pt x="32683" y="15803"/>
                  </a:cubicBezTo>
                  <a:cubicBezTo>
                    <a:pt x="33981" y="17576"/>
                    <a:pt x="33506" y="19128"/>
                    <a:pt x="32714" y="20110"/>
                  </a:cubicBezTo>
                  <a:cubicBezTo>
                    <a:pt x="31638" y="21440"/>
                    <a:pt x="29896" y="21915"/>
                    <a:pt x="28502" y="21250"/>
                  </a:cubicBezTo>
                  <a:cubicBezTo>
                    <a:pt x="28471" y="21313"/>
                    <a:pt x="28471" y="21377"/>
                    <a:pt x="28471" y="21408"/>
                  </a:cubicBezTo>
                  <a:cubicBezTo>
                    <a:pt x="28502" y="22358"/>
                    <a:pt x="28027" y="22992"/>
                    <a:pt x="27299" y="23498"/>
                  </a:cubicBezTo>
                  <a:cubicBezTo>
                    <a:pt x="26697" y="23942"/>
                    <a:pt x="26000" y="24100"/>
                    <a:pt x="25272" y="24132"/>
                  </a:cubicBezTo>
                  <a:cubicBezTo>
                    <a:pt x="24544" y="24132"/>
                    <a:pt x="23815" y="24132"/>
                    <a:pt x="23182" y="23688"/>
                  </a:cubicBezTo>
                  <a:cubicBezTo>
                    <a:pt x="22929" y="23498"/>
                    <a:pt x="22707" y="23308"/>
                    <a:pt x="22422" y="23087"/>
                  </a:cubicBezTo>
                  <a:cubicBezTo>
                    <a:pt x="22390" y="23118"/>
                    <a:pt x="22295" y="23182"/>
                    <a:pt x="22232" y="23245"/>
                  </a:cubicBezTo>
                  <a:cubicBezTo>
                    <a:pt x="21725" y="23815"/>
                    <a:pt x="21092" y="24100"/>
                    <a:pt x="20332" y="24195"/>
                  </a:cubicBezTo>
                  <a:cubicBezTo>
                    <a:pt x="19350" y="24322"/>
                    <a:pt x="18368" y="24195"/>
                    <a:pt x="17513" y="23657"/>
                  </a:cubicBezTo>
                  <a:cubicBezTo>
                    <a:pt x="17196" y="23435"/>
                    <a:pt x="16943" y="23118"/>
                    <a:pt x="16626" y="22833"/>
                  </a:cubicBezTo>
                  <a:close/>
                  <a:moveTo>
                    <a:pt x="7917" y="20712"/>
                  </a:moveTo>
                  <a:cubicBezTo>
                    <a:pt x="7949" y="21092"/>
                    <a:pt x="7981" y="21408"/>
                    <a:pt x="8012" y="21757"/>
                  </a:cubicBezTo>
                  <a:cubicBezTo>
                    <a:pt x="8044" y="22168"/>
                    <a:pt x="8266" y="22453"/>
                    <a:pt x="8646" y="22612"/>
                  </a:cubicBezTo>
                  <a:cubicBezTo>
                    <a:pt x="9153" y="22833"/>
                    <a:pt x="9659" y="22897"/>
                    <a:pt x="10198" y="22897"/>
                  </a:cubicBezTo>
                  <a:cubicBezTo>
                    <a:pt x="10736" y="22865"/>
                    <a:pt x="11243" y="22707"/>
                    <a:pt x="11433" y="22073"/>
                  </a:cubicBezTo>
                  <a:cubicBezTo>
                    <a:pt x="11528" y="21820"/>
                    <a:pt x="11781" y="21788"/>
                    <a:pt x="11971" y="21978"/>
                  </a:cubicBezTo>
                  <a:cubicBezTo>
                    <a:pt x="12034" y="22042"/>
                    <a:pt x="12034" y="22168"/>
                    <a:pt x="12098" y="22232"/>
                  </a:cubicBezTo>
                  <a:cubicBezTo>
                    <a:pt x="12193" y="22422"/>
                    <a:pt x="12288" y="22580"/>
                    <a:pt x="12414" y="22738"/>
                  </a:cubicBezTo>
                  <a:cubicBezTo>
                    <a:pt x="12731" y="23150"/>
                    <a:pt x="13238" y="23245"/>
                    <a:pt x="13713" y="23340"/>
                  </a:cubicBezTo>
                  <a:cubicBezTo>
                    <a:pt x="14346" y="23435"/>
                    <a:pt x="14948" y="23372"/>
                    <a:pt x="15486" y="23118"/>
                  </a:cubicBezTo>
                  <a:cubicBezTo>
                    <a:pt x="15993" y="22897"/>
                    <a:pt x="16405" y="22548"/>
                    <a:pt x="16595" y="21978"/>
                  </a:cubicBezTo>
                  <a:cubicBezTo>
                    <a:pt x="16658" y="21725"/>
                    <a:pt x="16880" y="21693"/>
                    <a:pt x="17006" y="21915"/>
                  </a:cubicBezTo>
                  <a:cubicBezTo>
                    <a:pt x="17101" y="22073"/>
                    <a:pt x="17165" y="22232"/>
                    <a:pt x="17196" y="22422"/>
                  </a:cubicBezTo>
                  <a:cubicBezTo>
                    <a:pt x="17291" y="22707"/>
                    <a:pt x="17418" y="22928"/>
                    <a:pt x="17671" y="23087"/>
                  </a:cubicBezTo>
                  <a:cubicBezTo>
                    <a:pt x="18337" y="23498"/>
                    <a:pt x="19002" y="23783"/>
                    <a:pt x="19793" y="23783"/>
                  </a:cubicBezTo>
                  <a:cubicBezTo>
                    <a:pt x="19983" y="23752"/>
                    <a:pt x="20173" y="23752"/>
                    <a:pt x="20395" y="23720"/>
                  </a:cubicBezTo>
                  <a:cubicBezTo>
                    <a:pt x="21218" y="23562"/>
                    <a:pt x="21978" y="23340"/>
                    <a:pt x="22232" y="22358"/>
                  </a:cubicBezTo>
                  <a:cubicBezTo>
                    <a:pt x="22264" y="22105"/>
                    <a:pt x="22485" y="22073"/>
                    <a:pt x="22675" y="22295"/>
                  </a:cubicBezTo>
                  <a:cubicBezTo>
                    <a:pt x="22707" y="22327"/>
                    <a:pt x="22739" y="22390"/>
                    <a:pt x="22770" y="22453"/>
                  </a:cubicBezTo>
                  <a:cubicBezTo>
                    <a:pt x="23055" y="23118"/>
                    <a:pt x="23594" y="23467"/>
                    <a:pt x="24259" y="23593"/>
                  </a:cubicBezTo>
                  <a:cubicBezTo>
                    <a:pt x="25177" y="23752"/>
                    <a:pt x="26127" y="23657"/>
                    <a:pt x="26951" y="23182"/>
                  </a:cubicBezTo>
                  <a:cubicBezTo>
                    <a:pt x="27521" y="22865"/>
                    <a:pt x="28027" y="22453"/>
                    <a:pt x="27996" y="21693"/>
                  </a:cubicBezTo>
                  <a:cubicBezTo>
                    <a:pt x="27964" y="21377"/>
                    <a:pt x="27869" y="21092"/>
                    <a:pt x="27806" y="20775"/>
                  </a:cubicBezTo>
                  <a:cubicBezTo>
                    <a:pt x="27806" y="20712"/>
                    <a:pt x="27806" y="20553"/>
                    <a:pt x="27837" y="20522"/>
                  </a:cubicBezTo>
                  <a:cubicBezTo>
                    <a:pt x="27932" y="20458"/>
                    <a:pt x="28059" y="20458"/>
                    <a:pt x="28154" y="20458"/>
                  </a:cubicBezTo>
                  <a:cubicBezTo>
                    <a:pt x="28186" y="20458"/>
                    <a:pt x="28249" y="20522"/>
                    <a:pt x="28281" y="20553"/>
                  </a:cubicBezTo>
                  <a:cubicBezTo>
                    <a:pt x="28977" y="21060"/>
                    <a:pt x="29737" y="21155"/>
                    <a:pt x="30561" y="20997"/>
                  </a:cubicBezTo>
                  <a:cubicBezTo>
                    <a:pt x="30846" y="20933"/>
                    <a:pt x="31163" y="20933"/>
                    <a:pt x="31416" y="20743"/>
                  </a:cubicBezTo>
                  <a:cubicBezTo>
                    <a:pt x="32049" y="20268"/>
                    <a:pt x="32651" y="19793"/>
                    <a:pt x="32904" y="18970"/>
                  </a:cubicBezTo>
                  <a:cubicBezTo>
                    <a:pt x="33126" y="18241"/>
                    <a:pt x="33126" y="17545"/>
                    <a:pt x="32714" y="16911"/>
                  </a:cubicBezTo>
                  <a:cubicBezTo>
                    <a:pt x="32493" y="16626"/>
                    <a:pt x="32271" y="16341"/>
                    <a:pt x="32018" y="16088"/>
                  </a:cubicBezTo>
                  <a:cubicBezTo>
                    <a:pt x="31923" y="15961"/>
                    <a:pt x="31796" y="15898"/>
                    <a:pt x="31859" y="15708"/>
                  </a:cubicBezTo>
                  <a:cubicBezTo>
                    <a:pt x="31891" y="15518"/>
                    <a:pt x="31986" y="15423"/>
                    <a:pt x="32176" y="15391"/>
                  </a:cubicBezTo>
                  <a:cubicBezTo>
                    <a:pt x="32239" y="15391"/>
                    <a:pt x="32271" y="15391"/>
                    <a:pt x="32334" y="15360"/>
                  </a:cubicBezTo>
                  <a:cubicBezTo>
                    <a:pt x="34108" y="14853"/>
                    <a:pt x="34773" y="13333"/>
                    <a:pt x="34266" y="11623"/>
                  </a:cubicBezTo>
                  <a:cubicBezTo>
                    <a:pt x="34076" y="10926"/>
                    <a:pt x="33601" y="10419"/>
                    <a:pt x="32904" y="10134"/>
                  </a:cubicBezTo>
                  <a:cubicBezTo>
                    <a:pt x="32398" y="9913"/>
                    <a:pt x="31859" y="9722"/>
                    <a:pt x="31289" y="9849"/>
                  </a:cubicBezTo>
                  <a:cubicBezTo>
                    <a:pt x="31099" y="9913"/>
                    <a:pt x="30941" y="9849"/>
                    <a:pt x="30909" y="9659"/>
                  </a:cubicBezTo>
                  <a:cubicBezTo>
                    <a:pt x="30877" y="9564"/>
                    <a:pt x="30973" y="9406"/>
                    <a:pt x="31036" y="9311"/>
                  </a:cubicBezTo>
                  <a:cubicBezTo>
                    <a:pt x="31131" y="9216"/>
                    <a:pt x="31258" y="9121"/>
                    <a:pt x="31353" y="9057"/>
                  </a:cubicBezTo>
                  <a:cubicBezTo>
                    <a:pt x="32113" y="8361"/>
                    <a:pt x="32429" y="7221"/>
                    <a:pt x="32113" y="6366"/>
                  </a:cubicBezTo>
                  <a:cubicBezTo>
                    <a:pt x="31638" y="5067"/>
                    <a:pt x="30086" y="4370"/>
                    <a:pt x="28819" y="4877"/>
                  </a:cubicBezTo>
                  <a:cubicBezTo>
                    <a:pt x="28724" y="4909"/>
                    <a:pt x="28661" y="4909"/>
                    <a:pt x="28502" y="4909"/>
                  </a:cubicBezTo>
                  <a:cubicBezTo>
                    <a:pt x="28534" y="4719"/>
                    <a:pt x="28534" y="4560"/>
                    <a:pt x="28566" y="4434"/>
                  </a:cubicBezTo>
                  <a:cubicBezTo>
                    <a:pt x="28629" y="4275"/>
                    <a:pt x="28756" y="4117"/>
                    <a:pt x="28819" y="3959"/>
                  </a:cubicBezTo>
                  <a:cubicBezTo>
                    <a:pt x="29041" y="3325"/>
                    <a:pt x="28851" y="2724"/>
                    <a:pt x="28344" y="2344"/>
                  </a:cubicBezTo>
                  <a:cubicBezTo>
                    <a:pt x="27426" y="1679"/>
                    <a:pt x="26444" y="1742"/>
                    <a:pt x="25462" y="1995"/>
                  </a:cubicBezTo>
                  <a:cubicBezTo>
                    <a:pt x="24860" y="2154"/>
                    <a:pt x="24385" y="2882"/>
                    <a:pt x="24449" y="3515"/>
                  </a:cubicBezTo>
                  <a:cubicBezTo>
                    <a:pt x="24480" y="3769"/>
                    <a:pt x="24385" y="3895"/>
                    <a:pt x="24195" y="3959"/>
                  </a:cubicBezTo>
                  <a:cubicBezTo>
                    <a:pt x="23942" y="3769"/>
                    <a:pt x="23720" y="3547"/>
                    <a:pt x="23467" y="3389"/>
                  </a:cubicBezTo>
                  <a:cubicBezTo>
                    <a:pt x="22707" y="2914"/>
                    <a:pt x="21883" y="2914"/>
                    <a:pt x="21187" y="3389"/>
                  </a:cubicBezTo>
                  <a:cubicBezTo>
                    <a:pt x="20458" y="3864"/>
                    <a:pt x="19888" y="4529"/>
                    <a:pt x="20142" y="5542"/>
                  </a:cubicBezTo>
                  <a:cubicBezTo>
                    <a:pt x="20205" y="5701"/>
                    <a:pt x="20047" y="5859"/>
                    <a:pt x="19857" y="5827"/>
                  </a:cubicBezTo>
                  <a:cubicBezTo>
                    <a:pt x="19762" y="5796"/>
                    <a:pt x="19635" y="5732"/>
                    <a:pt x="19572" y="5669"/>
                  </a:cubicBezTo>
                  <a:cubicBezTo>
                    <a:pt x="18938" y="5035"/>
                    <a:pt x="18178" y="4750"/>
                    <a:pt x="17323" y="4719"/>
                  </a:cubicBezTo>
                  <a:cubicBezTo>
                    <a:pt x="15898" y="4687"/>
                    <a:pt x="14663" y="6049"/>
                    <a:pt x="14980" y="7442"/>
                  </a:cubicBezTo>
                  <a:cubicBezTo>
                    <a:pt x="15075" y="7759"/>
                    <a:pt x="15170" y="8107"/>
                    <a:pt x="15265" y="8456"/>
                  </a:cubicBezTo>
                  <a:cubicBezTo>
                    <a:pt x="15138" y="8614"/>
                    <a:pt x="14948" y="8677"/>
                    <a:pt x="14758" y="8519"/>
                  </a:cubicBezTo>
                  <a:cubicBezTo>
                    <a:pt x="14188" y="7949"/>
                    <a:pt x="13396" y="7822"/>
                    <a:pt x="12636" y="7727"/>
                  </a:cubicBezTo>
                  <a:cubicBezTo>
                    <a:pt x="12319" y="7664"/>
                    <a:pt x="11939" y="7696"/>
                    <a:pt x="11623" y="7822"/>
                  </a:cubicBezTo>
                  <a:cubicBezTo>
                    <a:pt x="9913" y="8519"/>
                    <a:pt x="9438" y="10324"/>
                    <a:pt x="10483" y="11749"/>
                  </a:cubicBezTo>
                  <a:cubicBezTo>
                    <a:pt x="10641" y="11939"/>
                    <a:pt x="10863" y="12066"/>
                    <a:pt x="11053" y="12193"/>
                  </a:cubicBezTo>
                  <a:cubicBezTo>
                    <a:pt x="11211" y="12319"/>
                    <a:pt x="11306" y="12414"/>
                    <a:pt x="11179" y="12604"/>
                  </a:cubicBezTo>
                  <a:cubicBezTo>
                    <a:pt x="11053" y="12763"/>
                    <a:pt x="10926" y="12763"/>
                    <a:pt x="10736" y="12668"/>
                  </a:cubicBezTo>
                  <a:cubicBezTo>
                    <a:pt x="10546" y="12541"/>
                    <a:pt x="10324" y="12414"/>
                    <a:pt x="10134" y="12414"/>
                  </a:cubicBezTo>
                  <a:cubicBezTo>
                    <a:pt x="9723" y="12383"/>
                    <a:pt x="9279" y="12414"/>
                    <a:pt x="8867" y="12509"/>
                  </a:cubicBezTo>
                  <a:cubicBezTo>
                    <a:pt x="8614" y="12573"/>
                    <a:pt x="8392" y="12731"/>
                    <a:pt x="8202" y="12921"/>
                  </a:cubicBezTo>
                  <a:cubicBezTo>
                    <a:pt x="7126" y="14061"/>
                    <a:pt x="7696" y="15993"/>
                    <a:pt x="8867" y="16246"/>
                  </a:cubicBezTo>
                  <a:cubicBezTo>
                    <a:pt x="8899" y="16246"/>
                    <a:pt x="8963" y="16310"/>
                    <a:pt x="9026" y="16341"/>
                  </a:cubicBezTo>
                  <a:cubicBezTo>
                    <a:pt x="8994" y="16595"/>
                    <a:pt x="8867" y="16690"/>
                    <a:pt x="8646" y="16658"/>
                  </a:cubicBezTo>
                  <a:cubicBezTo>
                    <a:pt x="8519" y="16658"/>
                    <a:pt x="8392" y="16595"/>
                    <a:pt x="8266" y="16563"/>
                  </a:cubicBezTo>
                  <a:cubicBezTo>
                    <a:pt x="7347" y="16373"/>
                    <a:pt x="6366" y="16658"/>
                    <a:pt x="5922" y="17545"/>
                  </a:cubicBezTo>
                  <a:cubicBezTo>
                    <a:pt x="5701" y="17988"/>
                    <a:pt x="5606" y="18463"/>
                    <a:pt x="5732" y="19001"/>
                  </a:cubicBezTo>
                  <a:cubicBezTo>
                    <a:pt x="5891" y="19825"/>
                    <a:pt x="6619" y="20617"/>
                    <a:pt x="7506" y="20648"/>
                  </a:cubicBezTo>
                  <a:cubicBezTo>
                    <a:pt x="7632" y="20680"/>
                    <a:pt x="7759" y="20712"/>
                    <a:pt x="7917" y="20712"/>
                  </a:cubicBezTo>
                  <a:close/>
                  <a:moveTo>
                    <a:pt x="9754" y="11876"/>
                  </a:moveTo>
                  <a:cubicBezTo>
                    <a:pt x="9659" y="11433"/>
                    <a:pt x="9533" y="11053"/>
                    <a:pt x="9438" y="10673"/>
                  </a:cubicBezTo>
                  <a:cubicBezTo>
                    <a:pt x="9121" y="9089"/>
                    <a:pt x="10578" y="7537"/>
                    <a:pt x="11718" y="7316"/>
                  </a:cubicBezTo>
                  <a:cubicBezTo>
                    <a:pt x="12414" y="7157"/>
                    <a:pt x="13079" y="7252"/>
                    <a:pt x="13745" y="7442"/>
                  </a:cubicBezTo>
                  <a:cubicBezTo>
                    <a:pt x="13966" y="7474"/>
                    <a:pt x="14156" y="7537"/>
                    <a:pt x="14441" y="7632"/>
                  </a:cubicBezTo>
                  <a:cubicBezTo>
                    <a:pt x="14283" y="6746"/>
                    <a:pt x="14473" y="6049"/>
                    <a:pt x="14980" y="5416"/>
                  </a:cubicBezTo>
                  <a:cubicBezTo>
                    <a:pt x="15581" y="4624"/>
                    <a:pt x="16405" y="4244"/>
                    <a:pt x="17386" y="4275"/>
                  </a:cubicBezTo>
                  <a:cubicBezTo>
                    <a:pt x="18020" y="4275"/>
                    <a:pt x="18590" y="4434"/>
                    <a:pt x="19128" y="4750"/>
                  </a:cubicBezTo>
                  <a:cubicBezTo>
                    <a:pt x="19255" y="4814"/>
                    <a:pt x="19382" y="4845"/>
                    <a:pt x="19508" y="4909"/>
                  </a:cubicBezTo>
                  <a:cubicBezTo>
                    <a:pt x="19793" y="3927"/>
                    <a:pt x="20332" y="3199"/>
                    <a:pt x="21218" y="2819"/>
                  </a:cubicBezTo>
                  <a:cubicBezTo>
                    <a:pt x="22137" y="2439"/>
                    <a:pt x="23055" y="2502"/>
                    <a:pt x="23910" y="3072"/>
                  </a:cubicBezTo>
                  <a:cubicBezTo>
                    <a:pt x="24037" y="2787"/>
                    <a:pt x="24164" y="2565"/>
                    <a:pt x="24290" y="2344"/>
                  </a:cubicBezTo>
                  <a:cubicBezTo>
                    <a:pt x="24195" y="2217"/>
                    <a:pt x="24132" y="2090"/>
                    <a:pt x="24069" y="1995"/>
                  </a:cubicBezTo>
                  <a:cubicBezTo>
                    <a:pt x="23340" y="855"/>
                    <a:pt x="21503" y="127"/>
                    <a:pt x="20015" y="1014"/>
                  </a:cubicBezTo>
                  <a:cubicBezTo>
                    <a:pt x="19572" y="1299"/>
                    <a:pt x="19318" y="1710"/>
                    <a:pt x="19097" y="2154"/>
                  </a:cubicBezTo>
                  <a:cubicBezTo>
                    <a:pt x="18938" y="2407"/>
                    <a:pt x="19033" y="2629"/>
                    <a:pt x="19128" y="2882"/>
                  </a:cubicBezTo>
                  <a:cubicBezTo>
                    <a:pt x="18748" y="3040"/>
                    <a:pt x="18590" y="3040"/>
                    <a:pt x="18400" y="2819"/>
                  </a:cubicBezTo>
                  <a:cubicBezTo>
                    <a:pt x="18273" y="2724"/>
                    <a:pt x="18178" y="2565"/>
                    <a:pt x="18052" y="2502"/>
                  </a:cubicBezTo>
                  <a:cubicBezTo>
                    <a:pt x="17101" y="1869"/>
                    <a:pt x="16056" y="1679"/>
                    <a:pt x="14980" y="1774"/>
                  </a:cubicBezTo>
                  <a:cubicBezTo>
                    <a:pt x="13745" y="1837"/>
                    <a:pt x="13016" y="2660"/>
                    <a:pt x="12509" y="3674"/>
                  </a:cubicBezTo>
                  <a:cubicBezTo>
                    <a:pt x="12383" y="3959"/>
                    <a:pt x="12319" y="4307"/>
                    <a:pt x="12351" y="4592"/>
                  </a:cubicBezTo>
                  <a:cubicBezTo>
                    <a:pt x="12383" y="4845"/>
                    <a:pt x="12319" y="5004"/>
                    <a:pt x="12066" y="5130"/>
                  </a:cubicBezTo>
                  <a:cubicBezTo>
                    <a:pt x="11591" y="4719"/>
                    <a:pt x="11021" y="4560"/>
                    <a:pt x="10388" y="4465"/>
                  </a:cubicBezTo>
                  <a:cubicBezTo>
                    <a:pt x="9628" y="4370"/>
                    <a:pt x="8899" y="4370"/>
                    <a:pt x="8202" y="4655"/>
                  </a:cubicBezTo>
                  <a:cubicBezTo>
                    <a:pt x="7284" y="5067"/>
                    <a:pt x="6841" y="5859"/>
                    <a:pt x="6619" y="6777"/>
                  </a:cubicBezTo>
                  <a:cubicBezTo>
                    <a:pt x="6461" y="7569"/>
                    <a:pt x="6461" y="8329"/>
                    <a:pt x="6999" y="8994"/>
                  </a:cubicBezTo>
                  <a:cubicBezTo>
                    <a:pt x="7062" y="9057"/>
                    <a:pt x="7062" y="9121"/>
                    <a:pt x="7094" y="9184"/>
                  </a:cubicBezTo>
                  <a:cubicBezTo>
                    <a:pt x="6904" y="9469"/>
                    <a:pt x="6714" y="9374"/>
                    <a:pt x="6492" y="9247"/>
                  </a:cubicBezTo>
                  <a:cubicBezTo>
                    <a:pt x="5796" y="8836"/>
                    <a:pt x="5036" y="8646"/>
                    <a:pt x="4244" y="8582"/>
                  </a:cubicBezTo>
                  <a:cubicBezTo>
                    <a:pt x="3642" y="8551"/>
                    <a:pt x="3104" y="8741"/>
                    <a:pt x="2660" y="9121"/>
                  </a:cubicBezTo>
                  <a:cubicBezTo>
                    <a:pt x="2027" y="9659"/>
                    <a:pt x="1584" y="10356"/>
                    <a:pt x="1552" y="11243"/>
                  </a:cubicBezTo>
                  <a:cubicBezTo>
                    <a:pt x="1520" y="11971"/>
                    <a:pt x="1774" y="12509"/>
                    <a:pt x="2344" y="12889"/>
                  </a:cubicBezTo>
                  <a:cubicBezTo>
                    <a:pt x="2597" y="13079"/>
                    <a:pt x="2914" y="13206"/>
                    <a:pt x="3199" y="13364"/>
                  </a:cubicBezTo>
                  <a:cubicBezTo>
                    <a:pt x="3325" y="13428"/>
                    <a:pt x="3452" y="13491"/>
                    <a:pt x="3389" y="13649"/>
                  </a:cubicBezTo>
                  <a:cubicBezTo>
                    <a:pt x="3325" y="13744"/>
                    <a:pt x="3199" y="13776"/>
                    <a:pt x="3072" y="13839"/>
                  </a:cubicBezTo>
                  <a:cubicBezTo>
                    <a:pt x="3072" y="13839"/>
                    <a:pt x="3040" y="13839"/>
                    <a:pt x="3040" y="13839"/>
                  </a:cubicBezTo>
                  <a:cubicBezTo>
                    <a:pt x="1837" y="13903"/>
                    <a:pt x="855" y="14663"/>
                    <a:pt x="570" y="15803"/>
                  </a:cubicBezTo>
                  <a:cubicBezTo>
                    <a:pt x="412" y="16278"/>
                    <a:pt x="317" y="16816"/>
                    <a:pt x="697" y="17260"/>
                  </a:cubicBezTo>
                  <a:cubicBezTo>
                    <a:pt x="1077" y="17640"/>
                    <a:pt x="1520" y="17988"/>
                    <a:pt x="2090" y="18051"/>
                  </a:cubicBezTo>
                  <a:cubicBezTo>
                    <a:pt x="2470" y="18115"/>
                    <a:pt x="2882" y="18146"/>
                    <a:pt x="3294" y="18210"/>
                  </a:cubicBezTo>
                  <a:cubicBezTo>
                    <a:pt x="3484" y="18495"/>
                    <a:pt x="3452" y="18685"/>
                    <a:pt x="3199" y="18938"/>
                  </a:cubicBezTo>
                  <a:cubicBezTo>
                    <a:pt x="2660" y="19540"/>
                    <a:pt x="2724" y="20522"/>
                    <a:pt x="3357" y="20933"/>
                  </a:cubicBezTo>
                  <a:cubicBezTo>
                    <a:pt x="4244" y="21503"/>
                    <a:pt x="5131" y="21503"/>
                    <a:pt x="6049" y="20965"/>
                  </a:cubicBezTo>
                  <a:cubicBezTo>
                    <a:pt x="6112" y="20933"/>
                    <a:pt x="6176" y="20838"/>
                    <a:pt x="6239" y="20775"/>
                  </a:cubicBezTo>
                  <a:cubicBezTo>
                    <a:pt x="5226" y="20047"/>
                    <a:pt x="4941" y="18653"/>
                    <a:pt x="5194" y="17956"/>
                  </a:cubicBezTo>
                  <a:cubicBezTo>
                    <a:pt x="5574" y="16848"/>
                    <a:pt x="6397" y="16215"/>
                    <a:pt x="7537" y="15993"/>
                  </a:cubicBezTo>
                  <a:cubicBezTo>
                    <a:pt x="7474" y="15835"/>
                    <a:pt x="7411" y="15740"/>
                    <a:pt x="7379" y="15613"/>
                  </a:cubicBezTo>
                  <a:cubicBezTo>
                    <a:pt x="7157" y="15011"/>
                    <a:pt x="6999" y="14441"/>
                    <a:pt x="7189" y="13776"/>
                  </a:cubicBezTo>
                  <a:cubicBezTo>
                    <a:pt x="7537" y="12668"/>
                    <a:pt x="8171" y="11908"/>
                    <a:pt x="9469" y="11908"/>
                  </a:cubicBezTo>
                  <a:cubicBezTo>
                    <a:pt x="9564" y="11908"/>
                    <a:pt x="9691" y="11876"/>
                    <a:pt x="9754" y="1187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68" name="Google Shape;2968;p30"/>
            <p:cNvSpPr/>
            <p:nvPr/>
          </p:nvSpPr>
          <p:spPr>
            <a:xfrm>
              <a:off x="4664741" y="2820273"/>
              <a:ext cx="93299" cy="54356"/>
            </a:xfrm>
            <a:custGeom>
              <a:avLst/>
              <a:gdLst/>
              <a:ahLst/>
              <a:cxnLst/>
              <a:rect l="l" t="t" r="r" b="b"/>
              <a:pathLst>
                <a:path w="2851" h="1661" extrusionOk="0">
                  <a:moveTo>
                    <a:pt x="2582" y="0"/>
                  </a:moveTo>
                  <a:cubicBezTo>
                    <a:pt x="2463" y="0"/>
                    <a:pt x="2344" y="80"/>
                    <a:pt x="2344" y="238"/>
                  </a:cubicBezTo>
                  <a:cubicBezTo>
                    <a:pt x="2344" y="396"/>
                    <a:pt x="2344" y="523"/>
                    <a:pt x="2312" y="650"/>
                  </a:cubicBezTo>
                  <a:cubicBezTo>
                    <a:pt x="2312" y="681"/>
                    <a:pt x="2281" y="713"/>
                    <a:pt x="2281" y="745"/>
                  </a:cubicBezTo>
                  <a:cubicBezTo>
                    <a:pt x="2269" y="768"/>
                    <a:pt x="2266" y="774"/>
                    <a:pt x="2267" y="774"/>
                  </a:cubicBezTo>
                  <a:cubicBezTo>
                    <a:pt x="2268" y="774"/>
                    <a:pt x="2273" y="767"/>
                    <a:pt x="2277" y="767"/>
                  </a:cubicBezTo>
                  <a:cubicBezTo>
                    <a:pt x="2279" y="767"/>
                    <a:pt x="2281" y="769"/>
                    <a:pt x="2281" y="776"/>
                  </a:cubicBezTo>
                  <a:lnTo>
                    <a:pt x="2217" y="871"/>
                  </a:lnTo>
                  <a:cubicBezTo>
                    <a:pt x="2217" y="871"/>
                    <a:pt x="2217" y="871"/>
                    <a:pt x="2186" y="903"/>
                  </a:cubicBezTo>
                  <a:cubicBezTo>
                    <a:pt x="2027" y="1061"/>
                    <a:pt x="1806" y="1156"/>
                    <a:pt x="1552" y="1156"/>
                  </a:cubicBezTo>
                  <a:cubicBezTo>
                    <a:pt x="1489" y="1172"/>
                    <a:pt x="1418" y="1180"/>
                    <a:pt x="1347" y="1180"/>
                  </a:cubicBezTo>
                  <a:cubicBezTo>
                    <a:pt x="1275" y="1180"/>
                    <a:pt x="1204" y="1172"/>
                    <a:pt x="1141" y="1156"/>
                  </a:cubicBezTo>
                  <a:cubicBezTo>
                    <a:pt x="1014" y="1125"/>
                    <a:pt x="951" y="1093"/>
                    <a:pt x="824" y="998"/>
                  </a:cubicBezTo>
                  <a:lnTo>
                    <a:pt x="824" y="998"/>
                  </a:lnTo>
                  <a:cubicBezTo>
                    <a:pt x="812" y="986"/>
                    <a:pt x="792" y="966"/>
                    <a:pt x="792" y="966"/>
                  </a:cubicBezTo>
                  <a:cubicBezTo>
                    <a:pt x="761" y="935"/>
                    <a:pt x="729" y="935"/>
                    <a:pt x="698" y="903"/>
                  </a:cubicBezTo>
                  <a:lnTo>
                    <a:pt x="698" y="903"/>
                  </a:lnTo>
                  <a:cubicBezTo>
                    <a:pt x="704" y="909"/>
                    <a:pt x="708" y="912"/>
                    <a:pt x="710" y="912"/>
                  </a:cubicBezTo>
                  <a:cubicBezTo>
                    <a:pt x="718" y="912"/>
                    <a:pt x="697" y="871"/>
                    <a:pt x="697" y="871"/>
                  </a:cubicBezTo>
                  <a:cubicBezTo>
                    <a:pt x="666" y="840"/>
                    <a:pt x="666" y="808"/>
                    <a:pt x="634" y="776"/>
                  </a:cubicBezTo>
                  <a:cubicBezTo>
                    <a:pt x="571" y="650"/>
                    <a:pt x="539" y="523"/>
                    <a:pt x="507" y="365"/>
                  </a:cubicBezTo>
                  <a:cubicBezTo>
                    <a:pt x="481" y="260"/>
                    <a:pt x="368" y="198"/>
                    <a:pt x="258" y="198"/>
                  </a:cubicBezTo>
                  <a:cubicBezTo>
                    <a:pt x="235" y="198"/>
                    <a:pt x="212" y="201"/>
                    <a:pt x="191" y="206"/>
                  </a:cubicBezTo>
                  <a:cubicBezTo>
                    <a:pt x="64" y="238"/>
                    <a:pt x="1" y="365"/>
                    <a:pt x="32" y="491"/>
                  </a:cubicBezTo>
                  <a:cubicBezTo>
                    <a:pt x="159" y="1061"/>
                    <a:pt x="476" y="1536"/>
                    <a:pt x="1077" y="1631"/>
                  </a:cubicBezTo>
                  <a:cubicBezTo>
                    <a:pt x="1186" y="1651"/>
                    <a:pt x="1301" y="1661"/>
                    <a:pt x="1416" y="1661"/>
                  </a:cubicBezTo>
                  <a:cubicBezTo>
                    <a:pt x="1872" y="1661"/>
                    <a:pt x="2351" y="1503"/>
                    <a:pt x="2629" y="1125"/>
                  </a:cubicBezTo>
                  <a:cubicBezTo>
                    <a:pt x="2819" y="871"/>
                    <a:pt x="2851" y="555"/>
                    <a:pt x="2819" y="238"/>
                  </a:cubicBezTo>
                  <a:cubicBezTo>
                    <a:pt x="2819" y="80"/>
                    <a:pt x="2700" y="0"/>
                    <a:pt x="258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69" name="Google Shape;2969;p30"/>
            <p:cNvSpPr/>
            <p:nvPr/>
          </p:nvSpPr>
          <p:spPr>
            <a:xfrm>
              <a:off x="4799469" y="2816641"/>
              <a:ext cx="123373" cy="67381"/>
            </a:xfrm>
            <a:custGeom>
              <a:avLst/>
              <a:gdLst/>
              <a:ahLst/>
              <a:cxnLst/>
              <a:rect l="l" t="t" r="r" b="b"/>
              <a:pathLst>
                <a:path w="3770" h="2059" extrusionOk="0">
                  <a:moveTo>
                    <a:pt x="96" y="1172"/>
                  </a:moveTo>
                  <a:cubicBezTo>
                    <a:pt x="1" y="666"/>
                    <a:pt x="381" y="381"/>
                    <a:pt x="982" y="159"/>
                  </a:cubicBezTo>
                  <a:cubicBezTo>
                    <a:pt x="1204" y="96"/>
                    <a:pt x="1457" y="1"/>
                    <a:pt x="1679" y="1"/>
                  </a:cubicBezTo>
                  <a:cubicBezTo>
                    <a:pt x="1996" y="1"/>
                    <a:pt x="2312" y="32"/>
                    <a:pt x="2566" y="127"/>
                  </a:cubicBezTo>
                  <a:cubicBezTo>
                    <a:pt x="2851" y="254"/>
                    <a:pt x="3104" y="412"/>
                    <a:pt x="3294" y="571"/>
                  </a:cubicBezTo>
                  <a:cubicBezTo>
                    <a:pt x="3769" y="1014"/>
                    <a:pt x="3389" y="1679"/>
                    <a:pt x="2629" y="1869"/>
                  </a:cubicBezTo>
                  <a:cubicBezTo>
                    <a:pt x="1964" y="2059"/>
                    <a:pt x="1267" y="1996"/>
                    <a:pt x="634" y="1806"/>
                  </a:cubicBezTo>
                  <a:cubicBezTo>
                    <a:pt x="286" y="1679"/>
                    <a:pt x="96" y="1426"/>
                    <a:pt x="96" y="1172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70" name="Google Shape;2970;p30"/>
            <p:cNvSpPr/>
            <p:nvPr/>
          </p:nvSpPr>
          <p:spPr>
            <a:xfrm>
              <a:off x="4515517" y="2823905"/>
              <a:ext cx="116108" cy="66366"/>
            </a:xfrm>
            <a:custGeom>
              <a:avLst/>
              <a:gdLst/>
              <a:ahLst/>
              <a:cxnLst/>
              <a:rect l="l" t="t" r="r" b="b"/>
              <a:pathLst>
                <a:path w="3548" h="2028" extrusionOk="0">
                  <a:moveTo>
                    <a:pt x="3484" y="950"/>
                  </a:moveTo>
                  <a:cubicBezTo>
                    <a:pt x="3547" y="1520"/>
                    <a:pt x="2850" y="1964"/>
                    <a:pt x="1869" y="1995"/>
                  </a:cubicBezTo>
                  <a:cubicBezTo>
                    <a:pt x="1014" y="2027"/>
                    <a:pt x="95" y="1584"/>
                    <a:pt x="64" y="1109"/>
                  </a:cubicBezTo>
                  <a:cubicBezTo>
                    <a:pt x="0" y="539"/>
                    <a:pt x="855" y="32"/>
                    <a:pt x="1837" y="0"/>
                  </a:cubicBezTo>
                  <a:cubicBezTo>
                    <a:pt x="2660" y="0"/>
                    <a:pt x="3421" y="444"/>
                    <a:pt x="3484" y="95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71" name="Google Shape;2971;p30"/>
            <p:cNvSpPr/>
            <p:nvPr/>
          </p:nvSpPr>
          <p:spPr>
            <a:xfrm>
              <a:off x="6470091" y="2299494"/>
              <a:ext cx="61163" cy="68428"/>
            </a:xfrm>
            <a:custGeom>
              <a:avLst/>
              <a:gdLst/>
              <a:ahLst/>
              <a:cxnLst/>
              <a:rect l="l" t="t" r="r" b="b"/>
              <a:pathLst>
                <a:path w="1869" h="2091" extrusionOk="0">
                  <a:moveTo>
                    <a:pt x="1869" y="1046"/>
                  </a:moveTo>
                  <a:cubicBezTo>
                    <a:pt x="1869" y="1616"/>
                    <a:pt x="1425" y="2091"/>
                    <a:pt x="919" y="2091"/>
                  </a:cubicBezTo>
                  <a:cubicBezTo>
                    <a:pt x="412" y="2091"/>
                    <a:pt x="0" y="1616"/>
                    <a:pt x="0" y="1046"/>
                  </a:cubicBezTo>
                  <a:cubicBezTo>
                    <a:pt x="0" y="476"/>
                    <a:pt x="412" y="1"/>
                    <a:pt x="919" y="1"/>
                  </a:cubicBezTo>
                  <a:cubicBezTo>
                    <a:pt x="1425" y="1"/>
                    <a:pt x="1869" y="476"/>
                    <a:pt x="1869" y="1046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72" name="Google Shape;2972;p30"/>
            <p:cNvSpPr/>
            <p:nvPr/>
          </p:nvSpPr>
          <p:spPr>
            <a:xfrm>
              <a:off x="6321881" y="2355453"/>
              <a:ext cx="61163" cy="68461"/>
            </a:xfrm>
            <a:custGeom>
              <a:avLst/>
              <a:gdLst/>
              <a:ahLst/>
              <a:cxnLst/>
              <a:rect l="l" t="t" r="r" b="b"/>
              <a:pathLst>
                <a:path w="1869" h="2092" extrusionOk="0">
                  <a:moveTo>
                    <a:pt x="1869" y="1046"/>
                  </a:moveTo>
                  <a:cubicBezTo>
                    <a:pt x="1869" y="1648"/>
                    <a:pt x="1457" y="2091"/>
                    <a:pt x="951" y="2091"/>
                  </a:cubicBezTo>
                  <a:cubicBezTo>
                    <a:pt x="444" y="2091"/>
                    <a:pt x="0" y="1648"/>
                    <a:pt x="0" y="1046"/>
                  </a:cubicBezTo>
                  <a:cubicBezTo>
                    <a:pt x="0" y="476"/>
                    <a:pt x="444" y="1"/>
                    <a:pt x="951" y="1"/>
                  </a:cubicBezTo>
                  <a:cubicBezTo>
                    <a:pt x="1457" y="1"/>
                    <a:pt x="1869" y="476"/>
                    <a:pt x="1869" y="1046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73" name="Google Shape;2973;p30"/>
            <p:cNvSpPr/>
            <p:nvPr/>
          </p:nvSpPr>
          <p:spPr>
            <a:xfrm>
              <a:off x="6374732" y="2293276"/>
              <a:ext cx="31121" cy="35278"/>
            </a:xfrm>
            <a:custGeom>
              <a:avLst/>
              <a:gdLst/>
              <a:ahLst/>
              <a:cxnLst/>
              <a:rect l="l" t="t" r="r" b="b"/>
              <a:pathLst>
                <a:path w="951" h="1078" extrusionOk="0">
                  <a:moveTo>
                    <a:pt x="951" y="539"/>
                  </a:moveTo>
                  <a:cubicBezTo>
                    <a:pt x="951" y="824"/>
                    <a:pt x="729" y="1077"/>
                    <a:pt x="476" y="1077"/>
                  </a:cubicBezTo>
                  <a:cubicBezTo>
                    <a:pt x="191" y="1077"/>
                    <a:pt x="1" y="824"/>
                    <a:pt x="1" y="539"/>
                  </a:cubicBezTo>
                  <a:cubicBezTo>
                    <a:pt x="1" y="222"/>
                    <a:pt x="191" y="1"/>
                    <a:pt x="476" y="1"/>
                  </a:cubicBezTo>
                  <a:cubicBezTo>
                    <a:pt x="729" y="1"/>
                    <a:pt x="951" y="222"/>
                    <a:pt x="951" y="539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74" name="Google Shape;2974;p30"/>
            <p:cNvSpPr/>
            <p:nvPr/>
          </p:nvSpPr>
          <p:spPr>
            <a:xfrm>
              <a:off x="6424473" y="2395868"/>
              <a:ext cx="31121" cy="35278"/>
            </a:xfrm>
            <a:custGeom>
              <a:avLst/>
              <a:gdLst/>
              <a:ahLst/>
              <a:cxnLst/>
              <a:rect l="l" t="t" r="r" b="b"/>
              <a:pathLst>
                <a:path w="951" h="1078" extrusionOk="0">
                  <a:moveTo>
                    <a:pt x="951" y="539"/>
                  </a:moveTo>
                  <a:cubicBezTo>
                    <a:pt x="951" y="856"/>
                    <a:pt x="729" y="1078"/>
                    <a:pt x="476" y="1078"/>
                  </a:cubicBezTo>
                  <a:cubicBezTo>
                    <a:pt x="222" y="1078"/>
                    <a:pt x="1" y="856"/>
                    <a:pt x="1" y="539"/>
                  </a:cubicBezTo>
                  <a:cubicBezTo>
                    <a:pt x="1" y="254"/>
                    <a:pt x="222" y="1"/>
                    <a:pt x="476" y="1"/>
                  </a:cubicBezTo>
                  <a:cubicBezTo>
                    <a:pt x="729" y="1"/>
                    <a:pt x="951" y="254"/>
                    <a:pt x="951" y="539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75" name="Google Shape;2975;p30"/>
            <p:cNvSpPr/>
            <p:nvPr/>
          </p:nvSpPr>
          <p:spPr>
            <a:xfrm>
              <a:off x="4619156" y="2760682"/>
              <a:ext cx="41463" cy="40448"/>
            </a:xfrm>
            <a:custGeom>
              <a:avLst/>
              <a:gdLst/>
              <a:ahLst/>
              <a:cxnLst/>
              <a:rect l="l" t="t" r="r" b="b"/>
              <a:pathLst>
                <a:path w="1267" h="1236" extrusionOk="0">
                  <a:moveTo>
                    <a:pt x="1267" y="634"/>
                  </a:moveTo>
                  <a:cubicBezTo>
                    <a:pt x="1267" y="950"/>
                    <a:pt x="982" y="1235"/>
                    <a:pt x="634" y="1235"/>
                  </a:cubicBezTo>
                  <a:cubicBezTo>
                    <a:pt x="285" y="1235"/>
                    <a:pt x="0" y="950"/>
                    <a:pt x="0" y="634"/>
                  </a:cubicBezTo>
                  <a:cubicBezTo>
                    <a:pt x="0" y="285"/>
                    <a:pt x="285" y="0"/>
                    <a:pt x="634" y="0"/>
                  </a:cubicBezTo>
                  <a:cubicBezTo>
                    <a:pt x="982" y="0"/>
                    <a:pt x="1267" y="285"/>
                    <a:pt x="1267" y="63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76" name="Google Shape;2976;p30"/>
            <p:cNvSpPr/>
            <p:nvPr/>
          </p:nvSpPr>
          <p:spPr>
            <a:xfrm>
              <a:off x="4755945" y="2752402"/>
              <a:ext cx="41495" cy="41463"/>
            </a:xfrm>
            <a:custGeom>
              <a:avLst/>
              <a:gdLst/>
              <a:ahLst/>
              <a:cxnLst/>
              <a:rect l="l" t="t" r="r" b="b"/>
              <a:pathLst>
                <a:path w="1268" h="1267" extrusionOk="0">
                  <a:moveTo>
                    <a:pt x="1267" y="633"/>
                  </a:moveTo>
                  <a:cubicBezTo>
                    <a:pt x="1267" y="982"/>
                    <a:pt x="982" y="1267"/>
                    <a:pt x="634" y="1267"/>
                  </a:cubicBezTo>
                  <a:cubicBezTo>
                    <a:pt x="286" y="1267"/>
                    <a:pt x="0" y="982"/>
                    <a:pt x="0" y="633"/>
                  </a:cubicBezTo>
                  <a:cubicBezTo>
                    <a:pt x="0" y="285"/>
                    <a:pt x="286" y="0"/>
                    <a:pt x="634" y="0"/>
                  </a:cubicBezTo>
                  <a:cubicBezTo>
                    <a:pt x="982" y="0"/>
                    <a:pt x="1267" y="285"/>
                    <a:pt x="1267" y="6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2978" name="Google Shape;2978;p30"/>
          <p:cNvSpPr txBox="1"/>
          <p:nvPr/>
        </p:nvSpPr>
        <p:spPr>
          <a:xfrm>
            <a:off x="899797" y="2782498"/>
            <a:ext cx="3448624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material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jarayonni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ko‘rib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80" name="Google Shape;2980;p30"/>
          <p:cNvSpPr txBox="1"/>
          <p:nvPr/>
        </p:nvSpPr>
        <p:spPr>
          <a:xfrm>
            <a:off x="356990" y="5543110"/>
            <a:ext cx="3991429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o‘rganishlarini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natijalarini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fikr-mulohaza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bildirish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o‘z-o‘zini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82" name="Google Shape;2982;p30"/>
          <p:cNvSpPr txBox="1"/>
          <p:nvPr/>
        </p:nvSpPr>
        <p:spPr>
          <a:xfrm>
            <a:off x="899794" y="8295945"/>
            <a:ext cx="5361851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bosqichda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baholab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yanada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yo‘llarini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belgilashadi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84" name="Google Shape;2984;p30"/>
          <p:cNvSpPr txBox="1"/>
          <p:nvPr/>
        </p:nvSpPr>
        <p:spPr>
          <a:xfrm>
            <a:off x="12166302" y="2782498"/>
            <a:ext cx="4929803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Amaliyot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ishlanmalari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yozgan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matnlarni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o‘zlarining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xatolarini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topishga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yordam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88" name="Google Shape;2988;p30"/>
          <p:cNvSpPr txBox="1"/>
          <p:nvPr/>
        </p:nvSpPr>
        <p:spPr>
          <a:xfrm>
            <a:off x="11878270" y="6924502"/>
            <a:ext cx="5616624" cy="2117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Misol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yozgan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hikoyalarini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mashqlarini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ko‘rib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xatolarini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aniqlashni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so‘rashingiz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ishlanmalarini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baholab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yaxshilash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takliflar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kiritishlarini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so‘rash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4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989" name="Google Shape;2989;p30"/>
          <p:cNvSpPr txBox="1"/>
          <p:nvPr/>
        </p:nvSpPr>
        <p:spPr>
          <a:xfrm>
            <a:off x="1397812" y="960120"/>
            <a:ext cx="15200277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7.  Examine (</a:t>
            </a:r>
            <a:r>
              <a:rPr lang="en-US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5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5" name="Google Shape;3913;p42"/>
          <p:cNvSpPr/>
          <p:nvPr/>
        </p:nvSpPr>
        <p:spPr>
          <a:xfrm>
            <a:off x="11961456" y="4708196"/>
            <a:ext cx="1338809" cy="1430806"/>
          </a:xfrm>
          <a:custGeom>
            <a:avLst/>
            <a:gdLst/>
            <a:ahLst/>
            <a:cxnLst/>
            <a:rect l="l" t="t" r="r" b="b"/>
            <a:pathLst>
              <a:path w="19794" h="19825" extrusionOk="0">
                <a:moveTo>
                  <a:pt x="9881" y="0"/>
                </a:moveTo>
                <a:cubicBezTo>
                  <a:pt x="4434" y="0"/>
                  <a:pt x="0" y="4434"/>
                  <a:pt x="0" y="9912"/>
                </a:cubicBezTo>
                <a:cubicBezTo>
                  <a:pt x="0" y="15391"/>
                  <a:pt x="4434" y="19825"/>
                  <a:pt x="9881" y="19825"/>
                </a:cubicBezTo>
                <a:cubicBezTo>
                  <a:pt x="15360" y="19825"/>
                  <a:pt x="19793" y="15391"/>
                  <a:pt x="19793" y="9912"/>
                </a:cubicBezTo>
                <a:cubicBezTo>
                  <a:pt x="19793" y="4434"/>
                  <a:pt x="15360" y="0"/>
                  <a:pt x="988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36" name="Google Shape;3914;p42"/>
          <p:cNvSpPr/>
          <p:nvPr/>
        </p:nvSpPr>
        <p:spPr>
          <a:xfrm>
            <a:off x="12212053" y="4957331"/>
            <a:ext cx="773296" cy="820592"/>
          </a:xfrm>
          <a:custGeom>
            <a:avLst/>
            <a:gdLst/>
            <a:ahLst/>
            <a:cxnLst/>
            <a:rect l="l" t="t" r="r" b="b"/>
            <a:pathLst>
              <a:path w="11433" h="11370" extrusionOk="0">
                <a:moveTo>
                  <a:pt x="10803" y="0"/>
                </a:moveTo>
                <a:cubicBezTo>
                  <a:pt x="10649" y="0"/>
                  <a:pt x="10499" y="63"/>
                  <a:pt x="10388" y="190"/>
                </a:cubicBezTo>
                <a:lnTo>
                  <a:pt x="254" y="10324"/>
                </a:lnTo>
                <a:cubicBezTo>
                  <a:pt x="0" y="10546"/>
                  <a:pt x="0" y="10926"/>
                  <a:pt x="254" y="11179"/>
                </a:cubicBezTo>
                <a:lnTo>
                  <a:pt x="444" y="11369"/>
                </a:lnTo>
                <a:lnTo>
                  <a:pt x="11433" y="380"/>
                </a:lnTo>
                <a:lnTo>
                  <a:pt x="11243" y="190"/>
                </a:lnTo>
                <a:cubicBezTo>
                  <a:pt x="11116" y="63"/>
                  <a:pt x="10958" y="0"/>
                  <a:pt x="10803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37" name="Google Shape;3915;p42"/>
          <p:cNvSpPr/>
          <p:nvPr/>
        </p:nvSpPr>
        <p:spPr>
          <a:xfrm>
            <a:off x="12242015" y="4984757"/>
            <a:ext cx="814013" cy="870824"/>
          </a:xfrm>
          <a:custGeom>
            <a:avLst/>
            <a:gdLst/>
            <a:ahLst/>
            <a:cxnLst/>
            <a:rect l="l" t="t" r="r" b="b"/>
            <a:pathLst>
              <a:path w="12035" h="12066" extrusionOk="0">
                <a:moveTo>
                  <a:pt x="10990" y="0"/>
                </a:moveTo>
                <a:lnTo>
                  <a:pt x="1" y="10989"/>
                </a:lnTo>
                <a:lnTo>
                  <a:pt x="1046" y="12066"/>
                </a:lnTo>
                <a:lnTo>
                  <a:pt x="12035" y="1045"/>
                </a:lnTo>
                <a:lnTo>
                  <a:pt x="109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38" name="Google Shape;3916;p42"/>
          <p:cNvSpPr/>
          <p:nvPr/>
        </p:nvSpPr>
        <p:spPr>
          <a:xfrm>
            <a:off x="12312695" y="5060177"/>
            <a:ext cx="760512" cy="807458"/>
          </a:xfrm>
          <a:custGeom>
            <a:avLst/>
            <a:gdLst/>
            <a:ahLst/>
            <a:cxnLst/>
            <a:rect l="l" t="t" r="r" b="b"/>
            <a:pathLst>
              <a:path w="11244" h="11188" extrusionOk="0">
                <a:moveTo>
                  <a:pt x="11022" y="0"/>
                </a:moveTo>
                <a:lnTo>
                  <a:pt x="1" y="11021"/>
                </a:lnTo>
                <a:cubicBezTo>
                  <a:pt x="127" y="11132"/>
                  <a:pt x="286" y="11187"/>
                  <a:pt x="440" y="11187"/>
                </a:cubicBezTo>
                <a:cubicBezTo>
                  <a:pt x="595" y="11187"/>
                  <a:pt x="745" y="11132"/>
                  <a:pt x="856" y="11021"/>
                </a:cubicBezTo>
                <a:lnTo>
                  <a:pt x="11022" y="855"/>
                </a:lnTo>
                <a:cubicBezTo>
                  <a:pt x="11243" y="633"/>
                  <a:pt x="11243" y="253"/>
                  <a:pt x="11022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39" name="Google Shape;3917;p42"/>
          <p:cNvSpPr/>
          <p:nvPr/>
        </p:nvSpPr>
        <p:spPr>
          <a:xfrm>
            <a:off x="12242015" y="5670388"/>
            <a:ext cx="42949" cy="45828"/>
          </a:xfrm>
          <a:custGeom>
            <a:avLst/>
            <a:gdLst/>
            <a:ahLst/>
            <a:cxnLst/>
            <a:rect l="l" t="t" r="r" b="b"/>
            <a:pathLst>
              <a:path w="635" h="635" extrusionOk="0">
                <a:moveTo>
                  <a:pt x="222" y="1"/>
                </a:moveTo>
                <a:lnTo>
                  <a:pt x="1" y="222"/>
                </a:lnTo>
                <a:lnTo>
                  <a:pt x="412" y="634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40" name="Google Shape;3918;p42"/>
          <p:cNvSpPr/>
          <p:nvPr/>
        </p:nvSpPr>
        <p:spPr>
          <a:xfrm>
            <a:off x="12314861" y="5594968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0" y="191"/>
                </a:lnTo>
                <a:lnTo>
                  <a:pt x="412" y="634"/>
                </a:lnTo>
                <a:lnTo>
                  <a:pt x="634" y="412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41" name="Google Shape;3919;p42"/>
          <p:cNvSpPr/>
          <p:nvPr/>
        </p:nvSpPr>
        <p:spPr>
          <a:xfrm>
            <a:off x="12385541" y="5517241"/>
            <a:ext cx="42882" cy="48067"/>
          </a:xfrm>
          <a:custGeom>
            <a:avLst/>
            <a:gdLst/>
            <a:ahLst/>
            <a:cxnLst/>
            <a:rect l="l" t="t" r="r" b="b"/>
            <a:pathLst>
              <a:path w="634" h="666" extrusionOk="0">
                <a:moveTo>
                  <a:pt x="222" y="1"/>
                </a:moveTo>
                <a:lnTo>
                  <a:pt x="1" y="223"/>
                </a:lnTo>
                <a:lnTo>
                  <a:pt x="412" y="666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42" name="Google Shape;3920;p42"/>
          <p:cNvSpPr/>
          <p:nvPr/>
        </p:nvSpPr>
        <p:spPr>
          <a:xfrm>
            <a:off x="12456222" y="5441822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2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43" name="Google Shape;3921;p42"/>
          <p:cNvSpPr/>
          <p:nvPr/>
        </p:nvSpPr>
        <p:spPr>
          <a:xfrm>
            <a:off x="12529068" y="5366402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190" y="1"/>
                </a:moveTo>
                <a:lnTo>
                  <a:pt x="0" y="191"/>
                </a:lnTo>
                <a:lnTo>
                  <a:pt x="412" y="634"/>
                </a:lnTo>
                <a:lnTo>
                  <a:pt x="634" y="412"/>
                </a:lnTo>
                <a:lnTo>
                  <a:pt x="190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44" name="Google Shape;3922;p42"/>
          <p:cNvSpPr/>
          <p:nvPr/>
        </p:nvSpPr>
        <p:spPr>
          <a:xfrm>
            <a:off x="12599747" y="5288744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12" y="633"/>
                </a:lnTo>
                <a:lnTo>
                  <a:pt x="634" y="443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45" name="Google Shape;3923;p42"/>
          <p:cNvSpPr/>
          <p:nvPr/>
        </p:nvSpPr>
        <p:spPr>
          <a:xfrm>
            <a:off x="12670427" y="5213253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3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46" name="Google Shape;3924;p42"/>
          <p:cNvSpPr/>
          <p:nvPr/>
        </p:nvSpPr>
        <p:spPr>
          <a:xfrm>
            <a:off x="12743273" y="5135597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190" y="0"/>
                </a:moveTo>
                <a:lnTo>
                  <a:pt x="0" y="222"/>
                </a:lnTo>
                <a:lnTo>
                  <a:pt x="412" y="634"/>
                </a:lnTo>
                <a:lnTo>
                  <a:pt x="634" y="444"/>
                </a:lnTo>
                <a:lnTo>
                  <a:pt x="1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47" name="Google Shape;3925;p42"/>
          <p:cNvSpPr/>
          <p:nvPr/>
        </p:nvSpPr>
        <p:spPr>
          <a:xfrm>
            <a:off x="12813954" y="5060178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12" y="633"/>
                </a:lnTo>
                <a:lnTo>
                  <a:pt x="634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48" name="Google Shape;3926;p42"/>
          <p:cNvSpPr/>
          <p:nvPr/>
        </p:nvSpPr>
        <p:spPr>
          <a:xfrm>
            <a:off x="12886799" y="4984758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190" y="0"/>
                </a:moveTo>
                <a:lnTo>
                  <a:pt x="0" y="190"/>
                </a:lnTo>
                <a:lnTo>
                  <a:pt x="412" y="633"/>
                </a:lnTo>
                <a:lnTo>
                  <a:pt x="633" y="412"/>
                </a:lnTo>
                <a:lnTo>
                  <a:pt x="1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49" name="Google Shape;3927;p42"/>
          <p:cNvSpPr/>
          <p:nvPr/>
        </p:nvSpPr>
        <p:spPr>
          <a:xfrm>
            <a:off x="12278471" y="5631558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3" y="634"/>
                </a:lnTo>
                <a:lnTo>
                  <a:pt x="633" y="444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50" name="Google Shape;3928;p42"/>
          <p:cNvSpPr/>
          <p:nvPr/>
        </p:nvSpPr>
        <p:spPr>
          <a:xfrm>
            <a:off x="12349152" y="5556141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4" y="634"/>
                </a:lnTo>
                <a:lnTo>
                  <a:pt x="634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51" name="Google Shape;3929;p42"/>
          <p:cNvSpPr/>
          <p:nvPr/>
        </p:nvSpPr>
        <p:spPr>
          <a:xfrm>
            <a:off x="12421931" y="5480722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190"/>
                </a:lnTo>
                <a:lnTo>
                  <a:pt x="413" y="634"/>
                </a:lnTo>
                <a:lnTo>
                  <a:pt x="634" y="412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52" name="Google Shape;3930;p42"/>
          <p:cNvSpPr/>
          <p:nvPr/>
        </p:nvSpPr>
        <p:spPr>
          <a:xfrm>
            <a:off x="12492611" y="5402992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222"/>
                </a:lnTo>
                <a:lnTo>
                  <a:pt x="413" y="634"/>
                </a:lnTo>
                <a:lnTo>
                  <a:pt x="634" y="444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53" name="Google Shape;3931;p42"/>
          <p:cNvSpPr/>
          <p:nvPr/>
        </p:nvSpPr>
        <p:spPr>
          <a:xfrm>
            <a:off x="12563359" y="5327573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3" y="634"/>
                </a:lnTo>
                <a:lnTo>
                  <a:pt x="633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54" name="Google Shape;3932;p42"/>
          <p:cNvSpPr/>
          <p:nvPr/>
        </p:nvSpPr>
        <p:spPr>
          <a:xfrm>
            <a:off x="12636136" y="5252154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191" y="0"/>
                </a:moveTo>
                <a:lnTo>
                  <a:pt x="1" y="190"/>
                </a:lnTo>
                <a:lnTo>
                  <a:pt x="413" y="634"/>
                </a:lnTo>
                <a:lnTo>
                  <a:pt x="634" y="412"/>
                </a:lnTo>
                <a:lnTo>
                  <a:pt x="191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55" name="Google Shape;3933;p42"/>
          <p:cNvSpPr/>
          <p:nvPr/>
        </p:nvSpPr>
        <p:spPr>
          <a:xfrm>
            <a:off x="12706817" y="5174426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1"/>
                </a:moveTo>
                <a:lnTo>
                  <a:pt x="1" y="222"/>
                </a:lnTo>
                <a:lnTo>
                  <a:pt x="413" y="634"/>
                </a:lnTo>
                <a:lnTo>
                  <a:pt x="634" y="412"/>
                </a:lnTo>
                <a:lnTo>
                  <a:pt x="223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56" name="Google Shape;3934;p42"/>
          <p:cNvSpPr/>
          <p:nvPr/>
        </p:nvSpPr>
        <p:spPr>
          <a:xfrm>
            <a:off x="12779662" y="5099007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191" y="0"/>
                </a:moveTo>
                <a:lnTo>
                  <a:pt x="1" y="190"/>
                </a:lnTo>
                <a:lnTo>
                  <a:pt x="412" y="634"/>
                </a:lnTo>
                <a:lnTo>
                  <a:pt x="634" y="412"/>
                </a:lnTo>
                <a:lnTo>
                  <a:pt x="191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57" name="Google Shape;3935;p42"/>
          <p:cNvSpPr/>
          <p:nvPr/>
        </p:nvSpPr>
        <p:spPr>
          <a:xfrm>
            <a:off x="12850343" y="5021278"/>
            <a:ext cx="42949" cy="45828"/>
          </a:xfrm>
          <a:custGeom>
            <a:avLst/>
            <a:gdLst/>
            <a:ahLst/>
            <a:cxnLst/>
            <a:rect l="l" t="t" r="r" b="b"/>
            <a:pathLst>
              <a:path w="635" h="635" extrusionOk="0">
                <a:moveTo>
                  <a:pt x="222" y="1"/>
                </a:moveTo>
                <a:lnTo>
                  <a:pt x="1" y="222"/>
                </a:lnTo>
                <a:lnTo>
                  <a:pt x="412" y="634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58" name="Google Shape;3936;p42"/>
          <p:cNvSpPr/>
          <p:nvPr/>
        </p:nvSpPr>
        <p:spPr>
          <a:xfrm>
            <a:off x="12456222" y="5441822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2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59" name="Google Shape;3937;p42"/>
          <p:cNvSpPr/>
          <p:nvPr/>
        </p:nvSpPr>
        <p:spPr>
          <a:xfrm>
            <a:off x="12492611" y="5402992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222"/>
                </a:lnTo>
                <a:lnTo>
                  <a:pt x="413" y="634"/>
                </a:lnTo>
                <a:lnTo>
                  <a:pt x="634" y="444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60" name="Google Shape;3938;p42"/>
          <p:cNvSpPr/>
          <p:nvPr/>
        </p:nvSpPr>
        <p:spPr>
          <a:xfrm>
            <a:off x="12820380" y="5601823"/>
            <a:ext cx="229221" cy="244663"/>
          </a:xfrm>
          <a:custGeom>
            <a:avLst/>
            <a:gdLst/>
            <a:ahLst/>
            <a:cxnLst/>
            <a:rect l="l" t="t" r="r" b="b"/>
            <a:pathLst>
              <a:path w="3389" h="3390" extrusionOk="0">
                <a:moveTo>
                  <a:pt x="2122" y="1"/>
                </a:moveTo>
                <a:lnTo>
                  <a:pt x="0" y="2122"/>
                </a:lnTo>
                <a:lnTo>
                  <a:pt x="1267" y="3389"/>
                </a:lnTo>
                <a:lnTo>
                  <a:pt x="3389" y="1267"/>
                </a:lnTo>
                <a:lnTo>
                  <a:pt x="212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61" name="Google Shape;3939;p42"/>
          <p:cNvSpPr/>
          <p:nvPr/>
        </p:nvSpPr>
        <p:spPr>
          <a:xfrm>
            <a:off x="12820378" y="5718380"/>
            <a:ext cx="122153" cy="128104"/>
          </a:xfrm>
          <a:custGeom>
            <a:avLst/>
            <a:gdLst/>
            <a:ahLst/>
            <a:cxnLst/>
            <a:rect l="l" t="t" r="r" b="b"/>
            <a:pathLst>
              <a:path w="1806" h="1775" extrusionOk="0">
                <a:moveTo>
                  <a:pt x="539" y="1"/>
                </a:moveTo>
                <a:lnTo>
                  <a:pt x="0" y="507"/>
                </a:lnTo>
                <a:lnTo>
                  <a:pt x="1267" y="1774"/>
                </a:lnTo>
                <a:lnTo>
                  <a:pt x="1806" y="1268"/>
                </a:lnTo>
                <a:lnTo>
                  <a:pt x="5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62" name="Google Shape;3940;p42"/>
          <p:cNvSpPr/>
          <p:nvPr/>
        </p:nvSpPr>
        <p:spPr>
          <a:xfrm>
            <a:off x="12906074" y="5695574"/>
            <a:ext cx="188504" cy="194863"/>
          </a:xfrm>
          <a:custGeom>
            <a:avLst/>
            <a:gdLst/>
            <a:ahLst/>
            <a:cxnLst/>
            <a:rect l="l" t="t" r="r" b="b"/>
            <a:pathLst>
              <a:path w="2787" h="2700" extrusionOk="0">
                <a:moveTo>
                  <a:pt x="2122" y="0"/>
                </a:moveTo>
                <a:lnTo>
                  <a:pt x="0" y="2090"/>
                </a:lnTo>
                <a:lnTo>
                  <a:pt x="443" y="2534"/>
                </a:lnTo>
                <a:cubicBezTo>
                  <a:pt x="554" y="2644"/>
                  <a:pt x="705" y="2700"/>
                  <a:pt x="859" y="2700"/>
                </a:cubicBezTo>
                <a:cubicBezTo>
                  <a:pt x="1014" y="2700"/>
                  <a:pt x="1172" y="2644"/>
                  <a:pt x="1299" y="2534"/>
                </a:cubicBezTo>
                <a:lnTo>
                  <a:pt x="2565" y="1267"/>
                </a:lnTo>
                <a:cubicBezTo>
                  <a:pt x="2787" y="1013"/>
                  <a:pt x="2787" y="633"/>
                  <a:pt x="2565" y="412"/>
                </a:cubicBezTo>
                <a:lnTo>
                  <a:pt x="2122" y="0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63" name="Google Shape;3941;p42"/>
          <p:cNvSpPr/>
          <p:nvPr/>
        </p:nvSpPr>
        <p:spPr>
          <a:xfrm>
            <a:off x="12906074" y="5809822"/>
            <a:ext cx="122153" cy="80615"/>
          </a:xfrm>
          <a:custGeom>
            <a:avLst/>
            <a:gdLst/>
            <a:ahLst/>
            <a:cxnLst/>
            <a:rect l="l" t="t" r="r" b="b"/>
            <a:pathLst>
              <a:path w="1806" h="1117" extrusionOk="0">
                <a:moveTo>
                  <a:pt x="539" y="1"/>
                </a:moveTo>
                <a:lnTo>
                  <a:pt x="0" y="507"/>
                </a:lnTo>
                <a:lnTo>
                  <a:pt x="443" y="951"/>
                </a:lnTo>
                <a:cubicBezTo>
                  <a:pt x="554" y="1061"/>
                  <a:pt x="705" y="1117"/>
                  <a:pt x="859" y="1117"/>
                </a:cubicBezTo>
                <a:cubicBezTo>
                  <a:pt x="1014" y="1117"/>
                  <a:pt x="1172" y="1061"/>
                  <a:pt x="1299" y="951"/>
                </a:cubicBezTo>
                <a:lnTo>
                  <a:pt x="1805" y="412"/>
                </a:lnTo>
                <a:lnTo>
                  <a:pt x="1805" y="412"/>
                </a:lnTo>
                <a:cubicBezTo>
                  <a:pt x="1694" y="523"/>
                  <a:pt x="1544" y="578"/>
                  <a:pt x="1394" y="578"/>
                </a:cubicBezTo>
                <a:cubicBezTo>
                  <a:pt x="1243" y="578"/>
                  <a:pt x="1093" y="523"/>
                  <a:pt x="982" y="412"/>
                </a:cubicBezTo>
                <a:lnTo>
                  <a:pt x="539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64" name="Google Shape;3942;p42"/>
          <p:cNvSpPr/>
          <p:nvPr/>
        </p:nvSpPr>
        <p:spPr>
          <a:xfrm>
            <a:off x="12835393" y="5617846"/>
            <a:ext cx="214207" cy="228640"/>
          </a:xfrm>
          <a:custGeom>
            <a:avLst/>
            <a:gdLst/>
            <a:ahLst/>
            <a:cxnLst/>
            <a:rect l="l" t="t" r="r" b="b"/>
            <a:pathLst>
              <a:path w="3167" h="3168" extrusionOk="0">
                <a:moveTo>
                  <a:pt x="2122" y="0"/>
                </a:moveTo>
                <a:lnTo>
                  <a:pt x="0" y="2122"/>
                </a:lnTo>
                <a:lnTo>
                  <a:pt x="222" y="2344"/>
                </a:lnTo>
                <a:lnTo>
                  <a:pt x="2312" y="222"/>
                </a:lnTo>
                <a:lnTo>
                  <a:pt x="2122" y="0"/>
                </a:lnTo>
                <a:close/>
                <a:moveTo>
                  <a:pt x="2534" y="444"/>
                </a:moveTo>
                <a:lnTo>
                  <a:pt x="412" y="2534"/>
                </a:lnTo>
                <a:lnTo>
                  <a:pt x="633" y="2756"/>
                </a:lnTo>
                <a:lnTo>
                  <a:pt x="2755" y="634"/>
                </a:lnTo>
                <a:lnTo>
                  <a:pt x="2534" y="444"/>
                </a:lnTo>
                <a:close/>
                <a:moveTo>
                  <a:pt x="2977" y="855"/>
                </a:moveTo>
                <a:lnTo>
                  <a:pt x="855" y="2977"/>
                </a:lnTo>
                <a:lnTo>
                  <a:pt x="1045" y="3167"/>
                </a:lnTo>
                <a:lnTo>
                  <a:pt x="3167" y="1077"/>
                </a:lnTo>
                <a:lnTo>
                  <a:pt x="2977" y="855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65" name="Google Shape;3943;p42"/>
          <p:cNvSpPr/>
          <p:nvPr/>
        </p:nvSpPr>
        <p:spPr>
          <a:xfrm>
            <a:off x="12893224" y="5793799"/>
            <a:ext cx="49308" cy="52685"/>
          </a:xfrm>
          <a:custGeom>
            <a:avLst/>
            <a:gdLst/>
            <a:ahLst/>
            <a:cxnLst/>
            <a:rect l="l" t="t" r="r" b="b"/>
            <a:pathLst>
              <a:path w="729" h="730" extrusionOk="0">
                <a:moveTo>
                  <a:pt x="507" y="1"/>
                </a:moveTo>
                <a:lnTo>
                  <a:pt x="0" y="539"/>
                </a:lnTo>
                <a:lnTo>
                  <a:pt x="190" y="729"/>
                </a:lnTo>
                <a:lnTo>
                  <a:pt x="729" y="223"/>
                </a:lnTo>
                <a:lnTo>
                  <a:pt x="507" y="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66" name="Google Shape;3944;p42"/>
          <p:cNvSpPr/>
          <p:nvPr/>
        </p:nvSpPr>
        <p:spPr>
          <a:xfrm>
            <a:off x="12863191" y="5764137"/>
            <a:ext cx="51473" cy="52613"/>
          </a:xfrm>
          <a:custGeom>
            <a:avLst/>
            <a:gdLst/>
            <a:ahLst/>
            <a:cxnLst/>
            <a:rect l="l" t="t" r="r" b="b"/>
            <a:pathLst>
              <a:path w="761" h="729" extrusionOk="0">
                <a:moveTo>
                  <a:pt x="539" y="0"/>
                </a:moveTo>
                <a:lnTo>
                  <a:pt x="1" y="507"/>
                </a:lnTo>
                <a:lnTo>
                  <a:pt x="222" y="729"/>
                </a:lnTo>
                <a:lnTo>
                  <a:pt x="761" y="190"/>
                </a:lnTo>
                <a:lnTo>
                  <a:pt x="539" y="0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67" name="Google Shape;3945;p42"/>
          <p:cNvSpPr/>
          <p:nvPr/>
        </p:nvSpPr>
        <p:spPr>
          <a:xfrm>
            <a:off x="12835392" y="5732093"/>
            <a:ext cx="51473" cy="52685"/>
          </a:xfrm>
          <a:custGeom>
            <a:avLst/>
            <a:gdLst/>
            <a:ahLst/>
            <a:cxnLst/>
            <a:rect l="l" t="t" r="r" b="b"/>
            <a:pathLst>
              <a:path w="761" h="730" extrusionOk="0">
                <a:moveTo>
                  <a:pt x="538" y="1"/>
                </a:moveTo>
                <a:lnTo>
                  <a:pt x="0" y="539"/>
                </a:lnTo>
                <a:lnTo>
                  <a:pt x="222" y="729"/>
                </a:lnTo>
                <a:lnTo>
                  <a:pt x="760" y="222"/>
                </a:lnTo>
                <a:lnTo>
                  <a:pt x="538" y="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68" name="Google Shape;3946;p42"/>
          <p:cNvSpPr/>
          <p:nvPr/>
        </p:nvSpPr>
        <p:spPr>
          <a:xfrm>
            <a:off x="12220641" y="4961880"/>
            <a:ext cx="214207" cy="228640"/>
          </a:xfrm>
          <a:custGeom>
            <a:avLst/>
            <a:gdLst/>
            <a:ahLst/>
            <a:cxnLst/>
            <a:rect l="l" t="t" r="r" b="b"/>
            <a:pathLst>
              <a:path w="3167" h="3168" extrusionOk="0">
                <a:moveTo>
                  <a:pt x="0" y="0"/>
                </a:moveTo>
                <a:lnTo>
                  <a:pt x="1045" y="3167"/>
                </a:lnTo>
                <a:lnTo>
                  <a:pt x="3167" y="1045"/>
                </a:lnTo>
                <a:lnTo>
                  <a:pt x="0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69" name="Google Shape;3947;p42"/>
          <p:cNvSpPr/>
          <p:nvPr/>
        </p:nvSpPr>
        <p:spPr>
          <a:xfrm>
            <a:off x="12220641" y="4961880"/>
            <a:ext cx="107137" cy="114320"/>
          </a:xfrm>
          <a:custGeom>
            <a:avLst/>
            <a:gdLst/>
            <a:ahLst/>
            <a:cxnLst/>
            <a:rect l="l" t="t" r="r" b="b"/>
            <a:pathLst>
              <a:path w="1584" h="1584" extrusionOk="0">
                <a:moveTo>
                  <a:pt x="0" y="0"/>
                </a:moveTo>
                <a:lnTo>
                  <a:pt x="538" y="1584"/>
                </a:lnTo>
                <a:lnTo>
                  <a:pt x="1583" y="539"/>
                </a:lnTo>
                <a:lnTo>
                  <a:pt x="0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70" name="Google Shape;3948;p42"/>
          <p:cNvSpPr/>
          <p:nvPr/>
        </p:nvSpPr>
        <p:spPr>
          <a:xfrm>
            <a:off x="12291323" y="5037300"/>
            <a:ext cx="672652" cy="717749"/>
          </a:xfrm>
          <a:custGeom>
            <a:avLst/>
            <a:gdLst/>
            <a:ahLst/>
            <a:cxnLst/>
            <a:rect l="l" t="t" r="r" b="b"/>
            <a:pathLst>
              <a:path w="9945" h="9945" extrusionOk="0">
                <a:moveTo>
                  <a:pt x="2122" y="0"/>
                </a:moveTo>
                <a:lnTo>
                  <a:pt x="0" y="2122"/>
                </a:lnTo>
                <a:lnTo>
                  <a:pt x="7822" y="9944"/>
                </a:lnTo>
                <a:lnTo>
                  <a:pt x="9944" y="7823"/>
                </a:lnTo>
                <a:lnTo>
                  <a:pt x="2122" y="0"/>
                </a:ln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71" name="Google Shape;3949;p42"/>
          <p:cNvSpPr/>
          <p:nvPr/>
        </p:nvSpPr>
        <p:spPr>
          <a:xfrm>
            <a:off x="12327712" y="5037299"/>
            <a:ext cx="636263" cy="681156"/>
          </a:xfrm>
          <a:custGeom>
            <a:avLst/>
            <a:gdLst/>
            <a:ahLst/>
            <a:cxnLst/>
            <a:rect l="l" t="t" r="r" b="b"/>
            <a:pathLst>
              <a:path w="9407" h="9438" extrusionOk="0">
                <a:moveTo>
                  <a:pt x="1584" y="0"/>
                </a:moveTo>
                <a:lnTo>
                  <a:pt x="0" y="1584"/>
                </a:lnTo>
                <a:lnTo>
                  <a:pt x="7823" y="9438"/>
                </a:lnTo>
                <a:lnTo>
                  <a:pt x="9406" y="7823"/>
                </a:lnTo>
                <a:lnTo>
                  <a:pt x="1584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672" name="Google Shape;3440;p36"/>
          <p:cNvSpPr/>
          <p:nvPr/>
        </p:nvSpPr>
        <p:spPr>
          <a:xfrm>
            <a:off x="6434898" y="2734882"/>
            <a:ext cx="790729" cy="923656"/>
          </a:xfrm>
          <a:custGeom>
            <a:avLst/>
            <a:gdLst/>
            <a:ahLst/>
            <a:cxnLst/>
            <a:rect l="l" t="t" r="r" b="b"/>
            <a:pathLst>
              <a:path w="16184" h="19984" extrusionOk="0">
                <a:moveTo>
                  <a:pt x="12384" y="950"/>
                </a:moveTo>
                <a:lnTo>
                  <a:pt x="12384" y="4339"/>
                </a:lnTo>
                <a:lnTo>
                  <a:pt x="11687" y="3896"/>
                </a:lnTo>
                <a:cubicBezTo>
                  <a:pt x="11608" y="3832"/>
                  <a:pt x="11513" y="3801"/>
                  <a:pt x="11418" y="3801"/>
                </a:cubicBezTo>
                <a:cubicBezTo>
                  <a:pt x="11323" y="3801"/>
                  <a:pt x="11228" y="3832"/>
                  <a:pt x="11148" y="3896"/>
                </a:cubicBezTo>
                <a:lnTo>
                  <a:pt x="10483" y="4339"/>
                </a:lnTo>
                <a:lnTo>
                  <a:pt x="10483" y="950"/>
                </a:lnTo>
                <a:close/>
                <a:moveTo>
                  <a:pt x="2376" y="6651"/>
                </a:moveTo>
                <a:lnTo>
                  <a:pt x="2376" y="13333"/>
                </a:lnTo>
                <a:lnTo>
                  <a:pt x="951" y="13333"/>
                </a:lnTo>
                <a:lnTo>
                  <a:pt x="951" y="6651"/>
                </a:lnTo>
                <a:close/>
                <a:moveTo>
                  <a:pt x="14759" y="950"/>
                </a:moveTo>
                <a:cubicBezTo>
                  <a:pt x="15012" y="950"/>
                  <a:pt x="15234" y="1172"/>
                  <a:pt x="15234" y="1425"/>
                </a:cubicBezTo>
                <a:lnTo>
                  <a:pt x="15234" y="18558"/>
                </a:lnTo>
                <a:cubicBezTo>
                  <a:pt x="15234" y="18812"/>
                  <a:pt x="15012" y="19033"/>
                  <a:pt x="14759" y="19033"/>
                </a:cubicBezTo>
                <a:lnTo>
                  <a:pt x="1426" y="19033"/>
                </a:lnTo>
                <a:cubicBezTo>
                  <a:pt x="1173" y="19033"/>
                  <a:pt x="951" y="18812"/>
                  <a:pt x="951" y="18558"/>
                </a:cubicBezTo>
                <a:lnTo>
                  <a:pt x="951" y="14283"/>
                </a:lnTo>
                <a:lnTo>
                  <a:pt x="2376" y="14283"/>
                </a:lnTo>
                <a:lnTo>
                  <a:pt x="2376" y="17608"/>
                </a:lnTo>
                <a:cubicBezTo>
                  <a:pt x="2376" y="17862"/>
                  <a:pt x="2598" y="18083"/>
                  <a:pt x="2851" y="18083"/>
                </a:cubicBezTo>
                <a:cubicBezTo>
                  <a:pt x="3105" y="18083"/>
                  <a:pt x="3326" y="17862"/>
                  <a:pt x="3326" y="17608"/>
                </a:cubicBezTo>
                <a:lnTo>
                  <a:pt x="3326" y="2375"/>
                </a:lnTo>
                <a:cubicBezTo>
                  <a:pt x="3326" y="2122"/>
                  <a:pt x="3105" y="1900"/>
                  <a:pt x="2851" y="1900"/>
                </a:cubicBezTo>
                <a:cubicBezTo>
                  <a:pt x="2598" y="1900"/>
                  <a:pt x="2376" y="2122"/>
                  <a:pt x="2376" y="2375"/>
                </a:cubicBezTo>
                <a:lnTo>
                  <a:pt x="2376" y="5701"/>
                </a:lnTo>
                <a:lnTo>
                  <a:pt x="951" y="5701"/>
                </a:lnTo>
                <a:lnTo>
                  <a:pt x="951" y="1425"/>
                </a:lnTo>
                <a:cubicBezTo>
                  <a:pt x="951" y="1172"/>
                  <a:pt x="1173" y="950"/>
                  <a:pt x="1426" y="950"/>
                </a:cubicBezTo>
                <a:lnTo>
                  <a:pt x="9533" y="950"/>
                </a:lnTo>
                <a:lnTo>
                  <a:pt x="9533" y="5226"/>
                </a:lnTo>
                <a:cubicBezTo>
                  <a:pt x="9533" y="5416"/>
                  <a:pt x="9628" y="5574"/>
                  <a:pt x="9755" y="5669"/>
                </a:cubicBezTo>
                <a:cubicBezTo>
                  <a:pt x="9826" y="5697"/>
                  <a:pt x="9904" y="5713"/>
                  <a:pt x="9982" y="5713"/>
                </a:cubicBezTo>
                <a:cubicBezTo>
                  <a:pt x="10078" y="5713"/>
                  <a:pt x="10175" y="5690"/>
                  <a:pt x="10262" y="5637"/>
                </a:cubicBezTo>
                <a:lnTo>
                  <a:pt x="11433" y="4846"/>
                </a:lnTo>
                <a:lnTo>
                  <a:pt x="12574" y="5637"/>
                </a:lnTo>
                <a:cubicBezTo>
                  <a:pt x="12661" y="5690"/>
                  <a:pt x="12758" y="5713"/>
                  <a:pt x="12853" y="5713"/>
                </a:cubicBezTo>
                <a:cubicBezTo>
                  <a:pt x="12932" y="5713"/>
                  <a:pt x="13009" y="5697"/>
                  <a:pt x="13080" y="5669"/>
                </a:cubicBezTo>
                <a:cubicBezTo>
                  <a:pt x="13239" y="5574"/>
                  <a:pt x="13334" y="5416"/>
                  <a:pt x="13334" y="5226"/>
                </a:cubicBezTo>
                <a:lnTo>
                  <a:pt x="13334" y="950"/>
                </a:lnTo>
                <a:close/>
                <a:moveTo>
                  <a:pt x="1426" y="0"/>
                </a:moveTo>
                <a:cubicBezTo>
                  <a:pt x="634" y="0"/>
                  <a:pt x="1" y="634"/>
                  <a:pt x="1" y="1425"/>
                </a:cubicBezTo>
                <a:lnTo>
                  <a:pt x="1" y="18558"/>
                </a:lnTo>
                <a:cubicBezTo>
                  <a:pt x="1" y="19350"/>
                  <a:pt x="634" y="19983"/>
                  <a:pt x="1426" y="19983"/>
                </a:cubicBezTo>
                <a:lnTo>
                  <a:pt x="14759" y="19983"/>
                </a:lnTo>
                <a:cubicBezTo>
                  <a:pt x="15550" y="19983"/>
                  <a:pt x="16184" y="19350"/>
                  <a:pt x="16184" y="18558"/>
                </a:cubicBezTo>
                <a:lnTo>
                  <a:pt x="16184" y="1425"/>
                </a:lnTo>
                <a:cubicBezTo>
                  <a:pt x="16184" y="634"/>
                  <a:pt x="15550" y="0"/>
                  <a:pt x="14759" y="0"/>
                </a:cubicBezTo>
                <a:close/>
              </a:path>
            </a:pathLst>
          </a:custGeom>
          <a:solidFill>
            <a:srgbClr val="FFFFFF"/>
          </a:solidFill>
          <a:ln>
            <a:solidFill>
              <a:schemeClr val="tx1"/>
            </a:solidFill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3" name="Google Shape;3431;p36"/>
          <p:cNvGrpSpPr/>
          <p:nvPr/>
        </p:nvGrpSpPr>
        <p:grpSpPr>
          <a:xfrm>
            <a:off x="7443758" y="8379220"/>
            <a:ext cx="790727" cy="924107"/>
            <a:chOff x="3476543" y="1362048"/>
            <a:chExt cx="611042" cy="775313"/>
          </a:xfrm>
        </p:grpSpPr>
        <p:sp>
          <p:nvSpPr>
            <p:cNvPr id="674" name="Google Shape;3432;p36"/>
            <p:cNvSpPr/>
            <p:nvPr/>
          </p:nvSpPr>
          <p:spPr>
            <a:xfrm>
              <a:off x="3476543" y="1362048"/>
              <a:ext cx="611042" cy="731521"/>
            </a:xfrm>
            <a:custGeom>
              <a:avLst/>
              <a:gdLst/>
              <a:ahLst/>
              <a:cxnLst/>
              <a:rect l="l" t="t" r="r" b="b"/>
              <a:pathLst>
                <a:path w="20998" h="25020" extrusionOk="0">
                  <a:moveTo>
                    <a:pt x="7981" y="983"/>
                  </a:moveTo>
                  <a:lnTo>
                    <a:pt x="7981" y="3484"/>
                  </a:lnTo>
                  <a:lnTo>
                    <a:pt x="6810" y="2598"/>
                  </a:lnTo>
                  <a:cubicBezTo>
                    <a:pt x="6715" y="2534"/>
                    <a:pt x="6604" y="2503"/>
                    <a:pt x="6497" y="2503"/>
                  </a:cubicBezTo>
                  <a:cubicBezTo>
                    <a:pt x="6390" y="2503"/>
                    <a:pt x="6287" y="2534"/>
                    <a:pt x="6208" y="2598"/>
                  </a:cubicBezTo>
                  <a:lnTo>
                    <a:pt x="5004" y="3484"/>
                  </a:lnTo>
                  <a:lnTo>
                    <a:pt x="5004" y="983"/>
                  </a:lnTo>
                  <a:close/>
                  <a:moveTo>
                    <a:pt x="19509" y="1014"/>
                  </a:moveTo>
                  <a:cubicBezTo>
                    <a:pt x="19794" y="1014"/>
                    <a:pt x="20016" y="1236"/>
                    <a:pt x="20016" y="1489"/>
                  </a:cubicBezTo>
                  <a:lnTo>
                    <a:pt x="20016" y="23499"/>
                  </a:lnTo>
                  <a:cubicBezTo>
                    <a:pt x="20016" y="23784"/>
                    <a:pt x="19794" y="24006"/>
                    <a:pt x="19509" y="24006"/>
                  </a:cubicBezTo>
                  <a:lnTo>
                    <a:pt x="1489" y="24006"/>
                  </a:lnTo>
                  <a:cubicBezTo>
                    <a:pt x="1204" y="24006"/>
                    <a:pt x="982" y="23784"/>
                    <a:pt x="982" y="23499"/>
                  </a:cubicBezTo>
                  <a:lnTo>
                    <a:pt x="982" y="1489"/>
                  </a:lnTo>
                  <a:cubicBezTo>
                    <a:pt x="982" y="1236"/>
                    <a:pt x="1236" y="1014"/>
                    <a:pt x="1489" y="1014"/>
                  </a:cubicBezTo>
                  <a:lnTo>
                    <a:pt x="3991" y="1014"/>
                  </a:lnTo>
                  <a:lnTo>
                    <a:pt x="3991" y="4498"/>
                  </a:lnTo>
                  <a:cubicBezTo>
                    <a:pt x="3991" y="4688"/>
                    <a:pt x="4118" y="4878"/>
                    <a:pt x="4276" y="4941"/>
                  </a:cubicBezTo>
                  <a:cubicBezTo>
                    <a:pt x="4342" y="4981"/>
                    <a:pt x="4420" y="4999"/>
                    <a:pt x="4497" y="4999"/>
                  </a:cubicBezTo>
                  <a:cubicBezTo>
                    <a:pt x="4603" y="4999"/>
                    <a:pt x="4709" y="4965"/>
                    <a:pt x="4783" y="4910"/>
                  </a:cubicBezTo>
                  <a:lnTo>
                    <a:pt x="6493" y="3611"/>
                  </a:lnTo>
                  <a:lnTo>
                    <a:pt x="8203" y="4910"/>
                  </a:lnTo>
                  <a:cubicBezTo>
                    <a:pt x="8295" y="4965"/>
                    <a:pt x="8398" y="4999"/>
                    <a:pt x="8499" y="4999"/>
                  </a:cubicBezTo>
                  <a:cubicBezTo>
                    <a:pt x="8571" y="4999"/>
                    <a:pt x="8643" y="4981"/>
                    <a:pt x="8710" y="4941"/>
                  </a:cubicBezTo>
                  <a:cubicBezTo>
                    <a:pt x="8900" y="4878"/>
                    <a:pt x="8995" y="4688"/>
                    <a:pt x="8995" y="4498"/>
                  </a:cubicBezTo>
                  <a:lnTo>
                    <a:pt x="8995" y="1014"/>
                  </a:lnTo>
                  <a:close/>
                  <a:moveTo>
                    <a:pt x="1489" y="1"/>
                  </a:moveTo>
                  <a:cubicBezTo>
                    <a:pt x="666" y="1"/>
                    <a:pt x="1" y="666"/>
                    <a:pt x="1" y="1489"/>
                  </a:cubicBezTo>
                  <a:lnTo>
                    <a:pt x="1" y="23499"/>
                  </a:lnTo>
                  <a:cubicBezTo>
                    <a:pt x="1" y="24323"/>
                    <a:pt x="666" y="25019"/>
                    <a:pt x="1489" y="25019"/>
                  </a:cubicBezTo>
                  <a:lnTo>
                    <a:pt x="19509" y="25019"/>
                  </a:lnTo>
                  <a:cubicBezTo>
                    <a:pt x="20332" y="25019"/>
                    <a:pt x="20997" y="24323"/>
                    <a:pt x="20997" y="23499"/>
                  </a:cubicBezTo>
                  <a:lnTo>
                    <a:pt x="20997" y="1489"/>
                  </a:lnTo>
                  <a:cubicBezTo>
                    <a:pt x="20997" y="666"/>
                    <a:pt x="20332" y="1"/>
                    <a:pt x="1950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solidFill>
                <a:schemeClr val="tx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5" name="Google Shape;3433;p36"/>
            <p:cNvSpPr/>
            <p:nvPr/>
          </p:nvSpPr>
          <p:spPr>
            <a:xfrm>
              <a:off x="3592683" y="1756767"/>
              <a:ext cx="378766" cy="190775"/>
            </a:xfrm>
            <a:custGeom>
              <a:avLst/>
              <a:gdLst/>
              <a:ahLst/>
              <a:cxnLst/>
              <a:rect l="l" t="t" r="r" b="b"/>
              <a:pathLst>
                <a:path w="13016" h="6525" extrusionOk="0">
                  <a:moveTo>
                    <a:pt x="12003" y="1014"/>
                  </a:moveTo>
                  <a:lnTo>
                    <a:pt x="12003" y="5511"/>
                  </a:lnTo>
                  <a:lnTo>
                    <a:pt x="1013" y="5511"/>
                  </a:lnTo>
                  <a:lnTo>
                    <a:pt x="1013" y="1014"/>
                  </a:lnTo>
                  <a:close/>
                  <a:moveTo>
                    <a:pt x="507" y="0"/>
                  </a:moveTo>
                  <a:cubicBezTo>
                    <a:pt x="222" y="0"/>
                    <a:pt x="0" y="222"/>
                    <a:pt x="0" y="507"/>
                  </a:cubicBezTo>
                  <a:lnTo>
                    <a:pt x="0" y="6017"/>
                  </a:lnTo>
                  <a:cubicBezTo>
                    <a:pt x="0" y="6302"/>
                    <a:pt x="222" y="6524"/>
                    <a:pt x="507" y="6524"/>
                  </a:cubicBezTo>
                  <a:lnTo>
                    <a:pt x="12509" y="6524"/>
                  </a:lnTo>
                  <a:cubicBezTo>
                    <a:pt x="12794" y="6524"/>
                    <a:pt x="13016" y="6271"/>
                    <a:pt x="13016" y="6017"/>
                  </a:cubicBezTo>
                  <a:lnTo>
                    <a:pt x="13016" y="507"/>
                  </a:lnTo>
                  <a:cubicBezTo>
                    <a:pt x="13016" y="222"/>
                    <a:pt x="12794" y="0"/>
                    <a:pt x="125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6" name="Google Shape;3434;p36"/>
            <p:cNvSpPr/>
            <p:nvPr/>
          </p:nvSpPr>
          <p:spPr>
            <a:xfrm>
              <a:off x="3650739" y="2020643"/>
              <a:ext cx="262657" cy="28740"/>
            </a:xfrm>
            <a:custGeom>
              <a:avLst/>
              <a:gdLst/>
              <a:ahLst/>
              <a:cxnLst/>
              <a:rect l="l" t="t" r="r" b="b"/>
              <a:pathLst>
                <a:path w="9026" h="983" extrusionOk="0">
                  <a:moveTo>
                    <a:pt x="507" y="1"/>
                  </a:moveTo>
                  <a:cubicBezTo>
                    <a:pt x="222" y="1"/>
                    <a:pt x="0" y="223"/>
                    <a:pt x="0" y="508"/>
                  </a:cubicBezTo>
                  <a:cubicBezTo>
                    <a:pt x="0" y="761"/>
                    <a:pt x="254" y="983"/>
                    <a:pt x="507" y="983"/>
                  </a:cubicBezTo>
                  <a:lnTo>
                    <a:pt x="8519" y="983"/>
                  </a:lnTo>
                  <a:cubicBezTo>
                    <a:pt x="8804" y="983"/>
                    <a:pt x="9026" y="761"/>
                    <a:pt x="9026" y="508"/>
                  </a:cubicBezTo>
                  <a:cubicBezTo>
                    <a:pt x="9026" y="223"/>
                    <a:pt x="8804" y="1"/>
                    <a:pt x="85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7" name="Google Shape;3435;p36"/>
            <p:cNvSpPr/>
            <p:nvPr/>
          </p:nvSpPr>
          <p:spPr>
            <a:xfrm>
              <a:off x="3592683" y="2108621"/>
              <a:ext cx="378766" cy="28740"/>
            </a:xfrm>
            <a:custGeom>
              <a:avLst/>
              <a:gdLst/>
              <a:ahLst/>
              <a:cxnLst/>
              <a:rect l="l" t="t" r="r" b="b"/>
              <a:pathLst>
                <a:path w="13016" h="983" extrusionOk="0">
                  <a:moveTo>
                    <a:pt x="507" y="0"/>
                  </a:moveTo>
                  <a:cubicBezTo>
                    <a:pt x="222" y="0"/>
                    <a:pt x="0" y="222"/>
                    <a:pt x="0" y="476"/>
                  </a:cubicBezTo>
                  <a:cubicBezTo>
                    <a:pt x="0" y="761"/>
                    <a:pt x="222" y="982"/>
                    <a:pt x="507" y="982"/>
                  </a:cubicBezTo>
                  <a:lnTo>
                    <a:pt x="12509" y="982"/>
                  </a:lnTo>
                  <a:cubicBezTo>
                    <a:pt x="12794" y="982"/>
                    <a:pt x="13016" y="761"/>
                    <a:pt x="13016" y="476"/>
                  </a:cubicBezTo>
                  <a:cubicBezTo>
                    <a:pt x="13016" y="222"/>
                    <a:pt x="12794" y="0"/>
                    <a:pt x="125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2" name="Google Shape;1732;p51"/>
          <p:cNvSpPr txBox="1">
            <a:spLocks noGrp="1"/>
          </p:cNvSpPr>
          <p:nvPr>
            <p:ph type="ctrTitle"/>
          </p:nvPr>
        </p:nvSpPr>
        <p:spPr>
          <a:xfrm>
            <a:off x="352975" y="1603665"/>
            <a:ext cx="16769014" cy="1054484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3800" b="1" dirty="0">
                <a:solidFill>
                  <a:srgbClr val="7030A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7E TALABLARI</a:t>
            </a:r>
            <a:endParaRPr sz="3800" dirty="0">
              <a:solidFill>
                <a:srgbClr val="7030A0"/>
              </a:solidFill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grpSp>
        <p:nvGrpSpPr>
          <p:cNvPr id="1733" name="Google Shape;1733;p51"/>
          <p:cNvGrpSpPr/>
          <p:nvPr/>
        </p:nvGrpSpPr>
        <p:grpSpPr>
          <a:xfrm>
            <a:off x="6132589" y="3786067"/>
            <a:ext cx="5736540" cy="3865842"/>
            <a:chOff x="3092686" y="2589542"/>
            <a:chExt cx="2914826" cy="1964295"/>
          </a:xfrm>
        </p:grpSpPr>
        <p:sp>
          <p:nvSpPr>
            <p:cNvPr id="1734" name="Google Shape;1734;p51"/>
            <p:cNvSpPr/>
            <p:nvPr/>
          </p:nvSpPr>
          <p:spPr>
            <a:xfrm>
              <a:off x="5385224" y="4060800"/>
              <a:ext cx="405125" cy="363825"/>
            </a:xfrm>
            <a:custGeom>
              <a:avLst/>
              <a:gdLst/>
              <a:ahLst/>
              <a:cxnLst/>
              <a:rect l="l" t="t" r="r" b="b"/>
              <a:pathLst>
                <a:path w="971" h="716" fill="none" extrusionOk="0">
                  <a:moveTo>
                    <a:pt x="0" y="1"/>
                  </a:moveTo>
                  <a:lnTo>
                    <a:pt x="970" y="716"/>
                  </a:lnTo>
                </a:path>
              </a:pathLst>
            </a:custGeom>
            <a:noFill/>
            <a:ln w="2857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35" name="Google Shape;1735;p51"/>
            <p:cNvSpPr/>
            <p:nvPr/>
          </p:nvSpPr>
          <p:spPr>
            <a:xfrm>
              <a:off x="5512762" y="2995883"/>
              <a:ext cx="494750" cy="305199"/>
            </a:xfrm>
            <a:custGeom>
              <a:avLst/>
              <a:gdLst/>
              <a:ahLst/>
              <a:cxnLst/>
              <a:rect l="l" t="t" r="r" b="b"/>
              <a:pathLst>
                <a:path w="1832" h="667" fill="none" extrusionOk="0">
                  <a:moveTo>
                    <a:pt x="1831" y="0"/>
                  </a:moveTo>
                  <a:lnTo>
                    <a:pt x="1" y="667"/>
                  </a:lnTo>
                </a:path>
              </a:pathLst>
            </a:custGeom>
            <a:noFill/>
            <a:ln w="2857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36" name="Google Shape;1736;p51"/>
            <p:cNvSpPr/>
            <p:nvPr/>
          </p:nvSpPr>
          <p:spPr>
            <a:xfrm>
              <a:off x="3335942" y="4002177"/>
              <a:ext cx="440224" cy="363825"/>
            </a:xfrm>
            <a:custGeom>
              <a:avLst/>
              <a:gdLst/>
              <a:ahLst/>
              <a:cxnLst/>
              <a:rect l="l" t="t" r="r" b="b"/>
              <a:pathLst>
                <a:path w="1165" h="632" fill="none" extrusionOk="0">
                  <a:moveTo>
                    <a:pt x="0" y="631"/>
                  </a:moveTo>
                  <a:lnTo>
                    <a:pt x="1164" y="1"/>
                  </a:lnTo>
                </a:path>
              </a:pathLst>
            </a:custGeom>
            <a:noFill/>
            <a:ln w="2857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37" name="Google Shape;1737;p51"/>
            <p:cNvSpPr/>
            <p:nvPr/>
          </p:nvSpPr>
          <p:spPr>
            <a:xfrm>
              <a:off x="3092686" y="3098648"/>
              <a:ext cx="579303" cy="243599"/>
            </a:xfrm>
            <a:custGeom>
              <a:avLst/>
              <a:gdLst/>
              <a:ahLst/>
              <a:cxnLst/>
              <a:rect l="l" t="t" r="r" b="b"/>
              <a:pathLst>
                <a:path w="2619" h="644" fill="none" extrusionOk="0">
                  <a:moveTo>
                    <a:pt x="0" y="1"/>
                  </a:moveTo>
                  <a:lnTo>
                    <a:pt x="2619" y="643"/>
                  </a:lnTo>
                </a:path>
              </a:pathLst>
            </a:custGeom>
            <a:noFill/>
            <a:ln w="2857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38" name="Google Shape;1738;p51"/>
            <p:cNvSpPr/>
            <p:nvPr/>
          </p:nvSpPr>
          <p:spPr>
            <a:xfrm>
              <a:off x="3714491" y="2649687"/>
              <a:ext cx="1880534" cy="1880655"/>
            </a:xfrm>
            <a:custGeom>
              <a:avLst/>
              <a:gdLst/>
              <a:ahLst/>
              <a:cxnLst/>
              <a:rect l="l" t="t" r="r" b="b"/>
              <a:pathLst>
                <a:path w="15540" h="15541" extrusionOk="0">
                  <a:moveTo>
                    <a:pt x="7770" y="1"/>
                  </a:moveTo>
                  <a:cubicBezTo>
                    <a:pt x="3479" y="1"/>
                    <a:pt x="0" y="3480"/>
                    <a:pt x="0" y="7771"/>
                  </a:cubicBezTo>
                  <a:cubicBezTo>
                    <a:pt x="0" y="12062"/>
                    <a:pt x="3479" y="15540"/>
                    <a:pt x="7770" y="15540"/>
                  </a:cubicBezTo>
                  <a:cubicBezTo>
                    <a:pt x="12061" y="15540"/>
                    <a:pt x="15540" y="12062"/>
                    <a:pt x="15540" y="7771"/>
                  </a:cubicBezTo>
                  <a:cubicBezTo>
                    <a:pt x="15540" y="3480"/>
                    <a:pt x="12061" y="1"/>
                    <a:pt x="7770" y="1"/>
                  </a:cubicBezTo>
                  <a:close/>
                </a:path>
              </a:pathLst>
            </a:custGeom>
            <a:solidFill>
              <a:srgbClr val="03B5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39" name="Google Shape;1739;p51"/>
            <p:cNvSpPr/>
            <p:nvPr/>
          </p:nvSpPr>
          <p:spPr>
            <a:xfrm>
              <a:off x="3660155" y="2604306"/>
              <a:ext cx="1880655" cy="1880534"/>
            </a:xfrm>
            <a:custGeom>
              <a:avLst/>
              <a:gdLst/>
              <a:ahLst/>
              <a:cxnLst/>
              <a:rect l="l" t="t" r="r" b="b"/>
              <a:pathLst>
                <a:path w="15541" h="15540" extrusionOk="0">
                  <a:moveTo>
                    <a:pt x="7770" y="0"/>
                  </a:moveTo>
                  <a:cubicBezTo>
                    <a:pt x="3479" y="0"/>
                    <a:pt x="1" y="3479"/>
                    <a:pt x="1" y="7770"/>
                  </a:cubicBezTo>
                  <a:cubicBezTo>
                    <a:pt x="1" y="12061"/>
                    <a:pt x="3479" y="15540"/>
                    <a:pt x="7770" y="15540"/>
                  </a:cubicBezTo>
                  <a:cubicBezTo>
                    <a:pt x="12061" y="15540"/>
                    <a:pt x="15540" y="12061"/>
                    <a:pt x="15540" y="7770"/>
                  </a:cubicBezTo>
                  <a:cubicBezTo>
                    <a:pt x="15540" y="3479"/>
                    <a:pt x="12061" y="0"/>
                    <a:pt x="77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0" name="Google Shape;1740;p51"/>
            <p:cNvSpPr/>
            <p:nvPr/>
          </p:nvSpPr>
          <p:spPr>
            <a:xfrm>
              <a:off x="3646965" y="2589542"/>
              <a:ext cx="1908488" cy="1907036"/>
            </a:xfrm>
            <a:custGeom>
              <a:avLst/>
              <a:gdLst/>
              <a:ahLst/>
              <a:cxnLst/>
              <a:rect l="l" t="t" r="r" b="b"/>
              <a:pathLst>
                <a:path w="15771" h="15759" fill="none" extrusionOk="0">
                  <a:moveTo>
                    <a:pt x="15649" y="7674"/>
                  </a:moveTo>
                  <a:cubicBezTo>
                    <a:pt x="15770" y="11965"/>
                    <a:pt x="12376" y="15540"/>
                    <a:pt x="8085" y="15650"/>
                  </a:cubicBezTo>
                  <a:cubicBezTo>
                    <a:pt x="3794" y="15759"/>
                    <a:pt x="231" y="12377"/>
                    <a:pt x="110" y="8086"/>
                  </a:cubicBezTo>
                  <a:cubicBezTo>
                    <a:pt x="0" y="3795"/>
                    <a:pt x="3382" y="231"/>
                    <a:pt x="7673" y="110"/>
                  </a:cubicBezTo>
                  <a:cubicBezTo>
                    <a:pt x="11964" y="1"/>
                    <a:pt x="15540" y="3383"/>
                    <a:pt x="15649" y="7674"/>
                  </a:cubicBezTo>
                  <a:close/>
                </a:path>
              </a:pathLst>
            </a:custGeom>
            <a:noFill/>
            <a:ln w="5750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1" name="Google Shape;1741;p51"/>
            <p:cNvSpPr/>
            <p:nvPr/>
          </p:nvSpPr>
          <p:spPr>
            <a:xfrm>
              <a:off x="3780444" y="2724594"/>
              <a:ext cx="1640082" cy="1639961"/>
            </a:xfrm>
            <a:custGeom>
              <a:avLst/>
              <a:gdLst/>
              <a:ahLst/>
              <a:cxnLst/>
              <a:rect l="l" t="t" r="r" b="b"/>
              <a:pathLst>
                <a:path w="13553" h="13552" extrusionOk="0">
                  <a:moveTo>
                    <a:pt x="6776" y="0"/>
                  </a:moveTo>
                  <a:cubicBezTo>
                    <a:pt x="3031" y="0"/>
                    <a:pt x="0" y="3042"/>
                    <a:pt x="0" y="6776"/>
                  </a:cubicBezTo>
                  <a:cubicBezTo>
                    <a:pt x="0" y="10521"/>
                    <a:pt x="3031" y="13552"/>
                    <a:pt x="6776" y="13552"/>
                  </a:cubicBezTo>
                  <a:cubicBezTo>
                    <a:pt x="10510" y="13552"/>
                    <a:pt x="13552" y="10521"/>
                    <a:pt x="13552" y="6776"/>
                  </a:cubicBezTo>
                  <a:cubicBezTo>
                    <a:pt x="13552" y="3042"/>
                    <a:pt x="10510" y="0"/>
                    <a:pt x="6776" y="0"/>
                  </a:cubicBezTo>
                  <a:close/>
                </a:path>
              </a:pathLst>
            </a:custGeom>
            <a:solidFill>
              <a:srgbClr val="9AD6C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2" name="Google Shape;1742;p51"/>
            <p:cNvSpPr/>
            <p:nvPr/>
          </p:nvSpPr>
          <p:spPr>
            <a:xfrm>
              <a:off x="4222029" y="2847787"/>
              <a:ext cx="1006340" cy="1706034"/>
            </a:xfrm>
            <a:custGeom>
              <a:avLst/>
              <a:gdLst/>
              <a:ahLst/>
              <a:cxnLst/>
              <a:rect l="l" t="t" r="r" b="b"/>
              <a:pathLst>
                <a:path w="8316" h="14098" extrusionOk="0">
                  <a:moveTo>
                    <a:pt x="3952" y="0"/>
                  </a:moveTo>
                  <a:cubicBezTo>
                    <a:pt x="2315" y="0"/>
                    <a:pt x="824" y="994"/>
                    <a:pt x="642" y="2570"/>
                  </a:cubicBezTo>
                  <a:lnTo>
                    <a:pt x="109" y="5237"/>
                  </a:lnTo>
                  <a:lnTo>
                    <a:pt x="958" y="5237"/>
                  </a:lnTo>
                  <a:lnTo>
                    <a:pt x="909" y="5867"/>
                  </a:lnTo>
                  <a:lnTo>
                    <a:pt x="3503" y="5794"/>
                  </a:lnTo>
                  <a:lnTo>
                    <a:pt x="3503" y="5794"/>
                  </a:lnTo>
                  <a:cubicBezTo>
                    <a:pt x="2679" y="6182"/>
                    <a:pt x="1782" y="6376"/>
                    <a:pt x="873" y="6388"/>
                  </a:cubicBezTo>
                  <a:lnTo>
                    <a:pt x="788" y="7673"/>
                  </a:lnTo>
                  <a:lnTo>
                    <a:pt x="2739" y="7637"/>
                  </a:lnTo>
                  <a:lnTo>
                    <a:pt x="2691" y="8231"/>
                  </a:lnTo>
                  <a:lnTo>
                    <a:pt x="2194" y="8255"/>
                  </a:lnTo>
                  <a:lnTo>
                    <a:pt x="2146" y="9491"/>
                  </a:lnTo>
                  <a:cubicBezTo>
                    <a:pt x="1030" y="11031"/>
                    <a:pt x="327" y="13031"/>
                    <a:pt x="0" y="14097"/>
                  </a:cubicBezTo>
                  <a:lnTo>
                    <a:pt x="7564" y="14097"/>
                  </a:lnTo>
                  <a:cubicBezTo>
                    <a:pt x="8315" y="9309"/>
                    <a:pt x="5976" y="9261"/>
                    <a:pt x="5976" y="9261"/>
                  </a:cubicBezTo>
                  <a:lnTo>
                    <a:pt x="6158" y="8049"/>
                  </a:lnTo>
                  <a:lnTo>
                    <a:pt x="5794" y="8073"/>
                  </a:lnTo>
                  <a:cubicBezTo>
                    <a:pt x="5867" y="7637"/>
                    <a:pt x="5964" y="7103"/>
                    <a:pt x="6109" y="6473"/>
                  </a:cubicBezTo>
                  <a:cubicBezTo>
                    <a:pt x="6388" y="5200"/>
                    <a:pt x="7164" y="3794"/>
                    <a:pt x="7140" y="3031"/>
                  </a:cubicBezTo>
                  <a:cubicBezTo>
                    <a:pt x="7055" y="1334"/>
                    <a:pt x="5649" y="0"/>
                    <a:pt x="3952" y="0"/>
                  </a:cubicBezTo>
                  <a:close/>
                </a:path>
              </a:pathLst>
            </a:custGeom>
            <a:solidFill>
              <a:srgbClr val="03B5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3" name="Google Shape;1743;p51"/>
            <p:cNvSpPr/>
            <p:nvPr/>
          </p:nvSpPr>
          <p:spPr>
            <a:xfrm>
              <a:off x="4157407" y="2847787"/>
              <a:ext cx="855316" cy="1130983"/>
            </a:xfrm>
            <a:custGeom>
              <a:avLst/>
              <a:gdLst/>
              <a:ahLst/>
              <a:cxnLst/>
              <a:rect l="l" t="t" r="r" b="b"/>
              <a:pathLst>
                <a:path w="7068" h="9346" extrusionOk="0">
                  <a:moveTo>
                    <a:pt x="3843" y="0"/>
                  </a:moveTo>
                  <a:cubicBezTo>
                    <a:pt x="2207" y="0"/>
                    <a:pt x="728" y="994"/>
                    <a:pt x="534" y="2570"/>
                  </a:cubicBezTo>
                  <a:lnTo>
                    <a:pt x="1" y="5225"/>
                  </a:lnTo>
                  <a:lnTo>
                    <a:pt x="849" y="5225"/>
                  </a:lnTo>
                  <a:lnTo>
                    <a:pt x="801" y="5867"/>
                  </a:lnTo>
                  <a:lnTo>
                    <a:pt x="3395" y="5782"/>
                  </a:lnTo>
                  <a:lnTo>
                    <a:pt x="3395" y="5782"/>
                  </a:lnTo>
                  <a:cubicBezTo>
                    <a:pt x="2570" y="6170"/>
                    <a:pt x="1673" y="6376"/>
                    <a:pt x="764" y="6376"/>
                  </a:cubicBezTo>
                  <a:lnTo>
                    <a:pt x="679" y="7673"/>
                  </a:lnTo>
                  <a:lnTo>
                    <a:pt x="2631" y="7637"/>
                  </a:lnTo>
                  <a:lnTo>
                    <a:pt x="2486" y="9346"/>
                  </a:lnTo>
                  <a:lnTo>
                    <a:pt x="5516" y="9346"/>
                  </a:lnTo>
                  <a:cubicBezTo>
                    <a:pt x="5625" y="8376"/>
                    <a:pt x="5783" y="7418"/>
                    <a:pt x="6013" y="6473"/>
                  </a:cubicBezTo>
                  <a:cubicBezTo>
                    <a:pt x="6292" y="5200"/>
                    <a:pt x="7067" y="3794"/>
                    <a:pt x="7043" y="3031"/>
                  </a:cubicBezTo>
                  <a:cubicBezTo>
                    <a:pt x="6946" y="1334"/>
                    <a:pt x="5552" y="0"/>
                    <a:pt x="3843" y="0"/>
                  </a:cubicBezTo>
                  <a:close/>
                </a:path>
              </a:pathLst>
            </a:custGeom>
            <a:solidFill>
              <a:srgbClr val="FBB7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4" name="Google Shape;1744;p51"/>
            <p:cNvSpPr/>
            <p:nvPr/>
          </p:nvSpPr>
          <p:spPr>
            <a:xfrm>
              <a:off x="4336388" y="3248224"/>
              <a:ext cx="187932" cy="153807"/>
            </a:xfrm>
            <a:custGeom>
              <a:avLst/>
              <a:gdLst/>
              <a:ahLst/>
              <a:cxnLst/>
              <a:rect l="l" t="t" r="r" b="b"/>
              <a:pathLst>
                <a:path w="1553" h="1271" extrusionOk="0">
                  <a:moveTo>
                    <a:pt x="110" y="0"/>
                  </a:moveTo>
                  <a:cubicBezTo>
                    <a:pt x="1" y="231"/>
                    <a:pt x="1" y="485"/>
                    <a:pt x="73" y="728"/>
                  </a:cubicBezTo>
                  <a:cubicBezTo>
                    <a:pt x="122" y="861"/>
                    <a:pt x="194" y="982"/>
                    <a:pt x="291" y="1079"/>
                  </a:cubicBezTo>
                  <a:cubicBezTo>
                    <a:pt x="418" y="1206"/>
                    <a:pt x="585" y="1270"/>
                    <a:pt x="752" y="1270"/>
                  </a:cubicBezTo>
                  <a:cubicBezTo>
                    <a:pt x="889" y="1270"/>
                    <a:pt x="1025" y="1227"/>
                    <a:pt x="1140" y="1140"/>
                  </a:cubicBezTo>
                  <a:cubicBezTo>
                    <a:pt x="1249" y="1067"/>
                    <a:pt x="1346" y="958"/>
                    <a:pt x="1407" y="837"/>
                  </a:cubicBezTo>
                  <a:cubicBezTo>
                    <a:pt x="1528" y="619"/>
                    <a:pt x="1552" y="364"/>
                    <a:pt x="1491" y="109"/>
                  </a:cubicBezTo>
                  <a:lnTo>
                    <a:pt x="1491" y="109"/>
                  </a:lnTo>
                  <a:cubicBezTo>
                    <a:pt x="1407" y="316"/>
                    <a:pt x="1298" y="497"/>
                    <a:pt x="1152" y="667"/>
                  </a:cubicBezTo>
                  <a:cubicBezTo>
                    <a:pt x="1061" y="809"/>
                    <a:pt x="913" y="879"/>
                    <a:pt x="765" y="879"/>
                  </a:cubicBezTo>
                  <a:cubicBezTo>
                    <a:pt x="597" y="879"/>
                    <a:pt x="430" y="787"/>
                    <a:pt x="352" y="606"/>
                  </a:cubicBezTo>
                  <a:cubicBezTo>
                    <a:pt x="243" y="412"/>
                    <a:pt x="158" y="219"/>
                    <a:pt x="11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5" name="Google Shape;1745;p51"/>
            <p:cNvSpPr/>
            <p:nvPr/>
          </p:nvSpPr>
          <p:spPr>
            <a:xfrm>
              <a:off x="4144216" y="3821712"/>
              <a:ext cx="1007792" cy="732126"/>
            </a:xfrm>
            <a:custGeom>
              <a:avLst/>
              <a:gdLst/>
              <a:ahLst/>
              <a:cxnLst/>
              <a:rect l="l" t="t" r="r" b="b"/>
              <a:pathLst>
                <a:path w="8328" h="6050" extrusionOk="0">
                  <a:moveTo>
                    <a:pt x="6170" y="1"/>
                  </a:moveTo>
                  <a:lnTo>
                    <a:pt x="2195" y="207"/>
                  </a:lnTo>
                  <a:lnTo>
                    <a:pt x="2134" y="1443"/>
                  </a:lnTo>
                  <a:cubicBezTo>
                    <a:pt x="1019" y="2983"/>
                    <a:pt x="316" y="4983"/>
                    <a:pt x="1" y="6049"/>
                  </a:cubicBezTo>
                  <a:lnTo>
                    <a:pt x="7564" y="6049"/>
                  </a:lnTo>
                  <a:cubicBezTo>
                    <a:pt x="8328" y="1261"/>
                    <a:pt x="5989" y="1213"/>
                    <a:pt x="5989" y="1213"/>
                  </a:cubicBezTo>
                  <a:lnTo>
                    <a:pt x="6170" y="1"/>
                  </a:lnTo>
                  <a:close/>
                </a:path>
              </a:pathLst>
            </a:custGeom>
            <a:solidFill>
              <a:srgbClr val="F5887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6" name="Google Shape;1746;p51"/>
            <p:cNvSpPr/>
            <p:nvPr/>
          </p:nvSpPr>
          <p:spPr>
            <a:xfrm>
              <a:off x="4462486" y="2937217"/>
              <a:ext cx="440243" cy="460695"/>
            </a:xfrm>
            <a:custGeom>
              <a:avLst/>
              <a:gdLst/>
              <a:ahLst/>
              <a:cxnLst/>
              <a:rect l="l" t="t" r="r" b="b"/>
              <a:pathLst>
                <a:path w="3638" h="3807" extrusionOk="0">
                  <a:moveTo>
                    <a:pt x="1262" y="631"/>
                  </a:moveTo>
                  <a:cubicBezTo>
                    <a:pt x="1633" y="631"/>
                    <a:pt x="1966" y="968"/>
                    <a:pt x="1892" y="1382"/>
                  </a:cubicBezTo>
                  <a:cubicBezTo>
                    <a:pt x="1828" y="1679"/>
                    <a:pt x="1570" y="1893"/>
                    <a:pt x="1279" y="1893"/>
                  </a:cubicBezTo>
                  <a:cubicBezTo>
                    <a:pt x="1237" y="1893"/>
                    <a:pt x="1195" y="1889"/>
                    <a:pt x="1152" y="1879"/>
                  </a:cubicBezTo>
                  <a:cubicBezTo>
                    <a:pt x="595" y="1782"/>
                    <a:pt x="449" y="1055"/>
                    <a:pt x="910" y="740"/>
                  </a:cubicBezTo>
                  <a:cubicBezTo>
                    <a:pt x="1024" y="664"/>
                    <a:pt x="1145" y="631"/>
                    <a:pt x="1262" y="631"/>
                  </a:cubicBezTo>
                  <a:close/>
                  <a:moveTo>
                    <a:pt x="2636" y="2363"/>
                  </a:moveTo>
                  <a:cubicBezTo>
                    <a:pt x="2693" y="2363"/>
                    <a:pt x="2753" y="2375"/>
                    <a:pt x="2813" y="2401"/>
                  </a:cubicBezTo>
                  <a:cubicBezTo>
                    <a:pt x="3031" y="2498"/>
                    <a:pt x="3140" y="2752"/>
                    <a:pt x="3043" y="2982"/>
                  </a:cubicBezTo>
                  <a:cubicBezTo>
                    <a:pt x="2971" y="3157"/>
                    <a:pt x="2807" y="3245"/>
                    <a:pt x="2642" y="3245"/>
                  </a:cubicBezTo>
                  <a:cubicBezTo>
                    <a:pt x="2474" y="3245"/>
                    <a:pt x="2305" y="3154"/>
                    <a:pt x="2231" y="2970"/>
                  </a:cubicBezTo>
                  <a:cubicBezTo>
                    <a:pt x="2110" y="2667"/>
                    <a:pt x="2343" y="2363"/>
                    <a:pt x="2636" y="2363"/>
                  </a:cubicBezTo>
                  <a:close/>
                  <a:moveTo>
                    <a:pt x="1334" y="1"/>
                  </a:moveTo>
                  <a:lnTo>
                    <a:pt x="1189" y="13"/>
                  </a:lnTo>
                  <a:lnTo>
                    <a:pt x="1165" y="13"/>
                  </a:lnTo>
                  <a:lnTo>
                    <a:pt x="1019" y="25"/>
                  </a:lnTo>
                  <a:lnTo>
                    <a:pt x="1031" y="243"/>
                  </a:lnTo>
                  <a:cubicBezTo>
                    <a:pt x="922" y="267"/>
                    <a:pt x="825" y="316"/>
                    <a:pt x="728" y="364"/>
                  </a:cubicBezTo>
                  <a:lnTo>
                    <a:pt x="595" y="195"/>
                  </a:lnTo>
                  <a:lnTo>
                    <a:pt x="474" y="292"/>
                  </a:lnTo>
                  <a:lnTo>
                    <a:pt x="449" y="304"/>
                  </a:lnTo>
                  <a:lnTo>
                    <a:pt x="340" y="413"/>
                  </a:lnTo>
                  <a:lnTo>
                    <a:pt x="486" y="582"/>
                  </a:lnTo>
                  <a:cubicBezTo>
                    <a:pt x="413" y="655"/>
                    <a:pt x="352" y="752"/>
                    <a:pt x="304" y="849"/>
                  </a:cubicBezTo>
                  <a:lnTo>
                    <a:pt x="98" y="789"/>
                  </a:lnTo>
                  <a:lnTo>
                    <a:pt x="74" y="873"/>
                  </a:lnTo>
                  <a:lnTo>
                    <a:pt x="62" y="873"/>
                  </a:lnTo>
                  <a:lnTo>
                    <a:pt x="37" y="995"/>
                  </a:lnTo>
                  <a:lnTo>
                    <a:pt x="13" y="1116"/>
                  </a:lnTo>
                  <a:lnTo>
                    <a:pt x="1" y="1201"/>
                  </a:lnTo>
                  <a:lnTo>
                    <a:pt x="219" y="1237"/>
                  </a:lnTo>
                  <a:cubicBezTo>
                    <a:pt x="207" y="1346"/>
                    <a:pt x="219" y="1443"/>
                    <a:pt x="256" y="1552"/>
                  </a:cubicBezTo>
                  <a:lnTo>
                    <a:pt x="49" y="1649"/>
                  </a:lnTo>
                  <a:lnTo>
                    <a:pt x="122" y="1782"/>
                  </a:lnTo>
                  <a:lnTo>
                    <a:pt x="122" y="1807"/>
                  </a:lnTo>
                  <a:lnTo>
                    <a:pt x="183" y="1940"/>
                  </a:lnTo>
                  <a:lnTo>
                    <a:pt x="389" y="1843"/>
                  </a:lnTo>
                  <a:cubicBezTo>
                    <a:pt x="449" y="1940"/>
                    <a:pt x="522" y="2013"/>
                    <a:pt x="607" y="2085"/>
                  </a:cubicBezTo>
                  <a:lnTo>
                    <a:pt x="486" y="2279"/>
                  </a:lnTo>
                  <a:lnTo>
                    <a:pt x="631" y="2352"/>
                  </a:lnTo>
                  <a:lnTo>
                    <a:pt x="643" y="2352"/>
                  </a:lnTo>
                  <a:lnTo>
                    <a:pt x="777" y="2425"/>
                  </a:lnTo>
                  <a:lnTo>
                    <a:pt x="886" y="2231"/>
                  </a:lnTo>
                  <a:cubicBezTo>
                    <a:pt x="934" y="2255"/>
                    <a:pt x="995" y="2267"/>
                    <a:pt x="1056" y="2279"/>
                  </a:cubicBezTo>
                  <a:cubicBezTo>
                    <a:pt x="1104" y="2292"/>
                    <a:pt x="1152" y="2292"/>
                    <a:pt x="1201" y="2304"/>
                  </a:cubicBezTo>
                  <a:lnTo>
                    <a:pt x="1225" y="2522"/>
                  </a:lnTo>
                  <a:lnTo>
                    <a:pt x="1383" y="2510"/>
                  </a:lnTo>
                  <a:lnTo>
                    <a:pt x="1395" y="2510"/>
                  </a:lnTo>
                  <a:lnTo>
                    <a:pt x="1552" y="2485"/>
                  </a:lnTo>
                  <a:lnTo>
                    <a:pt x="1516" y="2267"/>
                  </a:lnTo>
                  <a:cubicBezTo>
                    <a:pt x="1625" y="2243"/>
                    <a:pt x="1722" y="2195"/>
                    <a:pt x="1819" y="2134"/>
                  </a:cubicBezTo>
                  <a:lnTo>
                    <a:pt x="1952" y="2292"/>
                  </a:lnTo>
                  <a:lnTo>
                    <a:pt x="1952" y="2304"/>
                  </a:lnTo>
                  <a:lnTo>
                    <a:pt x="1795" y="2231"/>
                  </a:lnTo>
                  <a:lnTo>
                    <a:pt x="1759" y="2292"/>
                  </a:lnTo>
                  <a:lnTo>
                    <a:pt x="1722" y="2376"/>
                  </a:lnTo>
                  <a:lnTo>
                    <a:pt x="1686" y="2461"/>
                  </a:lnTo>
                  <a:lnTo>
                    <a:pt x="1662" y="2534"/>
                  </a:lnTo>
                  <a:lnTo>
                    <a:pt x="1819" y="2595"/>
                  </a:lnTo>
                  <a:cubicBezTo>
                    <a:pt x="1795" y="2679"/>
                    <a:pt x="1795" y="2764"/>
                    <a:pt x="1795" y="2849"/>
                  </a:cubicBezTo>
                  <a:lnTo>
                    <a:pt x="1625" y="2886"/>
                  </a:lnTo>
                  <a:lnTo>
                    <a:pt x="1649" y="3007"/>
                  </a:lnTo>
                  <a:cubicBezTo>
                    <a:pt x="1649" y="3019"/>
                    <a:pt x="1649" y="3019"/>
                    <a:pt x="1649" y="3019"/>
                  </a:cubicBezTo>
                  <a:lnTo>
                    <a:pt x="1674" y="3140"/>
                  </a:lnTo>
                  <a:lnTo>
                    <a:pt x="1856" y="3104"/>
                  </a:lnTo>
                  <a:cubicBezTo>
                    <a:pt x="1880" y="3189"/>
                    <a:pt x="1928" y="3261"/>
                    <a:pt x="1977" y="3322"/>
                  </a:cubicBezTo>
                  <a:lnTo>
                    <a:pt x="1868" y="3455"/>
                  </a:lnTo>
                  <a:lnTo>
                    <a:pt x="1952" y="3540"/>
                  </a:lnTo>
                  <a:lnTo>
                    <a:pt x="1965" y="3552"/>
                  </a:lnTo>
                  <a:lnTo>
                    <a:pt x="2062" y="3625"/>
                  </a:lnTo>
                  <a:lnTo>
                    <a:pt x="2171" y="3492"/>
                  </a:lnTo>
                  <a:cubicBezTo>
                    <a:pt x="2207" y="3528"/>
                    <a:pt x="2256" y="3540"/>
                    <a:pt x="2292" y="3564"/>
                  </a:cubicBezTo>
                  <a:cubicBezTo>
                    <a:pt x="2328" y="3576"/>
                    <a:pt x="2365" y="3589"/>
                    <a:pt x="2413" y="3601"/>
                  </a:cubicBezTo>
                  <a:lnTo>
                    <a:pt x="2389" y="3770"/>
                  </a:lnTo>
                  <a:lnTo>
                    <a:pt x="2510" y="3795"/>
                  </a:lnTo>
                  <a:lnTo>
                    <a:pt x="2522" y="3795"/>
                  </a:lnTo>
                  <a:lnTo>
                    <a:pt x="2643" y="3807"/>
                  </a:lnTo>
                  <a:lnTo>
                    <a:pt x="2668" y="3625"/>
                  </a:lnTo>
                  <a:cubicBezTo>
                    <a:pt x="2753" y="3625"/>
                    <a:pt x="2837" y="3601"/>
                    <a:pt x="2910" y="3576"/>
                  </a:cubicBezTo>
                  <a:lnTo>
                    <a:pt x="2995" y="3722"/>
                  </a:lnTo>
                  <a:lnTo>
                    <a:pt x="3104" y="3661"/>
                  </a:lnTo>
                  <a:lnTo>
                    <a:pt x="3116" y="3661"/>
                  </a:lnTo>
                  <a:lnTo>
                    <a:pt x="3225" y="3601"/>
                  </a:lnTo>
                  <a:lnTo>
                    <a:pt x="3140" y="3455"/>
                  </a:lnTo>
                  <a:cubicBezTo>
                    <a:pt x="3213" y="3395"/>
                    <a:pt x="3262" y="3334"/>
                    <a:pt x="3310" y="3261"/>
                  </a:cubicBezTo>
                  <a:lnTo>
                    <a:pt x="3468" y="3334"/>
                  </a:lnTo>
                  <a:lnTo>
                    <a:pt x="3528" y="3225"/>
                  </a:lnTo>
                  <a:lnTo>
                    <a:pt x="3528" y="3213"/>
                  </a:lnTo>
                  <a:lnTo>
                    <a:pt x="3577" y="3104"/>
                  </a:lnTo>
                  <a:lnTo>
                    <a:pt x="3431" y="3043"/>
                  </a:lnTo>
                  <a:cubicBezTo>
                    <a:pt x="3456" y="2958"/>
                    <a:pt x="3468" y="2873"/>
                    <a:pt x="3468" y="2789"/>
                  </a:cubicBezTo>
                  <a:lnTo>
                    <a:pt x="3637" y="2752"/>
                  </a:lnTo>
                  <a:lnTo>
                    <a:pt x="3625" y="2631"/>
                  </a:lnTo>
                  <a:lnTo>
                    <a:pt x="3625" y="2619"/>
                  </a:lnTo>
                  <a:lnTo>
                    <a:pt x="3601" y="2498"/>
                  </a:lnTo>
                  <a:lnTo>
                    <a:pt x="3419" y="2534"/>
                  </a:lnTo>
                  <a:cubicBezTo>
                    <a:pt x="3395" y="2449"/>
                    <a:pt x="3346" y="2376"/>
                    <a:pt x="3298" y="2304"/>
                  </a:cubicBezTo>
                  <a:lnTo>
                    <a:pt x="3419" y="2182"/>
                  </a:lnTo>
                  <a:lnTo>
                    <a:pt x="3334" y="2098"/>
                  </a:lnTo>
                  <a:lnTo>
                    <a:pt x="3322" y="2085"/>
                  </a:lnTo>
                  <a:lnTo>
                    <a:pt x="3237" y="2001"/>
                  </a:lnTo>
                  <a:lnTo>
                    <a:pt x="3116" y="2134"/>
                  </a:lnTo>
                  <a:cubicBezTo>
                    <a:pt x="3068" y="2098"/>
                    <a:pt x="3019" y="2073"/>
                    <a:pt x="2959" y="2049"/>
                  </a:cubicBezTo>
                  <a:cubicBezTo>
                    <a:pt x="2934" y="2037"/>
                    <a:pt x="2910" y="2025"/>
                    <a:pt x="2874" y="2013"/>
                  </a:cubicBezTo>
                  <a:lnTo>
                    <a:pt x="2910" y="1843"/>
                  </a:lnTo>
                  <a:lnTo>
                    <a:pt x="2789" y="1819"/>
                  </a:lnTo>
                  <a:lnTo>
                    <a:pt x="2765" y="1819"/>
                  </a:lnTo>
                  <a:lnTo>
                    <a:pt x="2643" y="1807"/>
                  </a:lnTo>
                  <a:lnTo>
                    <a:pt x="2619" y="1976"/>
                  </a:lnTo>
                  <a:cubicBezTo>
                    <a:pt x="2534" y="1989"/>
                    <a:pt x="2449" y="2001"/>
                    <a:pt x="2377" y="2025"/>
                  </a:cubicBezTo>
                  <a:lnTo>
                    <a:pt x="2292" y="1879"/>
                  </a:lnTo>
                  <a:lnTo>
                    <a:pt x="2183" y="1928"/>
                  </a:lnTo>
                  <a:lnTo>
                    <a:pt x="2171" y="1928"/>
                  </a:lnTo>
                  <a:lnTo>
                    <a:pt x="2098" y="1964"/>
                  </a:lnTo>
                  <a:lnTo>
                    <a:pt x="2074" y="1928"/>
                  </a:lnTo>
                  <a:cubicBezTo>
                    <a:pt x="2134" y="1855"/>
                    <a:pt x="2195" y="1758"/>
                    <a:pt x="2231" y="1661"/>
                  </a:cubicBezTo>
                  <a:lnTo>
                    <a:pt x="2449" y="1710"/>
                  </a:lnTo>
                  <a:lnTo>
                    <a:pt x="2486" y="1552"/>
                  </a:lnTo>
                  <a:lnTo>
                    <a:pt x="2486" y="1540"/>
                  </a:lnTo>
                  <a:lnTo>
                    <a:pt x="2522" y="1395"/>
                  </a:lnTo>
                  <a:lnTo>
                    <a:pt x="2304" y="1346"/>
                  </a:lnTo>
                  <a:cubicBezTo>
                    <a:pt x="2304" y="1237"/>
                    <a:pt x="2304" y="1128"/>
                    <a:pt x="2268" y="1019"/>
                  </a:cubicBezTo>
                  <a:lnTo>
                    <a:pt x="2474" y="934"/>
                  </a:lnTo>
                  <a:lnTo>
                    <a:pt x="2413" y="789"/>
                  </a:lnTo>
                  <a:lnTo>
                    <a:pt x="2413" y="776"/>
                  </a:lnTo>
                  <a:lnTo>
                    <a:pt x="2353" y="631"/>
                  </a:lnTo>
                  <a:lnTo>
                    <a:pt x="2146" y="728"/>
                  </a:lnTo>
                  <a:cubicBezTo>
                    <a:pt x="2098" y="631"/>
                    <a:pt x="2025" y="546"/>
                    <a:pt x="1940" y="485"/>
                  </a:cubicBezTo>
                  <a:lnTo>
                    <a:pt x="2062" y="279"/>
                  </a:lnTo>
                  <a:lnTo>
                    <a:pt x="1928" y="195"/>
                  </a:lnTo>
                  <a:lnTo>
                    <a:pt x="1904" y="195"/>
                  </a:lnTo>
                  <a:lnTo>
                    <a:pt x="1771" y="110"/>
                  </a:lnTo>
                  <a:lnTo>
                    <a:pt x="1662" y="304"/>
                  </a:lnTo>
                  <a:cubicBezTo>
                    <a:pt x="1601" y="267"/>
                    <a:pt x="1528" y="255"/>
                    <a:pt x="1468" y="243"/>
                  </a:cubicBezTo>
                  <a:cubicBezTo>
                    <a:pt x="1419" y="243"/>
                    <a:pt x="1383" y="231"/>
                    <a:pt x="1346" y="219"/>
                  </a:cubicBezTo>
                  <a:lnTo>
                    <a:pt x="133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7" name="Google Shape;1747;p51"/>
            <p:cNvSpPr/>
            <p:nvPr/>
          </p:nvSpPr>
          <p:spPr>
            <a:xfrm>
              <a:off x="4631181" y="3141126"/>
              <a:ext cx="242146" cy="243598"/>
            </a:xfrm>
            <a:custGeom>
              <a:avLst/>
              <a:gdLst/>
              <a:ahLst/>
              <a:cxnLst/>
              <a:rect l="l" t="t" r="r" b="b"/>
              <a:pathLst>
                <a:path w="2001" h="2013" extrusionOk="0">
                  <a:moveTo>
                    <a:pt x="1005" y="550"/>
                  </a:moveTo>
                  <a:cubicBezTo>
                    <a:pt x="1308" y="550"/>
                    <a:pt x="1541" y="866"/>
                    <a:pt x="1407" y="1164"/>
                  </a:cubicBezTo>
                  <a:cubicBezTo>
                    <a:pt x="1335" y="1334"/>
                    <a:pt x="1177" y="1432"/>
                    <a:pt x="1007" y="1432"/>
                  </a:cubicBezTo>
                  <a:cubicBezTo>
                    <a:pt x="947" y="1432"/>
                    <a:pt x="885" y="1420"/>
                    <a:pt x="825" y="1394"/>
                  </a:cubicBezTo>
                  <a:cubicBezTo>
                    <a:pt x="474" y="1237"/>
                    <a:pt x="474" y="728"/>
                    <a:pt x="837" y="582"/>
                  </a:cubicBezTo>
                  <a:cubicBezTo>
                    <a:pt x="894" y="560"/>
                    <a:pt x="951" y="550"/>
                    <a:pt x="1005" y="550"/>
                  </a:cubicBezTo>
                  <a:close/>
                  <a:moveTo>
                    <a:pt x="1007" y="0"/>
                  </a:moveTo>
                  <a:lnTo>
                    <a:pt x="983" y="170"/>
                  </a:lnTo>
                  <a:cubicBezTo>
                    <a:pt x="898" y="170"/>
                    <a:pt x="813" y="194"/>
                    <a:pt x="740" y="219"/>
                  </a:cubicBezTo>
                  <a:lnTo>
                    <a:pt x="655" y="61"/>
                  </a:lnTo>
                  <a:lnTo>
                    <a:pt x="546" y="122"/>
                  </a:lnTo>
                  <a:lnTo>
                    <a:pt x="534" y="122"/>
                  </a:lnTo>
                  <a:lnTo>
                    <a:pt x="425" y="182"/>
                  </a:lnTo>
                  <a:lnTo>
                    <a:pt x="510" y="328"/>
                  </a:lnTo>
                  <a:cubicBezTo>
                    <a:pt x="437" y="376"/>
                    <a:pt x="377" y="437"/>
                    <a:pt x="328" y="510"/>
                  </a:cubicBezTo>
                  <a:lnTo>
                    <a:pt x="171" y="437"/>
                  </a:lnTo>
                  <a:lnTo>
                    <a:pt x="146" y="497"/>
                  </a:lnTo>
                  <a:lnTo>
                    <a:pt x="110" y="582"/>
                  </a:lnTo>
                  <a:lnTo>
                    <a:pt x="62" y="667"/>
                  </a:lnTo>
                  <a:lnTo>
                    <a:pt x="37" y="728"/>
                  </a:lnTo>
                  <a:lnTo>
                    <a:pt x="195" y="800"/>
                  </a:lnTo>
                  <a:cubicBezTo>
                    <a:pt x="183" y="885"/>
                    <a:pt x="171" y="970"/>
                    <a:pt x="183" y="1055"/>
                  </a:cubicBezTo>
                  <a:lnTo>
                    <a:pt x="1" y="1091"/>
                  </a:lnTo>
                  <a:lnTo>
                    <a:pt x="25" y="1213"/>
                  </a:lnTo>
                  <a:cubicBezTo>
                    <a:pt x="25" y="1213"/>
                    <a:pt x="25" y="1225"/>
                    <a:pt x="25" y="1225"/>
                  </a:cubicBezTo>
                  <a:lnTo>
                    <a:pt x="62" y="1346"/>
                  </a:lnTo>
                  <a:lnTo>
                    <a:pt x="231" y="1310"/>
                  </a:lnTo>
                  <a:cubicBezTo>
                    <a:pt x="255" y="1382"/>
                    <a:pt x="304" y="1455"/>
                    <a:pt x="365" y="1528"/>
                  </a:cubicBezTo>
                  <a:lnTo>
                    <a:pt x="243" y="1661"/>
                  </a:lnTo>
                  <a:lnTo>
                    <a:pt x="328" y="1746"/>
                  </a:lnTo>
                  <a:lnTo>
                    <a:pt x="340" y="1746"/>
                  </a:lnTo>
                  <a:lnTo>
                    <a:pt x="437" y="1831"/>
                  </a:lnTo>
                  <a:lnTo>
                    <a:pt x="546" y="1697"/>
                  </a:lnTo>
                  <a:cubicBezTo>
                    <a:pt x="595" y="1722"/>
                    <a:pt x="631" y="1746"/>
                    <a:pt x="668" y="1758"/>
                  </a:cubicBezTo>
                  <a:cubicBezTo>
                    <a:pt x="704" y="1782"/>
                    <a:pt x="752" y="1794"/>
                    <a:pt x="789" y="1807"/>
                  </a:cubicBezTo>
                  <a:lnTo>
                    <a:pt x="765" y="1976"/>
                  </a:lnTo>
                  <a:lnTo>
                    <a:pt x="886" y="1988"/>
                  </a:lnTo>
                  <a:lnTo>
                    <a:pt x="898" y="1988"/>
                  </a:lnTo>
                  <a:lnTo>
                    <a:pt x="1019" y="2013"/>
                  </a:lnTo>
                  <a:lnTo>
                    <a:pt x="1043" y="1831"/>
                  </a:lnTo>
                  <a:cubicBezTo>
                    <a:pt x="1128" y="1831"/>
                    <a:pt x="1213" y="1807"/>
                    <a:pt x="1298" y="1782"/>
                  </a:cubicBezTo>
                  <a:lnTo>
                    <a:pt x="1383" y="1928"/>
                  </a:lnTo>
                  <a:lnTo>
                    <a:pt x="1492" y="1867"/>
                  </a:lnTo>
                  <a:lnTo>
                    <a:pt x="1504" y="1867"/>
                  </a:lnTo>
                  <a:lnTo>
                    <a:pt x="1601" y="1807"/>
                  </a:lnTo>
                  <a:lnTo>
                    <a:pt x="1516" y="1661"/>
                  </a:lnTo>
                  <a:cubicBezTo>
                    <a:pt x="1589" y="1601"/>
                    <a:pt x="1649" y="1540"/>
                    <a:pt x="1686" y="1467"/>
                  </a:cubicBezTo>
                  <a:lnTo>
                    <a:pt x="1855" y="1540"/>
                  </a:lnTo>
                  <a:lnTo>
                    <a:pt x="1904" y="1431"/>
                  </a:lnTo>
                  <a:lnTo>
                    <a:pt x="1904" y="1419"/>
                  </a:lnTo>
                  <a:lnTo>
                    <a:pt x="1952" y="1310"/>
                  </a:lnTo>
                  <a:lnTo>
                    <a:pt x="1795" y="1237"/>
                  </a:lnTo>
                  <a:cubicBezTo>
                    <a:pt x="1819" y="1152"/>
                    <a:pt x="1831" y="1067"/>
                    <a:pt x="1831" y="982"/>
                  </a:cubicBezTo>
                  <a:lnTo>
                    <a:pt x="2001" y="946"/>
                  </a:lnTo>
                  <a:lnTo>
                    <a:pt x="1989" y="825"/>
                  </a:lnTo>
                  <a:lnTo>
                    <a:pt x="1989" y="813"/>
                  </a:lnTo>
                  <a:lnTo>
                    <a:pt x="1965" y="691"/>
                  </a:lnTo>
                  <a:lnTo>
                    <a:pt x="1783" y="728"/>
                  </a:lnTo>
                  <a:cubicBezTo>
                    <a:pt x="1759" y="643"/>
                    <a:pt x="1710" y="570"/>
                    <a:pt x="1662" y="497"/>
                  </a:cubicBezTo>
                  <a:lnTo>
                    <a:pt x="1783" y="376"/>
                  </a:lnTo>
                  <a:lnTo>
                    <a:pt x="1698" y="291"/>
                  </a:lnTo>
                  <a:lnTo>
                    <a:pt x="1686" y="279"/>
                  </a:lnTo>
                  <a:lnTo>
                    <a:pt x="1601" y="194"/>
                  </a:lnTo>
                  <a:lnTo>
                    <a:pt x="1480" y="316"/>
                  </a:lnTo>
                  <a:cubicBezTo>
                    <a:pt x="1431" y="291"/>
                    <a:pt x="1383" y="255"/>
                    <a:pt x="1322" y="243"/>
                  </a:cubicBezTo>
                  <a:cubicBezTo>
                    <a:pt x="1298" y="231"/>
                    <a:pt x="1274" y="219"/>
                    <a:pt x="1237" y="207"/>
                  </a:cubicBezTo>
                  <a:lnTo>
                    <a:pt x="1274" y="37"/>
                  </a:lnTo>
                  <a:lnTo>
                    <a:pt x="1152" y="13"/>
                  </a:lnTo>
                  <a:lnTo>
                    <a:pt x="1128" y="13"/>
                  </a:lnTo>
                  <a:lnTo>
                    <a:pt x="1007" y="0"/>
                  </a:lnTo>
                  <a:close/>
                </a:path>
              </a:pathLst>
            </a:custGeom>
            <a:solidFill>
              <a:srgbClr val="03B5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8" name="Google Shape;1748;p51"/>
            <p:cNvSpPr/>
            <p:nvPr/>
          </p:nvSpPr>
          <p:spPr>
            <a:xfrm>
              <a:off x="4434653" y="2922574"/>
              <a:ext cx="305194" cy="305194"/>
            </a:xfrm>
            <a:custGeom>
              <a:avLst/>
              <a:gdLst/>
              <a:ahLst/>
              <a:cxnLst/>
              <a:rect l="l" t="t" r="r" b="b"/>
              <a:pathLst>
                <a:path w="2522" h="2522" extrusionOk="0">
                  <a:moveTo>
                    <a:pt x="1255" y="629"/>
                  </a:moveTo>
                  <a:cubicBezTo>
                    <a:pt x="1624" y="629"/>
                    <a:pt x="1953" y="960"/>
                    <a:pt x="1879" y="1382"/>
                  </a:cubicBezTo>
                  <a:cubicBezTo>
                    <a:pt x="1816" y="1679"/>
                    <a:pt x="1557" y="1893"/>
                    <a:pt x="1258" y="1893"/>
                  </a:cubicBezTo>
                  <a:cubicBezTo>
                    <a:pt x="1215" y="1893"/>
                    <a:pt x="1172" y="1888"/>
                    <a:pt x="1128" y="1879"/>
                  </a:cubicBezTo>
                  <a:cubicBezTo>
                    <a:pt x="582" y="1770"/>
                    <a:pt x="437" y="1055"/>
                    <a:pt x="898" y="740"/>
                  </a:cubicBezTo>
                  <a:cubicBezTo>
                    <a:pt x="1013" y="663"/>
                    <a:pt x="1136" y="629"/>
                    <a:pt x="1255" y="629"/>
                  </a:cubicBezTo>
                  <a:close/>
                  <a:moveTo>
                    <a:pt x="1334" y="0"/>
                  </a:moveTo>
                  <a:lnTo>
                    <a:pt x="1176" y="13"/>
                  </a:lnTo>
                  <a:lnTo>
                    <a:pt x="1164" y="13"/>
                  </a:lnTo>
                  <a:lnTo>
                    <a:pt x="1007" y="25"/>
                  </a:lnTo>
                  <a:lnTo>
                    <a:pt x="1031" y="243"/>
                  </a:lnTo>
                  <a:cubicBezTo>
                    <a:pt x="922" y="267"/>
                    <a:pt x="825" y="303"/>
                    <a:pt x="728" y="364"/>
                  </a:cubicBezTo>
                  <a:lnTo>
                    <a:pt x="582" y="194"/>
                  </a:lnTo>
                  <a:lnTo>
                    <a:pt x="461" y="291"/>
                  </a:lnTo>
                  <a:lnTo>
                    <a:pt x="449" y="303"/>
                  </a:lnTo>
                  <a:lnTo>
                    <a:pt x="328" y="400"/>
                  </a:lnTo>
                  <a:lnTo>
                    <a:pt x="486" y="570"/>
                  </a:lnTo>
                  <a:cubicBezTo>
                    <a:pt x="413" y="655"/>
                    <a:pt x="352" y="740"/>
                    <a:pt x="316" y="837"/>
                  </a:cubicBezTo>
                  <a:lnTo>
                    <a:pt x="98" y="788"/>
                  </a:lnTo>
                  <a:lnTo>
                    <a:pt x="73" y="873"/>
                  </a:lnTo>
                  <a:lnTo>
                    <a:pt x="49" y="982"/>
                  </a:lnTo>
                  <a:lnTo>
                    <a:pt x="25" y="1103"/>
                  </a:lnTo>
                  <a:lnTo>
                    <a:pt x="1" y="1188"/>
                  </a:lnTo>
                  <a:lnTo>
                    <a:pt x="219" y="1225"/>
                  </a:lnTo>
                  <a:cubicBezTo>
                    <a:pt x="219" y="1334"/>
                    <a:pt x="231" y="1443"/>
                    <a:pt x="267" y="1552"/>
                  </a:cubicBezTo>
                  <a:lnTo>
                    <a:pt x="61" y="1637"/>
                  </a:lnTo>
                  <a:lnTo>
                    <a:pt x="122" y="1782"/>
                  </a:lnTo>
                  <a:lnTo>
                    <a:pt x="122" y="1794"/>
                  </a:lnTo>
                  <a:lnTo>
                    <a:pt x="195" y="1940"/>
                  </a:lnTo>
                  <a:lnTo>
                    <a:pt x="401" y="1843"/>
                  </a:lnTo>
                  <a:cubicBezTo>
                    <a:pt x="461" y="1928"/>
                    <a:pt x="534" y="2013"/>
                    <a:pt x="607" y="2073"/>
                  </a:cubicBezTo>
                  <a:lnTo>
                    <a:pt x="498" y="2267"/>
                  </a:lnTo>
                  <a:lnTo>
                    <a:pt x="643" y="2352"/>
                  </a:lnTo>
                  <a:lnTo>
                    <a:pt x="655" y="2352"/>
                  </a:lnTo>
                  <a:lnTo>
                    <a:pt x="789" y="2437"/>
                  </a:lnTo>
                  <a:lnTo>
                    <a:pt x="898" y="2243"/>
                  </a:lnTo>
                  <a:cubicBezTo>
                    <a:pt x="946" y="2255"/>
                    <a:pt x="1007" y="2279"/>
                    <a:pt x="1067" y="2279"/>
                  </a:cubicBezTo>
                  <a:cubicBezTo>
                    <a:pt x="1116" y="2291"/>
                    <a:pt x="1164" y="2303"/>
                    <a:pt x="1213" y="2303"/>
                  </a:cubicBezTo>
                  <a:lnTo>
                    <a:pt x="1237" y="2522"/>
                  </a:lnTo>
                  <a:lnTo>
                    <a:pt x="1395" y="2510"/>
                  </a:lnTo>
                  <a:lnTo>
                    <a:pt x="1407" y="2510"/>
                  </a:lnTo>
                  <a:lnTo>
                    <a:pt x="1552" y="2485"/>
                  </a:lnTo>
                  <a:lnTo>
                    <a:pt x="1528" y="2267"/>
                  </a:lnTo>
                  <a:cubicBezTo>
                    <a:pt x="1637" y="2243"/>
                    <a:pt x="1734" y="2194"/>
                    <a:pt x="1819" y="2134"/>
                  </a:cubicBezTo>
                  <a:lnTo>
                    <a:pt x="1976" y="2303"/>
                  </a:lnTo>
                  <a:lnTo>
                    <a:pt x="2098" y="2206"/>
                  </a:lnTo>
                  <a:lnTo>
                    <a:pt x="2110" y="2194"/>
                  </a:lnTo>
                  <a:lnTo>
                    <a:pt x="2219" y="2085"/>
                  </a:lnTo>
                  <a:lnTo>
                    <a:pt x="2073" y="1928"/>
                  </a:lnTo>
                  <a:cubicBezTo>
                    <a:pt x="2134" y="1843"/>
                    <a:pt x="2195" y="1746"/>
                    <a:pt x="2231" y="1649"/>
                  </a:cubicBezTo>
                  <a:lnTo>
                    <a:pt x="2449" y="1697"/>
                  </a:lnTo>
                  <a:lnTo>
                    <a:pt x="2486" y="1540"/>
                  </a:lnTo>
                  <a:lnTo>
                    <a:pt x="2486" y="1528"/>
                  </a:lnTo>
                  <a:lnTo>
                    <a:pt x="2522" y="1370"/>
                  </a:lnTo>
                  <a:lnTo>
                    <a:pt x="2292" y="1334"/>
                  </a:lnTo>
                  <a:cubicBezTo>
                    <a:pt x="2304" y="1225"/>
                    <a:pt x="2292" y="1116"/>
                    <a:pt x="2267" y="1019"/>
                  </a:cubicBezTo>
                  <a:lnTo>
                    <a:pt x="2473" y="934"/>
                  </a:lnTo>
                  <a:lnTo>
                    <a:pt x="2413" y="776"/>
                  </a:lnTo>
                  <a:lnTo>
                    <a:pt x="2413" y="764"/>
                  </a:lnTo>
                  <a:lnTo>
                    <a:pt x="2352" y="619"/>
                  </a:lnTo>
                  <a:lnTo>
                    <a:pt x="2146" y="703"/>
                  </a:lnTo>
                  <a:cubicBezTo>
                    <a:pt x="2086" y="619"/>
                    <a:pt x="2013" y="534"/>
                    <a:pt x="1940" y="461"/>
                  </a:cubicBezTo>
                  <a:lnTo>
                    <a:pt x="2049" y="279"/>
                  </a:lnTo>
                  <a:lnTo>
                    <a:pt x="1916" y="194"/>
                  </a:lnTo>
                  <a:lnTo>
                    <a:pt x="1904" y="182"/>
                  </a:lnTo>
                  <a:lnTo>
                    <a:pt x="1770" y="109"/>
                  </a:lnTo>
                  <a:lnTo>
                    <a:pt x="1661" y="291"/>
                  </a:lnTo>
                  <a:cubicBezTo>
                    <a:pt x="1589" y="267"/>
                    <a:pt x="1528" y="243"/>
                    <a:pt x="1455" y="231"/>
                  </a:cubicBezTo>
                  <a:cubicBezTo>
                    <a:pt x="1419" y="231"/>
                    <a:pt x="1382" y="219"/>
                    <a:pt x="1346" y="219"/>
                  </a:cubicBezTo>
                  <a:lnTo>
                    <a:pt x="13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749" name="Google Shape;1749;p51"/>
          <p:cNvGrpSpPr/>
          <p:nvPr/>
        </p:nvGrpSpPr>
        <p:grpSpPr>
          <a:xfrm>
            <a:off x="234951" y="2133754"/>
            <a:ext cx="5897670" cy="3508217"/>
            <a:chOff x="458375" y="1921814"/>
            <a:chExt cx="2657706" cy="1153542"/>
          </a:xfrm>
        </p:grpSpPr>
        <p:sp>
          <p:nvSpPr>
            <p:cNvPr id="1750" name="Google Shape;1750;p51"/>
            <p:cNvSpPr/>
            <p:nvPr/>
          </p:nvSpPr>
          <p:spPr>
            <a:xfrm>
              <a:off x="511561" y="1958635"/>
              <a:ext cx="2604520" cy="1116721"/>
            </a:xfrm>
            <a:custGeom>
              <a:avLst/>
              <a:gdLst/>
              <a:ahLst/>
              <a:cxnLst/>
              <a:rect l="l" t="t" r="r" b="b"/>
              <a:pathLst>
                <a:path w="17189" h="7370" extrusionOk="0">
                  <a:moveTo>
                    <a:pt x="3686" y="0"/>
                  </a:moveTo>
                  <a:cubicBezTo>
                    <a:pt x="1649" y="0"/>
                    <a:pt x="1" y="1649"/>
                    <a:pt x="1" y="3685"/>
                  </a:cubicBezTo>
                  <a:cubicBezTo>
                    <a:pt x="1" y="5721"/>
                    <a:pt x="1649" y="7370"/>
                    <a:pt x="3686" y="7370"/>
                  </a:cubicBezTo>
                  <a:lnTo>
                    <a:pt x="13504" y="7370"/>
                  </a:lnTo>
                  <a:cubicBezTo>
                    <a:pt x="15540" y="7370"/>
                    <a:pt x="17189" y="5721"/>
                    <a:pt x="17189" y="3685"/>
                  </a:cubicBezTo>
                  <a:cubicBezTo>
                    <a:pt x="17189" y="1649"/>
                    <a:pt x="15540" y="0"/>
                    <a:pt x="13504" y="0"/>
                  </a:cubicBezTo>
                  <a:close/>
                </a:path>
              </a:pathLst>
            </a:custGeom>
            <a:solidFill>
              <a:srgbClr val="03B5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51" name="Google Shape;1751;p51"/>
            <p:cNvSpPr/>
            <p:nvPr/>
          </p:nvSpPr>
          <p:spPr>
            <a:xfrm>
              <a:off x="458375" y="1921814"/>
              <a:ext cx="2604520" cy="1116872"/>
            </a:xfrm>
            <a:custGeom>
              <a:avLst/>
              <a:gdLst/>
              <a:ahLst/>
              <a:cxnLst/>
              <a:rect l="l" t="t" r="r" b="b"/>
              <a:pathLst>
                <a:path w="17189" h="7371" extrusionOk="0">
                  <a:moveTo>
                    <a:pt x="3685" y="1"/>
                  </a:moveTo>
                  <a:cubicBezTo>
                    <a:pt x="1649" y="1"/>
                    <a:pt x="0" y="1649"/>
                    <a:pt x="0" y="3686"/>
                  </a:cubicBezTo>
                  <a:cubicBezTo>
                    <a:pt x="0" y="5722"/>
                    <a:pt x="1649" y="7370"/>
                    <a:pt x="3685" y="7370"/>
                  </a:cubicBezTo>
                  <a:lnTo>
                    <a:pt x="13503" y="7370"/>
                  </a:lnTo>
                  <a:cubicBezTo>
                    <a:pt x="15540" y="7370"/>
                    <a:pt x="17188" y="5722"/>
                    <a:pt x="17188" y="3686"/>
                  </a:cubicBezTo>
                  <a:cubicBezTo>
                    <a:pt x="17188" y="1649"/>
                    <a:pt x="15540" y="1"/>
                    <a:pt x="13503" y="1"/>
                  </a:cubicBezTo>
                  <a:close/>
                </a:path>
              </a:pathLst>
            </a:custGeom>
            <a:solidFill>
              <a:srgbClr val="FFFFFF"/>
            </a:solidFill>
            <a:ln w="5750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752" name="Google Shape;1752;p51"/>
          <p:cNvGrpSpPr/>
          <p:nvPr/>
        </p:nvGrpSpPr>
        <p:grpSpPr>
          <a:xfrm>
            <a:off x="946105" y="6211046"/>
            <a:ext cx="5752495" cy="4062317"/>
            <a:chOff x="820220" y="3280997"/>
            <a:chExt cx="2657706" cy="1155360"/>
          </a:xfrm>
        </p:grpSpPr>
        <p:sp>
          <p:nvSpPr>
            <p:cNvPr id="1753" name="Google Shape;1753;p51"/>
            <p:cNvSpPr/>
            <p:nvPr/>
          </p:nvSpPr>
          <p:spPr>
            <a:xfrm>
              <a:off x="873406" y="3319636"/>
              <a:ext cx="2604520" cy="1116721"/>
            </a:xfrm>
            <a:custGeom>
              <a:avLst/>
              <a:gdLst/>
              <a:ahLst/>
              <a:cxnLst/>
              <a:rect l="l" t="t" r="r" b="b"/>
              <a:pathLst>
                <a:path w="17189" h="7370" extrusionOk="0">
                  <a:moveTo>
                    <a:pt x="3685" y="0"/>
                  </a:moveTo>
                  <a:cubicBezTo>
                    <a:pt x="1649" y="0"/>
                    <a:pt x="1" y="1649"/>
                    <a:pt x="1" y="3685"/>
                  </a:cubicBezTo>
                  <a:cubicBezTo>
                    <a:pt x="1" y="5721"/>
                    <a:pt x="1649" y="7370"/>
                    <a:pt x="3685" y="7370"/>
                  </a:cubicBezTo>
                  <a:lnTo>
                    <a:pt x="13504" y="7370"/>
                  </a:lnTo>
                  <a:cubicBezTo>
                    <a:pt x="15528" y="7370"/>
                    <a:pt x="17189" y="5721"/>
                    <a:pt x="17189" y="3685"/>
                  </a:cubicBezTo>
                  <a:cubicBezTo>
                    <a:pt x="17189" y="1649"/>
                    <a:pt x="15528" y="0"/>
                    <a:pt x="13504" y="0"/>
                  </a:cubicBezTo>
                  <a:close/>
                </a:path>
              </a:pathLst>
            </a:custGeom>
            <a:solidFill>
              <a:srgbClr val="03B5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54" name="Google Shape;1754;p51"/>
            <p:cNvSpPr/>
            <p:nvPr/>
          </p:nvSpPr>
          <p:spPr>
            <a:xfrm>
              <a:off x="820220" y="3280997"/>
              <a:ext cx="2604520" cy="1118691"/>
            </a:xfrm>
            <a:custGeom>
              <a:avLst/>
              <a:gdLst/>
              <a:ahLst/>
              <a:cxnLst/>
              <a:rect l="l" t="t" r="r" b="b"/>
              <a:pathLst>
                <a:path w="17189" h="7383" extrusionOk="0">
                  <a:moveTo>
                    <a:pt x="3685" y="1"/>
                  </a:moveTo>
                  <a:cubicBezTo>
                    <a:pt x="1649" y="1"/>
                    <a:pt x="0" y="1649"/>
                    <a:pt x="0" y="3685"/>
                  </a:cubicBezTo>
                  <a:cubicBezTo>
                    <a:pt x="0" y="5722"/>
                    <a:pt x="1649" y="7370"/>
                    <a:pt x="3685" y="7382"/>
                  </a:cubicBezTo>
                  <a:lnTo>
                    <a:pt x="13503" y="7382"/>
                  </a:lnTo>
                  <a:cubicBezTo>
                    <a:pt x="15540" y="7382"/>
                    <a:pt x="17188" y="5722"/>
                    <a:pt x="17188" y="3685"/>
                  </a:cubicBezTo>
                  <a:cubicBezTo>
                    <a:pt x="17188" y="1649"/>
                    <a:pt x="15540" y="1"/>
                    <a:pt x="13503" y="1"/>
                  </a:cubicBezTo>
                  <a:close/>
                </a:path>
              </a:pathLst>
            </a:custGeom>
            <a:solidFill>
              <a:srgbClr val="FFFFFF"/>
            </a:solidFill>
            <a:ln w="5750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755" name="Google Shape;1755;p51"/>
          <p:cNvGrpSpPr/>
          <p:nvPr/>
        </p:nvGrpSpPr>
        <p:grpSpPr>
          <a:xfrm>
            <a:off x="12050653" y="2023809"/>
            <a:ext cx="5414533" cy="3908190"/>
            <a:chOff x="6030906" y="1921814"/>
            <a:chExt cx="2655888" cy="1153542"/>
          </a:xfrm>
        </p:grpSpPr>
        <p:sp>
          <p:nvSpPr>
            <p:cNvPr id="1756" name="Google Shape;1756;p51"/>
            <p:cNvSpPr/>
            <p:nvPr/>
          </p:nvSpPr>
          <p:spPr>
            <a:xfrm>
              <a:off x="6082273" y="1958635"/>
              <a:ext cx="2604520" cy="1116721"/>
            </a:xfrm>
            <a:custGeom>
              <a:avLst/>
              <a:gdLst/>
              <a:ahLst/>
              <a:cxnLst/>
              <a:rect l="l" t="t" r="r" b="b"/>
              <a:pathLst>
                <a:path w="17189" h="7370" extrusionOk="0">
                  <a:moveTo>
                    <a:pt x="3698" y="0"/>
                  </a:moveTo>
                  <a:cubicBezTo>
                    <a:pt x="1661" y="0"/>
                    <a:pt x="1" y="1649"/>
                    <a:pt x="1" y="3685"/>
                  </a:cubicBezTo>
                  <a:cubicBezTo>
                    <a:pt x="1" y="5721"/>
                    <a:pt x="1661" y="7370"/>
                    <a:pt x="3698" y="7370"/>
                  </a:cubicBezTo>
                  <a:lnTo>
                    <a:pt x="13504" y="7370"/>
                  </a:lnTo>
                  <a:cubicBezTo>
                    <a:pt x="15540" y="7370"/>
                    <a:pt x="17189" y="5721"/>
                    <a:pt x="17189" y="3685"/>
                  </a:cubicBezTo>
                  <a:cubicBezTo>
                    <a:pt x="17189" y="1649"/>
                    <a:pt x="15540" y="0"/>
                    <a:pt x="13504" y="0"/>
                  </a:cubicBezTo>
                  <a:close/>
                </a:path>
              </a:pathLst>
            </a:custGeom>
            <a:solidFill>
              <a:srgbClr val="03B5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57" name="Google Shape;1757;p51"/>
            <p:cNvSpPr/>
            <p:nvPr/>
          </p:nvSpPr>
          <p:spPr>
            <a:xfrm>
              <a:off x="6030906" y="1921814"/>
              <a:ext cx="2604520" cy="1116872"/>
            </a:xfrm>
            <a:custGeom>
              <a:avLst/>
              <a:gdLst/>
              <a:ahLst/>
              <a:cxnLst/>
              <a:rect l="l" t="t" r="r" b="b"/>
              <a:pathLst>
                <a:path w="17189" h="7371" extrusionOk="0">
                  <a:moveTo>
                    <a:pt x="3685" y="1"/>
                  </a:moveTo>
                  <a:cubicBezTo>
                    <a:pt x="1649" y="1"/>
                    <a:pt x="0" y="1649"/>
                    <a:pt x="0" y="3686"/>
                  </a:cubicBezTo>
                  <a:cubicBezTo>
                    <a:pt x="0" y="5722"/>
                    <a:pt x="1649" y="7358"/>
                    <a:pt x="3673" y="7370"/>
                  </a:cubicBezTo>
                  <a:lnTo>
                    <a:pt x="13492" y="7370"/>
                  </a:lnTo>
                  <a:cubicBezTo>
                    <a:pt x="15528" y="7370"/>
                    <a:pt x="17176" y="5722"/>
                    <a:pt x="17189" y="3686"/>
                  </a:cubicBezTo>
                  <a:cubicBezTo>
                    <a:pt x="17189" y="1649"/>
                    <a:pt x="15528" y="1"/>
                    <a:pt x="13492" y="1"/>
                  </a:cubicBezTo>
                  <a:close/>
                </a:path>
              </a:pathLst>
            </a:custGeom>
            <a:solidFill>
              <a:srgbClr val="FFFFFF"/>
            </a:solidFill>
            <a:ln w="5750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758" name="Google Shape;1758;p51"/>
          <p:cNvGrpSpPr/>
          <p:nvPr/>
        </p:nvGrpSpPr>
        <p:grpSpPr>
          <a:xfrm>
            <a:off x="10950634" y="6140056"/>
            <a:ext cx="6640707" cy="4133307"/>
            <a:chOff x="5735127" y="3268117"/>
            <a:chExt cx="2657858" cy="1155360"/>
          </a:xfrm>
        </p:grpSpPr>
        <p:sp>
          <p:nvSpPr>
            <p:cNvPr id="1759" name="Google Shape;1759;p51"/>
            <p:cNvSpPr/>
            <p:nvPr/>
          </p:nvSpPr>
          <p:spPr>
            <a:xfrm>
              <a:off x="5788464" y="3306756"/>
              <a:ext cx="2604520" cy="1116721"/>
            </a:xfrm>
            <a:custGeom>
              <a:avLst/>
              <a:gdLst/>
              <a:ahLst/>
              <a:cxnLst/>
              <a:rect l="l" t="t" r="r" b="b"/>
              <a:pathLst>
                <a:path w="17189" h="7370" extrusionOk="0">
                  <a:moveTo>
                    <a:pt x="3685" y="0"/>
                  </a:moveTo>
                  <a:cubicBezTo>
                    <a:pt x="1649" y="0"/>
                    <a:pt x="0" y="1649"/>
                    <a:pt x="0" y="3685"/>
                  </a:cubicBezTo>
                  <a:cubicBezTo>
                    <a:pt x="0" y="5721"/>
                    <a:pt x="1649" y="7370"/>
                    <a:pt x="3685" y="7370"/>
                  </a:cubicBezTo>
                  <a:lnTo>
                    <a:pt x="13504" y="7370"/>
                  </a:lnTo>
                  <a:cubicBezTo>
                    <a:pt x="15540" y="7370"/>
                    <a:pt x="17189" y="5721"/>
                    <a:pt x="17189" y="3685"/>
                  </a:cubicBezTo>
                  <a:cubicBezTo>
                    <a:pt x="17189" y="1649"/>
                    <a:pt x="15540" y="0"/>
                    <a:pt x="13504" y="0"/>
                  </a:cubicBezTo>
                  <a:close/>
                </a:path>
              </a:pathLst>
            </a:custGeom>
            <a:solidFill>
              <a:srgbClr val="03B5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60" name="Google Shape;1760;p51"/>
            <p:cNvSpPr/>
            <p:nvPr/>
          </p:nvSpPr>
          <p:spPr>
            <a:xfrm>
              <a:off x="5735127" y="3268117"/>
              <a:ext cx="2604672" cy="1118691"/>
            </a:xfrm>
            <a:custGeom>
              <a:avLst/>
              <a:gdLst/>
              <a:ahLst/>
              <a:cxnLst/>
              <a:rect l="l" t="t" r="r" b="b"/>
              <a:pathLst>
                <a:path w="17190" h="7383" extrusionOk="0">
                  <a:moveTo>
                    <a:pt x="3698" y="1"/>
                  </a:moveTo>
                  <a:cubicBezTo>
                    <a:pt x="1649" y="1"/>
                    <a:pt x="1" y="1649"/>
                    <a:pt x="1" y="3686"/>
                  </a:cubicBezTo>
                  <a:cubicBezTo>
                    <a:pt x="1" y="5722"/>
                    <a:pt x="1649" y="7383"/>
                    <a:pt x="3698" y="7383"/>
                  </a:cubicBezTo>
                  <a:lnTo>
                    <a:pt x="13504" y="7383"/>
                  </a:lnTo>
                  <a:cubicBezTo>
                    <a:pt x="15541" y="7383"/>
                    <a:pt x="17189" y="5722"/>
                    <a:pt x="17189" y="3686"/>
                  </a:cubicBezTo>
                  <a:cubicBezTo>
                    <a:pt x="17189" y="1649"/>
                    <a:pt x="15541" y="1"/>
                    <a:pt x="13504" y="1"/>
                  </a:cubicBezTo>
                  <a:close/>
                </a:path>
              </a:pathLst>
            </a:custGeom>
            <a:solidFill>
              <a:srgbClr val="FFFFFF"/>
            </a:solidFill>
            <a:ln w="5750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761" name="Google Shape;1761;p51"/>
          <p:cNvGrpSpPr/>
          <p:nvPr/>
        </p:nvGrpSpPr>
        <p:grpSpPr>
          <a:xfrm>
            <a:off x="12070273" y="3290422"/>
            <a:ext cx="4828270" cy="1837942"/>
            <a:chOff x="6053896" y="2050301"/>
            <a:chExt cx="2321400" cy="740123"/>
          </a:xfrm>
        </p:grpSpPr>
        <p:sp>
          <p:nvSpPr>
            <p:cNvPr id="1762" name="Google Shape;1762;p51"/>
            <p:cNvSpPr txBox="1"/>
            <p:nvPr/>
          </p:nvSpPr>
          <p:spPr>
            <a:xfrm>
              <a:off x="6053896" y="2282224"/>
              <a:ext cx="2321400" cy="508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800" b="1" dirty="0" err="1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Amaliyot</a:t>
              </a:r>
              <a:r>
                <a:rPr lang="en-US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:</a:t>
              </a:r>
            </a:p>
            <a:p>
              <a:pPr algn="ctr"/>
              <a:r>
                <a:rPr lang="en-US" sz="2800" b="1" dirty="0" err="1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Fanga</a:t>
              </a:r>
              <a:r>
                <a:rPr lang="en-US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oid</a:t>
              </a:r>
              <a:r>
                <a:rPr lang="en-US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kompetensiyalarni</a:t>
              </a:r>
              <a:r>
                <a:rPr lang="en-US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rivojlantirishga</a:t>
              </a:r>
              <a:r>
                <a:rPr lang="en-US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qaratilgan</a:t>
              </a:r>
              <a:r>
                <a:rPr lang="en-US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o‘quv</a:t>
              </a:r>
              <a:r>
                <a:rPr lang="en-US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materiallarini</a:t>
              </a:r>
              <a:r>
                <a:rPr lang="en-US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ishlab</a:t>
              </a:r>
              <a:r>
                <a:rPr lang="en-US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chiqish</a:t>
              </a:r>
              <a:r>
                <a:rPr lang="en-US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.</a:t>
              </a:r>
            </a:p>
            <a:p>
              <a:pPr algn="ctr"/>
              <a:endParaRPr lang="en-US" sz="2800" b="1" dirty="0">
                <a:solidFill>
                  <a:schemeClr val="dk1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endParaRPr>
            </a:p>
            <a:p>
              <a:pPr algn="ctr"/>
              <a:endParaRPr sz="2800" b="1" dirty="0">
                <a:solidFill>
                  <a:schemeClr val="dk1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endParaRPr>
            </a:p>
          </p:txBody>
        </p:sp>
        <p:sp>
          <p:nvSpPr>
            <p:cNvPr id="1763" name="Google Shape;1763;p51"/>
            <p:cNvSpPr txBox="1"/>
            <p:nvPr/>
          </p:nvSpPr>
          <p:spPr>
            <a:xfrm>
              <a:off x="6537496" y="2050301"/>
              <a:ext cx="1354200" cy="34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2362" b="1" dirty="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  <p:sp>
        <p:nvSpPr>
          <p:cNvPr id="1765" name="Google Shape;1765;p51"/>
          <p:cNvSpPr txBox="1"/>
          <p:nvPr/>
        </p:nvSpPr>
        <p:spPr>
          <a:xfrm flipH="1">
            <a:off x="1243385" y="2488346"/>
            <a:ext cx="4568644" cy="2416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-US" sz="2800" b="1" dirty="0">
                <a:solidFill>
                  <a:schemeClr val="dk1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Tahlil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baholash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:</a:t>
            </a:r>
          </a:p>
          <a:p>
            <a:pPr algn="ctr">
              <a:buClr>
                <a:srgbClr val="000000"/>
              </a:buClr>
              <a:buSzPts val="1100"/>
            </a:pP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O‘quv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jarayonida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o‘quvchilarning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muvaffaqiyatini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baholash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uchun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natijaga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yo‘naltirilgan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usullarni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qo‘llash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768" name="Google Shape;1768;p51"/>
          <p:cNvSpPr txBox="1"/>
          <p:nvPr/>
        </p:nvSpPr>
        <p:spPr>
          <a:xfrm flipH="1">
            <a:off x="1672827" y="6681585"/>
            <a:ext cx="4568644" cy="2921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7E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modelining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mohiyatini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bosqichlarini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ularning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o‘zaro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bog‘liqligini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tushunish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.</a:t>
            </a:r>
          </a:p>
          <a:p>
            <a:pPr algn="ctr"/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Fanga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oid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kompetensiyalarni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rivojlantirish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uchun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zamonaviy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pedagogik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usullarni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bilish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.</a:t>
            </a:r>
          </a:p>
        </p:txBody>
      </p:sp>
      <p:sp>
        <p:nvSpPr>
          <p:cNvPr id="1771" name="Google Shape;1771;p51"/>
          <p:cNvSpPr txBox="1"/>
          <p:nvPr/>
        </p:nvSpPr>
        <p:spPr>
          <a:xfrm>
            <a:off x="11618131" y="6681585"/>
            <a:ext cx="5847056" cy="3214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Ko‘nikmalar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:</a:t>
            </a:r>
          </a:p>
          <a:p>
            <a:pPr algn="ctr"/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Dars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jarayonini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7E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modeli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asosida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loyihalash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tashkil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etish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.</a:t>
            </a:r>
          </a:p>
          <a:p>
            <a:pPr algn="ctr"/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Har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bir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bosqichda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o‘quvchilarni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faol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ishtirok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etishga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jalb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qilish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usullaridan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samarali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foydalanish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.</a:t>
            </a:r>
            <a:endParaRPr lang="en" sz="2800" b="1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  <a:sym typeface="Fira San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1399" y="3227"/>
            <a:ext cx="18003048" cy="14448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149" y="133707"/>
            <a:ext cx="2359356" cy="9205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52360" y="184180"/>
            <a:ext cx="3322608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3702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4" name="Google Shape;914;p28"/>
          <p:cNvSpPr txBox="1"/>
          <p:nvPr/>
        </p:nvSpPr>
        <p:spPr>
          <a:xfrm>
            <a:off x="9849536" y="5466411"/>
            <a:ext cx="7835214" cy="11265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7E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modeli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: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O‘quvchilarni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faol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ishtirokga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jalb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qilish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,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bilimlarni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izlanish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amaliy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faoliyat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orqali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o‘zlashtirishga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qaratilgan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interfaol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yondashuv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.</a:t>
            </a:r>
            <a:endParaRPr sz="28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918" name="Google Shape;918;p28"/>
          <p:cNvSpPr txBox="1"/>
          <p:nvPr/>
        </p:nvSpPr>
        <p:spPr>
          <a:xfrm>
            <a:off x="9842031" y="7776681"/>
            <a:ext cx="7835215" cy="1433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Oddiy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metod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: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O‘qituvchi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markazida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bilim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yodlatiladi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.</a:t>
            </a:r>
          </a:p>
          <a:p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7E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modeli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: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O‘quvchi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markazida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izlanish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amaliyot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orqali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o‘rgatiladi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.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grpSp>
        <p:nvGrpSpPr>
          <p:cNvPr id="920" name="Google Shape;920;p28"/>
          <p:cNvGrpSpPr/>
          <p:nvPr/>
        </p:nvGrpSpPr>
        <p:grpSpPr>
          <a:xfrm>
            <a:off x="1050054" y="5703107"/>
            <a:ext cx="5679734" cy="3933684"/>
            <a:chOff x="1822075" y="1027935"/>
            <a:chExt cx="3197210" cy="2214331"/>
          </a:xfrm>
        </p:grpSpPr>
        <p:sp>
          <p:nvSpPr>
            <p:cNvPr id="921" name="Google Shape;921;p28"/>
            <p:cNvSpPr/>
            <p:nvPr/>
          </p:nvSpPr>
          <p:spPr>
            <a:xfrm>
              <a:off x="2460636" y="1396213"/>
              <a:ext cx="959043" cy="738955"/>
            </a:xfrm>
            <a:custGeom>
              <a:avLst/>
              <a:gdLst/>
              <a:ahLst/>
              <a:cxnLst/>
              <a:rect l="l" t="t" r="r" b="b"/>
              <a:pathLst>
                <a:path w="7203" h="5550" extrusionOk="0">
                  <a:moveTo>
                    <a:pt x="7202" y="0"/>
                  </a:moveTo>
                  <a:lnTo>
                    <a:pt x="4813" y="1392"/>
                  </a:lnTo>
                  <a:lnTo>
                    <a:pt x="2406" y="2783"/>
                  </a:lnTo>
                  <a:lnTo>
                    <a:pt x="0" y="4158"/>
                  </a:lnTo>
                  <a:lnTo>
                    <a:pt x="2406" y="5549"/>
                  </a:lnTo>
                  <a:lnTo>
                    <a:pt x="4813" y="4158"/>
                  </a:lnTo>
                  <a:lnTo>
                    <a:pt x="7202" y="2783"/>
                  </a:lnTo>
                  <a:lnTo>
                    <a:pt x="7202" y="0"/>
                  </a:lnTo>
                  <a:close/>
                </a:path>
              </a:pathLst>
            </a:custGeom>
            <a:solidFill>
              <a:srgbClr val="D59C01"/>
            </a:solidFill>
            <a:ln w="9525" cap="flat" cmpd="sng">
              <a:solidFill>
                <a:srgbClr val="D59C0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2" name="Google Shape;922;p28"/>
            <p:cNvSpPr/>
            <p:nvPr/>
          </p:nvSpPr>
          <p:spPr>
            <a:xfrm>
              <a:off x="3419543" y="1949828"/>
              <a:ext cx="1599737" cy="1292439"/>
            </a:xfrm>
            <a:custGeom>
              <a:avLst/>
              <a:gdLst/>
              <a:ahLst/>
              <a:cxnLst/>
              <a:rect l="l" t="t" r="r" b="b"/>
              <a:pathLst>
                <a:path w="12015" h="9707" extrusionOk="0">
                  <a:moveTo>
                    <a:pt x="12015" y="0"/>
                  </a:moveTo>
                  <a:lnTo>
                    <a:pt x="9609" y="1391"/>
                  </a:lnTo>
                  <a:lnTo>
                    <a:pt x="7203" y="2783"/>
                  </a:lnTo>
                  <a:lnTo>
                    <a:pt x="4813" y="4174"/>
                  </a:lnTo>
                  <a:lnTo>
                    <a:pt x="2407" y="5549"/>
                  </a:lnTo>
                  <a:lnTo>
                    <a:pt x="0" y="6940"/>
                  </a:lnTo>
                  <a:lnTo>
                    <a:pt x="0" y="9707"/>
                  </a:lnTo>
                  <a:lnTo>
                    <a:pt x="2407" y="8332"/>
                  </a:lnTo>
                  <a:lnTo>
                    <a:pt x="4813" y="6940"/>
                  </a:lnTo>
                  <a:lnTo>
                    <a:pt x="7203" y="5549"/>
                  </a:lnTo>
                  <a:lnTo>
                    <a:pt x="9609" y="4174"/>
                  </a:lnTo>
                  <a:lnTo>
                    <a:pt x="9609" y="4158"/>
                  </a:lnTo>
                  <a:lnTo>
                    <a:pt x="12015" y="2783"/>
                  </a:lnTo>
                  <a:lnTo>
                    <a:pt x="12015" y="0"/>
                  </a:lnTo>
                  <a:close/>
                </a:path>
              </a:pathLst>
            </a:custGeom>
            <a:solidFill>
              <a:srgbClr val="D59C01"/>
            </a:solidFill>
            <a:ln w="9525" cap="flat" cmpd="sng">
              <a:solidFill>
                <a:srgbClr val="D59C0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3" name="Google Shape;923;p28"/>
            <p:cNvSpPr/>
            <p:nvPr/>
          </p:nvSpPr>
          <p:spPr>
            <a:xfrm>
              <a:off x="3419543" y="1396213"/>
              <a:ext cx="320480" cy="553617"/>
            </a:xfrm>
            <a:custGeom>
              <a:avLst/>
              <a:gdLst/>
              <a:ahLst/>
              <a:cxnLst/>
              <a:rect l="l" t="t" r="r" b="b"/>
              <a:pathLst>
                <a:path w="2407" h="4158" extrusionOk="0">
                  <a:moveTo>
                    <a:pt x="0" y="0"/>
                  </a:moveTo>
                  <a:lnTo>
                    <a:pt x="0" y="2783"/>
                  </a:lnTo>
                  <a:lnTo>
                    <a:pt x="2407" y="4158"/>
                  </a:lnTo>
                  <a:lnTo>
                    <a:pt x="2407" y="13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4" name="Google Shape;924;p28"/>
            <p:cNvSpPr/>
            <p:nvPr/>
          </p:nvSpPr>
          <p:spPr>
            <a:xfrm>
              <a:off x="3739889" y="1581417"/>
              <a:ext cx="320480" cy="553750"/>
            </a:xfrm>
            <a:custGeom>
              <a:avLst/>
              <a:gdLst/>
              <a:ahLst/>
              <a:cxnLst/>
              <a:rect l="l" t="t" r="r" b="b"/>
              <a:pathLst>
                <a:path w="2407" h="4159" extrusionOk="0">
                  <a:moveTo>
                    <a:pt x="1" y="1"/>
                  </a:moveTo>
                  <a:lnTo>
                    <a:pt x="1" y="2767"/>
                  </a:lnTo>
                  <a:lnTo>
                    <a:pt x="2407" y="4158"/>
                  </a:lnTo>
                  <a:lnTo>
                    <a:pt x="2407" y="1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5" name="Google Shape;925;p28"/>
            <p:cNvSpPr/>
            <p:nvPr/>
          </p:nvSpPr>
          <p:spPr>
            <a:xfrm>
              <a:off x="4060235" y="1766754"/>
              <a:ext cx="318350" cy="368412"/>
            </a:xfrm>
            <a:custGeom>
              <a:avLst/>
              <a:gdLst/>
              <a:ahLst/>
              <a:cxnLst/>
              <a:rect l="l" t="t" r="r" b="b"/>
              <a:pathLst>
                <a:path w="2391" h="2767" extrusionOk="0">
                  <a:moveTo>
                    <a:pt x="1" y="0"/>
                  </a:moveTo>
                  <a:lnTo>
                    <a:pt x="1" y="2766"/>
                  </a:lnTo>
                  <a:lnTo>
                    <a:pt x="2391" y="137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6" name="Google Shape;926;p28"/>
            <p:cNvSpPr/>
            <p:nvPr/>
          </p:nvSpPr>
          <p:spPr>
            <a:xfrm>
              <a:off x="1822075" y="1949828"/>
              <a:ext cx="1597607" cy="1292439"/>
            </a:xfrm>
            <a:custGeom>
              <a:avLst/>
              <a:gdLst/>
              <a:ahLst/>
              <a:cxnLst/>
              <a:rect l="l" t="t" r="r" b="b"/>
              <a:pathLst>
                <a:path w="11999" h="9707" extrusionOk="0">
                  <a:moveTo>
                    <a:pt x="0" y="0"/>
                  </a:moveTo>
                  <a:lnTo>
                    <a:pt x="0" y="2783"/>
                  </a:lnTo>
                  <a:lnTo>
                    <a:pt x="2390" y="4158"/>
                  </a:lnTo>
                  <a:lnTo>
                    <a:pt x="4796" y="5549"/>
                  </a:lnTo>
                  <a:lnTo>
                    <a:pt x="7202" y="6940"/>
                  </a:lnTo>
                  <a:lnTo>
                    <a:pt x="9609" y="8332"/>
                  </a:lnTo>
                  <a:lnTo>
                    <a:pt x="11998" y="9707"/>
                  </a:lnTo>
                  <a:lnTo>
                    <a:pt x="11998" y="6940"/>
                  </a:lnTo>
                  <a:lnTo>
                    <a:pt x="9609" y="5549"/>
                  </a:lnTo>
                  <a:lnTo>
                    <a:pt x="7202" y="4174"/>
                  </a:lnTo>
                  <a:lnTo>
                    <a:pt x="7202" y="4158"/>
                  </a:lnTo>
                  <a:lnTo>
                    <a:pt x="4796" y="2783"/>
                  </a:lnTo>
                  <a:lnTo>
                    <a:pt x="2390" y="13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7" name="Google Shape;927;p28"/>
            <p:cNvSpPr/>
            <p:nvPr/>
          </p:nvSpPr>
          <p:spPr>
            <a:xfrm>
              <a:off x="1822075" y="1027935"/>
              <a:ext cx="1917954" cy="1107234"/>
            </a:xfrm>
            <a:custGeom>
              <a:avLst/>
              <a:gdLst/>
              <a:ahLst/>
              <a:cxnLst/>
              <a:rect l="l" t="t" r="r" b="b"/>
              <a:pathLst>
                <a:path w="14405" h="8316" extrusionOk="0">
                  <a:moveTo>
                    <a:pt x="11998" y="0"/>
                  </a:moveTo>
                  <a:lnTo>
                    <a:pt x="9609" y="1375"/>
                  </a:lnTo>
                  <a:lnTo>
                    <a:pt x="7202" y="2766"/>
                  </a:lnTo>
                  <a:lnTo>
                    <a:pt x="4796" y="4158"/>
                  </a:lnTo>
                  <a:lnTo>
                    <a:pt x="2390" y="5549"/>
                  </a:lnTo>
                  <a:lnTo>
                    <a:pt x="0" y="6924"/>
                  </a:lnTo>
                  <a:lnTo>
                    <a:pt x="2390" y="8315"/>
                  </a:lnTo>
                  <a:lnTo>
                    <a:pt x="4796" y="6924"/>
                  </a:lnTo>
                  <a:lnTo>
                    <a:pt x="7202" y="5549"/>
                  </a:lnTo>
                  <a:lnTo>
                    <a:pt x="9609" y="4158"/>
                  </a:lnTo>
                  <a:lnTo>
                    <a:pt x="11998" y="2766"/>
                  </a:lnTo>
                  <a:lnTo>
                    <a:pt x="14405" y="1375"/>
                  </a:lnTo>
                  <a:lnTo>
                    <a:pt x="11998" y="0"/>
                  </a:ln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8" name="Google Shape;928;p28"/>
            <p:cNvSpPr/>
            <p:nvPr/>
          </p:nvSpPr>
          <p:spPr>
            <a:xfrm>
              <a:off x="3419543" y="1211009"/>
              <a:ext cx="640827" cy="370543"/>
            </a:xfrm>
            <a:custGeom>
              <a:avLst/>
              <a:gdLst/>
              <a:ahLst/>
              <a:cxnLst/>
              <a:rect l="l" t="t" r="r" b="b"/>
              <a:pathLst>
                <a:path w="4813" h="2783" extrusionOk="0">
                  <a:moveTo>
                    <a:pt x="2407" y="0"/>
                  </a:moveTo>
                  <a:lnTo>
                    <a:pt x="0" y="1391"/>
                  </a:lnTo>
                  <a:lnTo>
                    <a:pt x="2407" y="2783"/>
                  </a:lnTo>
                  <a:lnTo>
                    <a:pt x="4813" y="1391"/>
                  </a:lnTo>
                  <a:lnTo>
                    <a:pt x="2407" y="0"/>
                  </a:ln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9" name="Google Shape;929;p28"/>
            <p:cNvSpPr/>
            <p:nvPr/>
          </p:nvSpPr>
          <p:spPr>
            <a:xfrm>
              <a:off x="3739889" y="1396213"/>
              <a:ext cx="638697" cy="370676"/>
            </a:xfrm>
            <a:custGeom>
              <a:avLst/>
              <a:gdLst/>
              <a:ahLst/>
              <a:cxnLst/>
              <a:rect l="l" t="t" r="r" b="b"/>
              <a:pathLst>
                <a:path w="4797" h="2784" extrusionOk="0">
                  <a:moveTo>
                    <a:pt x="2407" y="0"/>
                  </a:moveTo>
                  <a:lnTo>
                    <a:pt x="1" y="1392"/>
                  </a:lnTo>
                  <a:lnTo>
                    <a:pt x="2407" y="2783"/>
                  </a:lnTo>
                  <a:lnTo>
                    <a:pt x="4797" y="1392"/>
                  </a:lnTo>
                  <a:lnTo>
                    <a:pt x="2407" y="0"/>
                  </a:ln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0" name="Google Shape;930;p28"/>
            <p:cNvSpPr/>
            <p:nvPr/>
          </p:nvSpPr>
          <p:spPr>
            <a:xfrm>
              <a:off x="4060235" y="1581417"/>
              <a:ext cx="638697" cy="368412"/>
            </a:xfrm>
            <a:custGeom>
              <a:avLst/>
              <a:gdLst/>
              <a:ahLst/>
              <a:cxnLst/>
              <a:rect l="l" t="t" r="r" b="b"/>
              <a:pathLst>
                <a:path w="4797" h="2767" extrusionOk="0">
                  <a:moveTo>
                    <a:pt x="2391" y="1"/>
                  </a:moveTo>
                  <a:lnTo>
                    <a:pt x="1" y="1392"/>
                  </a:lnTo>
                  <a:lnTo>
                    <a:pt x="2391" y="2767"/>
                  </a:lnTo>
                  <a:lnTo>
                    <a:pt x="4797" y="1392"/>
                  </a:lnTo>
                  <a:lnTo>
                    <a:pt x="2391" y="1"/>
                  </a:ln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1" name="Google Shape;931;p28"/>
            <p:cNvSpPr/>
            <p:nvPr/>
          </p:nvSpPr>
          <p:spPr>
            <a:xfrm>
              <a:off x="2140290" y="1766754"/>
              <a:ext cx="2878994" cy="1107234"/>
            </a:xfrm>
            <a:custGeom>
              <a:avLst/>
              <a:gdLst/>
              <a:ahLst/>
              <a:cxnLst/>
              <a:rect l="l" t="t" r="r" b="b"/>
              <a:pathLst>
                <a:path w="21623" h="8316" extrusionOk="0">
                  <a:moveTo>
                    <a:pt x="19217" y="0"/>
                  </a:moveTo>
                  <a:lnTo>
                    <a:pt x="16811" y="1375"/>
                  </a:lnTo>
                  <a:lnTo>
                    <a:pt x="14421" y="2766"/>
                  </a:lnTo>
                  <a:lnTo>
                    <a:pt x="12015" y="4158"/>
                  </a:lnTo>
                  <a:lnTo>
                    <a:pt x="9608" y="5533"/>
                  </a:lnTo>
                  <a:lnTo>
                    <a:pt x="7202" y="4158"/>
                  </a:lnTo>
                  <a:lnTo>
                    <a:pt x="4812" y="2766"/>
                  </a:lnTo>
                  <a:lnTo>
                    <a:pt x="2406" y="1375"/>
                  </a:lnTo>
                  <a:lnTo>
                    <a:pt x="0" y="2766"/>
                  </a:lnTo>
                  <a:lnTo>
                    <a:pt x="2406" y="4158"/>
                  </a:lnTo>
                  <a:lnTo>
                    <a:pt x="4812" y="5533"/>
                  </a:lnTo>
                  <a:lnTo>
                    <a:pt x="7202" y="6924"/>
                  </a:lnTo>
                  <a:lnTo>
                    <a:pt x="9608" y="8315"/>
                  </a:lnTo>
                  <a:lnTo>
                    <a:pt x="12015" y="6924"/>
                  </a:lnTo>
                  <a:lnTo>
                    <a:pt x="14421" y="5533"/>
                  </a:lnTo>
                  <a:lnTo>
                    <a:pt x="16811" y="4158"/>
                  </a:lnTo>
                  <a:lnTo>
                    <a:pt x="19217" y="2766"/>
                  </a:lnTo>
                  <a:lnTo>
                    <a:pt x="21623" y="1375"/>
                  </a:lnTo>
                  <a:lnTo>
                    <a:pt x="19217" y="0"/>
                  </a:ln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932" name="Google Shape;932;p28"/>
          <p:cNvGrpSpPr/>
          <p:nvPr/>
        </p:nvGrpSpPr>
        <p:grpSpPr>
          <a:xfrm>
            <a:off x="1050054" y="4129338"/>
            <a:ext cx="5679734" cy="3933684"/>
            <a:chOff x="1822075" y="1027935"/>
            <a:chExt cx="3197210" cy="2214331"/>
          </a:xfrm>
        </p:grpSpPr>
        <p:sp>
          <p:nvSpPr>
            <p:cNvPr id="933" name="Google Shape;933;p28"/>
            <p:cNvSpPr/>
            <p:nvPr/>
          </p:nvSpPr>
          <p:spPr>
            <a:xfrm>
              <a:off x="2460636" y="1396213"/>
              <a:ext cx="959043" cy="738955"/>
            </a:xfrm>
            <a:custGeom>
              <a:avLst/>
              <a:gdLst/>
              <a:ahLst/>
              <a:cxnLst/>
              <a:rect l="l" t="t" r="r" b="b"/>
              <a:pathLst>
                <a:path w="7203" h="5550" extrusionOk="0">
                  <a:moveTo>
                    <a:pt x="7202" y="0"/>
                  </a:moveTo>
                  <a:lnTo>
                    <a:pt x="4813" y="1392"/>
                  </a:lnTo>
                  <a:lnTo>
                    <a:pt x="2406" y="2783"/>
                  </a:lnTo>
                  <a:lnTo>
                    <a:pt x="0" y="4158"/>
                  </a:lnTo>
                  <a:lnTo>
                    <a:pt x="2406" y="5549"/>
                  </a:lnTo>
                  <a:lnTo>
                    <a:pt x="4813" y="4158"/>
                  </a:lnTo>
                  <a:lnTo>
                    <a:pt x="7202" y="2783"/>
                  </a:lnTo>
                  <a:lnTo>
                    <a:pt x="7202" y="0"/>
                  </a:lnTo>
                  <a:close/>
                </a:path>
              </a:pathLst>
            </a:custGeom>
            <a:solidFill>
              <a:srgbClr val="6F4497"/>
            </a:solidFill>
            <a:ln w="9525" cap="flat" cmpd="sng">
              <a:solidFill>
                <a:srgbClr val="6F449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4" name="Google Shape;934;p28"/>
            <p:cNvSpPr/>
            <p:nvPr/>
          </p:nvSpPr>
          <p:spPr>
            <a:xfrm>
              <a:off x="3419543" y="1949828"/>
              <a:ext cx="1599737" cy="1292439"/>
            </a:xfrm>
            <a:custGeom>
              <a:avLst/>
              <a:gdLst/>
              <a:ahLst/>
              <a:cxnLst/>
              <a:rect l="l" t="t" r="r" b="b"/>
              <a:pathLst>
                <a:path w="12015" h="9707" extrusionOk="0">
                  <a:moveTo>
                    <a:pt x="12015" y="0"/>
                  </a:moveTo>
                  <a:lnTo>
                    <a:pt x="9609" y="1391"/>
                  </a:lnTo>
                  <a:lnTo>
                    <a:pt x="7203" y="2783"/>
                  </a:lnTo>
                  <a:lnTo>
                    <a:pt x="4813" y="4174"/>
                  </a:lnTo>
                  <a:lnTo>
                    <a:pt x="2407" y="5549"/>
                  </a:lnTo>
                  <a:lnTo>
                    <a:pt x="0" y="6940"/>
                  </a:lnTo>
                  <a:lnTo>
                    <a:pt x="0" y="9707"/>
                  </a:lnTo>
                  <a:lnTo>
                    <a:pt x="2407" y="8332"/>
                  </a:lnTo>
                  <a:lnTo>
                    <a:pt x="4813" y="6940"/>
                  </a:lnTo>
                  <a:lnTo>
                    <a:pt x="7203" y="5549"/>
                  </a:lnTo>
                  <a:lnTo>
                    <a:pt x="9609" y="4174"/>
                  </a:lnTo>
                  <a:lnTo>
                    <a:pt x="9609" y="4158"/>
                  </a:lnTo>
                  <a:lnTo>
                    <a:pt x="12015" y="2783"/>
                  </a:lnTo>
                  <a:lnTo>
                    <a:pt x="12015" y="0"/>
                  </a:lnTo>
                  <a:close/>
                </a:path>
              </a:pathLst>
            </a:custGeom>
            <a:solidFill>
              <a:srgbClr val="6F4497"/>
            </a:solidFill>
            <a:ln w="9525" cap="flat" cmpd="sng">
              <a:solidFill>
                <a:srgbClr val="6F449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5" name="Google Shape;935;p28"/>
            <p:cNvSpPr/>
            <p:nvPr/>
          </p:nvSpPr>
          <p:spPr>
            <a:xfrm>
              <a:off x="3419543" y="1396213"/>
              <a:ext cx="320480" cy="553617"/>
            </a:xfrm>
            <a:custGeom>
              <a:avLst/>
              <a:gdLst/>
              <a:ahLst/>
              <a:cxnLst/>
              <a:rect l="l" t="t" r="r" b="b"/>
              <a:pathLst>
                <a:path w="2407" h="4158" extrusionOk="0">
                  <a:moveTo>
                    <a:pt x="0" y="0"/>
                  </a:moveTo>
                  <a:lnTo>
                    <a:pt x="0" y="2783"/>
                  </a:lnTo>
                  <a:lnTo>
                    <a:pt x="2407" y="4158"/>
                  </a:lnTo>
                  <a:lnTo>
                    <a:pt x="2407" y="13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6" name="Google Shape;936;p28"/>
            <p:cNvSpPr/>
            <p:nvPr/>
          </p:nvSpPr>
          <p:spPr>
            <a:xfrm>
              <a:off x="3739889" y="1581417"/>
              <a:ext cx="320480" cy="553750"/>
            </a:xfrm>
            <a:custGeom>
              <a:avLst/>
              <a:gdLst/>
              <a:ahLst/>
              <a:cxnLst/>
              <a:rect l="l" t="t" r="r" b="b"/>
              <a:pathLst>
                <a:path w="2407" h="4159" extrusionOk="0">
                  <a:moveTo>
                    <a:pt x="1" y="1"/>
                  </a:moveTo>
                  <a:lnTo>
                    <a:pt x="1" y="2767"/>
                  </a:lnTo>
                  <a:lnTo>
                    <a:pt x="2407" y="4158"/>
                  </a:lnTo>
                  <a:lnTo>
                    <a:pt x="2407" y="1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7" name="Google Shape;937;p28"/>
            <p:cNvSpPr/>
            <p:nvPr/>
          </p:nvSpPr>
          <p:spPr>
            <a:xfrm>
              <a:off x="4060235" y="1766754"/>
              <a:ext cx="318350" cy="368412"/>
            </a:xfrm>
            <a:custGeom>
              <a:avLst/>
              <a:gdLst/>
              <a:ahLst/>
              <a:cxnLst/>
              <a:rect l="l" t="t" r="r" b="b"/>
              <a:pathLst>
                <a:path w="2391" h="2767" extrusionOk="0">
                  <a:moveTo>
                    <a:pt x="1" y="0"/>
                  </a:moveTo>
                  <a:lnTo>
                    <a:pt x="1" y="2766"/>
                  </a:lnTo>
                  <a:lnTo>
                    <a:pt x="2391" y="137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8" name="Google Shape;938;p28"/>
            <p:cNvSpPr/>
            <p:nvPr/>
          </p:nvSpPr>
          <p:spPr>
            <a:xfrm>
              <a:off x="1822075" y="1949828"/>
              <a:ext cx="1597607" cy="1292439"/>
            </a:xfrm>
            <a:custGeom>
              <a:avLst/>
              <a:gdLst/>
              <a:ahLst/>
              <a:cxnLst/>
              <a:rect l="l" t="t" r="r" b="b"/>
              <a:pathLst>
                <a:path w="11999" h="9707" extrusionOk="0">
                  <a:moveTo>
                    <a:pt x="0" y="0"/>
                  </a:moveTo>
                  <a:lnTo>
                    <a:pt x="0" y="2783"/>
                  </a:lnTo>
                  <a:lnTo>
                    <a:pt x="2390" y="4158"/>
                  </a:lnTo>
                  <a:lnTo>
                    <a:pt x="4796" y="5549"/>
                  </a:lnTo>
                  <a:lnTo>
                    <a:pt x="7202" y="6940"/>
                  </a:lnTo>
                  <a:lnTo>
                    <a:pt x="9609" y="8332"/>
                  </a:lnTo>
                  <a:lnTo>
                    <a:pt x="11998" y="9707"/>
                  </a:lnTo>
                  <a:lnTo>
                    <a:pt x="11998" y="6940"/>
                  </a:lnTo>
                  <a:lnTo>
                    <a:pt x="9609" y="5549"/>
                  </a:lnTo>
                  <a:lnTo>
                    <a:pt x="7202" y="4174"/>
                  </a:lnTo>
                  <a:lnTo>
                    <a:pt x="7202" y="4158"/>
                  </a:lnTo>
                  <a:lnTo>
                    <a:pt x="4796" y="2783"/>
                  </a:lnTo>
                  <a:lnTo>
                    <a:pt x="2390" y="13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9" name="Google Shape;939;p28"/>
            <p:cNvSpPr/>
            <p:nvPr/>
          </p:nvSpPr>
          <p:spPr>
            <a:xfrm>
              <a:off x="1822075" y="1027935"/>
              <a:ext cx="1917954" cy="1107234"/>
            </a:xfrm>
            <a:custGeom>
              <a:avLst/>
              <a:gdLst/>
              <a:ahLst/>
              <a:cxnLst/>
              <a:rect l="l" t="t" r="r" b="b"/>
              <a:pathLst>
                <a:path w="14405" h="8316" extrusionOk="0">
                  <a:moveTo>
                    <a:pt x="11998" y="0"/>
                  </a:moveTo>
                  <a:lnTo>
                    <a:pt x="9609" y="1375"/>
                  </a:lnTo>
                  <a:lnTo>
                    <a:pt x="7202" y="2766"/>
                  </a:lnTo>
                  <a:lnTo>
                    <a:pt x="4796" y="4158"/>
                  </a:lnTo>
                  <a:lnTo>
                    <a:pt x="2390" y="5549"/>
                  </a:lnTo>
                  <a:lnTo>
                    <a:pt x="0" y="6924"/>
                  </a:lnTo>
                  <a:lnTo>
                    <a:pt x="2390" y="8315"/>
                  </a:lnTo>
                  <a:lnTo>
                    <a:pt x="4796" y="6924"/>
                  </a:lnTo>
                  <a:lnTo>
                    <a:pt x="7202" y="5549"/>
                  </a:lnTo>
                  <a:lnTo>
                    <a:pt x="9609" y="4158"/>
                  </a:lnTo>
                  <a:lnTo>
                    <a:pt x="11998" y="2766"/>
                  </a:lnTo>
                  <a:lnTo>
                    <a:pt x="14405" y="1375"/>
                  </a:lnTo>
                  <a:lnTo>
                    <a:pt x="11998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0" name="Google Shape;940;p28"/>
            <p:cNvSpPr/>
            <p:nvPr/>
          </p:nvSpPr>
          <p:spPr>
            <a:xfrm>
              <a:off x="3419543" y="1211009"/>
              <a:ext cx="640827" cy="370543"/>
            </a:xfrm>
            <a:custGeom>
              <a:avLst/>
              <a:gdLst/>
              <a:ahLst/>
              <a:cxnLst/>
              <a:rect l="l" t="t" r="r" b="b"/>
              <a:pathLst>
                <a:path w="4813" h="2783" extrusionOk="0">
                  <a:moveTo>
                    <a:pt x="2407" y="0"/>
                  </a:moveTo>
                  <a:lnTo>
                    <a:pt x="0" y="1391"/>
                  </a:lnTo>
                  <a:lnTo>
                    <a:pt x="2407" y="2783"/>
                  </a:lnTo>
                  <a:lnTo>
                    <a:pt x="4813" y="1391"/>
                  </a:lnTo>
                  <a:lnTo>
                    <a:pt x="2407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1" name="Google Shape;941;p28"/>
            <p:cNvSpPr/>
            <p:nvPr/>
          </p:nvSpPr>
          <p:spPr>
            <a:xfrm>
              <a:off x="3739889" y="1396213"/>
              <a:ext cx="638697" cy="370676"/>
            </a:xfrm>
            <a:custGeom>
              <a:avLst/>
              <a:gdLst/>
              <a:ahLst/>
              <a:cxnLst/>
              <a:rect l="l" t="t" r="r" b="b"/>
              <a:pathLst>
                <a:path w="4797" h="2784" extrusionOk="0">
                  <a:moveTo>
                    <a:pt x="2407" y="0"/>
                  </a:moveTo>
                  <a:lnTo>
                    <a:pt x="1" y="1392"/>
                  </a:lnTo>
                  <a:lnTo>
                    <a:pt x="2407" y="2783"/>
                  </a:lnTo>
                  <a:lnTo>
                    <a:pt x="4797" y="1392"/>
                  </a:lnTo>
                  <a:lnTo>
                    <a:pt x="2407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2" name="Google Shape;942;p28"/>
            <p:cNvSpPr/>
            <p:nvPr/>
          </p:nvSpPr>
          <p:spPr>
            <a:xfrm>
              <a:off x="4060235" y="1581417"/>
              <a:ext cx="638697" cy="368412"/>
            </a:xfrm>
            <a:custGeom>
              <a:avLst/>
              <a:gdLst/>
              <a:ahLst/>
              <a:cxnLst/>
              <a:rect l="l" t="t" r="r" b="b"/>
              <a:pathLst>
                <a:path w="4797" h="2767" extrusionOk="0">
                  <a:moveTo>
                    <a:pt x="2391" y="1"/>
                  </a:moveTo>
                  <a:lnTo>
                    <a:pt x="1" y="1392"/>
                  </a:lnTo>
                  <a:lnTo>
                    <a:pt x="2391" y="2767"/>
                  </a:lnTo>
                  <a:lnTo>
                    <a:pt x="4797" y="1392"/>
                  </a:lnTo>
                  <a:lnTo>
                    <a:pt x="2391" y="1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3" name="Google Shape;943;p28"/>
            <p:cNvSpPr/>
            <p:nvPr/>
          </p:nvSpPr>
          <p:spPr>
            <a:xfrm>
              <a:off x="2140290" y="1766754"/>
              <a:ext cx="2878994" cy="1107234"/>
            </a:xfrm>
            <a:custGeom>
              <a:avLst/>
              <a:gdLst/>
              <a:ahLst/>
              <a:cxnLst/>
              <a:rect l="l" t="t" r="r" b="b"/>
              <a:pathLst>
                <a:path w="21623" h="8316" extrusionOk="0">
                  <a:moveTo>
                    <a:pt x="19217" y="0"/>
                  </a:moveTo>
                  <a:lnTo>
                    <a:pt x="16811" y="1375"/>
                  </a:lnTo>
                  <a:lnTo>
                    <a:pt x="14421" y="2766"/>
                  </a:lnTo>
                  <a:lnTo>
                    <a:pt x="12015" y="4158"/>
                  </a:lnTo>
                  <a:lnTo>
                    <a:pt x="9608" y="5533"/>
                  </a:lnTo>
                  <a:lnTo>
                    <a:pt x="7202" y="4158"/>
                  </a:lnTo>
                  <a:lnTo>
                    <a:pt x="4812" y="2766"/>
                  </a:lnTo>
                  <a:lnTo>
                    <a:pt x="2406" y="1375"/>
                  </a:lnTo>
                  <a:lnTo>
                    <a:pt x="0" y="2766"/>
                  </a:lnTo>
                  <a:lnTo>
                    <a:pt x="2406" y="4158"/>
                  </a:lnTo>
                  <a:lnTo>
                    <a:pt x="4812" y="5533"/>
                  </a:lnTo>
                  <a:lnTo>
                    <a:pt x="7202" y="6924"/>
                  </a:lnTo>
                  <a:lnTo>
                    <a:pt x="9608" y="8315"/>
                  </a:lnTo>
                  <a:lnTo>
                    <a:pt x="12015" y="6924"/>
                  </a:lnTo>
                  <a:lnTo>
                    <a:pt x="14421" y="5533"/>
                  </a:lnTo>
                  <a:lnTo>
                    <a:pt x="16811" y="4158"/>
                  </a:lnTo>
                  <a:lnTo>
                    <a:pt x="19217" y="2766"/>
                  </a:lnTo>
                  <a:lnTo>
                    <a:pt x="21623" y="1375"/>
                  </a:lnTo>
                  <a:lnTo>
                    <a:pt x="19217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944" name="Google Shape;944;p28"/>
          <p:cNvGrpSpPr/>
          <p:nvPr/>
        </p:nvGrpSpPr>
        <p:grpSpPr>
          <a:xfrm>
            <a:off x="1050054" y="2403267"/>
            <a:ext cx="5679734" cy="3933684"/>
            <a:chOff x="1822075" y="1027935"/>
            <a:chExt cx="3197210" cy="2214331"/>
          </a:xfrm>
        </p:grpSpPr>
        <p:sp>
          <p:nvSpPr>
            <p:cNvPr id="945" name="Google Shape;945;p28"/>
            <p:cNvSpPr/>
            <p:nvPr/>
          </p:nvSpPr>
          <p:spPr>
            <a:xfrm>
              <a:off x="2460636" y="1396213"/>
              <a:ext cx="959043" cy="738955"/>
            </a:xfrm>
            <a:custGeom>
              <a:avLst/>
              <a:gdLst/>
              <a:ahLst/>
              <a:cxnLst/>
              <a:rect l="l" t="t" r="r" b="b"/>
              <a:pathLst>
                <a:path w="7203" h="5550" extrusionOk="0">
                  <a:moveTo>
                    <a:pt x="7202" y="0"/>
                  </a:moveTo>
                  <a:lnTo>
                    <a:pt x="4813" y="1392"/>
                  </a:lnTo>
                  <a:lnTo>
                    <a:pt x="2406" y="2783"/>
                  </a:lnTo>
                  <a:lnTo>
                    <a:pt x="0" y="4158"/>
                  </a:lnTo>
                  <a:lnTo>
                    <a:pt x="2406" y="5549"/>
                  </a:lnTo>
                  <a:lnTo>
                    <a:pt x="4813" y="4158"/>
                  </a:lnTo>
                  <a:lnTo>
                    <a:pt x="7202" y="2783"/>
                  </a:lnTo>
                  <a:lnTo>
                    <a:pt x="7202" y="0"/>
                  </a:lnTo>
                  <a:close/>
                </a:path>
              </a:pathLst>
            </a:custGeom>
            <a:solidFill>
              <a:srgbClr val="2798A7"/>
            </a:solidFill>
            <a:ln w="9525" cap="flat" cmpd="sng">
              <a:solidFill>
                <a:srgbClr val="2798A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6" name="Google Shape;946;p28"/>
            <p:cNvSpPr/>
            <p:nvPr/>
          </p:nvSpPr>
          <p:spPr>
            <a:xfrm>
              <a:off x="3419543" y="1949828"/>
              <a:ext cx="1599737" cy="1292439"/>
            </a:xfrm>
            <a:custGeom>
              <a:avLst/>
              <a:gdLst/>
              <a:ahLst/>
              <a:cxnLst/>
              <a:rect l="l" t="t" r="r" b="b"/>
              <a:pathLst>
                <a:path w="12015" h="9707" extrusionOk="0">
                  <a:moveTo>
                    <a:pt x="12015" y="0"/>
                  </a:moveTo>
                  <a:lnTo>
                    <a:pt x="9609" y="1391"/>
                  </a:lnTo>
                  <a:lnTo>
                    <a:pt x="7203" y="2783"/>
                  </a:lnTo>
                  <a:lnTo>
                    <a:pt x="4813" y="4174"/>
                  </a:lnTo>
                  <a:lnTo>
                    <a:pt x="2407" y="5549"/>
                  </a:lnTo>
                  <a:lnTo>
                    <a:pt x="0" y="6940"/>
                  </a:lnTo>
                  <a:lnTo>
                    <a:pt x="0" y="9707"/>
                  </a:lnTo>
                  <a:lnTo>
                    <a:pt x="2407" y="8332"/>
                  </a:lnTo>
                  <a:lnTo>
                    <a:pt x="4813" y="6940"/>
                  </a:lnTo>
                  <a:lnTo>
                    <a:pt x="7203" y="5549"/>
                  </a:lnTo>
                  <a:lnTo>
                    <a:pt x="9609" y="4174"/>
                  </a:lnTo>
                  <a:lnTo>
                    <a:pt x="9609" y="4158"/>
                  </a:lnTo>
                  <a:lnTo>
                    <a:pt x="12015" y="2783"/>
                  </a:lnTo>
                  <a:lnTo>
                    <a:pt x="12015" y="0"/>
                  </a:lnTo>
                  <a:close/>
                </a:path>
              </a:pathLst>
            </a:custGeom>
            <a:solidFill>
              <a:srgbClr val="2798A7"/>
            </a:solidFill>
            <a:ln w="9525" cap="flat" cmpd="sng">
              <a:solidFill>
                <a:srgbClr val="2798A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7" name="Google Shape;947;p28"/>
            <p:cNvSpPr/>
            <p:nvPr/>
          </p:nvSpPr>
          <p:spPr>
            <a:xfrm>
              <a:off x="3419543" y="1396213"/>
              <a:ext cx="320480" cy="553617"/>
            </a:xfrm>
            <a:custGeom>
              <a:avLst/>
              <a:gdLst/>
              <a:ahLst/>
              <a:cxnLst/>
              <a:rect l="l" t="t" r="r" b="b"/>
              <a:pathLst>
                <a:path w="2407" h="4158" extrusionOk="0">
                  <a:moveTo>
                    <a:pt x="0" y="0"/>
                  </a:moveTo>
                  <a:lnTo>
                    <a:pt x="0" y="2783"/>
                  </a:lnTo>
                  <a:lnTo>
                    <a:pt x="2407" y="4158"/>
                  </a:lnTo>
                  <a:lnTo>
                    <a:pt x="2407" y="13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D7E3"/>
            </a:solidFill>
            <a:ln w="9525" cap="flat" cmpd="sng">
              <a:solidFill>
                <a:srgbClr val="76D7E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8" name="Google Shape;948;p28"/>
            <p:cNvSpPr/>
            <p:nvPr/>
          </p:nvSpPr>
          <p:spPr>
            <a:xfrm>
              <a:off x="3739889" y="1581417"/>
              <a:ext cx="320480" cy="553750"/>
            </a:xfrm>
            <a:custGeom>
              <a:avLst/>
              <a:gdLst/>
              <a:ahLst/>
              <a:cxnLst/>
              <a:rect l="l" t="t" r="r" b="b"/>
              <a:pathLst>
                <a:path w="2407" h="4159" extrusionOk="0">
                  <a:moveTo>
                    <a:pt x="1" y="1"/>
                  </a:moveTo>
                  <a:lnTo>
                    <a:pt x="1" y="2767"/>
                  </a:lnTo>
                  <a:lnTo>
                    <a:pt x="2407" y="4158"/>
                  </a:lnTo>
                  <a:lnTo>
                    <a:pt x="2407" y="1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76D7E3"/>
            </a:solidFill>
            <a:ln w="9525" cap="flat" cmpd="sng">
              <a:solidFill>
                <a:srgbClr val="76D7E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9" name="Google Shape;949;p28"/>
            <p:cNvSpPr/>
            <p:nvPr/>
          </p:nvSpPr>
          <p:spPr>
            <a:xfrm>
              <a:off x="4060235" y="1766754"/>
              <a:ext cx="318350" cy="368412"/>
            </a:xfrm>
            <a:custGeom>
              <a:avLst/>
              <a:gdLst/>
              <a:ahLst/>
              <a:cxnLst/>
              <a:rect l="l" t="t" r="r" b="b"/>
              <a:pathLst>
                <a:path w="2391" h="2767" extrusionOk="0">
                  <a:moveTo>
                    <a:pt x="1" y="0"/>
                  </a:moveTo>
                  <a:lnTo>
                    <a:pt x="1" y="2766"/>
                  </a:lnTo>
                  <a:lnTo>
                    <a:pt x="2391" y="137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76D7E3"/>
            </a:solidFill>
            <a:ln w="9525" cap="flat" cmpd="sng">
              <a:solidFill>
                <a:srgbClr val="76D7E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0" name="Google Shape;950;p28"/>
            <p:cNvSpPr/>
            <p:nvPr/>
          </p:nvSpPr>
          <p:spPr>
            <a:xfrm>
              <a:off x="1822075" y="1949828"/>
              <a:ext cx="1597607" cy="1292439"/>
            </a:xfrm>
            <a:custGeom>
              <a:avLst/>
              <a:gdLst/>
              <a:ahLst/>
              <a:cxnLst/>
              <a:rect l="l" t="t" r="r" b="b"/>
              <a:pathLst>
                <a:path w="11999" h="9707" extrusionOk="0">
                  <a:moveTo>
                    <a:pt x="0" y="0"/>
                  </a:moveTo>
                  <a:lnTo>
                    <a:pt x="0" y="2783"/>
                  </a:lnTo>
                  <a:lnTo>
                    <a:pt x="2390" y="4158"/>
                  </a:lnTo>
                  <a:lnTo>
                    <a:pt x="4796" y="5549"/>
                  </a:lnTo>
                  <a:lnTo>
                    <a:pt x="7202" y="6940"/>
                  </a:lnTo>
                  <a:lnTo>
                    <a:pt x="9609" y="8332"/>
                  </a:lnTo>
                  <a:lnTo>
                    <a:pt x="11998" y="9707"/>
                  </a:lnTo>
                  <a:lnTo>
                    <a:pt x="11998" y="6940"/>
                  </a:lnTo>
                  <a:lnTo>
                    <a:pt x="9609" y="5549"/>
                  </a:lnTo>
                  <a:lnTo>
                    <a:pt x="7202" y="4174"/>
                  </a:lnTo>
                  <a:lnTo>
                    <a:pt x="7202" y="4158"/>
                  </a:lnTo>
                  <a:lnTo>
                    <a:pt x="4796" y="2783"/>
                  </a:lnTo>
                  <a:lnTo>
                    <a:pt x="2390" y="13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D7E3"/>
            </a:solidFill>
            <a:ln w="9525" cap="flat" cmpd="sng">
              <a:solidFill>
                <a:srgbClr val="76D7E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1" name="Google Shape;951;p28"/>
            <p:cNvSpPr/>
            <p:nvPr/>
          </p:nvSpPr>
          <p:spPr>
            <a:xfrm>
              <a:off x="1822075" y="1027935"/>
              <a:ext cx="1917954" cy="1107234"/>
            </a:xfrm>
            <a:custGeom>
              <a:avLst/>
              <a:gdLst/>
              <a:ahLst/>
              <a:cxnLst/>
              <a:rect l="l" t="t" r="r" b="b"/>
              <a:pathLst>
                <a:path w="14405" h="8316" extrusionOk="0">
                  <a:moveTo>
                    <a:pt x="11998" y="0"/>
                  </a:moveTo>
                  <a:lnTo>
                    <a:pt x="9609" y="1375"/>
                  </a:lnTo>
                  <a:lnTo>
                    <a:pt x="7202" y="2766"/>
                  </a:lnTo>
                  <a:lnTo>
                    <a:pt x="4796" y="4158"/>
                  </a:lnTo>
                  <a:lnTo>
                    <a:pt x="2390" y="5549"/>
                  </a:lnTo>
                  <a:lnTo>
                    <a:pt x="0" y="6924"/>
                  </a:lnTo>
                  <a:lnTo>
                    <a:pt x="2390" y="8315"/>
                  </a:lnTo>
                  <a:lnTo>
                    <a:pt x="4796" y="6924"/>
                  </a:lnTo>
                  <a:lnTo>
                    <a:pt x="7202" y="5549"/>
                  </a:lnTo>
                  <a:lnTo>
                    <a:pt x="9609" y="4158"/>
                  </a:lnTo>
                  <a:lnTo>
                    <a:pt x="11998" y="2766"/>
                  </a:lnTo>
                  <a:lnTo>
                    <a:pt x="14405" y="1375"/>
                  </a:lnTo>
                  <a:lnTo>
                    <a:pt x="11998" y="0"/>
                  </a:lnTo>
                  <a:close/>
                </a:path>
              </a:pathLst>
            </a:cu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2" name="Google Shape;952;p28"/>
            <p:cNvSpPr/>
            <p:nvPr/>
          </p:nvSpPr>
          <p:spPr>
            <a:xfrm>
              <a:off x="3419543" y="1211009"/>
              <a:ext cx="640827" cy="370543"/>
            </a:xfrm>
            <a:custGeom>
              <a:avLst/>
              <a:gdLst/>
              <a:ahLst/>
              <a:cxnLst/>
              <a:rect l="l" t="t" r="r" b="b"/>
              <a:pathLst>
                <a:path w="4813" h="2783" extrusionOk="0">
                  <a:moveTo>
                    <a:pt x="2407" y="0"/>
                  </a:moveTo>
                  <a:lnTo>
                    <a:pt x="0" y="1391"/>
                  </a:lnTo>
                  <a:lnTo>
                    <a:pt x="2407" y="2783"/>
                  </a:lnTo>
                  <a:lnTo>
                    <a:pt x="4813" y="1391"/>
                  </a:lnTo>
                  <a:lnTo>
                    <a:pt x="2407" y="0"/>
                  </a:lnTo>
                  <a:close/>
                </a:path>
              </a:pathLst>
            </a:cu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3" name="Google Shape;953;p28"/>
            <p:cNvSpPr/>
            <p:nvPr/>
          </p:nvSpPr>
          <p:spPr>
            <a:xfrm>
              <a:off x="3739889" y="1396213"/>
              <a:ext cx="638697" cy="370676"/>
            </a:xfrm>
            <a:custGeom>
              <a:avLst/>
              <a:gdLst/>
              <a:ahLst/>
              <a:cxnLst/>
              <a:rect l="l" t="t" r="r" b="b"/>
              <a:pathLst>
                <a:path w="4797" h="2784" extrusionOk="0">
                  <a:moveTo>
                    <a:pt x="2407" y="0"/>
                  </a:moveTo>
                  <a:lnTo>
                    <a:pt x="1" y="1392"/>
                  </a:lnTo>
                  <a:lnTo>
                    <a:pt x="2407" y="2783"/>
                  </a:lnTo>
                  <a:lnTo>
                    <a:pt x="4797" y="1392"/>
                  </a:lnTo>
                  <a:lnTo>
                    <a:pt x="2407" y="0"/>
                  </a:lnTo>
                  <a:close/>
                </a:path>
              </a:pathLst>
            </a:cu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4" name="Google Shape;954;p28"/>
            <p:cNvSpPr/>
            <p:nvPr/>
          </p:nvSpPr>
          <p:spPr>
            <a:xfrm>
              <a:off x="4060235" y="1581417"/>
              <a:ext cx="638697" cy="368412"/>
            </a:xfrm>
            <a:custGeom>
              <a:avLst/>
              <a:gdLst/>
              <a:ahLst/>
              <a:cxnLst/>
              <a:rect l="l" t="t" r="r" b="b"/>
              <a:pathLst>
                <a:path w="4797" h="2767" extrusionOk="0">
                  <a:moveTo>
                    <a:pt x="2391" y="1"/>
                  </a:moveTo>
                  <a:lnTo>
                    <a:pt x="1" y="1392"/>
                  </a:lnTo>
                  <a:lnTo>
                    <a:pt x="2391" y="2767"/>
                  </a:lnTo>
                  <a:lnTo>
                    <a:pt x="4797" y="1392"/>
                  </a:lnTo>
                  <a:lnTo>
                    <a:pt x="2391" y="1"/>
                  </a:lnTo>
                  <a:close/>
                </a:path>
              </a:pathLst>
            </a:cu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5" name="Google Shape;955;p28"/>
            <p:cNvSpPr/>
            <p:nvPr/>
          </p:nvSpPr>
          <p:spPr>
            <a:xfrm>
              <a:off x="2140290" y="1766754"/>
              <a:ext cx="2878994" cy="1107234"/>
            </a:xfrm>
            <a:custGeom>
              <a:avLst/>
              <a:gdLst/>
              <a:ahLst/>
              <a:cxnLst/>
              <a:rect l="l" t="t" r="r" b="b"/>
              <a:pathLst>
                <a:path w="21623" h="8316" extrusionOk="0">
                  <a:moveTo>
                    <a:pt x="19217" y="0"/>
                  </a:moveTo>
                  <a:lnTo>
                    <a:pt x="16811" y="1375"/>
                  </a:lnTo>
                  <a:lnTo>
                    <a:pt x="14421" y="2766"/>
                  </a:lnTo>
                  <a:lnTo>
                    <a:pt x="12015" y="4158"/>
                  </a:lnTo>
                  <a:lnTo>
                    <a:pt x="9608" y="5533"/>
                  </a:lnTo>
                  <a:lnTo>
                    <a:pt x="7202" y="4158"/>
                  </a:lnTo>
                  <a:lnTo>
                    <a:pt x="4812" y="2766"/>
                  </a:lnTo>
                  <a:lnTo>
                    <a:pt x="2406" y="1375"/>
                  </a:lnTo>
                  <a:lnTo>
                    <a:pt x="0" y="2766"/>
                  </a:lnTo>
                  <a:lnTo>
                    <a:pt x="2406" y="4158"/>
                  </a:lnTo>
                  <a:lnTo>
                    <a:pt x="4812" y="5533"/>
                  </a:lnTo>
                  <a:lnTo>
                    <a:pt x="7202" y="6924"/>
                  </a:lnTo>
                  <a:lnTo>
                    <a:pt x="9608" y="8315"/>
                  </a:lnTo>
                  <a:lnTo>
                    <a:pt x="12015" y="6924"/>
                  </a:lnTo>
                  <a:lnTo>
                    <a:pt x="14421" y="5533"/>
                  </a:lnTo>
                  <a:lnTo>
                    <a:pt x="16811" y="4158"/>
                  </a:lnTo>
                  <a:lnTo>
                    <a:pt x="19217" y="2766"/>
                  </a:lnTo>
                  <a:lnTo>
                    <a:pt x="21623" y="1375"/>
                  </a:lnTo>
                  <a:lnTo>
                    <a:pt x="19217" y="0"/>
                  </a:lnTo>
                  <a:close/>
                </a:path>
              </a:pathLst>
            </a:cu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8" name="Прямоугольник 7"/>
          <p:cNvSpPr/>
          <p:nvPr/>
        </p:nvSpPr>
        <p:spPr>
          <a:xfrm flipH="1">
            <a:off x="6874397" y="5112580"/>
            <a:ext cx="1765362" cy="36540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Farqi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82" y="-17705"/>
            <a:ext cx="18003048" cy="144487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6933" y="203547"/>
            <a:ext cx="2359356" cy="9205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79163" y="267993"/>
            <a:ext cx="3322608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896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3" name="Google Shape;1353;p38"/>
          <p:cNvSpPr/>
          <p:nvPr/>
        </p:nvSpPr>
        <p:spPr>
          <a:xfrm>
            <a:off x="3311503" y="2394619"/>
            <a:ext cx="1491646" cy="2767068"/>
          </a:xfrm>
          <a:custGeom>
            <a:avLst/>
            <a:gdLst/>
            <a:ahLst/>
            <a:cxnLst/>
            <a:rect l="l" t="t" r="r" b="b"/>
            <a:pathLst>
              <a:path w="15791" h="29293" extrusionOk="0">
                <a:moveTo>
                  <a:pt x="15791" y="0"/>
                </a:moveTo>
                <a:lnTo>
                  <a:pt x="140" y="10811"/>
                </a:lnTo>
                <a:lnTo>
                  <a:pt x="1" y="29293"/>
                </a:lnTo>
                <a:lnTo>
                  <a:pt x="15791" y="22151"/>
                </a:lnTo>
                <a:lnTo>
                  <a:pt x="15791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54" name="Google Shape;1354;p38"/>
          <p:cNvSpPr/>
          <p:nvPr/>
        </p:nvSpPr>
        <p:spPr>
          <a:xfrm>
            <a:off x="4803024" y="2394619"/>
            <a:ext cx="1420515" cy="2763101"/>
          </a:xfrm>
          <a:custGeom>
            <a:avLst/>
            <a:gdLst/>
            <a:ahLst/>
            <a:cxnLst/>
            <a:rect l="l" t="t" r="r" b="b"/>
            <a:pathLst>
              <a:path w="15038" h="29251" extrusionOk="0">
                <a:moveTo>
                  <a:pt x="1" y="0"/>
                </a:moveTo>
                <a:lnTo>
                  <a:pt x="1" y="22137"/>
                </a:lnTo>
                <a:lnTo>
                  <a:pt x="15037" y="29251"/>
                </a:lnTo>
                <a:lnTo>
                  <a:pt x="15037" y="11034"/>
                </a:lnTo>
                <a:lnTo>
                  <a:pt x="1" y="0"/>
                </a:lnTo>
                <a:close/>
              </a:path>
            </a:pathLst>
          </a:custGeom>
          <a:solidFill>
            <a:srgbClr val="76D7E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55" name="Google Shape;1355;p38"/>
          <p:cNvSpPr/>
          <p:nvPr/>
        </p:nvSpPr>
        <p:spPr>
          <a:xfrm>
            <a:off x="3311502" y="4485588"/>
            <a:ext cx="2912067" cy="1209677"/>
          </a:xfrm>
          <a:custGeom>
            <a:avLst/>
            <a:gdLst/>
            <a:ahLst/>
            <a:cxnLst/>
            <a:rect l="l" t="t" r="r" b="b"/>
            <a:pathLst>
              <a:path w="30828" h="12806" extrusionOk="0">
                <a:moveTo>
                  <a:pt x="15791" y="1"/>
                </a:moveTo>
                <a:lnTo>
                  <a:pt x="1" y="7157"/>
                </a:lnTo>
                <a:lnTo>
                  <a:pt x="16070" y="12806"/>
                </a:lnTo>
                <a:lnTo>
                  <a:pt x="30827" y="7115"/>
                </a:lnTo>
                <a:lnTo>
                  <a:pt x="15791" y="1"/>
                </a:lnTo>
                <a:close/>
              </a:path>
            </a:pathLst>
          </a:custGeom>
          <a:solidFill>
            <a:srgbClr val="319CA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56" name="Google Shape;1356;p38"/>
          <p:cNvSpPr/>
          <p:nvPr/>
        </p:nvSpPr>
        <p:spPr>
          <a:xfrm>
            <a:off x="5833394" y="3543538"/>
            <a:ext cx="142353" cy="100223"/>
          </a:xfrm>
          <a:custGeom>
            <a:avLst/>
            <a:gdLst/>
            <a:ahLst/>
            <a:cxnLst/>
            <a:rect l="l" t="t" r="r" b="b"/>
            <a:pathLst>
              <a:path w="1507" h="1061" extrusionOk="0">
                <a:moveTo>
                  <a:pt x="1479" y="1"/>
                </a:moveTo>
                <a:cubicBezTo>
                  <a:pt x="837" y="126"/>
                  <a:pt x="42" y="838"/>
                  <a:pt x="0" y="865"/>
                </a:cubicBezTo>
                <a:lnTo>
                  <a:pt x="98" y="1061"/>
                </a:lnTo>
                <a:cubicBezTo>
                  <a:pt x="98" y="1047"/>
                  <a:pt x="893" y="349"/>
                  <a:pt x="1507" y="238"/>
                </a:cubicBezTo>
                <a:lnTo>
                  <a:pt x="1479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57" name="Google Shape;1357;p38"/>
          <p:cNvSpPr/>
          <p:nvPr/>
        </p:nvSpPr>
        <p:spPr>
          <a:xfrm>
            <a:off x="5621235" y="3248444"/>
            <a:ext cx="56771" cy="205644"/>
          </a:xfrm>
          <a:custGeom>
            <a:avLst/>
            <a:gdLst/>
            <a:ahLst/>
            <a:cxnLst/>
            <a:rect l="l" t="t" r="r" b="b"/>
            <a:pathLst>
              <a:path w="601" h="2177" extrusionOk="0">
                <a:moveTo>
                  <a:pt x="461" y="0"/>
                </a:moveTo>
                <a:cubicBezTo>
                  <a:pt x="126" y="767"/>
                  <a:pt x="1" y="2092"/>
                  <a:pt x="1" y="2148"/>
                </a:cubicBezTo>
                <a:lnTo>
                  <a:pt x="168" y="2176"/>
                </a:lnTo>
                <a:cubicBezTo>
                  <a:pt x="168" y="2176"/>
                  <a:pt x="280" y="851"/>
                  <a:pt x="601" y="112"/>
                </a:cubicBezTo>
                <a:lnTo>
                  <a:pt x="46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58" name="Google Shape;1358;p38"/>
          <p:cNvSpPr/>
          <p:nvPr/>
        </p:nvSpPr>
        <p:spPr>
          <a:xfrm>
            <a:off x="5899231" y="3814262"/>
            <a:ext cx="151611" cy="36368"/>
          </a:xfrm>
          <a:custGeom>
            <a:avLst/>
            <a:gdLst/>
            <a:ahLst/>
            <a:cxnLst/>
            <a:rect l="l" t="t" r="r" b="b"/>
            <a:pathLst>
              <a:path w="1605" h="385" extrusionOk="0">
                <a:moveTo>
                  <a:pt x="677" y="0"/>
                </a:moveTo>
                <a:cubicBezTo>
                  <a:pt x="316" y="0"/>
                  <a:pt x="24" y="50"/>
                  <a:pt x="1" y="50"/>
                </a:cubicBezTo>
                <a:lnTo>
                  <a:pt x="29" y="273"/>
                </a:lnTo>
                <a:cubicBezTo>
                  <a:pt x="36" y="273"/>
                  <a:pt x="309" y="229"/>
                  <a:pt x="648" y="229"/>
                </a:cubicBezTo>
                <a:cubicBezTo>
                  <a:pt x="941" y="229"/>
                  <a:pt x="1284" y="262"/>
                  <a:pt x="1549" y="385"/>
                </a:cubicBezTo>
                <a:lnTo>
                  <a:pt x="1605" y="161"/>
                </a:lnTo>
                <a:cubicBezTo>
                  <a:pt x="1326" y="35"/>
                  <a:pt x="978" y="0"/>
                  <a:pt x="6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59" name="Google Shape;1359;p38"/>
          <p:cNvSpPr/>
          <p:nvPr/>
        </p:nvSpPr>
        <p:spPr>
          <a:xfrm>
            <a:off x="5173306" y="3573860"/>
            <a:ext cx="142353" cy="96256"/>
          </a:xfrm>
          <a:custGeom>
            <a:avLst/>
            <a:gdLst/>
            <a:ahLst/>
            <a:cxnLst/>
            <a:rect l="l" t="t" r="r" b="b"/>
            <a:pathLst>
              <a:path w="1507" h="1019" extrusionOk="0">
                <a:moveTo>
                  <a:pt x="28" y="0"/>
                </a:moveTo>
                <a:lnTo>
                  <a:pt x="0" y="238"/>
                </a:lnTo>
                <a:cubicBezTo>
                  <a:pt x="614" y="335"/>
                  <a:pt x="1423" y="1019"/>
                  <a:pt x="1423" y="1019"/>
                </a:cubicBezTo>
                <a:lnTo>
                  <a:pt x="1507" y="823"/>
                </a:lnTo>
                <a:cubicBezTo>
                  <a:pt x="1479" y="796"/>
                  <a:pt x="656" y="98"/>
                  <a:pt x="2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0" name="Google Shape;1360;p38"/>
          <p:cNvSpPr/>
          <p:nvPr/>
        </p:nvSpPr>
        <p:spPr>
          <a:xfrm>
            <a:off x="5339272" y="3289251"/>
            <a:ext cx="92384" cy="188546"/>
          </a:xfrm>
          <a:custGeom>
            <a:avLst/>
            <a:gdLst/>
            <a:ahLst/>
            <a:cxnLst/>
            <a:rect l="l" t="t" r="r" b="b"/>
            <a:pathLst>
              <a:path w="978" h="1996" extrusionOk="0">
                <a:moveTo>
                  <a:pt x="112" y="1"/>
                </a:moveTo>
                <a:lnTo>
                  <a:pt x="1" y="168"/>
                </a:lnTo>
                <a:cubicBezTo>
                  <a:pt x="447" y="754"/>
                  <a:pt x="824" y="1981"/>
                  <a:pt x="824" y="1995"/>
                </a:cubicBezTo>
                <a:lnTo>
                  <a:pt x="977" y="1912"/>
                </a:lnTo>
                <a:cubicBezTo>
                  <a:pt x="963" y="1856"/>
                  <a:pt x="587" y="614"/>
                  <a:pt x="11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1" name="Google Shape;1361;p38"/>
          <p:cNvSpPr/>
          <p:nvPr/>
        </p:nvSpPr>
        <p:spPr>
          <a:xfrm>
            <a:off x="5146951" y="3856768"/>
            <a:ext cx="150289" cy="38635"/>
          </a:xfrm>
          <a:custGeom>
            <a:avLst/>
            <a:gdLst/>
            <a:ahLst/>
            <a:cxnLst/>
            <a:rect l="l" t="t" r="r" b="b"/>
            <a:pathLst>
              <a:path w="1591" h="409" extrusionOk="0">
                <a:moveTo>
                  <a:pt x="1015" y="1"/>
                </a:moveTo>
                <a:cubicBezTo>
                  <a:pt x="698" y="1"/>
                  <a:pt x="307" y="39"/>
                  <a:pt x="0" y="186"/>
                </a:cubicBezTo>
                <a:lnTo>
                  <a:pt x="56" y="409"/>
                </a:lnTo>
                <a:cubicBezTo>
                  <a:pt x="342" y="269"/>
                  <a:pt x="722" y="235"/>
                  <a:pt x="1031" y="235"/>
                </a:cubicBezTo>
                <a:cubicBezTo>
                  <a:pt x="1339" y="235"/>
                  <a:pt x="1576" y="269"/>
                  <a:pt x="1576" y="269"/>
                </a:cubicBezTo>
                <a:lnTo>
                  <a:pt x="1590" y="46"/>
                </a:lnTo>
                <a:cubicBezTo>
                  <a:pt x="1576" y="39"/>
                  <a:pt x="1332" y="1"/>
                  <a:pt x="101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2" name="Google Shape;1362;p38"/>
          <p:cNvSpPr/>
          <p:nvPr/>
        </p:nvSpPr>
        <p:spPr>
          <a:xfrm>
            <a:off x="5867682" y="4017916"/>
            <a:ext cx="121289" cy="118644"/>
          </a:xfrm>
          <a:custGeom>
            <a:avLst/>
            <a:gdLst/>
            <a:ahLst/>
            <a:cxnLst/>
            <a:rect l="l" t="t" r="r" b="b"/>
            <a:pathLst>
              <a:path w="1284" h="1256" extrusionOk="0">
                <a:moveTo>
                  <a:pt x="126" y="0"/>
                </a:moveTo>
                <a:lnTo>
                  <a:pt x="0" y="195"/>
                </a:lnTo>
                <a:cubicBezTo>
                  <a:pt x="0" y="195"/>
                  <a:pt x="823" y="684"/>
                  <a:pt x="1102" y="1255"/>
                </a:cubicBezTo>
                <a:lnTo>
                  <a:pt x="1283" y="1116"/>
                </a:lnTo>
                <a:cubicBezTo>
                  <a:pt x="991" y="502"/>
                  <a:pt x="168" y="28"/>
                  <a:pt x="12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3" name="Google Shape;1363;p38"/>
          <p:cNvSpPr/>
          <p:nvPr/>
        </p:nvSpPr>
        <p:spPr>
          <a:xfrm>
            <a:off x="5501368" y="4188134"/>
            <a:ext cx="179288" cy="91062"/>
          </a:xfrm>
          <a:custGeom>
            <a:avLst/>
            <a:gdLst/>
            <a:ahLst/>
            <a:cxnLst/>
            <a:rect l="l" t="t" r="r" b="b"/>
            <a:pathLst>
              <a:path w="1898" h="964" extrusionOk="0">
                <a:moveTo>
                  <a:pt x="51" y="1"/>
                </a:moveTo>
                <a:cubicBezTo>
                  <a:pt x="23" y="1"/>
                  <a:pt x="0" y="26"/>
                  <a:pt x="0" y="67"/>
                </a:cubicBezTo>
                <a:cubicBezTo>
                  <a:pt x="0" y="137"/>
                  <a:pt x="42" y="193"/>
                  <a:pt x="84" y="207"/>
                </a:cubicBezTo>
                <a:lnTo>
                  <a:pt x="1814" y="960"/>
                </a:lnTo>
                <a:cubicBezTo>
                  <a:pt x="1821" y="962"/>
                  <a:pt x="1828" y="964"/>
                  <a:pt x="1835" y="964"/>
                </a:cubicBezTo>
                <a:cubicBezTo>
                  <a:pt x="1869" y="964"/>
                  <a:pt x="1897" y="936"/>
                  <a:pt x="1897" y="890"/>
                </a:cubicBezTo>
                <a:cubicBezTo>
                  <a:pt x="1897" y="834"/>
                  <a:pt x="1870" y="765"/>
                  <a:pt x="1828" y="751"/>
                </a:cubicBezTo>
                <a:lnTo>
                  <a:pt x="84" y="11"/>
                </a:lnTo>
                <a:cubicBezTo>
                  <a:pt x="73" y="4"/>
                  <a:pt x="62" y="1"/>
                  <a:pt x="5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4" name="Google Shape;1364;p38"/>
          <p:cNvSpPr/>
          <p:nvPr/>
        </p:nvSpPr>
        <p:spPr>
          <a:xfrm>
            <a:off x="5500045" y="4216472"/>
            <a:ext cx="180610" cy="91723"/>
          </a:xfrm>
          <a:custGeom>
            <a:avLst/>
            <a:gdLst/>
            <a:ahLst/>
            <a:cxnLst/>
            <a:rect l="l" t="t" r="r" b="b"/>
            <a:pathLst>
              <a:path w="1912" h="971" extrusionOk="0">
                <a:moveTo>
                  <a:pt x="72" y="1"/>
                </a:moveTo>
                <a:cubicBezTo>
                  <a:pt x="34" y="1"/>
                  <a:pt x="14" y="28"/>
                  <a:pt x="14" y="74"/>
                </a:cubicBezTo>
                <a:cubicBezTo>
                  <a:pt x="0" y="144"/>
                  <a:pt x="42" y="200"/>
                  <a:pt x="84" y="214"/>
                </a:cubicBezTo>
                <a:lnTo>
                  <a:pt x="1828" y="967"/>
                </a:lnTo>
                <a:cubicBezTo>
                  <a:pt x="1835" y="969"/>
                  <a:pt x="1842" y="970"/>
                  <a:pt x="1849" y="970"/>
                </a:cubicBezTo>
                <a:cubicBezTo>
                  <a:pt x="1883" y="970"/>
                  <a:pt x="1911" y="943"/>
                  <a:pt x="1911" y="897"/>
                </a:cubicBezTo>
                <a:cubicBezTo>
                  <a:pt x="1911" y="841"/>
                  <a:pt x="1870" y="772"/>
                  <a:pt x="1828" y="758"/>
                </a:cubicBezTo>
                <a:lnTo>
                  <a:pt x="98" y="4"/>
                </a:lnTo>
                <a:cubicBezTo>
                  <a:pt x="89" y="2"/>
                  <a:pt x="80" y="1"/>
                  <a:pt x="7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5" name="Google Shape;1365;p38"/>
          <p:cNvSpPr/>
          <p:nvPr/>
        </p:nvSpPr>
        <p:spPr>
          <a:xfrm>
            <a:off x="5500045" y="4245472"/>
            <a:ext cx="179288" cy="91062"/>
          </a:xfrm>
          <a:custGeom>
            <a:avLst/>
            <a:gdLst/>
            <a:ahLst/>
            <a:cxnLst/>
            <a:rect l="l" t="t" r="r" b="b"/>
            <a:pathLst>
              <a:path w="1898" h="964" extrusionOk="0">
                <a:moveTo>
                  <a:pt x="63" y="1"/>
                </a:moveTo>
                <a:cubicBezTo>
                  <a:pt x="29" y="1"/>
                  <a:pt x="0" y="28"/>
                  <a:pt x="0" y="74"/>
                </a:cubicBezTo>
                <a:cubicBezTo>
                  <a:pt x="0" y="130"/>
                  <a:pt x="28" y="200"/>
                  <a:pt x="70" y="213"/>
                </a:cubicBezTo>
                <a:lnTo>
                  <a:pt x="1814" y="953"/>
                </a:lnTo>
                <a:cubicBezTo>
                  <a:pt x="1825" y="960"/>
                  <a:pt x="1836" y="964"/>
                  <a:pt x="1847" y="964"/>
                </a:cubicBezTo>
                <a:cubicBezTo>
                  <a:pt x="1875" y="964"/>
                  <a:pt x="1898" y="938"/>
                  <a:pt x="1898" y="897"/>
                </a:cubicBezTo>
                <a:cubicBezTo>
                  <a:pt x="1898" y="841"/>
                  <a:pt x="1870" y="771"/>
                  <a:pt x="1814" y="757"/>
                </a:cubicBezTo>
                <a:lnTo>
                  <a:pt x="84" y="4"/>
                </a:lnTo>
                <a:cubicBezTo>
                  <a:pt x="77" y="2"/>
                  <a:pt x="70" y="1"/>
                  <a:pt x="6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6" name="Google Shape;1366;p38"/>
          <p:cNvSpPr/>
          <p:nvPr/>
        </p:nvSpPr>
        <p:spPr>
          <a:xfrm>
            <a:off x="5500045" y="4271638"/>
            <a:ext cx="177965" cy="112598"/>
          </a:xfrm>
          <a:custGeom>
            <a:avLst/>
            <a:gdLst/>
            <a:ahLst/>
            <a:cxnLst/>
            <a:rect l="l" t="t" r="r" b="b"/>
            <a:pathLst>
              <a:path w="1884" h="1192" extrusionOk="0">
                <a:moveTo>
                  <a:pt x="53" y="1"/>
                </a:moveTo>
                <a:cubicBezTo>
                  <a:pt x="24" y="1"/>
                  <a:pt x="0" y="17"/>
                  <a:pt x="0" y="48"/>
                </a:cubicBezTo>
                <a:cubicBezTo>
                  <a:pt x="0" y="76"/>
                  <a:pt x="28" y="104"/>
                  <a:pt x="70" y="132"/>
                </a:cubicBezTo>
                <a:cubicBezTo>
                  <a:pt x="84" y="188"/>
                  <a:pt x="126" y="243"/>
                  <a:pt x="182" y="355"/>
                </a:cubicBezTo>
                <a:cubicBezTo>
                  <a:pt x="238" y="439"/>
                  <a:pt x="266" y="494"/>
                  <a:pt x="279" y="522"/>
                </a:cubicBezTo>
                <a:lnTo>
                  <a:pt x="335" y="536"/>
                </a:lnTo>
                <a:cubicBezTo>
                  <a:pt x="335" y="536"/>
                  <a:pt x="335" y="550"/>
                  <a:pt x="335" y="550"/>
                </a:cubicBezTo>
                <a:cubicBezTo>
                  <a:pt x="335" y="648"/>
                  <a:pt x="405" y="759"/>
                  <a:pt x="503" y="801"/>
                </a:cubicBezTo>
                <a:lnTo>
                  <a:pt x="1354" y="1178"/>
                </a:lnTo>
                <a:cubicBezTo>
                  <a:pt x="1376" y="1187"/>
                  <a:pt x="1397" y="1192"/>
                  <a:pt x="1416" y="1192"/>
                </a:cubicBezTo>
                <a:cubicBezTo>
                  <a:pt x="1479" y="1192"/>
                  <a:pt x="1521" y="1142"/>
                  <a:pt x="1521" y="1066"/>
                </a:cubicBezTo>
                <a:cubicBezTo>
                  <a:pt x="1521" y="1066"/>
                  <a:pt x="1521" y="1052"/>
                  <a:pt x="1521" y="1052"/>
                </a:cubicBezTo>
                <a:lnTo>
                  <a:pt x="1577" y="1066"/>
                </a:lnTo>
                <a:cubicBezTo>
                  <a:pt x="1619" y="1038"/>
                  <a:pt x="1800" y="913"/>
                  <a:pt x="1814" y="899"/>
                </a:cubicBezTo>
                <a:cubicBezTo>
                  <a:pt x="1814" y="885"/>
                  <a:pt x="1814" y="885"/>
                  <a:pt x="1814" y="885"/>
                </a:cubicBezTo>
                <a:cubicBezTo>
                  <a:pt x="1825" y="889"/>
                  <a:pt x="1835" y="890"/>
                  <a:pt x="1844" y="890"/>
                </a:cubicBezTo>
                <a:cubicBezTo>
                  <a:pt x="1869" y="890"/>
                  <a:pt x="1884" y="877"/>
                  <a:pt x="1884" y="857"/>
                </a:cubicBezTo>
                <a:cubicBezTo>
                  <a:pt x="1884" y="815"/>
                  <a:pt x="1856" y="773"/>
                  <a:pt x="1814" y="745"/>
                </a:cubicBezTo>
                <a:lnTo>
                  <a:pt x="84" y="6"/>
                </a:lnTo>
                <a:cubicBezTo>
                  <a:pt x="74" y="3"/>
                  <a:pt x="63" y="1"/>
                  <a:pt x="5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7" name="Google Shape;1367;p38"/>
          <p:cNvSpPr/>
          <p:nvPr/>
        </p:nvSpPr>
        <p:spPr>
          <a:xfrm>
            <a:off x="5501368" y="4158568"/>
            <a:ext cx="181933" cy="92951"/>
          </a:xfrm>
          <a:custGeom>
            <a:avLst/>
            <a:gdLst/>
            <a:ahLst/>
            <a:cxnLst/>
            <a:rect l="l" t="t" r="r" b="b"/>
            <a:pathLst>
              <a:path w="1926" h="984" extrusionOk="0">
                <a:moveTo>
                  <a:pt x="63" y="0"/>
                </a:moveTo>
                <a:cubicBezTo>
                  <a:pt x="29" y="0"/>
                  <a:pt x="0" y="27"/>
                  <a:pt x="0" y="73"/>
                </a:cubicBezTo>
                <a:cubicBezTo>
                  <a:pt x="0" y="129"/>
                  <a:pt x="28" y="199"/>
                  <a:pt x="70" y="213"/>
                </a:cubicBezTo>
                <a:lnTo>
                  <a:pt x="1842" y="980"/>
                </a:lnTo>
                <a:cubicBezTo>
                  <a:pt x="1849" y="982"/>
                  <a:pt x="1856" y="984"/>
                  <a:pt x="1863" y="984"/>
                </a:cubicBezTo>
                <a:cubicBezTo>
                  <a:pt x="1897" y="984"/>
                  <a:pt x="1925" y="957"/>
                  <a:pt x="1925" y="910"/>
                </a:cubicBezTo>
                <a:cubicBezTo>
                  <a:pt x="1925" y="854"/>
                  <a:pt x="1897" y="785"/>
                  <a:pt x="1842" y="771"/>
                </a:cubicBezTo>
                <a:lnTo>
                  <a:pt x="84" y="4"/>
                </a:lnTo>
                <a:cubicBezTo>
                  <a:pt x="77" y="1"/>
                  <a:pt x="70" y="0"/>
                  <a:pt x="6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8" name="Google Shape;1368;p38"/>
          <p:cNvSpPr/>
          <p:nvPr/>
        </p:nvSpPr>
        <p:spPr>
          <a:xfrm>
            <a:off x="5391983" y="3547599"/>
            <a:ext cx="430935" cy="666710"/>
          </a:xfrm>
          <a:custGeom>
            <a:avLst/>
            <a:gdLst/>
            <a:ahLst/>
            <a:cxnLst/>
            <a:rect l="l" t="t" r="r" b="b"/>
            <a:pathLst>
              <a:path w="4562" h="7058" extrusionOk="0">
                <a:moveTo>
                  <a:pt x="2157" y="4497"/>
                </a:moveTo>
                <a:cubicBezTo>
                  <a:pt x="2175" y="4497"/>
                  <a:pt x="2200" y="4502"/>
                  <a:pt x="2232" y="4519"/>
                </a:cubicBezTo>
                <a:cubicBezTo>
                  <a:pt x="2679" y="4686"/>
                  <a:pt x="2567" y="5816"/>
                  <a:pt x="2456" y="6332"/>
                </a:cubicBezTo>
                <a:cubicBezTo>
                  <a:pt x="2414" y="6304"/>
                  <a:pt x="2358" y="6290"/>
                  <a:pt x="2302" y="6262"/>
                </a:cubicBezTo>
                <a:cubicBezTo>
                  <a:pt x="2191" y="6207"/>
                  <a:pt x="2065" y="6165"/>
                  <a:pt x="1940" y="6109"/>
                </a:cubicBezTo>
                <a:cubicBezTo>
                  <a:pt x="1884" y="5509"/>
                  <a:pt x="1898" y="4686"/>
                  <a:pt x="2107" y="4519"/>
                </a:cubicBezTo>
                <a:cubicBezTo>
                  <a:pt x="2115" y="4510"/>
                  <a:pt x="2129" y="4497"/>
                  <a:pt x="2157" y="4497"/>
                </a:cubicBezTo>
                <a:close/>
                <a:moveTo>
                  <a:pt x="1643" y="492"/>
                </a:moveTo>
                <a:cubicBezTo>
                  <a:pt x="1851" y="492"/>
                  <a:pt x="2080" y="537"/>
                  <a:pt x="2330" y="627"/>
                </a:cubicBezTo>
                <a:lnTo>
                  <a:pt x="2484" y="697"/>
                </a:lnTo>
                <a:cubicBezTo>
                  <a:pt x="2944" y="920"/>
                  <a:pt x="3334" y="1283"/>
                  <a:pt x="3669" y="1827"/>
                </a:cubicBezTo>
                <a:cubicBezTo>
                  <a:pt x="3795" y="2050"/>
                  <a:pt x="3934" y="2287"/>
                  <a:pt x="4018" y="2566"/>
                </a:cubicBezTo>
                <a:cubicBezTo>
                  <a:pt x="4116" y="2873"/>
                  <a:pt x="4157" y="3166"/>
                  <a:pt x="4157" y="3459"/>
                </a:cubicBezTo>
                <a:lnTo>
                  <a:pt x="4157" y="3598"/>
                </a:lnTo>
                <a:cubicBezTo>
                  <a:pt x="4116" y="3975"/>
                  <a:pt x="4060" y="4254"/>
                  <a:pt x="3948" y="4463"/>
                </a:cubicBezTo>
                <a:cubicBezTo>
                  <a:pt x="3837" y="4658"/>
                  <a:pt x="3711" y="4854"/>
                  <a:pt x="3599" y="5035"/>
                </a:cubicBezTo>
                <a:lnTo>
                  <a:pt x="3544" y="5105"/>
                </a:lnTo>
                <a:cubicBezTo>
                  <a:pt x="3516" y="5147"/>
                  <a:pt x="3488" y="5174"/>
                  <a:pt x="3460" y="5230"/>
                </a:cubicBezTo>
                <a:cubicBezTo>
                  <a:pt x="3348" y="5384"/>
                  <a:pt x="3209" y="5579"/>
                  <a:pt x="3139" y="5830"/>
                </a:cubicBezTo>
                <a:cubicBezTo>
                  <a:pt x="3111" y="5942"/>
                  <a:pt x="3083" y="6067"/>
                  <a:pt x="3069" y="6193"/>
                </a:cubicBezTo>
                <a:cubicBezTo>
                  <a:pt x="3069" y="6248"/>
                  <a:pt x="3055" y="6304"/>
                  <a:pt x="3042" y="6374"/>
                </a:cubicBezTo>
                <a:cubicBezTo>
                  <a:pt x="3028" y="6444"/>
                  <a:pt x="2986" y="6500"/>
                  <a:pt x="2916" y="6541"/>
                </a:cubicBezTo>
                <a:cubicBezTo>
                  <a:pt x="2860" y="6500"/>
                  <a:pt x="2790" y="6472"/>
                  <a:pt x="2721" y="6444"/>
                </a:cubicBezTo>
                <a:cubicBezTo>
                  <a:pt x="2790" y="6081"/>
                  <a:pt x="3069" y="4547"/>
                  <a:pt x="2330" y="4254"/>
                </a:cubicBezTo>
                <a:cubicBezTo>
                  <a:pt x="2271" y="4231"/>
                  <a:pt x="2217" y="4222"/>
                  <a:pt x="2168" y="4222"/>
                </a:cubicBezTo>
                <a:cubicBezTo>
                  <a:pt x="2066" y="4222"/>
                  <a:pt x="1987" y="4262"/>
                  <a:pt x="1940" y="4310"/>
                </a:cubicBezTo>
                <a:cubicBezTo>
                  <a:pt x="1591" y="4575"/>
                  <a:pt x="1619" y="5495"/>
                  <a:pt x="1661" y="5997"/>
                </a:cubicBezTo>
                <a:cubicBezTo>
                  <a:pt x="1563" y="5956"/>
                  <a:pt x="1479" y="5914"/>
                  <a:pt x="1382" y="5872"/>
                </a:cubicBezTo>
                <a:cubicBezTo>
                  <a:pt x="1340" y="5760"/>
                  <a:pt x="1312" y="5579"/>
                  <a:pt x="1298" y="5412"/>
                </a:cubicBezTo>
                <a:cubicBezTo>
                  <a:pt x="1284" y="5272"/>
                  <a:pt x="1270" y="5133"/>
                  <a:pt x="1242" y="4993"/>
                </a:cubicBezTo>
                <a:cubicBezTo>
                  <a:pt x="1172" y="4700"/>
                  <a:pt x="1075" y="4407"/>
                  <a:pt x="977" y="4156"/>
                </a:cubicBezTo>
                <a:cubicBezTo>
                  <a:pt x="949" y="4086"/>
                  <a:pt x="921" y="4031"/>
                  <a:pt x="907" y="3961"/>
                </a:cubicBezTo>
                <a:cubicBezTo>
                  <a:pt x="866" y="3877"/>
                  <a:pt x="838" y="3793"/>
                  <a:pt x="810" y="3710"/>
                </a:cubicBezTo>
                <a:cubicBezTo>
                  <a:pt x="601" y="3138"/>
                  <a:pt x="405" y="2608"/>
                  <a:pt x="405" y="1966"/>
                </a:cubicBezTo>
                <a:lnTo>
                  <a:pt x="405" y="1910"/>
                </a:lnTo>
                <a:cubicBezTo>
                  <a:pt x="433" y="1339"/>
                  <a:pt x="628" y="934"/>
                  <a:pt x="1005" y="683"/>
                </a:cubicBezTo>
                <a:cubicBezTo>
                  <a:pt x="1186" y="555"/>
                  <a:pt x="1399" y="492"/>
                  <a:pt x="1643" y="492"/>
                </a:cubicBezTo>
                <a:close/>
                <a:moveTo>
                  <a:pt x="1497" y="0"/>
                </a:moveTo>
                <a:cubicBezTo>
                  <a:pt x="1202" y="0"/>
                  <a:pt x="942" y="74"/>
                  <a:pt x="726" y="223"/>
                </a:cubicBezTo>
                <a:cubicBezTo>
                  <a:pt x="280" y="530"/>
                  <a:pt x="43" y="1018"/>
                  <a:pt x="1" y="1729"/>
                </a:cubicBezTo>
                <a:lnTo>
                  <a:pt x="1" y="1799"/>
                </a:lnTo>
                <a:cubicBezTo>
                  <a:pt x="15" y="2566"/>
                  <a:pt x="238" y="3180"/>
                  <a:pt x="447" y="3766"/>
                </a:cubicBezTo>
                <a:cubicBezTo>
                  <a:pt x="475" y="3849"/>
                  <a:pt x="517" y="3933"/>
                  <a:pt x="545" y="4017"/>
                </a:cubicBezTo>
                <a:cubicBezTo>
                  <a:pt x="559" y="4072"/>
                  <a:pt x="587" y="4142"/>
                  <a:pt x="614" y="4212"/>
                </a:cubicBezTo>
                <a:cubicBezTo>
                  <a:pt x="712" y="4463"/>
                  <a:pt x="796" y="4728"/>
                  <a:pt x="866" y="4979"/>
                </a:cubicBezTo>
                <a:cubicBezTo>
                  <a:pt x="879" y="5063"/>
                  <a:pt x="893" y="5188"/>
                  <a:pt x="907" y="5300"/>
                </a:cubicBezTo>
                <a:cubicBezTo>
                  <a:pt x="935" y="5593"/>
                  <a:pt x="963" y="5928"/>
                  <a:pt x="1172" y="6193"/>
                </a:cubicBezTo>
                <a:lnTo>
                  <a:pt x="1228" y="6262"/>
                </a:lnTo>
                <a:lnTo>
                  <a:pt x="1354" y="6318"/>
                </a:lnTo>
                <a:cubicBezTo>
                  <a:pt x="1521" y="6388"/>
                  <a:pt x="1675" y="6458"/>
                  <a:pt x="1828" y="6513"/>
                </a:cubicBezTo>
                <a:cubicBezTo>
                  <a:pt x="1981" y="6583"/>
                  <a:pt x="2135" y="6639"/>
                  <a:pt x="2288" y="6709"/>
                </a:cubicBezTo>
                <a:cubicBezTo>
                  <a:pt x="2553" y="6820"/>
                  <a:pt x="2763" y="6918"/>
                  <a:pt x="2958" y="7016"/>
                </a:cubicBezTo>
                <a:lnTo>
                  <a:pt x="2972" y="7016"/>
                </a:lnTo>
                <a:lnTo>
                  <a:pt x="3055" y="7057"/>
                </a:lnTo>
                <a:lnTo>
                  <a:pt x="3111" y="7016"/>
                </a:lnTo>
                <a:cubicBezTo>
                  <a:pt x="3251" y="6946"/>
                  <a:pt x="3390" y="6834"/>
                  <a:pt x="3432" y="6597"/>
                </a:cubicBezTo>
                <a:cubicBezTo>
                  <a:pt x="3446" y="6541"/>
                  <a:pt x="3446" y="6472"/>
                  <a:pt x="3460" y="6402"/>
                </a:cubicBezTo>
                <a:cubicBezTo>
                  <a:pt x="3474" y="6290"/>
                  <a:pt x="3488" y="6193"/>
                  <a:pt x="3516" y="6109"/>
                </a:cubicBezTo>
                <a:cubicBezTo>
                  <a:pt x="3572" y="5914"/>
                  <a:pt x="3683" y="5746"/>
                  <a:pt x="3795" y="5593"/>
                </a:cubicBezTo>
                <a:cubicBezTo>
                  <a:pt x="3823" y="5551"/>
                  <a:pt x="3851" y="5509"/>
                  <a:pt x="3878" y="5467"/>
                </a:cubicBezTo>
                <a:lnTo>
                  <a:pt x="3934" y="5398"/>
                </a:lnTo>
                <a:cubicBezTo>
                  <a:pt x="4060" y="5202"/>
                  <a:pt x="4185" y="5021"/>
                  <a:pt x="4297" y="4798"/>
                </a:cubicBezTo>
                <a:cubicBezTo>
                  <a:pt x="4436" y="4547"/>
                  <a:pt x="4506" y="4226"/>
                  <a:pt x="4548" y="3780"/>
                </a:cubicBezTo>
                <a:lnTo>
                  <a:pt x="4548" y="3612"/>
                </a:lnTo>
                <a:cubicBezTo>
                  <a:pt x="4562" y="3249"/>
                  <a:pt x="4506" y="2887"/>
                  <a:pt x="4381" y="2510"/>
                </a:cubicBezTo>
                <a:cubicBezTo>
                  <a:pt x="4269" y="2162"/>
                  <a:pt x="4116" y="1883"/>
                  <a:pt x="3948" y="1618"/>
                </a:cubicBezTo>
                <a:cubicBezTo>
                  <a:pt x="3558" y="962"/>
                  <a:pt x="3083" y="516"/>
                  <a:pt x="2498" y="237"/>
                </a:cubicBezTo>
                <a:lnTo>
                  <a:pt x="2344" y="167"/>
                </a:lnTo>
                <a:cubicBezTo>
                  <a:pt x="2038" y="56"/>
                  <a:pt x="1754" y="0"/>
                  <a:pt x="149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9" name="Google Shape;1369;p38"/>
          <p:cNvSpPr/>
          <p:nvPr/>
        </p:nvSpPr>
        <p:spPr>
          <a:xfrm>
            <a:off x="4817570" y="4988968"/>
            <a:ext cx="1143743" cy="1967260"/>
          </a:xfrm>
          <a:custGeom>
            <a:avLst/>
            <a:gdLst/>
            <a:ahLst/>
            <a:cxnLst/>
            <a:rect l="l" t="t" r="r" b="b"/>
            <a:pathLst>
              <a:path w="12108" h="20826" extrusionOk="0">
                <a:moveTo>
                  <a:pt x="0" y="0"/>
                </a:moveTo>
                <a:lnTo>
                  <a:pt x="0" y="19347"/>
                </a:lnTo>
                <a:lnTo>
                  <a:pt x="12108" y="20826"/>
                </a:lnTo>
                <a:lnTo>
                  <a:pt x="12108" y="524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70" name="Google Shape;1370;p38"/>
          <p:cNvSpPr/>
          <p:nvPr/>
        </p:nvSpPr>
        <p:spPr>
          <a:xfrm>
            <a:off x="3730527" y="4988967"/>
            <a:ext cx="1088482" cy="1955358"/>
          </a:xfrm>
          <a:custGeom>
            <a:avLst/>
            <a:gdLst/>
            <a:ahLst/>
            <a:cxnLst/>
            <a:rect l="l" t="t" r="r" b="b"/>
            <a:pathLst>
              <a:path w="11523" h="20700" extrusionOk="0">
                <a:moveTo>
                  <a:pt x="11522" y="0"/>
                </a:moveTo>
                <a:lnTo>
                  <a:pt x="1" y="4785"/>
                </a:lnTo>
                <a:lnTo>
                  <a:pt x="1" y="20700"/>
                </a:lnTo>
                <a:lnTo>
                  <a:pt x="11522" y="19347"/>
                </a:lnTo>
                <a:lnTo>
                  <a:pt x="1152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71" name="Google Shape;1371;p38"/>
          <p:cNvSpPr/>
          <p:nvPr/>
        </p:nvSpPr>
        <p:spPr>
          <a:xfrm>
            <a:off x="3730527" y="6815169"/>
            <a:ext cx="2230809" cy="280741"/>
          </a:xfrm>
          <a:custGeom>
            <a:avLst/>
            <a:gdLst/>
            <a:ahLst/>
            <a:cxnLst/>
            <a:rect l="l" t="t" r="r" b="b"/>
            <a:pathLst>
              <a:path w="23616" h="2972" extrusionOk="0">
                <a:moveTo>
                  <a:pt x="11522" y="0"/>
                </a:moveTo>
                <a:lnTo>
                  <a:pt x="1" y="1367"/>
                </a:lnTo>
                <a:lnTo>
                  <a:pt x="14842" y="2971"/>
                </a:lnTo>
                <a:lnTo>
                  <a:pt x="23616" y="1493"/>
                </a:lnTo>
                <a:lnTo>
                  <a:pt x="11522" y="0"/>
                </a:lnTo>
                <a:close/>
              </a:path>
            </a:pathLst>
          </a:custGeom>
          <a:solidFill>
            <a:srgbClr val="D59C0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72" name="Google Shape;1372;p38"/>
          <p:cNvSpPr/>
          <p:nvPr/>
        </p:nvSpPr>
        <p:spPr>
          <a:xfrm>
            <a:off x="3967715" y="5593702"/>
            <a:ext cx="652259" cy="830224"/>
          </a:xfrm>
          <a:custGeom>
            <a:avLst/>
            <a:gdLst/>
            <a:ahLst/>
            <a:cxnLst/>
            <a:rect l="l" t="t" r="r" b="b"/>
            <a:pathLst>
              <a:path w="6905" h="8789" extrusionOk="0">
                <a:moveTo>
                  <a:pt x="6640" y="656"/>
                </a:moveTo>
                <a:lnTo>
                  <a:pt x="4854" y="3934"/>
                </a:lnTo>
                <a:lnTo>
                  <a:pt x="6668" y="6752"/>
                </a:lnTo>
                <a:lnTo>
                  <a:pt x="4548" y="4394"/>
                </a:lnTo>
                <a:lnTo>
                  <a:pt x="3334" y="6026"/>
                </a:lnTo>
                <a:lnTo>
                  <a:pt x="2330" y="5287"/>
                </a:lnTo>
                <a:lnTo>
                  <a:pt x="237" y="8189"/>
                </a:lnTo>
                <a:lnTo>
                  <a:pt x="1772" y="4966"/>
                </a:lnTo>
                <a:lnTo>
                  <a:pt x="237" y="3404"/>
                </a:lnTo>
                <a:lnTo>
                  <a:pt x="3250" y="5203"/>
                </a:lnTo>
                <a:lnTo>
                  <a:pt x="6640" y="656"/>
                </a:lnTo>
                <a:close/>
                <a:moveTo>
                  <a:pt x="6905" y="1"/>
                </a:moveTo>
                <a:lnTo>
                  <a:pt x="0" y="3069"/>
                </a:lnTo>
                <a:lnTo>
                  <a:pt x="0" y="8788"/>
                </a:lnTo>
                <a:lnTo>
                  <a:pt x="6905" y="7017"/>
                </a:lnTo>
                <a:lnTo>
                  <a:pt x="690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73" name="Google Shape;1373;p38"/>
          <p:cNvSpPr/>
          <p:nvPr/>
        </p:nvSpPr>
        <p:spPr>
          <a:xfrm>
            <a:off x="4357741" y="6852009"/>
            <a:ext cx="1619357" cy="2776326"/>
          </a:xfrm>
          <a:custGeom>
            <a:avLst/>
            <a:gdLst/>
            <a:ahLst/>
            <a:cxnLst/>
            <a:rect l="l" t="t" r="r" b="b"/>
            <a:pathLst>
              <a:path w="17143" h="29391" extrusionOk="0">
                <a:moveTo>
                  <a:pt x="0" y="1"/>
                </a:moveTo>
                <a:lnTo>
                  <a:pt x="0" y="29390"/>
                </a:lnTo>
                <a:lnTo>
                  <a:pt x="17143" y="24313"/>
                </a:lnTo>
                <a:lnTo>
                  <a:pt x="17143" y="1981"/>
                </a:lnTo>
                <a:lnTo>
                  <a:pt x="0" y="1"/>
                </a:lnTo>
                <a:close/>
              </a:path>
            </a:pathLst>
          </a:custGeom>
          <a:solidFill>
            <a:srgbClr val="B18DD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74" name="Google Shape;1374;p38"/>
          <p:cNvSpPr/>
          <p:nvPr/>
        </p:nvSpPr>
        <p:spPr>
          <a:xfrm>
            <a:off x="2830605" y="6852009"/>
            <a:ext cx="1527258" cy="2776326"/>
          </a:xfrm>
          <a:custGeom>
            <a:avLst/>
            <a:gdLst/>
            <a:ahLst/>
            <a:cxnLst/>
            <a:rect l="l" t="t" r="r" b="b"/>
            <a:pathLst>
              <a:path w="16168" h="29391" extrusionOk="0">
                <a:moveTo>
                  <a:pt x="16167" y="1"/>
                </a:moveTo>
                <a:lnTo>
                  <a:pt x="168" y="1981"/>
                </a:lnTo>
                <a:lnTo>
                  <a:pt x="1" y="24313"/>
                </a:lnTo>
                <a:lnTo>
                  <a:pt x="16167" y="29390"/>
                </a:lnTo>
                <a:lnTo>
                  <a:pt x="16167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75" name="Google Shape;1375;p38"/>
          <p:cNvSpPr/>
          <p:nvPr/>
        </p:nvSpPr>
        <p:spPr>
          <a:xfrm>
            <a:off x="4664735" y="7537695"/>
            <a:ext cx="1047580" cy="1404174"/>
          </a:xfrm>
          <a:custGeom>
            <a:avLst/>
            <a:gdLst/>
            <a:ahLst/>
            <a:cxnLst/>
            <a:rect l="l" t="t" r="r" b="b"/>
            <a:pathLst>
              <a:path w="11090" h="14865" extrusionOk="0">
                <a:moveTo>
                  <a:pt x="5926" y="1"/>
                </a:moveTo>
                <a:cubicBezTo>
                  <a:pt x="4960" y="1"/>
                  <a:pt x="3971" y="409"/>
                  <a:pt x="3487" y="1390"/>
                </a:cubicBezTo>
                <a:cubicBezTo>
                  <a:pt x="3376" y="1627"/>
                  <a:pt x="3362" y="2171"/>
                  <a:pt x="3417" y="2743"/>
                </a:cubicBezTo>
                <a:cubicBezTo>
                  <a:pt x="3417" y="2743"/>
                  <a:pt x="3417" y="2743"/>
                  <a:pt x="3417" y="2757"/>
                </a:cubicBezTo>
                <a:cubicBezTo>
                  <a:pt x="3417" y="2771"/>
                  <a:pt x="3431" y="2785"/>
                  <a:pt x="3431" y="2799"/>
                </a:cubicBezTo>
                <a:lnTo>
                  <a:pt x="3431" y="2812"/>
                </a:lnTo>
                <a:cubicBezTo>
                  <a:pt x="3431" y="2812"/>
                  <a:pt x="3431" y="2826"/>
                  <a:pt x="3431" y="2840"/>
                </a:cubicBezTo>
                <a:lnTo>
                  <a:pt x="3431" y="2854"/>
                </a:lnTo>
                <a:cubicBezTo>
                  <a:pt x="3445" y="3050"/>
                  <a:pt x="3473" y="3259"/>
                  <a:pt x="3515" y="3454"/>
                </a:cubicBezTo>
                <a:cubicBezTo>
                  <a:pt x="3334" y="3496"/>
                  <a:pt x="3166" y="3622"/>
                  <a:pt x="3264" y="4124"/>
                </a:cubicBezTo>
                <a:cubicBezTo>
                  <a:pt x="3404" y="4807"/>
                  <a:pt x="3627" y="5295"/>
                  <a:pt x="3808" y="5309"/>
                </a:cubicBezTo>
                <a:cubicBezTo>
                  <a:pt x="3920" y="6090"/>
                  <a:pt x="4101" y="6830"/>
                  <a:pt x="4408" y="7220"/>
                </a:cubicBezTo>
                <a:cubicBezTo>
                  <a:pt x="5175" y="8225"/>
                  <a:pt x="3864" y="9354"/>
                  <a:pt x="3808" y="9382"/>
                </a:cubicBezTo>
                <a:cubicBezTo>
                  <a:pt x="3808" y="9382"/>
                  <a:pt x="1144" y="11154"/>
                  <a:pt x="670" y="11670"/>
                </a:cubicBezTo>
                <a:cubicBezTo>
                  <a:pt x="0" y="12423"/>
                  <a:pt x="154" y="14864"/>
                  <a:pt x="154" y="14864"/>
                </a:cubicBezTo>
                <a:lnTo>
                  <a:pt x="10950" y="12465"/>
                </a:lnTo>
                <a:cubicBezTo>
                  <a:pt x="10950" y="12465"/>
                  <a:pt x="11089" y="10805"/>
                  <a:pt x="10643" y="10373"/>
                </a:cubicBezTo>
                <a:cubicBezTo>
                  <a:pt x="10127" y="9884"/>
                  <a:pt x="9555" y="9773"/>
                  <a:pt x="8816" y="9368"/>
                </a:cubicBezTo>
                <a:lnTo>
                  <a:pt x="8076" y="8992"/>
                </a:lnTo>
                <a:cubicBezTo>
                  <a:pt x="8076" y="8992"/>
                  <a:pt x="6695" y="8225"/>
                  <a:pt x="7463" y="7220"/>
                </a:cubicBezTo>
                <a:cubicBezTo>
                  <a:pt x="7769" y="6830"/>
                  <a:pt x="7951" y="6090"/>
                  <a:pt x="8062" y="5309"/>
                </a:cubicBezTo>
                <a:cubicBezTo>
                  <a:pt x="8230" y="5295"/>
                  <a:pt x="8467" y="4793"/>
                  <a:pt x="8592" y="4124"/>
                </a:cubicBezTo>
                <a:cubicBezTo>
                  <a:pt x="8704" y="3580"/>
                  <a:pt x="8565" y="3398"/>
                  <a:pt x="8411" y="3315"/>
                </a:cubicBezTo>
                <a:cubicBezTo>
                  <a:pt x="8411" y="3315"/>
                  <a:pt x="8411" y="3301"/>
                  <a:pt x="8411" y="3301"/>
                </a:cubicBezTo>
                <a:cubicBezTo>
                  <a:pt x="8411" y="3217"/>
                  <a:pt x="8425" y="3133"/>
                  <a:pt x="8439" y="3050"/>
                </a:cubicBezTo>
                <a:cubicBezTo>
                  <a:pt x="8439" y="3036"/>
                  <a:pt x="8439" y="3022"/>
                  <a:pt x="8439" y="3008"/>
                </a:cubicBezTo>
                <a:cubicBezTo>
                  <a:pt x="8453" y="2952"/>
                  <a:pt x="8453" y="2882"/>
                  <a:pt x="8453" y="2812"/>
                </a:cubicBezTo>
                <a:cubicBezTo>
                  <a:pt x="8453" y="2812"/>
                  <a:pt x="8453" y="2812"/>
                  <a:pt x="8453" y="2799"/>
                </a:cubicBezTo>
                <a:lnTo>
                  <a:pt x="8453" y="2785"/>
                </a:lnTo>
                <a:cubicBezTo>
                  <a:pt x="8453" y="2785"/>
                  <a:pt x="8467" y="2771"/>
                  <a:pt x="8467" y="2771"/>
                </a:cubicBezTo>
                <a:cubicBezTo>
                  <a:pt x="8467" y="2757"/>
                  <a:pt x="8467" y="2757"/>
                  <a:pt x="8467" y="2757"/>
                </a:cubicBezTo>
                <a:lnTo>
                  <a:pt x="8467" y="2743"/>
                </a:lnTo>
                <a:cubicBezTo>
                  <a:pt x="8509" y="2171"/>
                  <a:pt x="8439" y="1641"/>
                  <a:pt x="8369" y="1390"/>
                </a:cubicBezTo>
                <a:cubicBezTo>
                  <a:pt x="8137" y="550"/>
                  <a:pt x="7047" y="1"/>
                  <a:pt x="592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1376" name="Google Shape;1376;p38"/>
          <p:cNvGrpSpPr/>
          <p:nvPr/>
        </p:nvGrpSpPr>
        <p:grpSpPr>
          <a:xfrm>
            <a:off x="7557790" y="4032523"/>
            <a:ext cx="8902891" cy="1752439"/>
            <a:chOff x="6275304" y="1254550"/>
            <a:chExt cx="3421385" cy="890442"/>
          </a:xfrm>
        </p:grpSpPr>
        <p:sp>
          <p:nvSpPr>
            <p:cNvPr id="1377" name="Google Shape;1377;p38"/>
            <p:cNvSpPr txBox="1"/>
            <p:nvPr/>
          </p:nvSpPr>
          <p:spPr>
            <a:xfrm>
              <a:off x="6275304" y="1572592"/>
              <a:ext cx="3421383" cy="572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7E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modeli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orqali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o‘quvchilarda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fanga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oid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kompetensiyalarni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shakllantirish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uchun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izlanish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,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amaliyot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va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innovatsion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yondashuvlar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orqali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bilim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va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ko‘nikmalarni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en-US" sz="2800" b="1" dirty="0" err="1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rivojlantirish</a:t>
              </a:r>
              <a:r>
                <a:rPr lang="en-US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.</a:t>
              </a:r>
              <a:endParaRPr sz="2800" b="1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378" name="Google Shape;1378;p38"/>
            <p:cNvSpPr txBox="1"/>
            <p:nvPr/>
          </p:nvSpPr>
          <p:spPr>
            <a:xfrm>
              <a:off x="6826889" y="1254550"/>
              <a:ext cx="2869800" cy="382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3149"/>
                </a:spcAft>
              </a:pPr>
              <a:r>
                <a:rPr lang="en" sz="2800" b="1" dirty="0">
                  <a:solidFill>
                    <a:schemeClr val="accent5"/>
                  </a:solidFill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rPr>
                <a:t>D7E MODELI</a:t>
              </a:r>
              <a:endParaRPr sz="2800" b="1" dirty="0">
                <a:solidFill>
                  <a:schemeClr val="accent5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endParaRPr>
            </a:p>
          </p:txBody>
        </p:sp>
      </p:grpSp>
      <p:cxnSp>
        <p:nvCxnSpPr>
          <p:cNvPr id="1385" name="Google Shape;1385;p38"/>
          <p:cNvCxnSpPr/>
          <p:nvPr/>
        </p:nvCxnSpPr>
        <p:spPr>
          <a:xfrm rot="10800000">
            <a:off x="9653755" y="3593632"/>
            <a:ext cx="5361574" cy="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653" y="-34040"/>
            <a:ext cx="18003048" cy="14448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1454" y="124201"/>
            <a:ext cx="2359356" cy="9205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84627" y="225595"/>
            <a:ext cx="3322608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0745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60150" y="2148754"/>
            <a:ext cx="5562600" cy="3188277"/>
          </a:xfrm>
          <a:solidFill>
            <a:schemeClr val="bg1">
              <a:lumMod val="95000"/>
            </a:schemeClr>
          </a:solidFill>
          <a:ln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4400" b="1" dirty="0"/>
              <a:t>    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Faoliyatdagi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o‘zgarishlar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ko‘proq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anglash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faoliyat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ko‘rsatadi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o‘rganishga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intiladi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7691"/>
            <a:ext cx="18003048" cy="14448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2150" y="204459"/>
            <a:ext cx="2359356" cy="9205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43656" y="204459"/>
            <a:ext cx="3322608" cy="92057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flipH="1">
            <a:off x="787398" y="1883352"/>
            <a:ext cx="4724400" cy="2971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7E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modeli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afzalliklari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chuqur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ko‘nikmalarni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shakllantiradi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ishtirokni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rag‘batlantiradi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kreativ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fikrlashni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rivojlantiradi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871828" y="6238875"/>
            <a:ext cx="4953000" cy="35874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Bosqichlarni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moslashtirish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Har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bosqich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interfaol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metodlar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texnologiyalarni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tadqiqotga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o‘qituvchining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yo‘naltiruvchi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66264" y="2179111"/>
            <a:ext cx="3587419" cy="3587419"/>
          </a:xfrm>
          <a:prstGeom prst="rect">
            <a:avLst/>
          </a:prstGeom>
        </p:spPr>
      </p:pic>
      <p:sp>
        <p:nvSpPr>
          <p:cNvPr id="4" name="Прямоугольник 9">
            <a:extLst>
              <a:ext uri="{FF2B5EF4-FFF2-40B4-BE49-F238E27FC236}">
                <a16:creationId xmlns:a16="http://schemas.microsoft.com/office/drawing/2014/main" id="{5D155044-6801-A057-359A-0335C96B9CBE}"/>
              </a:ext>
            </a:extLst>
          </p:cNvPr>
          <p:cNvSpPr/>
          <p:nvPr/>
        </p:nvSpPr>
        <p:spPr>
          <a:xfrm flipH="1">
            <a:off x="10561317" y="6098599"/>
            <a:ext cx="4953000" cy="35874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Formativ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ishtirokini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kuzatish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natijalarga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individual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yondashuvlar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6558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4" name="Google Shape;2994;p31"/>
          <p:cNvSpPr/>
          <p:nvPr/>
        </p:nvSpPr>
        <p:spPr>
          <a:xfrm>
            <a:off x="9698022" y="2366084"/>
            <a:ext cx="5663558" cy="1618350"/>
          </a:xfrm>
          <a:custGeom>
            <a:avLst/>
            <a:gdLst/>
            <a:ahLst/>
            <a:cxnLst/>
            <a:rect l="l" t="t" r="r" b="b"/>
            <a:pathLst>
              <a:path w="90353" h="24196" fill="none" extrusionOk="0">
                <a:moveTo>
                  <a:pt x="90352" y="23055"/>
                </a:moveTo>
                <a:cubicBezTo>
                  <a:pt x="90352" y="23689"/>
                  <a:pt x="89846" y="24195"/>
                  <a:pt x="89244" y="24195"/>
                </a:cubicBezTo>
                <a:lnTo>
                  <a:pt x="1109" y="24195"/>
                </a:lnTo>
                <a:cubicBezTo>
                  <a:pt x="476" y="24195"/>
                  <a:pt x="0" y="23689"/>
                  <a:pt x="0" y="23055"/>
                </a:cubicBezTo>
                <a:lnTo>
                  <a:pt x="0" y="1109"/>
                </a:lnTo>
                <a:cubicBezTo>
                  <a:pt x="0" y="475"/>
                  <a:pt x="476" y="0"/>
                  <a:pt x="1109" y="0"/>
                </a:cubicBezTo>
                <a:lnTo>
                  <a:pt x="89244" y="0"/>
                </a:lnTo>
                <a:cubicBezTo>
                  <a:pt x="89846" y="0"/>
                  <a:pt x="90352" y="475"/>
                  <a:pt x="90352" y="1109"/>
                </a:cubicBezTo>
                <a:close/>
              </a:path>
            </a:pathLst>
          </a:custGeom>
          <a:noFill/>
          <a:ln w="10300" cap="flat" cmpd="sng">
            <a:solidFill>
              <a:srgbClr val="2B76D9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2995" name="Google Shape;2995;p31"/>
          <p:cNvSpPr/>
          <p:nvPr/>
        </p:nvSpPr>
        <p:spPr>
          <a:xfrm>
            <a:off x="15194600" y="2366084"/>
            <a:ext cx="166799" cy="1618350"/>
          </a:xfrm>
          <a:custGeom>
            <a:avLst/>
            <a:gdLst/>
            <a:ahLst/>
            <a:cxnLst/>
            <a:rect l="l" t="t" r="r" b="b"/>
            <a:pathLst>
              <a:path w="2661" h="24196" extrusionOk="0">
                <a:moveTo>
                  <a:pt x="0" y="0"/>
                </a:moveTo>
                <a:lnTo>
                  <a:pt x="0" y="24195"/>
                </a:lnTo>
                <a:lnTo>
                  <a:pt x="1552" y="24195"/>
                </a:lnTo>
                <a:cubicBezTo>
                  <a:pt x="2154" y="24195"/>
                  <a:pt x="2660" y="23689"/>
                  <a:pt x="2660" y="23087"/>
                </a:cubicBezTo>
                <a:lnTo>
                  <a:pt x="2660" y="1109"/>
                </a:lnTo>
                <a:cubicBezTo>
                  <a:pt x="2660" y="475"/>
                  <a:pt x="2154" y="0"/>
                  <a:pt x="1552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2996" name="Google Shape;2996;p31"/>
          <p:cNvSpPr/>
          <p:nvPr/>
        </p:nvSpPr>
        <p:spPr>
          <a:xfrm>
            <a:off x="9698022" y="4276595"/>
            <a:ext cx="5663558" cy="1618350"/>
          </a:xfrm>
          <a:custGeom>
            <a:avLst/>
            <a:gdLst/>
            <a:ahLst/>
            <a:cxnLst/>
            <a:rect l="l" t="t" r="r" b="b"/>
            <a:pathLst>
              <a:path w="90353" h="24196" fill="none" extrusionOk="0">
                <a:moveTo>
                  <a:pt x="90352" y="23087"/>
                </a:moveTo>
                <a:cubicBezTo>
                  <a:pt x="90352" y="23689"/>
                  <a:pt x="89846" y="24196"/>
                  <a:pt x="89244" y="24196"/>
                </a:cubicBezTo>
                <a:lnTo>
                  <a:pt x="1109" y="24196"/>
                </a:lnTo>
                <a:cubicBezTo>
                  <a:pt x="476" y="24196"/>
                  <a:pt x="0" y="23689"/>
                  <a:pt x="0" y="23087"/>
                </a:cubicBezTo>
                <a:lnTo>
                  <a:pt x="0" y="1109"/>
                </a:lnTo>
                <a:cubicBezTo>
                  <a:pt x="0" y="507"/>
                  <a:pt x="476" y="1"/>
                  <a:pt x="1109" y="1"/>
                </a:cubicBezTo>
                <a:lnTo>
                  <a:pt x="89244" y="1"/>
                </a:lnTo>
                <a:cubicBezTo>
                  <a:pt x="89846" y="1"/>
                  <a:pt x="90352" y="507"/>
                  <a:pt x="90352" y="1109"/>
                </a:cubicBezTo>
                <a:close/>
              </a:path>
            </a:pathLst>
          </a:custGeom>
          <a:noFill/>
          <a:ln w="10300" cap="flat" cmpd="sng">
            <a:solidFill>
              <a:srgbClr val="ACE5F2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2997" name="Google Shape;2997;p31"/>
          <p:cNvSpPr/>
          <p:nvPr/>
        </p:nvSpPr>
        <p:spPr>
          <a:xfrm>
            <a:off x="15194600" y="4276595"/>
            <a:ext cx="166799" cy="1618350"/>
          </a:xfrm>
          <a:custGeom>
            <a:avLst/>
            <a:gdLst/>
            <a:ahLst/>
            <a:cxnLst/>
            <a:rect l="l" t="t" r="r" b="b"/>
            <a:pathLst>
              <a:path w="2661" h="24196" extrusionOk="0">
                <a:moveTo>
                  <a:pt x="0" y="1"/>
                </a:moveTo>
                <a:lnTo>
                  <a:pt x="0" y="24196"/>
                </a:lnTo>
                <a:lnTo>
                  <a:pt x="1552" y="24196"/>
                </a:lnTo>
                <a:cubicBezTo>
                  <a:pt x="2154" y="24196"/>
                  <a:pt x="2660" y="23689"/>
                  <a:pt x="2660" y="23087"/>
                </a:cubicBezTo>
                <a:lnTo>
                  <a:pt x="2660" y="1109"/>
                </a:lnTo>
                <a:cubicBezTo>
                  <a:pt x="2660" y="507"/>
                  <a:pt x="2154" y="1"/>
                  <a:pt x="1552" y="1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2998" name="Google Shape;2998;p31"/>
          <p:cNvSpPr/>
          <p:nvPr/>
        </p:nvSpPr>
        <p:spPr>
          <a:xfrm>
            <a:off x="9698022" y="6187172"/>
            <a:ext cx="5663558" cy="1618350"/>
          </a:xfrm>
          <a:custGeom>
            <a:avLst/>
            <a:gdLst/>
            <a:ahLst/>
            <a:cxnLst/>
            <a:rect l="l" t="t" r="r" b="b"/>
            <a:pathLst>
              <a:path w="90353" h="24196" fill="none" extrusionOk="0">
                <a:moveTo>
                  <a:pt x="90352" y="23087"/>
                </a:moveTo>
                <a:cubicBezTo>
                  <a:pt x="90352" y="23688"/>
                  <a:pt x="89846" y="24195"/>
                  <a:pt x="89244" y="24195"/>
                </a:cubicBezTo>
                <a:lnTo>
                  <a:pt x="1109" y="24195"/>
                </a:lnTo>
                <a:cubicBezTo>
                  <a:pt x="476" y="24195"/>
                  <a:pt x="0" y="23688"/>
                  <a:pt x="0" y="23087"/>
                </a:cubicBezTo>
                <a:lnTo>
                  <a:pt x="0" y="1108"/>
                </a:lnTo>
                <a:cubicBezTo>
                  <a:pt x="0" y="507"/>
                  <a:pt x="476" y="0"/>
                  <a:pt x="1109" y="0"/>
                </a:cubicBezTo>
                <a:lnTo>
                  <a:pt x="89244" y="0"/>
                </a:lnTo>
                <a:cubicBezTo>
                  <a:pt x="89846" y="0"/>
                  <a:pt x="90352" y="507"/>
                  <a:pt x="90352" y="1108"/>
                </a:cubicBezTo>
                <a:close/>
              </a:path>
            </a:pathLst>
          </a:custGeom>
          <a:noFill/>
          <a:ln w="10300" cap="flat" cmpd="sng">
            <a:solidFill>
              <a:srgbClr val="F25D07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2999" name="Google Shape;2999;p31"/>
          <p:cNvSpPr/>
          <p:nvPr/>
        </p:nvSpPr>
        <p:spPr>
          <a:xfrm>
            <a:off x="15194600" y="6187172"/>
            <a:ext cx="166799" cy="1618350"/>
          </a:xfrm>
          <a:custGeom>
            <a:avLst/>
            <a:gdLst/>
            <a:ahLst/>
            <a:cxnLst/>
            <a:rect l="l" t="t" r="r" b="b"/>
            <a:pathLst>
              <a:path w="2661" h="24196" extrusionOk="0">
                <a:moveTo>
                  <a:pt x="0" y="0"/>
                </a:moveTo>
                <a:lnTo>
                  <a:pt x="0" y="24195"/>
                </a:lnTo>
                <a:lnTo>
                  <a:pt x="1552" y="24195"/>
                </a:lnTo>
                <a:cubicBezTo>
                  <a:pt x="2154" y="24195"/>
                  <a:pt x="2660" y="23688"/>
                  <a:pt x="2660" y="23087"/>
                </a:cubicBezTo>
                <a:lnTo>
                  <a:pt x="2660" y="1108"/>
                </a:lnTo>
                <a:cubicBezTo>
                  <a:pt x="2660" y="507"/>
                  <a:pt x="2154" y="0"/>
                  <a:pt x="1552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00" name="Google Shape;3000;p31"/>
          <p:cNvSpPr/>
          <p:nvPr/>
        </p:nvSpPr>
        <p:spPr>
          <a:xfrm>
            <a:off x="9698022" y="8097683"/>
            <a:ext cx="5663558" cy="1618350"/>
          </a:xfrm>
          <a:custGeom>
            <a:avLst/>
            <a:gdLst/>
            <a:ahLst/>
            <a:cxnLst/>
            <a:rect l="l" t="t" r="r" b="b"/>
            <a:pathLst>
              <a:path w="90353" h="24196" fill="none" extrusionOk="0">
                <a:moveTo>
                  <a:pt x="90352" y="23087"/>
                </a:moveTo>
                <a:cubicBezTo>
                  <a:pt x="90352" y="23689"/>
                  <a:pt x="89846" y="24195"/>
                  <a:pt x="89244" y="24195"/>
                </a:cubicBezTo>
                <a:lnTo>
                  <a:pt x="1109" y="24195"/>
                </a:lnTo>
                <a:cubicBezTo>
                  <a:pt x="476" y="24195"/>
                  <a:pt x="0" y="23689"/>
                  <a:pt x="0" y="23087"/>
                </a:cubicBezTo>
                <a:lnTo>
                  <a:pt x="0" y="1109"/>
                </a:lnTo>
                <a:cubicBezTo>
                  <a:pt x="0" y="507"/>
                  <a:pt x="476" y="0"/>
                  <a:pt x="1109" y="0"/>
                </a:cubicBezTo>
                <a:lnTo>
                  <a:pt x="89244" y="0"/>
                </a:lnTo>
                <a:cubicBezTo>
                  <a:pt x="89846" y="0"/>
                  <a:pt x="90352" y="507"/>
                  <a:pt x="90352" y="1109"/>
                </a:cubicBezTo>
                <a:close/>
              </a:path>
            </a:pathLst>
          </a:custGeom>
          <a:noFill/>
          <a:ln w="10300" cap="flat" cmpd="sng">
            <a:solidFill>
              <a:srgbClr val="BF3604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01" name="Google Shape;3001;p31"/>
          <p:cNvSpPr/>
          <p:nvPr/>
        </p:nvSpPr>
        <p:spPr>
          <a:xfrm>
            <a:off x="15194600" y="8097683"/>
            <a:ext cx="166799" cy="1618350"/>
          </a:xfrm>
          <a:custGeom>
            <a:avLst/>
            <a:gdLst/>
            <a:ahLst/>
            <a:cxnLst/>
            <a:rect l="l" t="t" r="r" b="b"/>
            <a:pathLst>
              <a:path w="2661" h="24196" extrusionOk="0">
                <a:moveTo>
                  <a:pt x="0" y="0"/>
                </a:moveTo>
                <a:lnTo>
                  <a:pt x="0" y="24195"/>
                </a:lnTo>
                <a:lnTo>
                  <a:pt x="1552" y="24195"/>
                </a:lnTo>
                <a:cubicBezTo>
                  <a:pt x="2154" y="24195"/>
                  <a:pt x="2660" y="23689"/>
                  <a:pt x="2660" y="23087"/>
                </a:cubicBezTo>
                <a:lnTo>
                  <a:pt x="2660" y="1109"/>
                </a:lnTo>
                <a:cubicBezTo>
                  <a:pt x="2660" y="507"/>
                  <a:pt x="2154" y="0"/>
                  <a:pt x="1552" y="0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02" name="Google Shape;3002;p31"/>
          <p:cNvSpPr/>
          <p:nvPr/>
        </p:nvSpPr>
        <p:spPr>
          <a:xfrm>
            <a:off x="3496327" y="8586929"/>
            <a:ext cx="1224880" cy="1359973"/>
          </a:xfrm>
          <a:custGeom>
            <a:avLst/>
            <a:gdLst/>
            <a:ahLst/>
            <a:cxnLst/>
            <a:rect l="l" t="t" r="r" b="b"/>
            <a:pathLst>
              <a:path w="19541" h="20333" extrusionOk="0">
                <a:moveTo>
                  <a:pt x="0" y="1"/>
                </a:moveTo>
                <a:cubicBezTo>
                  <a:pt x="0" y="1"/>
                  <a:pt x="7379" y="19604"/>
                  <a:pt x="9786" y="20332"/>
                </a:cubicBezTo>
                <a:cubicBezTo>
                  <a:pt x="12161" y="19604"/>
                  <a:pt x="19540" y="1"/>
                  <a:pt x="19540" y="1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03" name="Google Shape;3003;p31"/>
          <p:cNvSpPr/>
          <p:nvPr/>
        </p:nvSpPr>
        <p:spPr>
          <a:xfrm>
            <a:off x="3802018" y="8586929"/>
            <a:ext cx="613411" cy="1359973"/>
          </a:xfrm>
          <a:custGeom>
            <a:avLst/>
            <a:gdLst/>
            <a:ahLst/>
            <a:cxnLst/>
            <a:rect l="l" t="t" r="r" b="b"/>
            <a:pathLst>
              <a:path w="9786" h="20333" extrusionOk="0">
                <a:moveTo>
                  <a:pt x="0" y="1"/>
                </a:moveTo>
                <a:lnTo>
                  <a:pt x="4909" y="20332"/>
                </a:lnTo>
                <a:lnTo>
                  <a:pt x="9786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04" name="Google Shape;3004;p31"/>
          <p:cNvSpPr/>
          <p:nvPr/>
        </p:nvSpPr>
        <p:spPr>
          <a:xfrm>
            <a:off x="3913152" y="9635453"/>
            <a:ext cx="391139" cy="311417"/>
          </a:xfrm>
          <a:custGeom>
            <a:avLst/>
            <a:gdLst/>
            <a:ahLst/>
            <a:cxnLst/>
            <a:rect l="l" t="t" r="r" b="b"/>
            <a:pathLst>
              <a:path w="6240" h="4656" extrusionOk="0">
                <a:moveTo>
                  <a:pt x="1" y="0"/>
                </a:moveTo>
                <a:cubicBezTo>
                  <a:pt x="1267" y="2534"/>
                  <a:pt x="2408" y="4434"/>
                  <a:pt x="3104" y="4655"/>
                </a:cubicBezTo>
                <a:cubicBezTo>
                  <a:pt x="3833" y="4434"/>
                  <a:pt x="4973" y="2534"/>
                  <a:pt x="6240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05" name="Google Shape;3005;p31"/>
          <p:cNvSpPr/>
          <p:nvPr/>
        </p:nvSpPr>
        <p:spPr>
          <a:xfrm>
            <a:off x="3802018" y="7388120"/>
            <a:ext cx="613411" cy="1198913"/>
          </a:xfrm>
          <a:custGeom>
            <a:avLst/>
            <a:gdLst/>
            <a:ahLst/>
            <a:cxnLst/>
            <a:rect l="l" t="t" r="r" b="b"/>
            <a:pathLst>
              <a:path w="9786" h="17925" extrusionOk="0">
                <a:moveTo>
                  <a:pt x="0" y="0"/>
                </a:moveTo>
                <a:lnTo>
                  <a:pt x="0" y="17925"/>
                </a:lnTo>
                <a:lnTo>
                  <a:pt x="9786" y="17925"/>
                </a:lnTo>
                <a:lnTo>
                  <a:pt x="9786" y="0"/>
                </a:ln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06" name="Google Shape;3006;p31"/>
          <p:cNvSpPr/>
          <p:nvPr/>
        </p:nvSpPr>
        <p:spPr>
          <a:xfrm>
            <a:off x="3496351" y="7388139"/>
            <a:ext cx="321679" cy="1198913"/>
          </a:xfrm>
          <a:custGeom>
            <a:avLst/>
            <a:gdLst/>
            <a:ahLst/>
            <a:cxnLst/>
            <a:rect l="l" t="t" r="r" b="b"/>
            <a:pathLst>
              <a:path w="4878" h="17925" extrusionOk="0">
                <a:moveTo>
                  <a:pt x="0" y="0"/>
                </a:moveTo>
                <a:lnTo>
                  <a:pt x="0" y="17925"/>
                </a:lnTo>
                <a:lnTo>
                  <a:pt x="4877" y="17925"/>
                </a:lnTo>
                <a:lnTo>
                  <a:pt x="4877" y="0"/>
                </a:lnTo>
                <a:close/>
              </a:path>
            </a:pathLst>
          </a:custGeom>
          <a:solidFill>
            <a:srgbClr val="BC462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07" name="Google Shape;3007;p31"/>
          <p:cNvSpPr/>
          <p:nvPr/>
        </p:nvSpPr>
        <p:spPr>
          <a:xfrm>
            <a:off x="4399490" y="7388139"/>
            <a:ext cx="321679" cy="1198913"/>
          </a:xfrm>
          <a:custGeom>
            <a:avLst/>
            <a:gdLst/>
            <a:ahLst/>
            <a:cxnLst/>
            <a:rect l="l" t="t" r="r" b="b"/>
            <a:pathLst>
              <a:path w="4878" h="17925" extrusionOk="0">
                <a:moveTo>
                  <a:pt x="0" y="0"/>
                </a:moveTo>
                <a:lnTo>
                  <a:pt x="0" y="17925"/>
                </a:lnTo>
                <a:lnTo>
                  <a:pt x="4877" y="17925"/>
                </a:lnTo>
                <a:lnTo>
                  <a:pt x="4877" y="0"/>
                </a:lnTo>
                <a:close/>
              </a:path>
            </a:pathLst>
          </a:custGeom>
          <a:solidFill>
            <a:srgbClr val="AA2C0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08" name="Google Shape;3008;p31"/>
          <p:cNvSpPr/>
          <p:nvPr/>
        </p:nvSpPr>
        <p:spPr>
          <a:xfrm>
            <a:off x="3802018" y="6191384"/>
            <a:ext cx="613411" cy="1196840"/>
          </a:xfrm>
          <a:custGeom>
            <a:avLst/>
            <a:gdLst/>
            <a:ahLst/>
            <a:cxnLst/>
            <a:rect l="l" t="t" r="r" b="b"/>
            <a:pathLst>
              <a:path w="9786" h="17894" extrusionOk="0">
                <a:moveTo>
                  <a:pt x="0" y="0"/>
                </a:moveTo>
                <a:lnTo>
                  <a:pt x="0" y="17893"/>
                </a:lnTo>
                <a:lnTo>
                  <a:pt x="9786" y="17893"/>
                </a:lnTo>
                <a:lnTo>
                  <a:pt x="9786" y="0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09" name="Google Shape;3009;p31"/>
          <p:cNvSpPr/>
          <p:nvPr/>
        </p:nvSpPr>
        <p:spPr>
          <a:xfrm>
            <a:off x="3496351" y="6191399"/>
            <a:ext cx="321679" cy="1196840"/>
          </a:xfrm>
          <a:custGeom>
            <a:avLst/>
            <a:gdLst/>
            <a:ahLst/>
            <a:cxnLst/>
            <a:rect l="l" t="t" r="r" b="b"/>
            <a:pathLst>
              <a:path w="4878" h="17894" extrusionOk="0">
                <a:moveTo>
                  <a:pt x="0" y="0"/>
                </a:moveTo>
                <a:lnTo>
                  <a:pt x="0" y="17893"/>
                </a:lnTo>
                <a:lnTo>
                  <a:pt x="4877" y="17893"/>
                </a:lnTo>
                <a:lnTo>
                  <a:pt x="4877" y="0"/>
                </a:lnTo>
                <a:close/>
              </a:path>
            </a:pathLst>
          </a:custGeom>
          <a:solidFill>
            <a:srgbClr val="E27C5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10" name="Google Shape;3010;p31"/>
          <p:cNvSpPr/>
          <p:nvPr/>
        </p:nvSpPr>
        <p:spPr>
          <a:xfrm>
            <a:off x="4399490" y="6191399"/>
            <a:ext cx="321679" cy="1196840"/>
          </a:xfrm>
          <a:custGeom>
            <a:avLst/>
            <a:gdLst/>
            <a:ahLst/>
            <a:cxnLst/>
            <a:rect l="l" t="t" r="r" b="b"/>
            <a:pathLst>
              <a:path w="4878" h="17894" extrusionOk="0">
                <a:moveTo>
                  <a:pt x="0" y="0"/>
                </a:moveTo>
                <a:lnTo>
                  <a:pt x="0" y="17893"/>
                </a:lnTo>
                <a:lnTo>
                  <a:pt x="4877" y="17893"/>
                </a:lnTo>
                <a:lnTo>
                  <a:pt x="4877" y="0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11" name="Google Shape;3011;p31"/>
          <p:cNvSpPr/>
          <p:nvPr/>
        </p:nvSpPr>
        <p:spPr>
          <a:xfrm>
            <a:off x="3802018" y="4992510"/>
            <a:ext cx="613411" cy="1198980"/>
          </a:xfrm>
          <a:custGeom>
            <a:avLst/>
            <a:gdLst/>
            <a:ahLst/>
            <a:cxnLst/>
            <a:rect l="l" t="t" r="r" b="b"/>
            <a:pathLst>
              <a:path w="9786" h="17926" extrusionOk="0">
                <a:moveTo>
                  <a:pt x="0" y="1"/>
                </a:moveTo>
                <a:lnTo>
                  <a:pt x="0" y="17925"/>
                </a:lnTo>
                <a:lnTo>
                  <a:pt x="9786" y="17925"/>
                </a:lnTo>
                <a:lnTo>
                  <a:pt x="9786" y="1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12" name="Google Shape;3012;p31"/>
          <p:cNvSpPr/>
          <p:nvPr/>
        </p:nvSpPr>
        <p:spPr>
          <a:xfrm>
            <a:off x="3496351" y="4992518"/>
            <a:ext cx="321679" cy="1198980"/>
          </a:xfrm>
          <a:custGeom>
            <a:avLst/>
            <a:gdLst/>
            <a:ahLst/>
            <a:cxnLst/>
            <a:rect l="l" t="t" r="r" b="b"/>
            <a:pathLst>
              <a:path w="4878" h="17926" extrusionOk="0">
                <a:moveTo>
                  <a:pt x="0" y="1"/>
                </a:moveTo>
                <a:lnTo>
                  <a:pt x="0" y="17925"/>
                </a:lnTo>
                <a:lnTo>
                  <a:pt x="4877" y="17925"/>
                </a:lnTo>
                <a:lnTo>
                  <a:pt x="4877" y="1"/>
                </a:lnTo>
                <a:close/>
              </a:path>
            </a:pathLst>
          </a:custGeom>
          <a:solidFill>
            <a:srgbClr val="C7E5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13" name="Google Shape;3013;p31"/>
          <p:cNvSpPr/>
          <p:nvPr/>
        </p:nvSpPr>
        <p:spPr>
          <a:xfrm>
            <a:off x="4399490" y="4992518"/>
            <a:ext cx="321679" cy="1198980"/>
          </a:xfrm>
          <a:custGeom>
            <a:avLst/>
            <a:gdLst/>
            <a:ahLst/>
            <a:cxnLst/>
            <a:rect l="l" t="t" r="r" b="b"/>
            <a:pathLst>
              <a:path w="4878" h="17926" extrusionOk="0">
                <a:moveTo>
                  <a:pt x="0" y="1"/>
                </a:moveTo>
                <a:lnTo>
                  <a:pt x="0" y="17925"/>
                </a:lnTo>
                <a:lnTo>
                  <a:pt x="4877" y="17925"/>
                </a:lnTo>
                <a:lnTo>
                  <a:pt x="4877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14" name="Google Shape;3014;p31"/>
          <p:cNvSpPr/>
          <p:nvPr/>
        </p:nvSpPr>
        <p:spPr>
          <a:xfrm>
            <a:off x="3802018" y="3793699"/>
            <a:ext cx="613411" cy="1198913"/>
          </a:xfrm>
          <a:custGeom>
            <a:avLst/>
            <a:gdLst/>
            <a:ahLst/>
            <a:cxnLst/>
            <a:rect l="l" t="t" r="r" b="b"/>
            <a:pathLst>
              <a:path w="9786" h="17925" extrusionOk="0">
                <a:moveTo>
                  <a:pt x="0" y="0"/>
                </a:moveTo>
                <a:lnTo>
                  <a:pt x="0" y="17925"/>
                </a:lnTo>
                <a:lnTo>
                  <a:pt x="9786" y="17925"/>
                </a:lnTo>
                <a:lnTo>
                  <a:pt x="9786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15" name="Google Shape;3015;p31"/>
          <p:cNvSpPr/>
          <p:nvPr/>
        </p:nvSpPr>
        <p:spPr>
          <a:xfrm>
            <a:off x="3496351" y="3793704"/>
            <a:ext cx="321679" cy="1198913"/>
          </a:xfrm>
          <a:custGeom>
            <a:avLst/>
            <a:gdLst/>
            <a:ahLst/>
            <a:cxnLst/>
            <a:rect l="l" t="t" r="r" b="b"/>
            <a:pathLst>
              <a:path w="4878" h="17925" extrusionOk="0">
                <a:moveTo>
                  <a:pt x="0" y="0"/>
                </a:moveTo>
                <a:lnTo>
                  <a:pt x="0" y="17925"/>
                </a:lnTo>
                <a:lnTo>
                  <a:pt x="4877" y="17925"/>
                </a:lnTo>
                <a:lnTo>
                  <a:pt x="4877" y="0"/>
                </a:lnTo>
                <a:close/>
              </a:path>
            </a:pathLst>
          </a:custGeom>
          <a:solidFill>
            <a:srgbClr val="458A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16" name="Google Shape;3016;p31"/>
          <p:cNvSpPr/>
          <p:nvPr/>
        </p:nvSpPr>
        <p:spPr>
          <a:xfrm>
            <a:off x="4399490" y="3793704"/>
            <a:ext cx="321679" cy="1198913"/>
          </a:xfrm>
          <a:custGeom>
            <a:avLst/>
            <a:gdLst/>
            <a:ahLst/>
            <a:cxnLst/>
            <a:rect l="l" t="t" r="r" b="b"/>
            <a:pathLst>
              <a:path w="4878" h="17925" extrusionOk="0">
                <a:moveTo>
                  <a:pt x="0" y="0"/>
                </a:moveTo>
                <a:lnTo>
                  <a:pt x="0" y="17925"/>
                </a:lnTo>
                <a:lnTo>
                  <a:pt x="4877" y="17925"/>
                </a:lnTo>
                <a:lnTo>
                  <a:pt x="4877" y="0"/>
                </a:ln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17" name="Google Shape;3017;p31"/>
          <p:cNvSpPr/>
          <p:nvPr/>
        </p:nvSpPr>
        <p:spPr>
          <a:xfrm>
            <a:off x="3788103" y="3105273"/>
            <a:ext cx="641244" cy="499966"/>
          </a:xfrm>
          <a:custGeom>
            <a:avLst/>
            <a:gdLst/>
            <a:ahLst/>
            <a:cxnLst/>
            <a:rect l="l" t="t" r="r" b="b"/>
            <a:pathLst>
              <a:path w="10230" h="7475" extrusionOk="0">
                <a:moveTo>
                  <a:pt x="1" y="1"/>
                </a:moveTo>
                <a:lnTo>
                  <a:pt x="1" y="7475"/>
                </a:lnTo>
                <a:lnTo>
                  <a:pt x="10230" y="7475"/>
                </a:lnTo>
                <a:lnTo>
                  <a:pt x="10230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18" name="Google Shape;3018;p31"/>
          <p:cNvSpPr/>
          <p:nvPr/>
        </p:nvSpPr>
        <p:spPr>
          <a:xfrm>
            <a:off x="3466553" y="3105273"/>
            <a:ext cx="321624" cy="499966"/>
          </a:xfrm>
          <a:custGeom>
            <a:avLst/>
            <a:gdLst/>
            <a:ahLst/>
            <a:cxnLst/>
            <a:rect l="l" t="t" r="r" b="b"/>
            <a:pathLst>
              <a:path w="5131" h="7475" extrusionOk="0">
                <a:moveTo>
                  <a:pt x="0" y="1"/>
                </a:moveTo>
                <a:lnTo>
                  <a:pt x="0" y="7475"/>
                </a:lnTo>
                <a:lnTo>
                  <a:pt x="5131" y="7475"/>
                </a:lnTo>
                <a:lnTo>
                  <a:pt x="5131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19" name="Google Shape;3019;p31"/>
          <p:cNvSpPr/>
          <p:nvPr/>
        </p:nvSpPr>
        <p:spPr>
          <a:xfrm>
            <a:off x="4429262" y="3105273"/>
            <a:ext cx="321687" cy="499966"/>
          </a:xfrm>
          <a:custGeom>
            <a:avLst/>
            <a:gdLst/>
            <a:ahLst/>
            <a:cxnLst/>
            <a:rect l="l" t="t" r="r" b="b"/>
            <a:pathLst>
              <a:path w="5132" h="7475" extrusionOk="0">
                <a:moveTo>
                  <a:pt x="1" y="1"/>
                </a:moveTo>
                <a:lnTo>
                  <a:pt x="1" y="7475"/>
                </a:lnTo>
                <a:lnTo>
                  <a:pt x="5131" y="7475"/>
                </a:lnTo>
                <a:lnTo>
                  <a:pt x="5131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20" name="Google Shape;3020;p31"/>
          <p:cNvSpPr/>
          <p:nvPr/>
        </p:nvSpPr>
        <p:spPr>
          <a:xfrm>
            <a:off x="3466553" y="3338292"/>
            <a:ext cx="1284428" cy="33978"/>
          </a:xfrm>
          <a:custGeom>
            <a:avLst/>
            <a:gdLst/>
            <a:ahLst/>
            <a:cxnLst/>
            <a:rect l="l" t="t" r="r" b="b"/>
            <a:pathLst>
              <a:path w="20491" h="508" extrusionOk="0">
                <a:moveTo>
                  <a:pt x="0" y="0"/>
                </a:moveTo>
                <a:lnTo>
                  <a:pt x="0" y="507"/>
                </a:lnTo>
                <a:lnTo>
                  <a:pt x="20490" y="507"/>
                </a:lnTo>
                <a:lnTo>
                  <a:pt x="20490" y="0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21" name="Google Shape;3021;p31"/>
          <p:cNvSpPr/>
          <p:nvPr/>
        </p:nvSpPr>
        <p:spPr>
          <a:xfrm>
            <a:off x="3466553" y="3204860"/>
            <a:ext cx="1284428" cy="33911"/>
          </a:xfrm>
          <a:custGeom>
            <a:avLst/>
            <a:gdLst/>
            <a:ahLst/>
            <a:cxnLst/>
            <a:rect l="l" t="t" r="r" b="b"/>
            <a:pathLst>
              <a:path w="20491" h="507" extrusionOk="0">
                <a:moveTo>
                  <a:pt x="0" y="0"/>
                </a:moveTo>
                <a:lnTo>
                  <a:pt x="0" y="507"/>
                </a:lnTo>
                <a:lnTo>
                  <a:pt x="20490" y="507"/>
                </a:lnTo>
                <a:lnTo>
                  <a:pt x="20490" y="0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22" name="Google Shape;3022;p31"/>
          <p:cNvSpPr/>
          <p:nvPr/>
        </p:nvSpPr>
        <p:spPr>
          <a:xfrm>
            <a:off x="3466553" y="3469584"/>
            <a:ext cx="1284428" cy="33978"/>
          </a:xfrm>
          <a:custGeom>
            <a:avLst/>
            <a:gdLst/>
            <a:ahLst/>
            <a:cxnLst/>
            <a:rect l="l" t="t" r="r" b="b"/>
            <a:pathLst>
              <a:path w="20491" h="508" extrusionOk="0">
                <a:moveTo>
                  <a:pt x="0" y="1"/>
                </a:moveTo>
                <a:lnTo>
                  <a:pt x="0" y="508"/>
                </a:lnTo>
                <a:lnTo>
                  <a:pt x="20490" y="508"/>
                </a:lnTo>
                <a:lnTo>
                  <a:pt x="20490" y="1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23" name="Google Shape;3023;p31"/>
          <p:cNvSpPr/>
          <p:nvPr/>
        </p:nvSpPr>
        <p:spPr>
          <a:xfrm>
            <a:off x="3754381" y="2916798"/>
            <a:ext cx="708752" cy="188549"/>
          </a:xfrm>
          <a:custGeom>
            <a:avLst/>
            <a:gdLst/>
            <a:ahLst/>
            <a:cxnLst/>
            <a:rect l="l" t="t" r="r" b="b"/>
            <a:pathLst>
              <a:path w="11307" h="2819" extrusionOk="0">
                <a:moveTo>
                  <a:pt x="0" y="0"/>
                </a:moveTo>
                <a:lnTo>
                  <a:pt x="0" y="2819"/>
                </a:lnTo>
                <a:lnTo>
                  <a:pt x="11306" y="2819"/>
                </a:lnTo>
                <a:lnTo>
                  <a:pt x="11306" y="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24" name="Google Shape;3024;p31"/>
          <p:cNvSpPr/>
          <p:nvPr/>
        </p:nvSpPr>
        <p:spPr>
          <a:xfrm>
            <a:off x="3399045" y="2916798"/>
            <a:ext cx="355411" cy="188549"/>
          </a:xfrm>
          <a:custGeom>
            <a:avLst/>
            <a:gdLst/>
            <a:ahLst/>
            <a:cxnLst/>
            <a:rect l="l" t="t" r="r" b="b"/>
            <a:pathLst>
              <a:path w="5670" h="2819" extrusionOk="0">
                <a:moveTo>
                  <a:pt x="0" y="0"/>
                </a:moveTo>
                <a:lnTo>
                  <a:pt x="0" y="2819"/>
                </a:lnTo>
                <a:lnTo>
                  <a:pt x="5669" y="2819"/>
                </a:lnTo>
                <a:lnTo>
                  <a:pt x="5669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25" name="Google Shape;3025;p31"/>
          <p:cNvSpPr/>
          <p:nvPr/>
        </p:nvSpPr>
        <p:spPr>
          <a:xfrm>
            <a:off x="4463048" y="2916798"/>
            <a:ext cx="353404" cy="188549"/>
          </a:xfrm>
          <a:custGeom>
            <a:avLst/>
            <a:gdLst/>
            <a:ahLst/>
            <a:cxnLst/>
            <a:rect l="l" t="t" r="r" b="b"/>
            <a:pathLst>
              <a:path w="5638" h="2819" extrusionOk="0">
                <a:moveTo>
                  <a:pt x="0" y="0"/>
                </a:moveTo>
                <a:lnTo>
                  <a:pt x="0" y="2819"/>
                </a:lnTo>
                <a:lnTo>
                  <a:pt x="5637" y="2819"/>
                </a:lnTo>
                <a:lnTo>
                  <a:pt x="5637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26" name="Google Shape;3026;p31"/>
          <p:cNvSpPr/>
          <p:nvPr/>
        </p:nvSpPr>
        <p:spPr>
          <a:xfrm>
            <a:off x="3754381" y="3605157"/>
            <a:ext cx="708752" cy="188616"/>
          </a:xfrm>
          <a:custGeom>
            <a:avLst/>
            <a:gdLst/>
            <a:ahLst/>
            <a:cxnLst/>
            <a:rect l="l" t="t" r="r" b="b"/>
            <a:pathLst>
              <a:path w="11307" h="2820" extrusionOk="0">
                <a:moveTo>
                  <a:pt x="0" y="1"/>
                </a:moveTo>
                <a:lnTo>
                  <a:pt x="0" y="2819"/>
                </a:lnTo>
                <a:lnTo>
                  <a:pt x="11306" y="2819"/>
                </a:lnTo>
                <a:lnTo>
                  <a:pt x="11306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27" name="Google Shape;3027;p31"/>
          <p:cNvSpPr/>
          <p:nvPr/>
        </p:nvSpPr>
        <p:spPr>
          <a:xfrm>
            <a:off x="3399045" y="3605157"/>
            <a:ext cx="355411" cy="188616"/>
          </a:xfrm>
          <a:custGeom>
            <a:avLst/>
            <a:gdLst/>
            <a:ahLst/>
            <a:cxnLst/>
            <a:rect l="l" t="t" r="r" b="b"/>
            <a:pathLst>
              <a:path w="5670" h="2820" extrusionOk="0">
                <a:moveTo>
                  <a:pt x="0" y="1"/>
                </a:moveTo>
                <a:lnTo>
                  <a:pt x="0" y="2819"/>
                </a:lnTo>
                <a:lnTo>
                  <a:pt x="5669" y="2819"/>
                </a:lnTo>
                <a:lnTo>
                  <a:pt x="5669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28" name="Google Shape;3028;p31"/>
          <p:cNvSpPr/>
          <p:nvPr/>
        </p:nvSpPr>
        <p:spPr>
          <a:xfrm>
            <a:off x="4463048" y="3605157"/>
            <a:ext cx="353404" cy="188616"/>
          </a:xfrm>
          <a:custGeom>
            <a:avLst/>
            <a:gdLst/>
            <a:ahLst/>
            <a:cxnLst/>
            <a:rect l="l" t="t" r="r" b="b"/>
            <a:pathLst>
              <a:path w="5638" h="2820" extrusionOk="0">
                <a:moveTo>
                  <a:pt x="0" y="1"/>
                </a:moveTo>
                <a:lnTo>
                  <a:pt x="0" y="2819"/>
                </a:lnTo>
                <a:lnTo>
                  <a:pt x="5637" y="2819"/>
                </a:lnTo>
                <a:lnTo>
                  <a:pt x="5637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29" name="Google Shape;3029;p31"/>
          <p:cNvSpPr/>
          <p:nvPr/>
        </p:nvSpPr>
        <p:spPr>
          <a:xfrm>
            <a:off x="3496325" y="2175467"/>
            <a:ext cx="305765" cy="741420"/>
          </a:xfrm>
          <a:custGeom>
            <a:avLst/>
            <a:gdLst/>
            <a:ahLst/>
            <a:cxnLst/>
            <a:rect l="l" t="t" r="r" b="b"/>
            <a:pathLst>
              <a:path w="4878" h="11085" extrusionOk="0">
                <a:moveTo>
                  <a:pt x="1742" y="0"/>
                </a:moveTo>
                <a:cubicBezTo>
                  <a:pt x="792" y="0"/>
                  <a:pt x="0" y="792"/>
                  <a:pt x="0" y="1774"/>
                </a:cubicBezTo>
                <a:lnTo>
                  <a:pt x="0" y="11084"/>
                </a:lnTo>
                <a:lnTo>
                  <a:pt x="4877" y="11084"/>
                </a:lnTo>
                <a:lnTo>
                  <a:pt x="4877" y="0"/>
                </a:lnTo>
                <a:close/>
              </a:path>
            </a:pathLst>
          </a:custGeom>
          <a:solidFill>
            <a:srgbClr val="78212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30" name="Google Shape;3030;p31"/>
          <p:cNvSpPr/>
          <p:nvPr/>
        </p:nvSpPr>
        <p:spPr>
          <a:xfrm>
            <a:off x="3802018" y="2175467"/>
            <a:ext cx="613411" cy="741420"/>
          </a:xfrm>
          <a:custGeom>
            <a:avLst/>
            <a:gdLst/>
            <a:ahLst/>
            <a:cxnLst/>
            <a:rect l="l" t="t" r="r" b="b"/>
            <a:pathLst>
              <a:path w="9786" h="11085" extrusionOk="0">
                <a:moveTo>
                  <a:pt x="0" y="0"/>
                </a:moveTo>
                <a:lnTo>
                  <a:pt x="0" y="11084"/>
                </a:lnTo>
                <a:lnTo>
                  <a:pt x="9786" y="11084"/>
                </a:lnTo>
                <a:lnTo>
                  <a:pt x="9786" y="0"/>
                </a:lnTo>
                <a:close/>
              </a:path>
            </a:pathLst>
          </a:custGeom>
          <a:solidFill>
            <a:srgbClr val="63160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31" name="Google Shape;3031;p31"/>
          <p:cNvSpPr/>
          <p:nvPr/>
        </p:nvSpPr>
        <p:spPr>
          <a:xfrm>
            <a:off x="4415409" y="2175467"/>
            <a:ext cx="305765" cy="741420"/>
          </a:xfrm>
          <a:custGeom>
            <a:avLst/>
            <a:gdLst/>
            <a:ahLst/>
            <a:cxnLst/>
            <a:rect l="l" t="t" r="r" b="b"/>
            <a:pathLst>
              <a:path w="4878" h="11085" extrusionOk="0">
                <a:moveTo>
                  <a:pt x="0" y="0"/>
                </a:moveTo>
                <a:lnTo>
                  <a:pt x="0" y="11084"/>
                </a:lnTo>
                <a:lnTo>
                  <a:pt x="4877" y="11084"/>
                </a:lnTo>
                <a:lnTo>
                  <a:pt x="4877" y="1774"/>
                </a:lnTo>
                <a:cubicBezTo>
                  <a:pt x="4877" y="792"/>
                  <a:pt x="4085" y="0"/>
                  <a:pt x="3104" y="0"/>
                </a:cubicBezTo>
                <a:close/>
              </a:path>
            </a:pathLst>
          </a:custGeom>
          <a:solidFill>
            <a:srgbClr val="5B120E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32" name="Google Shape;3032;p31"/>
          <p:cNvSpPr/>
          <p:nvPr/>
        </p:nvSpPr>
        <p:spPr>
          <a:xfrm>
            <a:off x="3627327" y="2308898"/>
            <a:ext cx="962804" cy="57254"/>
          </a:xfrm>
          <a:custGeom>
            <a:avLst/>
            <a:gdLst/>
            <a:ahLst/>
            <a:cxnLst/>
            <a:rect l="l" t="t" r="r" b="b"/>
            <a:pathLst>
              <a:path w="15360" h="856" extrusionOk="0">
                <a:moveTo>
                  <a:pt x="412" y="0"/>
                </a:moveTo>
                <a:cubicBezTo>
                  <a:pt x="190" y="0"/>
                  <a:pt x="0" y="190"/>
                  <a:pt x="0" y="444"/>
                </a:cubicBezTo>
                <a:cubicBezTo>
                  <a:pt x="0" y="665"/>
                  <a:pt x="190" y="855"/>
                  <a:pt x="412" y="855"/>
                </a:cubicBezTo>
                <a:lnTo>
                  <a:pt x="14948" y="855"/>
                </a:lnTo>
                <a:cubicBezTo>
                  <a:pt x="15170" y="855"/>
                  <a:pt x="15360" y="665"/>
                  <a:pt x="15360" y="444"/>
                </a:cubicBezTo>
                <a:cubicBezTo>
                  <a:pt x="15360" y="190"/>
                  <a:pt x="15170" y="0"/>
                  <a:pt x="1494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33" name="Google Shape;3033;p31"/>
          <p:cNvSpPr/>
          <p:nvPr/>
        </p:nvSpPr>
        <p:spPr>
          <a:xfrm>
            <a:off x="3802018" y="8436579"/>
            <a:ext cx="613411" cy="684233"/>
          </a:xfrm>
          <a:custGeom>
            <a:avLst/>
            <a:gdLst/>
            <a:ahLst/>
            <a:cxnLst/>
            <a:rect l="l" t="t" r="r" b="b"/>
            <a:pathLst>
              <a:path w="9786" h="10230" extrusionOk="0">
                <a:moveTo>
                  <a:pt x="4877" y="0"/>
                </a:moveTo>
                <a:lnTo>
                  <a:pt x="0" y="2249"/>
                </a:lnTo>
                <a:lnTo>
                  <a:pt x="4877" y="10229"/>
                </a:lnTo>
                <a:lnTo>
                  <a:pt x="9786" y="2249"/>
                </a:lnTo>
                <a:lnTo>
                  <a:pt x="4877" y="0"/>
                </a:ln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34" name="Google Shape;3034;p31"/>
          <p:cNvSpPr/>
          <p:nvPr/>
        </p:nvSpPr>
        <p:spPr>
          <a:xfrm>
            <a:off x="4415409" y="8436578"/>
            <a:ext cx="305765" cy="457561"/>
          </a:xfrm>
          <a:custGeom>
            <a:avLst/>
            <a:gdLst/>
            <a:ahLst/>
            <a:cxnLst/>
            <a:rect l="l" t="t" r="r" b="b"/>
            <a:pathLst>
              <a:path w="4878" h="6841" extrusionOk="0">
                <a:moveTo>
                  <a:pt x="2470" y="0"/>
                </a:moveTo>
                <a:lnTo>
                  <a:pt x="0" y="2249"/>
                </a:lnTo>
                <a:lnTo>
                  <a:pt x="3104" y="6841"/>
                </a:lnTo>
                <a:lnTo>
                  <a:pt x="4877" y="2249"/>
                </a:lnTo>
                <a:lnTo>
                  <a:pt x="2470" y="0"/>
                </a:lnTo>
                <a:close/>
              </a:path>
            </a:pathLst>
          </a:custGeom>
          <a:solidFill>
            <a:srgbClr val="AA2C0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35" name="Google Shape;3035;p31"/>
          <p:cNvSpPr/>
          <p:nvPr/>
        </p:nvSpPr>
        <p:spPr>
          <a:xfrm>
            <a:off x="3496325" y="8436578"/>
            <a:ext cx="305765" cy="457561"/>
          </a:xfrm>
          <a:custGeom>
            <a:avLst/>
            <a:gdLst/>
            <a:ahLst/>
            <a:cxnLst/>
            <a:rect l="l" t="t" r="r" b="b"/>
            <a:pathLst>
              <a:path w="4878" h="6841" extrusionOk="0">
                <a:moveTo>
                  <a:pt x="2502" y="0"/>
                </a:moveTo>
                <a:lnTo>
                  <a:pt x="0" y="2249"/>
                </a:lnTo>
                <a:lnTo>
                  <a:pt x="1774" y="6841"/>
                </a:lnTo>
                <a:lnTo>
                  <a:pt x="4877" y="2249"/>
                </a:lnTo>
                <a:lnTo>
                  <a:pt x="2502" y="0"/>
                </a:lnTo>
                <a:close/>
              </a:path>
            </a:pathLst>
          </a:custGeom>
          <a:solidFill>
            <a:srgbClr val="BC462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36" name="Google Shape;3036;p31"/>
          <p:cNvSpPr/>
          <p:nvPr/>
        </p:nvSpPr>
        <p:spPr>
          <a:xfrm>
            <a:off x="3383189" y="2385145"/>
            <a:ext cx="1463074" cy="720218"/>
          </a:xfrm>
          <a:custGeom>
            <a:avLst/>
            <a:gdLst/>
            <a:ahLst/>
            <a:cxnLst/>
            <a:rect l="l" t="t" r="r" b="b"/>
            <a:pathLst>
              <a:path w="23341" h="10768" extrusionOk="0">
                <a:moveTo>
                  <a:pt x="23309" y="0"/>
                </a:moveTo>
                <a:lnTo>
                  <a:pt x="0" y="64"/>
                </a:lnTo>
                <a:lnTo>
                  <a:pt x="0" y="10768"/>
                </a:lnTo>
                <a:lnTo>
                  <a:pt x="23340" y="10768"/>
                </a:lnTo>
                <a:lnTo>
                  <a:pt x="23309" y="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37" name="Google Shape;3037;p31"/>
          <p:cNvSpPr/>
          <p:nvPr/>
        </p:nvSpPr>
        <p:spPr>
          <a:xfrm>
            <a:off x="3383188" y="2385146"/>
            <a:ext cx="1461069" cy="538089"/>
          </a:xfrm>
          <a:custGeom>
            <a:avLst/>
            <a:gdLst/>
            <a:ahLst/>
            <a:cxnLst/>
            <a:rect l="l" t="t" r="r" b="b"/>
            <a:pathLst>
              <a:path w="23309" h="8045" extrusionOk="0">
                <a:moveTo>
                  <a:pt x="23309" y="0"/>
                </a:moveTo>
                <a:lnTo>
                  <a:pt x="0" y="64"/>
                </a:lnTo>
                <a:lnTo>
                  <a:pt x="0" y="4624"/>
                </a:lnTo>
                <a:lnTo>
                  <a:pt x="11591" y="8044"/>
                </a:lnTo>
                <a:lnTo>
                  <a:pt x="23309" y="4529"/>
                </a:lnTo>
                <a:lnTo>
                  <a:pt x="2330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38" name="Google Shape;3038;p31"/>
          <p:cNvSpPr/>
          <p:nvPr/>
        </p:nvSpPr>
        <p:spPr>
          <a:xfrm>
            <a:off x="2839245" y="1999630"/>
            <a:ext cx="2539020" cy="800747"/>
          </a:xfrm>
          <a:custGeom>
            <a:avLst/>
            <a:gdLst/>
            <a:ahLst/>
            <a:cxnLst/>
            <a:rect l="l" t="t" r="r" b="b"/>
            <a:pathLst>
              <a:path w="40506" h="11972" extrusionOk="0">
                <a:moveTo>
                  <a:pt x="20237" y="1"/>
                </a:moveTo>
                <a:lnTo>
                  <a:pt x="1" y="6018"/>
                </a:lnTo>
                <a:lnTo>
                  <a:pt x="20269" y="11972"/>
                </a:lnTo>
                <a:lnTo>
                  <a:pt x="40506" y="5954"/>
                </a:lnTo>
                <a:lnTo>
                  <a:pt x="20237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39" name="Google Shape;3039;p31"/>
          <p:cNvSpPr/>
          <p:nvPr/>
        </p:nvSpPr>
        <p:spPr>
          <a:xfrm>
            <a:off x="2839245" y="2344881"/>
            <a:ext cx="2539020" cy="57254"/>
          </a:xfrm>
          <a:custGeom>
            <a:avLst/>
            <a:gdLst/>
            <a:ahLst/>
            <a:cxnLst/>
            <a:rect l="l" t="t" r="r" b="b"/>
            <a:pathLst>
              <a:path w="40506" h="856" extrusionOk="0">
                <a:moveTo>
                  <a:pt x="40506" y="1"/>
                </a:moveTo>
                <a:lnTo>
                  <a:pt x="1" y="96"/>
                </a:lnTo>
                <a:lnTo>
                  <a:pt x="1" y="856"/>
                </a:lnTo>
                <a:lnTo>
                  <a:pt x="40506" y="792"/>
                </a:lnTo>
                <a:lnTo>
                  <a:pt x="40506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40" name="Google Shape;3040;p31"/>
          <p:cNvSpPr/>
          <p:nvPr/>
        </p:nvSpPr>
        <p:spPr>
          <a:xfrm>
            <a:off x="2839245" y="1948800"/>
            <a:ext cx="2539020" cy="800747"/>
          </a:xfrm>
          <a:custGeom>
            <a:avLst/>
            <a:gdLst/>
            <a:ahLst/>
            <a:cxnLst/>
            <a:rect l="l" t="t" r="r" b="b"/>
            <a:pathLst>
              <a:path w="40506" h="11972" extrusionOk="0">
                <a:moveTo>
                  <a:pt x="20237" y="1"/>
                </a:moveTo>
                <a:lnTo>
                  <a:pt x="1" y="6018"/>
                </a:lnTo>
                <a:lnTo>
                  <a:pt x="20269" y="11971"/>
                </a:lnTo>
                <a:lnTo>
                  <a:pt x="40506" y="5923"/>
                </a:lnTo>
                <a:lnTo>
                  <a:pt x="20237" y="1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41" name="Google Shape;3041;p31"/>
          <p:cNvSpPr/>
          <p:nvPr/>
        </p:nvSpPr>
        <p:spPr>
          <a:xfrm>
            <a:off x="4107712" y="2311038"/>
            <a:ext cx="889404" cy="167347"/>
          </a:xfrm>
          <a:custGeom>
            <a:avLst/>
            <a:gdLst/>
            <a:ahLst/>
            <a:cxnLst/>
            <a:rect l="l" t="t" r="r" b="b"/>
            <a:pathLst>
              <a:path w="14189" h="2502" extrusionOk="0">
                <a:moveTo>
                  <a:pt x="285" y="0"/>
                </a:moveTo>
                <a:cubicBezTo>
                  <a:pt x="159" y="0"/>
                  <a:pt x="32" y="63"/>
                  <a:pt x="0" y="190"/>
                </a:cubicBezTo>
                <a:cubicBezTo>
                  <a:pt x="0" y="317"/>
                  <a:pt x="95" y="443"/>
                  <a:pt x="222" y="475"/>
                </a:cubicBezTo>
                <a:lnTo>
                  <a:pt x="13650" y="2502"/>
                </a:lnTo>
                <a:lnTo>
                  <a:pt x="14188" y="2344"/>
                </a:lnTo>
                <a:lnTo>
                  <a:pt x="14188" y="2312"/>
                </a:lnTo>
                <a:cubicBezTo>
                  <a:pt x="14188" y="2185"/>
                  <a:pt x="14093" y="2090"/>
                  <a:pt x="13966" y="2090"/>
                </a:cubicBezTo>
                <a:lnTo>
                  <a:pt x="285" y="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42" name="Google Shape;3042;p31"/>
          <p:cNvSpPr/>
          <p:nvPr/>
        </p:nvSpPr>
        <p:spPr>
          <a:xfrm>
            <a:off x="4899742" y="2984148"/>
            <a:ext cx="260822" cy="312018"/>
          </a:xfrm>
          <a:custGeom>
            <a:avLst/>
            <a:gdLst/>
            <a:ahLst/>
            <a:cxnLst/>
            <a:rect l="l" t="t" r="r" b="b"/>
            <a:pathLst>
              <a:path w="4161" h="4665" extrusionOk="0">
                <a:moveTo>
                  <a:pt x="2081" y="1"/>
                </a:moveTo>
                <a:cubicBezTo>
                  <a:pt x="1845" y="1"/>
                  <a:pt x="1584" y="42"/>
                  <a:pt x="1299" y="133"/>
                </a:cubicBezTo>
                <a:cubicBezTo>
                  <a:pt x="1299" y="133"/>
                  <a:pt x="0" y="545"/>
                  <a:pt x="665" y="1844"/>
                </a:cubicBezTo>
                <a:cubicBezTo>
                  <a:pt x="1299" y="3174"/>
                  <a:pt x="1932" y="4029"/>
                  <a:pt x="475" y="4662"/>
                </a:cubicBezTo>
                <a:cubicBezTo>
                  <a:pt x="475" y="4662"/>
                  <a:pt x="517" y="4665"/>
                  <a:pt x="591" y="4665"/>
                </a:cubicBezTo>
                <a:cubicBezTo>
                  <a:pt x="1024" y="4665"/>
                  <a:pt x="2572" y="4572"/>
                  <a:pt x="3357" y="3300"/>
                </a:cubicBezTo>
                <a:cubicBezTo>
                  <a:pt x="4161" y="2026"/>
                  <a:pt x="3728" y="1"/>
                  <a:pt x="2081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43" name="Google Shape;3043;p31"/>
          <p:cNvSpPr/>
          <p:nvPr/>
        </p:nvSpPr>
        <p:spPr>
          <a:xfrm>
            <a:off x="4929516" y="3003611"/>
            <a:ext cx="218385" cy="292555"/>
          </a:xfrm>
          <a:custGeom>
            <a:avLst/>
            <a:gdLst/>
            <a:ahLst/>
            <a:cxnLst/>
            <a:rect l="l" t="t" r="r" b="b"/>
            <a:pathLst>
              <a:path w="3484" h="4374" extrusionOk="0">
                <a:moveTo>
                  <a:pt x="2534" y="1"/>
                </a:moveTo>
                <a:cubicBezTo>
                  <a:pt x="2882" y="697"/>
                  <a:pt x="2851" y="1679"/>
                  <a:pt x="2375" y="2439"/>
                </a:cubicBezTo>
                <a:cubicBezTo>
                  <a:pt x="1995" y="3041"/>
                  <a:pt x="1394" y="3389"/>
                  <a:pt x="855" y="3579"/>
                </a:cubicBezTo>
                <a:cubicBezTo>
                  <a:pt x="792" y="3896"/>
                  <a:pt x="539" y="4149"/>
                  <a:pt x="0" y="4371"/>
                </a:cubicBezTo>
                <a:cubicBezTo>
                  <a:pt x="0" y="4371"/>
                  <a:pt x="42" y="4374"/>
                  <a:pt x="116" y="4374"/>
                </a:cubicBezTo>
                <a:cubicBezTo>
                  <a:pt x="549" y="4374"/>
                  <a:pt x="2097" y="4281"/>
                  <a:pt x="2882" y="3009"/>
                </a:cubicBezTo>
                <a:cubicBezTo>
                  <a:pt x="3484" y="2028"/>
                  <a:pt x="3389" y="602"/>
                  <a:pt x="2534" y="1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44" name="Google Shape;3044;p31"/>
          <p:cNvSpPr/>
          <p:nvPr/>
        </p:nvSpPr>
        <p:spPr>
          <a:xfrm>
            <a:off x="4089848" y="2293648"/>
            <a:ext cx="937042" cy="688916"/>
          </a:xfrm>
          <a:custGeom>
            <a:avLst/>
            <a:gdLst/>
            <a:ahLst/>
            <a:cxnLst/>
            <a:rect l="l" t="t" r="r" b="b"/>
            <a:pathLst>
              <a:path w="14949" h="10300" extrusionOk="0">
                <a:moveTo>
                  <a:pt x="267" y="1"/>
                </a:moveTo>
                <a:cubicBezTo>
                  <a:pt x="159" y="1"/>
                  <a:pt x="59" y="87"/>
                  <a:pt x="32" y="197"/>
                </a:cubicBezTo>
                <a:cubicBezTo>
                  <a:pt x="0" y="323"/>
                  <a:pt x="95" y="450"/>
                  <a:pt x="222" y="450"/>
                </a:cubicBezTo>
                <a:lnTo>
                  <a:pt x="14441" y="2604"/>
                </a:lnTo>
                <a:lnTo>
                  <a:pt x="14473" y="10077"/>
                </a:lnTo>
                <a:cubicBezTo>
                  <a:pt x="14473" y="10204"/>
                  <a:pt x="14568" y="10299"/>
                  <a:pt x="14726" y="10299"/>
                </a:cubicBezTo>
                <a:cubicBezTo>
                  <a:pt x="14853" y="10299"/>
                  <a:pt x="14948" y="10172"/>
                  <a:pt x="14948" y="10077"/>
                </a:cubicBezTo>
                <a:lnTo>
                  <a:pt x="14948" y="2414"/>
                </a:lnTo>
                <a:cubicBezTo>
                  <a:pt x="14948" y="2318"/>
                  <a:pt x="14853" y="2223"/>
                  <a:pt x="14726" y="2192"/>
                </a:cubicBezTo>
                <a:lnTo>
                  <a:pt x="317" y="7"/>
                </a:lnTo>
                <a:cubicBezTo>
                  <a:pt x="300" y="3"/>
                  <a:pt x="284" y="1"/>
                  <a:pt x="267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45" name="Google Shape;3045;p31"/>
          <p:cNvSpPr/>
          <p:nvPr/>
        </p:nvSpPr>
        <p:spPr>
          <a:xfrm>
            <a:off x="4997024" y="2876534"/>
            <a:ext cx="29838" cy="106012"/>
          </a:xfrm>
          <a:custGeom>
            <a:avLst/>
            <a:gdLst/>
            <a:ahLst/>
            <a:cxnLst/>
            <a:rect l="l" t="t" r="r" b="b"/>
            <a:pathLst>
              <a:path w="476" h="1585" extrusionOk="0">
                <a:moveTo>
                  <a:pt x="222" y="1"/>
                </a:moveTo>
                <a:cubicBezTo>
                  <a:pt x="158" y="1"/>
                  <a:pt x="63" y="32"/>
                  <a:pt x="0" y="32"/>
                </a:cubicBezTo>
                <a:lnTo>
                  <a:pt x="0" y="1362"/>
                </a:lnTo>
                <a:cubicBezTo>
                  <a:pt x="0" y="1489"/>
                  <a:pt x="95" y="1584"/>
                  <a:pt x="253" y="1584"/>
                </a:cubicBezTo>
                <a:cubicBezTo>
                  <a:pt x="380" y="1584"/>
                  <a:pt x="475" y="1489"/>
                  <a:pt x="475" y="1362"/>
                </a:cubicBezTo>
                <a:lnTo>
                  <a:pt x="475" y="32"/>
                </a:lnTo>
                <a:cubicBezTo>
                  <a:pt x="412" y="32"/>
                  <a:pt x="317" y="1"/>
                  <a:pt x="222" y="1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46" name="Google Shape;3046;p31"/>
          <p:cNvSpPr/>
          <p:nvPr/>
        </p:nvSpPr>
        <p:spPr>
          <a:xfrm>
            <a:off x="4947380" y="2914658"/>
            <a:ext cx="129063" cy="125074"/>
          </a:xfrm>
          <a:custGeom>
            <a:avLst/>
            <a:gdLst/>
            <a:ahLst/>
            <a:cxnLst/>
            <a:rect l="l" t="t" r="r" b="b"/>
            <a:pathLst>
              <a:path w="2059" h="1870" extrusionOk="0">
                <a:moveTo>
                  <a:pt x="1045" y="1"/>
                </a:moveTo>
                <a:cubicBezTo>
                  <a:pt x="475" y="1"/>
                  <a:pt x="0" y="412"/>
                  <a:pt x="0" y="951"/>
                </a:cubicBezTo>
                <a:cubicBezTo>
                  <a:pt x="0" y="1457"/>
                  <a:pt x="475" y="1869"/>
                  <a:pt x="1045" y="1869"/>
                </a:cubicBezTo>
                <a:cubicBezTo>
                  <a:pt x="1615" y="1869"/>
                  <a:pt x="2059" y="1457"/>
                  <a:pt x="2059" y="951"/>
                </a:cubicBezTo>
                <a:cubicBezTo>
                  <a:pt x="2059" y="412"/>
                  <a:pt x="1584" y="1"/>
                  <a:pt x="1045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47" name="Google Shape;3047;p31"/>
          <p:cNvSpPr/>
          <p:nvPr/>
        </p:nvSpPr>
        <p:spPr>
          <a:xfrm>
            <a:off x="4947380" y="2950706"/>
            <a:ext cx="129063" cy="91098"/>
          </a:xfrm>
          <a:custGeom>
            <a:avLst/>
            <a:gdLst/>
            <a:ahLst/>
            <a:cxnLst/>
            <a:rect l="l" t="t" r="r" b="b"/>
            <a:pathLst>
              <a:path w="2059" h="1362" extrusionOk="0">
                <a:moveTo>
                  <a:pt x="1932" y="0"/>
                </a:moveTo>
                <a:cubicBezTo>
                  <a:pt x="1900" y="475"/>
                  <a:pt x="1457" y="823"/>
                  <a:pt x="919" y="823"/>
                </a:cubicBezTo>
                <a:cubicBezTo>
                  <a:pt x="539" y="823"/>
                  <a:pt x="190" y="633"/>
                  <a:pt x="0" y="317"/>
                </a:cubicBezTo>
                <a:cubicBezTo>
                  <a:pt x="0" y="348"/>
                  <a:pt x="0" y="380"/>
                  <a:pt x="0" y="412"/>
                </a:cubicBezTo>
                <a:cubicBezTo>
                  <a:pt x="0" y="918"/>
                  <a:pt x="475" y="1362"/>
                  <a:pt x="1045" y="1362"/>
                </a:cubicBezTo>
                <a:cubicBezTo>
                  <a:pt x="1615" y="1362"/>
                  <a:pt x="2059" y="918"/>
                  <a:pt x="2059" y="412"/>
                </a:cubicBezTo>
                <a:cubicBezTo>
                  <a:pt x="2059" y="253"/>
                  <a:pt x="2027" y="127"/>
                  <a:pt x="1932" y="0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48" name="Google Shape;3048;p31"/>
          <p:cNvSpPr/>
          <p:nvPr/>
        </p:nvSpPr>
        <p:spPr>
          <a:xfrm>
            <a:off x="4625765" y="7888004"/>
            <a:ext cx="190681" cy="201258"/>
          </a:xfrm>
          <a:custGeom>
            <a:avLst/>
            <a:gdLst/>
            <a:ahLst/>
            <a:cxnLst/>
            <a:rect l="l" t="t" r="r" b="b"/>
            <a:pathLst>
              <a:path w="3042" h="3009" extrusionOk="0">
                <a:moveTo>
                  <a:pt x="1521" y="0"/>
                </a:moveTo>
                <a:cubicBezTo>
                  <a:pt x="698" y="0"/>
                  <a:pt x="1" y="665"/>
                  <a:pt x="1" y="1489"/>
                </a:cubicBezTo>
                <a:cubicBezTo>
                  <a:pt x="1" y="2344"/>
                  <a:pt x="698" y="3009"/>
                  <a:pt x="1521" y="3009"/>
                </a:cubicBezTo>
                <a:cubicBezTo>
                  <a:pt x="2344" y="3009"/>
                  <a:pt x="3041" y="2344"/>
                  <a:pt x="3041" y="1489"/>
                </a:cubicBezTo>
                <a:cubicBezTo>
                  <a:pt x="3041" y="665"/>
                  <a:pt x="2344" y="0"/>
                  <a:pt x="1521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49" name="Google Shape;3049;p31"/>
          <p:cNvSpPr/>
          <p:nvPr/>
        </p:nvSpPr>
        <p:spPr>
          <a:xfrm>
            <a:off x="4625765" y="6697620"/>
            <a:ext cx="190681" cy="203398"/>
          </a:xfrm>
          <a:custGeom>
            <a:avLst/>
            <a:gdLst/>
            <a:ahLst/>
            <a:cxnLst/>
            <a:rect l="l" t="t" r="r" b="b"/>
            <a:pathLst>
              <a:path w="3042" h="3041" extrusionOk="0">
                <a:moveTo>
                  <a:pt x="1521" y="0"/>
                </a:moveTo>
                <a:cubicBezTo>
                  <a:pt x="698" y="0"/>
                  <a:pt x="1" y="697"/>
                  <a:pt x="1" y="1520"/>
                </a:cubicBezTo>
                <a:cubicBezTo>
                  <a:pt x="1" y="2344"/>
                  <a:pt x="698" y="3041"/>
                  <a:pt x="1521" y="3041"/>
                </a:cubicBezTo>
                <a:cubicBezTo>
                  <a:pt x="2344" y="3041"/>
                  <a:pt x="3041" y="2344"/>
                  <a:pt x="3041" y="1520"/>
                </a:cubicBezTo>
                <a:cubicBezTo>
                  <a:pt x="3041" y="697"/>
                  <a:pt x="2344" y="0"/>
                  <a:pt x="1521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50" name="Google Shape;3050;p31"/>
          <p:cNvSpPr/>
          <p:nvPr/>
        </p:nvSpPr>
        <p:spPr>
          <a:xfrm>
            <a:off x="4625765" y="5490318"/>
            <a:ext cx="190681" cy="203398"/>
          </a:xfrm>
          <a:custGeom>
            <a:avLst/>
            <a:gdLst/>
            <a:ahLst/>
            <a:cxnLst/>
            <a:rect l="l" t="t" r="r" b="b"/>
            <a:pathLst>
              <a:path w="3042" h="3041" extrusionOk="0">
                <a:moveTo>
                  <a:pt x="1521" y="0"/>
                </a:moveTo>
                <a:cubicBezTo>
                  <a:pt x="698" y="0"/>
                  <a:pt x="1" y="665"/>
                  <a:pt x="1" y="1520"/>
                </a:cubicBezTo>
                <a:cubicBezTo>
                  <a:pt x="1" y="2344"/>
                  <a:pt x="698" y="3040"/>
                  <a:pt x="1521" y="3040"/>
                </a:cubicBezTo>
                <a:cubicBezTo>
                  <a:pt x="2344" y="3040"/>
                  <a:pt x="3041" y="2344"/>
                  <a:pt x="3041" y="1520"/>
                </a:cubicBezTo>
                <a:cubicBezTo>
                  <a:pt x="3041" y="665"/>
                  <a:pt x="2344" y="0"/>
                  <a:pt x="1521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51" name="Google Shape;3051;p31"/>
          <p:cNvSpPr/>
          <p:nvPr/>
        </p:nvSpPr>
        <p:spPr>
          <a:xfrm>
            <a:off x="4625765" y="4306289"/>
            <a:ext cx="190681" cy="203398"/>
          </a:xfrm>
          <a:custGeom>
            <a:avLst/>
            <a:gdLst/>
            <a:ahLst/>
            <a:cxnLst/>
            <a:rect l="l" t="t" r="r" b="b"/>
            <a:pathLst>
              <a:path w="3042" h="3041" extrusionOk="0">
                <a:moveTo>
                  <a:pt x="1521" y="0"/>
                </a:moveTo>
                <a:cubicBezTo>
                  <a:pt x="698" y="0"/>
                  <a:pt x="1" y="665"/>
                  <a:pt x="1" y="1520"/>
                </a:cubicBezTo>
                <a:cubicBezTo>
                  <a:pt x="1" y="2344"/>
                  <a:pt x="698" y="3040"/>
                  <a:pt x="1521" y="3040"/>
                </a:cubicBezTo>
                <a:cubicBezTo>
                  <a:pt x="2344" y="3040"/>
                  <a:pt x="3041" y="2344"/>
                  <a:pt x="3041" y="1520"/>
                </a:cubicBezTo>
                <a:cubicBezTo>
                  <a:pt x="3041" y="665"/>
                  <a:pt x="2344" y="0"/>
                  <a:pt x="1521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52" name="Google Shape;3052;p31"/>
          <p:cNvSpPr/>
          <p:nvPr/>
        </p:nvSpPr>
        <p:spPr>
          <a:xfrm>
            <a:off x="7404833" y="3073503"/>
            <a:ext cx="190618" cy="201323"/>
          </a:xfrm>
          <a:custGeom>
            <a:avLst/>
            <a:gdLst/>
            <a:ahLst/>
            <a:cxnLst/>
            <a:rect l="l" t="t" r="r" b="b"/>
            <a:pathLst>
              <a:path w="3041" h="3010" extrusionOk="0">
                <a:moveTo>
                  <a:pt x="1521" y="1"/>
                </a:moveTo>
                <a:cubicBezTo>
                  <a:pt x="666" y="1"/>
                  <a:pt x="1" y="666"/>
                  <a:pt x="1" y="1521"/>
                </a:cubicBezTo>
                <a:cubicBezTo>
                  <a:pt x="1" y="2344"/>
                  <a:pt x="666" y="3009"/>
                  <a:pt x="1521" y="3009"/>
                </a:cubicBezTo>
                <a:cubicBezTo>
                  <a:pt x="2344" y="3009"/>
                  <a:pt x="3041" y="2344"/>
                  <a:pt x="3041" y="1521"/>
                </a:cubicBezTo>
                <a:cubicBezTo>
                  <a:pt x="3041" y="666"/>
                  <a:pt x="2344" y="1"/>
                  <a:pt x="1521" y="1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53" name="Google Shape;3053;p31"/>
          <p:cNvSpPr/>
          <p:nvPr/>
        </p:nvSpPr>
        <p:spPr>
          <a:xfrm>
            <a:off x="7404833" y="4984081"/>
            <a:ext cx="190618" cy="203398"/>
          </a:xfrm>
          <a:custGeom>
            <a:avLst/>
            <a:gdLst/>
            <a:ahLst/>
            <a:cxnLst/>
            <a:rect l="l" t="t" r="r" b="b"/>
            <a:pathLst>
              <a:path w="3041" h="3041" extrusionOk="0">
                <a:moveTo>
                  <a:pt x="1521" y="0"/>
                </a:moveTo>
                <a:cubicBezTo>
                  <a:pt x="666" y="0"/>
                  <a:pt x="1" y="665"/>
                  <a:pt x="1" y="1520"/>
                </a:cubicBezTo>
                <a:cubicBezTo>
                  <a:pt x="1" y="2344"/>
                  <a:pt x="666" y="3040"/>
                  <a:pt x="1521" y="3040"/>
                </a:cubicBezTo>
                <a:cubicBezTo>
                  <a:pt x="2344" y="3040"/>
                  <a:pt x="3041" y="2344"/>
                  <a:pt x="3041" y="1520"/>
                </a:cubicBezTo>
                <a:cubicBezTo>
                  <a:pt x="3041" y="665"/>
                  <a:pt x="2344" y="0"/>
                  <a:pt x="1521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54" name="Google Shape;3054;p31"/>
          <p:cNvSpPr/>
          <p:nvPr/>
        </p:nvSpPr>
        <p:spPr>
          <a:xfrm>
            <a:off x="7404833" y="6894592"/>
            <a:ext cx="190618" cy="203398"/>
          </a:xfrm>
          <a:custGeom>
            <a:avLst/>
            <a:gdLst/>
            <a:ahLst/>
            <a:cxnLst/>
            <a:rect l="l" t="t" r="r" b="b"/>
            <a:pathLst>
              <a:path w="3041" h="3041" extrusionOk="0">
                <a:moveTo>
                  <a:pt x="1521" y="0"/>
                </a:moveTo>
                <a:cubicBezTo>
                  <a:pt x="666" y="0"/>
                  <a:pt x="1" y="666"/>
                  <a:pt x="1" y="1521"/>
                </a:cubicBezTo>
                <a:cubicBezTo>
                  <a:pt x="1" y="2344"/>
                  <a:pt x="666" y="3041"/>
                  <a:pt x="1521" y="3041"/>
                </a:cubicBezTo>
                <a:cubicBezTo>
                  <a:pt x="2344" y="3041"/>
                  <a:pt x="3041" y="2344"/>
                  <a:pt x="3041" y="1521"/>
                </a:cubicBezTo>
                <a:cubicBezTo>
                  <a:pt x="3041" y="697"/>
                  <a:pt x="2344" y="0"/>
                  <a:pt x="1521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55" name="Google Shape;3055;p31"/>
          <p:cNvSpPr/>
          <p:nvPr/>
        </p:nvSpPr>
        <p:spPr>
          <a:xfrm>
            <a:off x="7404833" y="8805103"/>
            <a:ext cx="190618" cy="203465"/>
          </a:xfrm>
          <a:custGeom>
            <a:avLst/>
            <a:gdLst/>
            <a:ahLst/>
            <a:cxnLst/>
            <a:rect l="l" t="t" r="r" b="b"/>
            <a:pathLst>
              <a:path w="3041" h="3042" extrusionOk="0">
                <a:moveTo>
                  <a:pt x="1521" y="1"/>
                </a:moveTo>
                <a:cubicBezTo>
                  <a:pt x="666" y="1"/>
                  <a:pt x="1" y="698"/>
                  <a:pt x="1" y="1521"/>
                </a:cubicBezTo>
                <a:cubicBezTo>
                  <a:pt x="1" y="2344"/>
                  <a:pt x="666" y="3041"/>
                  <a:pt x="1521" y="3041"/>
                </a:cubicBezTo>
                <a:cubicBezTo>
                  <a:pt x="2344" y="3041"/>
                  <a:pt x="3041" y="2376"/>
                  <a:pt x="3041" y="1521"/>
                </a:cubicBezTo>
                <a:cubicBezTo>
                  <a:pt x="3041" y="698"/>
                  <a:pt x="2344" y="1"/>
                  <a:pt x="1521" y="1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56" name="Google Shape;3056;p31"/>
          <p:cNvSpPr/>
          <p:nvPr/>
        </p:nvSpPr>
        <p:spPr>
          <a:xfrm>
            <a:off x="4715148" y="4365547"/>
            <a:ext cx="79419" cy="55180"/>
          </a:xfrm>
          <a:custGeom>
            <a:avLst/>
            <a:gdLst/>
            <a:ahLst/>
            <a:cxnLst/>
            <a:rect l="l" t="t" r="r" b="b"/>
            <a:pathLst>
              <a:path w="1267" h="825" extrusionOk="0">
                <a:moveTo>
                  <a:pt x="1108" y="1"/>
                </a:moveTo>
                <a:lnTo>
                  <a:pt x="0" y="444"/>
                </a:lnTo>
                <a:lnTo>
                  <a:pt x="158" y="824"/>
                </a:lnTo>
                <a:lnTo>
                  <a:pt x="1267" y="349"/>
                </a:lnTo>
                <a:lnTo>
                  <a:pt x="1108" y="1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57" name="Google Shape;3057;p31"/>
          <p:cNvSpPr/>
          <p:nvPr/>
        </p:nvSpPr>
        <p:spPr>
          <a:xfrm>
            <a:off x="4923561" y="3253552"/>
            <a:ext cx="2374227" cy="1073972"/>
          </a:xfrm>
          <a:custGeom>
            <a:avLst/>
            <a:gdLst/>
            <a:ahLst/>
            <a:cxnLst/>
            <a:rect l="l" t="t" r="r" b="b"/>
            <a:pathLst>
              <a:path w="37877" h="16057" extrusionOk="0">
                <a:moveTo>
                  <a:pt x="37718" y="1"/>
                </a:moveTo>
                <a:lnTo>
                  <a:pt x="35501" y="951"/>
                </a:lnTo>
                <a:lnTo>
                  <a:pt x="35628" y="1299"/>
                </a:lnTo>
                <a:lnTo>
                  <a:pt x="37876" y="381"/>
                </a:lnTo>
                <a:lnTo>
                  <a:pt x="37718" y="1"/>
                </a:lnTo>
                <a:close/>
                <a:moveTo>
                  <a:pt x="33284" y="1869"/>
                </a:moveTo>
                <a:lnTo>
                  <a:pt x="31068" y="2788"/>
                </a:lnTo>
                <a:lnTo>
                  <a:pt x="31194" y="3136"/>
                </a:lnTo>
                <a:lnTo>
                  <a:pt x="33411" y="2217"/>
                </a:lnTo>
                <a:lnTo>
                  <a:pt x="33284" y="1869"/>
                </a:lnTo>
                <a:close/>
                <a:moveTo>
                  <a:pt x="28851" y="3706"/>
                </a:moveTo>
                <a:lnTo>
                  <a:pt x="26634" y="4624"/>
                </a:lnTo>
                <a:lnTo>
                  <a:pt x="26761" y="5004"/>
                </a:lnTo>
                <a:lnTo>
                  <a:pt x="28977" y="4054"/>
                </a:lnTo>
                <a:lnTo>
                  <a:pt x="28851" y="3706"/>
                </a:lnTo>
                <a:close/>
                <a:moveTo>
                  <a:pt x="24417" y="5543"/>
                </a:moveTo>
                <a:lnTo>
                  <a:pt x="22200" y="6461"/>
                </a:lnTo>
                <a:lnTo>
                  <a:pt x="22327" y="6841"/>
                </a:lnTo>
                <a:lnTo>
                  <a:pt x="24544" y="5923"/>
                </a:lnTo>
                <a:lnTo>
                  <a:pt x="24417" y="5543"/>
                </a:lnTo>
                <a:close/>
                <a:moveTo>
                  <a:pt x="19983" y="7380"/>
                </a:moveTo>
                <a:lnTo>
                  <a:pt x="17767" y="8330"/>
                </a:lnTo>
                <a:lnTo>
                  <a:pt x="17893" y="8678"/>
                </a:lnTo>
                <a:lnTo>
                  <a:pt x="20110" y="7760"/>
                </a:lnTo>
                <a:lnTo>
                  <a:pt x="19983" y="7380"/>
                </a:lnTo>
                <a:close/>
                <a:moveTo>
                  <a:pt x="15518" y="9248"/>
                </a:moveTo>
                <a:lnTo>
                  <a:pt x="13301" y="10166"/>
                </a:lnTo>
                <a:lnTo>
                  <a:pt x="13460" y="10515"/>
                </a:lnTo>
                <a:lnTo>
                  <a:pt x="15676" y="9596"/>
                </a:lnTo>
                <a:lnTo>
                  <a:pt x="15518" y="9248"/>
                </a:lnTo>
                <a:close/>
                <a:moveTo>
                  <a:pt x="11084" y="11085"/>
                </a:moveTo>
                <a:lnTo>
                  <a:pt x="8868" y="12003"/>
                </a:lnTo>
                <a:lnTo>
                  <a:pt x="9026" y="12383"/>
                </a:lnTo>
                <a:lnTo>
                  <a:pt x="11243" y="11433"/>
                </a:lnTo>
                <a:lnTo>
                  <a:pt x="11084" y="11085"/>
                </a:lnTo>
                <a:close/>
                <a:moveTo>
                  <a:pt x="6651" y="12922"/>
                </a:moveTo>
                <a:lnTo>
                  <a:pt x="4434" y="13840"/>
                </a:lnTo>
                <a:lnTo>
                  <a:pt x="4592" y="14220"/>
                </a:lnTo>
                <a:lnTo>
                  <a:pt x="6809" y="13302"/>
                </a:lnTo>
                <a:lnTo>
                  <a:pt x="6651" y="12922"/>
                </a:lnTo>
                <a:close/>
                <a:moveTo>
                  <a:pt x="2217" y="14758"/>
                </a:moveTo>
                <a:lnTo>
                  <a:pt x="0" y="15708"/>
                </a:lnTo>
                <a:lnTo>
                  <a:pt x="159" y="16057"/>
                </a:lnTo>
                <a:lnTo>
                  <a:pt x="2375" y="15138"/>
                </a:lnTo>
                <a:lnTo>
                  <a:pt x="2217" y="14758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58" name="Google Shape;3058;p31"/>
          <p:cNvSpPr/>
          <p:nvPr/>
        </p:nvSpPr>
        <p:spPr>
          <a:xfrm>
            <a:off x="7426645" y="3162457"/>
            <a:ext cx="77537" cy="55180"/>
          </a:xfrm>
          <a:custGeom>
            <a:avLst/>
            <a:gdLst/>
            <a:ahLst/>
            <a:cxnLst/>
            <a:rect l="l" t="t" r="r" b="b"/>
            <a:pathLst>
              <a:path w="1237" h="825" extrusionOk="0">
                <a:moveTo>
                  <a:pt x="1078" y="1"/>
                </a:moveTo>
                <a:lnTo>
                  <a:pt x="1" y="444"/>
                </a:lnTo>
                <a:lnTo>
                  <a:pt x="159" y="824"/>
                </a:lnTo>
                <a:lnTo>
                  <a:pt x="1236" y="349"/>
                </a:lnTo>
                <a:lnTo>
                  <a:pt x="1078" y="1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59" name="Google Shape;3059;p31"/>
          <p:cNvSpPr/>
          <p:nvPr/>
        </p:nvSpPr>
        <p:spPr>
          <a:xfrm>
            <a:off x="4719098" y="5073035"/>
            <a:ext cx="2783169" cy="531737"/>
          </a:xfrm>
          <a:custGeom>
            <a:avLst/>
            <a:gdLst/>
            <a:ahLst/>
            <a:cxnLst/>
            <a:rect l="l" t="t" r="r" b="b"/>
            <a:pathLst>
              <a:path w="44401" h="7950" extrusionOk="0">
                <a:moveTo>
                  <a:pt x="44337" y="0"/>
                </a:moveTo>
                <a:lnTo>
                  <a:pt x="42152" y="349"/>
                </a:lnTo>
                <a:lnTo>
                  <a:pt x="42215" y="760"/>
                </a:lnTo>
                <a:lnTo>
                  <a:pt x="44400" y="380"/>
                </a:lnTo>
                <a:lnTo>
                  <a:pt x="44337" y="0"/>
                </a:lnTo>
                <a:close/>
                <a:moveTo>
                  <a:pt x="39808" y="760"/>
                </a:moveTo>
                <a:lnTo>
                  <a:pt x="37465" y="1172"/>
                </a:lnTo>
                <a:lnTo>
                  <a:pt x="37528" y="1552"/>
                </a:lnTo>
                <a:lnTo>
                  <a:pt x="39872" y="1140"/>
                </a:lnTo>
                <a:lnTo>
                  <a:pt x="39808" y="760"/>
                </a:lnTo>
                <a:close/>
                <a:moveTo>
                  <a:pt x="35121" y="1552"/>
                </a:moveTo>
                <a:lnTo>
                  <a:pt x="32778" y="1964"/>
                </a:lnTo>
                <a:lnTo>
                  <a:pt x="32841" y="2344"/>
                </a:lnTo>
                <a:lnTo>
                  <a:pt x="35185" y="1964"/>
                </a:lnTo>
                <a:lnTo>
                  <a:pt x="35121" y="1552"/>
                </a:lnTo>
                <a:close/>
                <a:moveTo>
                  <a:pt x="30434" y="2375"/>
                </a:moveTo>
                <a:lnTo>
                  <a:pt x="28091" y="2755"/>
                </a:lnTo>
                <a:lnTo>
                  <a:pt x="28154" y="3167"/>
                </a:lnTo>
                <a:lnTo>
                  <a:pt x="30498" y="2755"/>
                </a:lnTo>
                <a:lnTo>
                  <a:pt x="30434" y="2375"/>
                </a:lnTo>
                <a:close/>
                <a:moveTo>
                  <a:pt x="25747" y="3167"/>
                </a:moveTo>
                <a:lnTo>
                  <a:pt x="23404" y="3547"/>
                </a:lnTo>
                <a:lnTo>
                  <a:pt x="23467" y="3959"/>
                </a:lnTo>
                <a:lnTo>
                  <a:pt x="25811" y="3547"/>
                </a:lnTo>
                <a:lnTo>
                  <a:pt x="25747" y="3167"/>
                </a:lnTo>
                <a:close/>
                <a:moveTo>
                  <a:pt x="21060" y="3959"/>
                </a:moveTo>
                <a:lnTo>
                  <a:pt x="18717" y="4371"/>
                </a:lnTo>
                <a:lnTo>
                  <a:pt x="18780" y="4751"/>
                </a:lnTo>
                <a:lnTo>
                  <a:pt x="21124" y="4339"/>
                </a:lnTo>
                <a:lnTo>
                  <a:pt x="21060" y="3959"/>
                </a:lnTo>
                <a:close/>
                <a:moveTo>
                  <a:pt x="16373" y="4751"/>
                </a:moveTo>
                <a:lnTo>
                  <a:pt x="14030" y="5162"/>
                </a:lnTo>
                <a:lnTo>
                  <a:pt x="14125" y="5542"/>
                </a:lnTo>
                <a:lnTo>
                  <a:pt x="16437" y="5162"/>
                </a:lnTo>
                <a:lnTo>
                  <a:pt x="16373" y="4751"/>
                </a:lnTo>
                <a:close/>
                <a:moveTo>
                  <a:pt x="11686" y="5542"/>
                </a:moveTo>
                <a:lnTo>
                  <a:pt x="9374" y="5954"/>
                </a:lnTo>
                <a:lnTo>
                  <a:pt x="9438" y="6334"/>
                </a:lnTo>
                <a:lnTo>
                  <a:pt x="11781" y="5954"/>
                </a:lnTo>
                <a:lnTo>
                  <a:pt x="11686" y="5542"/>
                </a:lnTo>
                <a:close/>
                <a:moveTo>
                  <a:pt x="7031" y="6366"/>
                </a:moveTo>
                <a:lnTo>
                  <a:pt x="4687" y="6746"/>
                </a:lnTo>
                <a:lnTo>
                  <a:pt x="4751" y="7157"/>
                </a:lnTo>
                <a:lnTo>
                  <a:pt x="7094" y="6746"/>
                </a:lnTo>
                <a:lnTo>
                  <a:pt x="7031" y="6366"/>
                </a:lnTo>
                <a:close/>
                <a:moveTo>
                  <a:pt x="2344" y="7157"/>
                </a:moveTo>
                <a:lnTo>
                  <a:pt x="0" y="7537"/>
                </a:lnTo>
                <a:lnTo>
                  <a:pt x="64" y="7949"/>
                </a:lnTo>
                <a:lnTo>
                  <a:pt x="2407" y="7537"/>
                </a:lnTo>
                <a:lnTo>
                  <a:pt x="2344" y="7157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60" name="Google Shape;3060;p31"/>
          <p:cNvSpPr/>
          <p:nvPr/>
        </p:nvSpPr>
        <p:spPr>
          <a:xfrm>
            <a:off x="4719099" y="6786575"/>
            <a:ext cx="2781164" cy="222459"/>
          </a:xfrm>
          <a:custGeom>
            <a:avLst/>
            <a:gdLst/>
            <a:ahLst/>
            <a:cxnLst/>
            <a:rect l="l" t="t" r="r" b="b"/>
            <a:pathLst>
              <a:path w="44369" h="3326" extrusionOk="0">
                <a:moveTo>
                  <a:pt x="32" y="0"/>
                </a:moveTo>
                <a:lnTo>
                  <a:pt x="0" y="380"/>
                </a:lnTo>
                <a:lnTo>
                  <a:pt x="2376" y="539"/>
                </a:lnTo>
                <a:lnTo>
                  <a:pt x="2407" y="159"/>
                </a:lnTo>
                <a:lnTo>
                  <a:pt x="32" y="0"/>
                </a:lnTo>
                <a:close/>
                <a:moveTo>
                  <a:pt x="4782" y="317"/>
                </a:moveTo>
                <a:lnTo>
                  <a:pt x="4751" y="697"/>
                </a:lnTo>
                <a:lnTo>
                  <a:pt x="7126" y="855"/>
                </a:lnTo>
                <a:lnTo>
                  <a:pt x="7158" y="475"/>
                </a:lnTo>
                <a:lnTo>
                  <a:pt x="4782" y="317"/>
                </a:lnTo>
                <a:close/>
                <a:moveTo>
                  <a:pt x="9533" y="634"/>
                </a:moveTo>
                <a:lnTo>
                  <a:pt x="9501" y="1014"/>
                </a:lnTo>
                <a:lnTo>
                  <a:pt x="11876" y="1172"/>
                </a:lnTo>
                <a:lnTo>
                  <a:pt x="11908" y="792"/>
                </a:lnTo>
                <a:lnTo>
                  <a:pt x="9533" y="634"/>
                </a:lnTo>
                <a:close/>
                <a:moveTo>
                  <a:pt x="14251" y="950"/>
                </a:moveTo>
                <a:lnTo>
                  <a:pt x="14251" y="1330"/>
                </a:lnTo>
                <a:lnTo>
                  <a:pt x="16595" y="1489"/>
                </a:lnTo>
                <a:lnTo>
                  <a:pt x="16627" y="1109"/>
                </a:lnTo>
                <a:lnTo>
                  <a:pt x="14251" y="950"/>
                </a:lnTo>
                <a:close/>
                <a:moveTo>
                  <a:pt x="19002" y="1267"/>
                </a:moveTo>
                <a:lnTo>
                  <a:pt x="18970" y="1647"/>
                </a:lnTo>
                <a:lnTo>
                  <a:pt x="21345" y="1806"/>
                </a:lnTo>
                <a:lnTo>
                  <a:pt x="21377" y="1425"/>
                </a:lnTo>
                <a:lnTo>
                  <a:pt x="19002" y="1267"/>
                </a:lnTo>
                <a:close/>
                <a:moveTo>
                  <a:pt x="23752" y="1552"/>
                </a:moveTo>
                <a:lnTo>
                  <a:pt x="23721" y="1964"/>
                </a:lnTo>
                <a:lnTo>
                  <a:pt x="26096" y="2122"/>
                </a:lnTo>
                <a:lnTo>
                  <a:pt x="26127" y="1711"/>
                </a:lnTo>
                <a:lnTo>
                  <a:pt x="23752" y="1552"/>
                </a:lnTo>
                <a:close/>
                <a:moveTo>
                  <a:pt x="28471" y="1869"/>
                </a:moveTo>
                <a:lnTo>
                  <a:pt x="28471" y="2281"/>
                </a:lnTo>
                <a:lnTo>
                  <a:pt x="30814" y="2439"/>
                </a:lnTo>
                <a:lnTo>
                  <a:pt x="30846" y="2027"/>
                </a:lnTo>
                <a:lnTo>
                  <a:pt x="28471" y="1869"/>
                </a:lnTo>
                <a:close/>
                <a:moveTo>
                  <a:pt x="33221" y="2186"/>
                </a:moveTo>
                <a:lnTo>
                  <a:pt x="33190" y="2597"/>
                </a:lnTo>
                <a:lnTo>
                  <a:pt x="35565" y="2756"/>
                </a:lnTo>
                <a:lnTo>
                  <a:pt x="35596" y="2344"/>
                </a:lnTo>
                <a:lnTo>
                  <a:pt x="33221" y="2186"/>
                </a:lnTo>
                <a:close/>
                <a:moveTo>
                  <a:pt x="37972" y="2502"/>
                </a:moveTo>
                <a:lnTo>
                  <a:pt x="37940" y="2914"/>
                </a:lnTo>
                <a:lnTo>
                  <a:pt x="40315" y="3072"/>
                </a:lnTo>
                <a:lnTo>
                  <a:pt x="40347" y="2661"/>
                </a:lnTo>
                <a:lnTo>
                  <a:pt x="37972" y="2502"/>
                </a:lnTo>
                <a:close/>
                <a:moveTo>
                  <a:pt x="42690" y="2819"/>
                </a:moveTo>
                <a:lnTo>
                  <a:pt x="42659" y="3231"/>
                </a:lnTo>
                <a:lnTo>
                  <a:pt x="44337" y="3326"/>
                </a:lnTo>
                <a:lnTo>
                  <a:pt x="44369" y="2946"/>
                </a:lnTo>
                <a:lnTo>
                  <a:pt x="42690" y="2819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61" name="Google Shape;3061;p31"/>
          <p:cNvSpPr/>
          <p:nvPr/>
        </p:nvSpPr>
        <p:spPr>
          <a:xfrm>
            <a:off x="4717091" y="7974817"/>
            <a:ext cx="2709705" cy="919334"/>
          </a:xfrm>
          <a:custGeom>
            <a:avLst/>
            <a:gdLst/>
            <a:ahLst/>
            <a:cxnLst/>
            <a:rect l="l" t="t" r="r" b="b"/>
            <a:pathLst>
              <a:path w="43229" h="13745" extrusionOk="0">
                <a:moveTo>
                  <a:pt x="127" y="1"/>
                </a:moveTo>
                <a:lnTo>
                  <a:pt x="1" y="381"/>
                </a:lnTo>
                <a:lnTo>
                  <a:pt x="2281" y="1109"/>
                </a:lnTo>
                <a:lnTo>
                  <a:pt x="2376" y="729"/>
                </a:lnTo>
                <a:lnTo>
                  <a:pt x="127" y="1"/>
                </a:lnTo>
                <a:close/>
                <a:moveTo>
                  <a:pt x="4656" y="1426"/>
                </a:moveTo>
                <a:lnTo>
                  <a:pt x="4529" y="1806"/>
                </a:lnTo>
                <a:lnTo>
                  <a:pt x="6810" y="2502"/>
                </a:lnTo>
                <a:lnTo>
                  <a:pt x="6936" y="2122"/>
                </a:lnTo>
                <a:lnTo>
                  <a:pt x="4656" y="1426"/>
                </a:lnTo>
                <a:close/>
                <a:moveTo>
                  <a:pt x="9185" y="2819"/>
                </a:moveTo>
                <a:lnTo>
                  <a:pt x="9090" y="3199"/>
                </a:lnTo>
                <a:lnTo>
                  <a:pt x="11338" y="3896"/>
                </a:lnTo>
                <a:lnTo>
                  <a:pt x="11465" y="3516"/>
                </a:lnTo>
                <a:lnTo>
                  <a:pt x="9185" y="2819"/>
                </a:lnTo>
                <a:close/>
                <a:moveTo>
                  <a:pt x="13745" y="4244"/>
                </a:moveTo>
                <a:lnTo>
                  <a:pt x="13618" y="4624"/>
                </a:lnTo>
                <a:lnTo>
                  <a:pt x="15899" y="5321"/>
                </a:lnTo>
                <a:lnTo>
                  <a:pt x="15994" y="4941"/>
                </a:lnTo>
                <a:lnTo>
                  <a:pt x="13745" y="4244"/>
                </a:lnTo>
                <a:close/>
                <a:moveTo>
                  <a:pt x="18274" y="5638"/>
                </a:moveTo>
                <a:lnTo>
                  <a:pt x="18147" y="6018"/>
                </a:lnTo>
                <a:lnTo>
                  <a:pt x="20427" y="6714"/>
                </a:lnTo>
                <a:lnTo>
                  <a:pt x="20554" y="6334"/>
                </a:lnTo>
                <a:lnTo>
                  <a:pt x="18274" y="5638"/>
                </a:lnTo>
                <a:close/>
                <a:moveTo>
                  <a:pt x="22802" y="7031"/>
                </a:moveTo>
                <a:lnTo>
                  <a:pt x="22707" y="7411"/>
                </a:lnTo>
                <a:lnTo>
                  <a:pt x="24956" y="8140"/>
                </a:lnTo>
                <a:lnTo>
                  <a:pt x="25083" y="7760"/>
                </a:lnTo>
                <a:lnTo>
                  <a:pt x="22802" y="7031"/>
                </a:lnTo>
                <a:close/>
                <a:moveTo>
                  <a:pt x="27363" y="8456"/>
                </a:moveTo>
                <a:lnTo>
                  <a:pt x="27236" y="8836"/>
                </a:lnTo>
                <a:lnTo>
                  <a:pt x="29485" y="9533"/>
                </a:lnTo>
                <a:lnTo>
                  <a:pt x="29611" y="9153"/>
                </a:lnTo>
                <a:lnTo>
                  <a:pt x="27363" y="8456"/>
                </a:lnTo>
                <a:close/>
                <a:moveTo>
                  <a:pt x="31891" y="9850"/>
                </a:moveTo>
                <a:lnTo>
                  <a:pt x="31765" y="10230"/>
                </a:lnTo>
                <a:lnTo>
                  <a:pt x="34045" y="10926"/>
                </a:lnTo>
                <a:lnTo>
                  <a:pt x="34140" y="10546"/>
                </a:lnTo>
                <a:lnTo>
                  <a:pt x="31891" y="9850"/>
                </a:lnTo>
                <a:close/>
                <a:moveTo>
                  <a:pt x="36420" y="11243"/>
                </a:moveTo>
                <a:lnTo>
                  <a:pt x="36293" y="11623"/>
                </a:lnTo>
                <a:lnTo>
                  <a:pt x="38574" y="12351"/>
                </a:lnTo>
                <a:lnTo>
                  <a:pt x="38700" y="11971"/>
                </a:lnTo>
                <a:lnTo>
                  <a:pt x="36420" y="11243"/>
                </a:lnTo>
                <a:close/>
                <a:moveTo>
                  <a:pt x="40949" y="12668"/>
                </a:moveTo>
                <a:lnTo>
                  <a:pt x="40854" y="13048"/>
                </a:lnTo>
                <a:lnTo>
                  <a:pt x="43102" y="13745"/>
                </a:lnTo>
                <a:lnTo>
                  <a:pt x="43229" y="13365"/>
                </a:lnTo>
                <a:lnTo>
                  <a:pt x="40949" y="12668"/>
                </a:ln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2" name="Google Shape;3062;p31"/>
          <p:cNvGrpSpPr/>
          <p:nvPr/>
        </p:nvGrpSpPr>
        <p:grpSpPr>
          <a:xfrm>
            <a:off x="8004329" y="2431747"/>
            <a:ext cx="1355406" cy="1446367"/>
            <a:chOff x="4067125" y="1157975"/>
            <a:chExt cx="688703" cy="688746"/>
          </a:xfrm>
        </p:grpSpPr>
        <p:sp>
          <p:nvSpPr>
            <p:cNvPr id="3063" name="Google Shape;3063;p31"/>
            <p:cNvSpPr/>
            <p:nvPr/>
          </p:nvSpPr>
          <p:spPr>
            <a:xfrm>
              <a:off x="4067125" y="1157975"/>
              <a:ext cx="688703" cy="688746"/>
            </a:xfrm>
            <a:custGeom>
              <a:avLst/>
              <a:gdLst/>
              <a:ahLst/>
              <a:cxnLst/>
              <a:rect l="l" t="t" r="r" b="b"/>
              <a:pathLst>
                <a:path w="16881" h="16880" extrusionOk="0">
                  <a:moveTo>
                    <a:pt x="8456" y="1140"/>
                  </a:moveTo>
                  <a:cubicBezTo>
                    <a:pt x="12478" y="1140"/>
                    <a:pt x="15740" y="4402"/>
                    <a:pt x="15740" y="8456"/>
                  </a:cubicBezTo>
                  <a:cubicBezTo>
                    <a:pt x="15740" y="12478"/>
                    <a:pt x="12478" y="15740"/>
                    <a:pt x="8456" y="15740"/>
                  </a:cubicBezTo>
                  <a:cubicBezTo>
                    <a:pt x="4434" y="15740"/>
                    <a:pt x="1141" y="12478"/>
                    <a:pt x="1141" y="8456"/>
                  </a:cubicBezTo>
                  <a:cubicBezTo>
                    <a:pt x="1141" y="4402"/>
                    <a:pt x="4434" y="1140"/>
                    <a:pt x="8456" y="1140"/>
                  </a:cubicBezTo>
                  <a:close/>
                  <a:moveTo>
                    <a:pt x="8456" y="0"/>
                  </a:moveTo>
                  <a:cubicBezTo>
                    <a:pt x="3801" y="0"/>
                    <a:pt x="1" y="3801"/>
                    <a:pt x="1" y="8456"/>
                  </a:cubicBezTo>
                  <a:cubicBezTo>
                    <a:pt x="1" y="13111"/>
                    <a:pt x="3801" y="16880"/>
                    <a:pt x="8456" y="16880"/>
                  </a:cubicBezTo>
                  <a:cubicBezTo>
                    <a:pt x="13112" y="16880"/>
                    <a:pt x="16880" y="13111"/>
                    <a:pt x="16880" y="8456"/>
                  </a:cubicBezTo>
                  <a:cubicBezTo>
                    <a:pt x="16880" y="3769"/>
                    <a:pt x="13112" y="0"/>
                    <a:pt x="845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64" name="Google Shape;3064;p31"/>
            <p:cNvSpPr/>
            <p:nvPr/>
          </p:nvSpPr>
          <p:spPr>
            <a:xfrm>
              <a:off x="4271444" y="1285246"/>
              <a:ext cx="50250" cy="228889"/>
            </a:xfrm>
            <a:custGeom>
              <a:avLst/>
              <a:gdLst/>
              <a:ahLst/>
              <a:cxnLst/>
              <a:rect l="l" t="t" r="r" b="b"/>
              <a:pathLst>
                <a:path w="1363" h="6208" extrusionOk="0">
                  <a:moveTo>
                    <a:pt x="729" y="0"/>
                  </a:moveTo>
                  <a:cubicBezTo>
                    <a:pt x="349" y="0"/>
                    <a:pt x="32" y="317"/>
                    <a:pt x="1" y="697"/>
                  </a:cubicBezTo>
                  <a:lnTo>
                    <a:pt x="1" y="6207"/>
                  </a:lnTo>
                  <a:lnTo>
                    <a:pt x="634" y="5099"/>
                  </a:lnTo>
                  <a:lnTo>
                    <a:pt x="634" y="697"/>
                  </a:lnTo>
                  <a:cubicBezTo>
                    <a:pt x="666" y="317"/>
                    <a:pt x="983" y="0"/>
                    <a:pt x="1363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65" name="Google Shape;3065;p31"/>
            <p:cNvSpPr/>
            <p:nvPr/>
          </p:nvSpPr>
          <p:spPr>
            <a:xfrm>
              <a:off x="4288088" y="1293635"/>
              <a:ext cx="237768" cy="275294"/>
            </a:xfrm>
            <a:custGeom>
              <a:avLst/>
              <a:gdLst/>
              <a:ahLst/>
              <a:cxnLst/>
              <a:rect l="l" t="t" r="r" b="b"/>
              <a:pathLst>
                <a:path w="5828" h="6747" extrusionOk="0">
                  <a:moveTo>
                    <a:pt x="3990" y="412"/>
                  </a:moveTo>
                  <a:lnTo>
                    <a:pt x="5384" y="1806"/>
                  </a:lnTo>
                  <a:lnTo>
                    <a:pt x="4592" y="1806"/>
                  </a:lnTo>
                  <a:cubicBezTo>
                    <a:pt x="4275" y="1806"/>
                    <a:pt x="3990" y="1521"/>
                    <a:pt x="3990" y="1204"/>
                  </a:cubicBezTo>
                  <a:lnTo>
                    <a:pt x="3990" y="412"/>
                  </a:lnTo>
                  <a:close/>
                  <a:moveTo>
                    <a:pt x="855" y="1"/>
                  </a:moveTo>
                  <a:cubicBezTo>
                    <a:pt x="380" y="1"/>
                    <a:pt x="0" y="381"/>
                    <a:pt x="0" y="824"/>
                  </a:cubicBezTo>
                  <a:lnTo>
                    <a:pt x="0" y="6746"/>
                  </a:lnTo>
                  <a:lnTo>
                    <a:pt x="253" y="6746"/>
                  </a:lnTo>
                  <a:lnTo>
                    <a:pt x="253" y="824"/>
                  </a:lnTo>
                  <a:cubicBezTo>
                    <a:pt x="253" y="507"/>
                    <a:pt x="538" y="254"/>
                    <a:pt x="855" y="254"/>
                  </a:cubicBezTo>
                  <a:lnTo>
                    <a:pt x="3737" y="254"/>
                  </a:lnTo>
                  <a:lnTo>
                    <a:pt x="3737" y="1204"/>
                  </a:lnTo>
                  <a:cubicBezTo>
                    <a:pt x="3737" y="1679"/>
                    <a:pt x="4117" y="2059"/>
                    <a:pt x="4592" y="2059"/>
                  </a:cubicBezTo>
                  <a:lnTo>
                    <a:pt x="5574" y="2059"/>
                  </a:lnTo>
                  <a:lnTo>
                    <a:pt x="5574" y="6683"/>
                  </a:lnTo>
                  <a:lnTo>
                    <a:pt x="5827" y="6683"/>
                  </a:lnTo>
                  <a:lnTo>
                    <a:pt x="5827" y="1932"/>
                  </a:lnTo>
                  <a:cubicBezTo>
                    <a:pt x="5827" y="1901"/>
                    <a:pt x="5827" y="1869"/>
                    <a:pt x="5796" y="1837"/>
                  </a:cubicBezTo>
                  <a:lnTo>
                    <a:pt x="3959" y="32"/>
                  </a:lnTo>
                  <a:cubicBezTo>
                    <a:pt x="3927" y="1"/>
                    <a:pt x="3895" y="1"/>
                    <a:pt x="386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66" name="Google Shape;3066;p31"/>
            <p:cNvSpPr/>
            <p:nvPr/>
          </p:nvSpPr>
          <p:spPr>
            <a:xfrm>
              <a:off x="4387060" y="1310353"/>
              <a:ext cx="10544" cy="8775"/>
            </a:xfrm>
            <a:custGeom>
              <a:avLst/>
              <a:gdLst/>
              <a:ahLst/>
              <a:cxnLst/>
              <a:rect l="l" t="t" r="r" b="b"/>
              <a:pathLst>
                <a:path w="286" h="238" extrusionOk="0">
                  <a:moveTo>
                    <a:pt x="168" y="1"/>
                  </a:moveTo>
                  <a:cubicBezTo>
                    <a:pt x="133" y="1"/>
                    <a:pt x="96" y="15"/>
                    <a:pt x="63" y="48"/>
                  </a:cubicBezTo>
                  <a:cubicBezTo>
                    <a:pt x="0" y="111"/>
                    <a:pt x="32" y="238"/>
                    <a:pt x="158" y="238"/>
                  </a:cubicBezTo>
                  <a:cubicBezTo>
                    <a:pt x="222" y="238"/>
                    <a:pt x="285" y="206"/>
                    <a:pt x="285" y="111"/>
                  </a:cubicBezTo>
                  <a:cubicBezTo>
                    <a:pt x="285" y="49"/>
                    <a:pt x="231" y="1"/>
                    <a:pt x="16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67" name="Google Shape;3067;p31"/>
            <p:cNvSpPr/>
            <p:nvPr/>
          </p:nvSpPr>
          <p:spPr>
            <a:xfrm>
              <a:off x="4340349" y="1309763"/>
              <a:ext cx="39706" cy="9365"/>
            </a:xfrm>
            <a:custGeom>
              <a:avLst/>
              <a:gdLst/>
              <a:ahLst/>
              <a:cxnLst/>
              <a:rect l="l" t="t" r="r" b="b"/>
              <a:pathLst>
                <a:path w="1077" h="254" extrusionOk="0">
                  <a:moveTo>
                    <a:pt x="159" y="0"/>
                  </a:moveTo>
                  <a:cubicBezTo>
                    <a:pt x="0" y="0"/>
                    <a:pt x="0" y="254"/>
                    <a:pt x="159" y="254"/>
                  </a:cubicBezTo>
                  <a:lnTo>
                    <a:pt x="919" y="254"/>
                  </a:lnTo>
                  <a:cubicBezTo>
                    <a:pt x="1077" y="254"/>
                    <a:pt x="1077" y="0"/>
                    <a:pt x="91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68" name="Google Shape;3068;p31"/>
            <p:cNvSpPr/>
            <p:nvPr/>
          </p:nvSpPr>
          <p:spPr>
            <a:xfrm>
              <a:off x="4292459" y="1309763"/>
              <a:ext cx="36241" cy="9365"/>
            </a:xfrm>
            <a:custGeom>
              <a:avLst/>
              <a:gdLst/>
              <a:ahLst/>
              <a:cxnLst/>
              <a:rect l="l" t="t" r="r" b="b"/>
              <a:pathLst>
                <a:path w="983" h="254" extrusionOk="0">
                  <a:moveTo>
                    <a:pt x="191" y="0"/>
                  </a:moveTo>
                  <a:cubicBezTo>
                    <a:pt x="1" y="0"/>
                    <a:pt x="1" y="254"/>
                    <a:pt x="191" y="254"/>
                  </a:cubicBezTo>
                  <a:lnTo>
                    <a:pt x="824" y="254"/>
                  </a:lnTo>
                  <a:cubicBezTo>
                    <a:pt x="983" y="254"/>
                    <a:pt x="983" y="0"/>
                    <a:pt x="82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69" name="Google Shape;3069;p31"/>
            <p:cNvSpPr/>
            <p:nvPr/>
          </p:nvSpPr>
          <p:spPr>
            <a:xfrm>
              <a:off x="4325160" y="1349469"/>
              <a:ext cx="73588" cy="9365"/>
            </a:xfrm>
            <a:custGeom>
              <a:avLst/>
              <a:gdLst/>
              <a:ahLst/>
              <a:cxnLst/>
              <a:rect l="l" t="t" r="r" b="b"/>
              <a:pathLst>
                <a:path w="1996" h="254" extrusionOk="0">
                  <a:moveTo>
                    <a:pt x="127" y="0"/>
                  </a:moveTo>
                  <a:cubicBezTo>
                    <a:pt x="64" y="0"/>
                    <a:pt x="1" y="63"/>
                    <a:pt x="1" y="127"/>
                  </a:cubicBezTo>
                  <a:cubicBezTo>
                    <a:pt x="1" y="190"/>
                    <a:pt x="64" y="253"/>
                    <a:pt x="127" y="253"/>
                  </a:cubicBezTo>
                  <a:lnTo>
                    <a:pt x="1837" y="253"/>
                  </a:lnTo>
                  <a:cubicBezTo>
                    <a:pt x="1996" y="253"/>
                    <a:pt x="1996" y="0"/>
                    <a:pt x="1837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70" name="Google Shape;3070;p31"/>
            <p:cNvSpPr/>
            <p:nvPr/>
          </p:nvSpPr>
          <p:spPr>
            <a:xfrm>
              <a:off x="4292459" y="1349469"/>
              <a:ext cx="26913" cy="9365"/>
            </a:xfrm>
            <a:custGeom>
              <a:avLst/>
              <a:gdLst/>
              <a:ahLst/>
              <a:cxnLst/>
              <a:rect l="l" t="t" r="r" b="b"/>
              <a:pathLst>
                <a:path w="730" h="254" extrusionOk="0">
                  <a:moveTo>
                    <a:pt x="159" y="0"/>
                  </a:moveTo>
                  <a:cubicBezTo>
                    <a:pt x="1" y="0"/>
                    <a:pt x="1" y="253"/>
                    <a:pt x="159" y="253"/>
                  </a:cubicBezTo>
                  <a:lnTo>
                    <a:pt x="539" y="253"/>
                  </a:lnTo>
                  <a:cubicBezTo>
                    <a:pt x="729" y="253"/>
                    <a:pt x="729" y="0"/>
                    <a:pt x="53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71" name="Google Shape;3071;p31"/>
            <p:cNvSpPr/>
            <p:nvPr/>
          </p:nvSpPr>
          <p:spPr>
            <a:xfrm>
              <a:off x="4371871" y="1389139"/>
              <a:ext cx="73588" cy="9402"/>
            </a:xfrm>
            <a:custGeom>
              <a:avLst/>
              <a:gdLst/>
              <a:ahLst/>
              <a:cxnLst/>
              <a:rect l="l" t="t" r="r" b="b"/>
              <a:pathLst>
                <a:path w="1996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837" y="254"/>
                  </a:lnTo>
                  <a:cubicBezTo>
                    <a:pt x="1995" y="254"/>
                    <a:pt x="1995" y="1"/>
                    <a:pt x="1837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72" name="Google Shape;3072;p31"/>
            <p:cNvSpPr/>
            <p:nvPr/>
          </p:nvSpPr>
          <p:spPr>
            <a:xfrm>
              <a:off x="4346174" y="1389139"/>
              <a:ext cx="21051" cy="9402"/>
            </a:xfrm>
            <a:custGeom>
              <a:avLst/>
              <a:gdLst/>
              <a:ahLst/>
              <a:cxnLst/>
              <a:rect l="l" t="t" r="r" b="b"/>
              <a:pathLst>
                <a:path w="571" h="255" extrusionOk="0">
                  <a:moveTo>
                    <a:pt x="159" y="1"/>
                  </a:moveTo>
                  <a:cubicBezTo>
                    <a:pt x="1" y="1"/>
                    <a:pt x="1" y="254"/>
                    <a:pt x="159" y="254"/>
                  </a:cubicBezTo>
                  <a:lnTo>
                    <a:pt x="412" y="254"/>
                  </a:lnTo>
                  <a:cubicBezTo>
                    <a:pt x="571" y="254"/>
                    <a:pt x="571" y="1"/>
                    <a:pt x="41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73" name="Google Shape;3073;p31"/>
            <p:cNvSpPr/>
            <p:nvPr/>
          </p:nvSpPr>
          <p:spPr>
            <a:xfrm>
              <a:off x="4292459" y="1389139"/>
              <a:ext cx="49071" cy="9402"/>
            </a:xfrm>
            <a:custGeom>
              <a:avLst/>
              <a:gdLst/>
              <a:ahLst/>
              <a:cxnLst/>
              <a:rect l="l" t="t" r="r" b="b"/>
              <a:pathLst>
                <a:path w="1331" h="255" extrusionOk="0">
                  <a:moveTo>
                    <a:pt x="191" y="1"/>
                  </a:moveTo>
                  <a:cubicBezTo>
                    <a:pt x="1" y="1"/>
                    <a:pt x="1" y="254"/>
                    <a:pt x="191" y="254"/>
                  </a:cubicBezTo>
                  <a:lnTo>
                    <a:pt x="1141" y="254"/>
                  </a:lnTo>
                  <a:cubicBezTo>
                    <a:pt x="1331" y="254"/>
                    <a:pt x="1331" y="1"/>
                    <a:pt x="114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74" name="Google Shape;3074;p31"/>
            <p:cNvSpPr/>
            <p:nvPr/>
          </p:nvSpPr>
          <p:spPr>
            <a:xfrm>
              <a:off x="4409217" y="1427666"/>
              <a:ext cx="36241" cy="9402"/>
            </a:xfrm>
            <a:custGeom>
              <a:avLst/>
              <a:gdLst/>
              <a:ahLst/>
              <a:cxnLst/>
              <a:rect l="l" t="t" r="r" b="b"/>
              <a:pathLst>
                <a:path w="983" h="255" extrusionOk="0">
                  <a:moveTo>
                    <a:pt x="191" y="1"/>
                  </a:moveTo>
                  <a:cubicBezTo>
                    <a:pt x="1" y="1"/>
                    <a:pt x="1" y="254"/>
                    <a:pt x="191" y="254"/>
                  </a:cubicBezTo>
                  <a:lnTo>
                    <a:pt x="824" y="254"/>
                  </a:lnTo>
                  <a:cubicBezTo>
                    <a:pt x="982" y="254"/>
                    <a:pt x="982" y="1"/>
                    <a:pt x="82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75" name="Google Shape;3075;p31"/>
            <p:cNvSpPr/>
            <p:nvPr/>
          </p:nvSpPr>
          <p:spPr>
            <a:xfrm>
              <a:off x="4339169" y="1427666"/>
              <a:ext cx="65440" cy="9402"/>
            </a:xfrm>
            <a:custGeom>
              <a:avLst/>
              <a:gdLst/>
              <a:ahLst/>
              <a:cxnLst/>
              <a:rect l="l" t="t" r="r" b="b"/>
              <a:pathLst>
                <a:path w="1775" h="255" extrusionOk="0">
                  <a:moveTo>
                    <a:pt x="191" y="1"/>
                  </a:moveTo>
                  <a:cubicBezTo>
                    <a:pt x="1" y="1"/>
                    <a:pt x="1" y="254"/>
                    <a:pt x="191" y="254"/>
                  </a:cubicBezTo>
                  <a:lnTo>
                    <a:pt x="1616" y="254"/>
                  </a:lnTo>
                  <a:cubicBezTo>
                    <a:pt x="1774" y="254"/>
                    <a:pt x="1774" y="1"/>
                    <a:pt x="161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76" name="Google Shape;3076;p31"/>
            <p:cNvSpPr/>
            <p:nvPr/>
          </p:nvSpPr>
          <p:spPr>
            <a:xfrm>
              <a:off x="4292459" y="1427666"/>
              <a:ext cx="42066" cy="9402"/>
            </a:xfrm>
            <a:custGeom>
              <a:avLst/>
              <a:gdLst/>
              <a:ahLst/>
              <a:cxnLst/>
              <a:rect l="l" t="t" r="r" b="b"/>
              <a:pathLst>
                <a:path w="1141" h="255" extrusionOk="0">
                  <a:moveTo>
                    <a:pt x="159" y="1"/>
                  </a:moveTo>
                  <a:cubicBezTo>
                    <a:pt x="1" y="1"/>
                    <a:pt x="1" y="254"/>
                    <a:pt x="159" y="254"/>
                  </a:cubicBezTo>
                  <a:lnTo>
                    <a:pt x="951" y="254"/>
                  </a:lnTo>
                  <a:cubicBezTo>
                    <a:pt x="1141" y="254"/>
                    <a:pt x="1141" y="1"/>
                    <a:pt x="95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77" name="Google Shape;3077;p31"/>
            <p:cNvSpPr/>
            <p:nvPr/>
          </p:nvSpPr>
          <p:spPr>
            <a:xfrm>
              <a:off x="4246719" y="1476461"/>
              <a:ext cx="329521" cy="235879"/>
            </a:xfrm>
            <a:custGeom>
              <a:avLst/>
              <a:gdLst/>
              <a:ahLst/>
              <a:cxnLst/>
              <a:rect l="l" t="t" r="r" b="b"/>
              <a:pathLst>
                <a:path w="8077" h="5781" extrusionOk="0">
                  <a:moveTo>
                    <a:pt x="3238" y="242"/>
                  </a:moveTo>
                  <a:cubicBezTo>
                    <a:pt x="3791" y="242"/>
                    <a:pt x="4327" y="485"/>
                    <a:pt x="4688" y="935"/>
                  </a:cubicBezTo>
                  <a:cubicBezTo>
                    <a:pt x="4710" y="957"/>
                    <a:pt x="4748" y="980"/>
                    <a:pt x="4780" y="980"/>
                  </a:cubicBezTo>
                  <a:cubicBezTo>
                    <a:pt x="4793" y="980"/>
                    <a:pt x="4805" y="976"/>
                    <a:pt x="4814" y="967"/>
                  </a:cubicBezTo>
                  <a:cubicBezTo>
                    <a:pt x="4940" y="928"/>
                    <a:pt x="5066" y="910"/>
                    <a:pt x="5190" y="910"/>
                  </a:cubicBezTo>
                  <a:cubicBezTo>
                    <a:pt x="5472" y="910"/>
                    <a:pt x="5744" y="1003"/>
                    <a:pt x="5986" y="1157"/>
                  </a:cubicBezTo>
                  <a:cubicBezTo>
                    <a:pt x="6334" y="1410"/>
                    <a:pt x="6525" y="1790"/>
                    <a:pt x="6556" y="2202"/>
                  </a:cubicBezTo>
                  <a:cubicBezTo>
                    <a:pt x="6556" y="2265"/>
                    <a:pt x="6588" y="2297"/>
                    <a:pt x="6651" y="2328"/>
                  </a:cubicBezTo>
                  <a:cubicBezTo>
                    <a:pt x="7126" y="2423"/>
                    <a:pt x="7506" y="2772"/>
                    <a:pt x="7665" y="3247"/>
                  </a:cubicBezTo>
                  <a:cubicBezTo>
                    <a:pt x="7823" y="3722"/>
                    <a:pt x="7696" y="4229"/>
                    <a:pt x="7348" y="4577"/>
                  </a:cubicBezTo>
                  <a:cubicBezTo>
                    <a:pt x="7095" y="4830"/>
                    <a:pt x="6746" y="4957"/>
                    <a:pt x="6398" y="4957"/>
                  </a:cubicBezTo>
                  <a:lnTo>
                    <a:pt x="4498" y="4957"/>
                  </a:lnTo>
                  <a:lnTo>
                    <a:pt x="4498" y="3912"/>
                  </a:lnTo>
                  <a:lnTo>
                    <a:pt x="5099" y="3912"/>
                  </a:lnTo>
                  <a:cubicBezTo>
                    <a:pt x="5226" y="3912"/>
                    <a:pt x="5289" y="3785"/>
                    <a:pt x="5194" y="3690"/>
                  </a:cubicBezTo>
                  <a:lnTo>
                    <a:pt x="4308" y="2360"/>
                  </a:lnTo>
                  <a:cubicBezTo>
                    <a:pt x="4244" y="2297"/>
                    <a:pt x="4181" y="2265"/>
                    <a:pt x="4086" y="2265"/>
                  </a:cubicBezTo>
                  <a:cubicBezTo>
                    <a:pt x="3991" y="2265"/>
                    <a:pt x="3928" y="2297"/>
                    <a:pt x="3864" y="2360"/>
                  </a:cubicBezTo>
                  <a:lnTo>
                    <a:pt x="2914" y="3658"/>
                  </a:lnTo>
                  <a:cubicBezTo>
                    <a:pt x="2851" y="3753"/>
                    <a:pt x="2914" y="3880"/>
                    <a:pt x="3009" y="3880"/>
                  </a:cubicBezTo>
                  <a:lnTo>
                    <a:pt x="3611" y="3880"/>
                  </a:lnTo>
                  <a:lnTo>
                    <a:pt x="3611" y="4957"/>
                  </a:lnTo>
                  <a:lnTo>
                    <a:pt x="1679" y="4957"/>
                  </a:lnTo>
                  <a:cubicBezTo>
                    <a:pt x="1046" y="4957"/>
                    <a:pt x="507" y="4514"/>
                    <a:pt x="381" y="3880"/>
                  </a:cubicBezTo>
                  <a:cubicBezTo>
                    <a:pt x="254" y="3247"/>
                    <a:pt x="602" y="2613"/>
                    <a:pt x="1204" y="2392"/>
                  </a:cubicBezTo>
                  <a:cubicBezTo>
                    <a:pt x="1267" y="2360"/>
                    <a:pt x="1299" y="2297"/>
                    <a:pt x="1299" y="2265"/>
                  </a:cubicBezTo>
                  <a:cubicBezTo>
                    <a:pt x="1299" y="2233"/>
                    <a:pt x="1299" y="2202"/>
                    <a:pt x="1299" y="2170"/>
                  </a:cubicBezTo>
                  <a:cubicBezTo>
                    <a:pt x="1299" y="1347"/>
                    <a:pt x="1806" y="618"/>
                    <a:pt x="2566" y="365"/>
                  </a:cubicBezTo>
                  <a:cubicBezTo>
                    <a:pt x="2786" y="283"/>
                    <a:pt x="3013" y="242"/>
                    <a:pt x="3238" y="242"/>
                  </a:cubicBezTo>
                  <a:close/>
                  <a:moveTo>
                    <a:pt x="4118" y="2518"/>
                  </a:moveTo>
                  <a:lnTo>
                    <a:pt x="4878" y="3658"/>
                  </a:lnTo>
                  <a:lnTo>
                    <a:pt x="4498" y="3658"/>
                  </a:lnTo>
                  <a:cubicBezTo>
                    <a:pt x="4403" y="3658"/>
                    <a:pt x="4371" y="3690"/>
                    <a:pt x="4308" y="3722"/>
                  </a:cubicBezTo>
                  <a:cubicBezTo>
                    <a:pt x="4276" y="3753"/>
                    <a:pt x="4244" y="3817"/>
                    <a:pt x="4244" y="3880"/>
                  </a:cubicBezTo>
                  <a:lnTo>
                    <a:pt x="4244" y="5527"/>
                  </a:lnTo>
                  <a:lnTo>
                    <a:pt x="3864" y="5527"/>
                  </a:lnTo>
                  <a:lnTo>
                    <a:pt x="3864" y="3880"/>
                  </a:lnTo>
                  <a:cubicBezTo>
                    <a:pt x="3864" y="3817"/>
                    <a:pt x="3864" y="3753"/>
                    <a:pt x="3801" y="3722"/>
                  </a:cubicBezTo>
                  <a:cubicBezTo>
                    <a:pt x="3769" y="3658"/>
                    <a:pt x="3706" y="3658"/>
                    <a:pt x="3643" y="3658"/>
                  </a:cubicBezTo>
                  <a:lnTo>
                    <a:pt x="3263" y="3627"/>
                  </a:lnTo>
                  <a:lnTo>
                    <a:pt x="4054" y="2518"/>
                  </a:lnTo>
                  <a:close/>
                  <a:moveTo>
                    <a:pt x="3228" y="1"/>
                  </a:moveTo>
                  <a:cubicBezTo>
                    <a:pt x="2965" y="1"/>
                    <a:pt x="2698" y="48"/>
                    <a:pt x="2439" y="143"/>
                  </a:cubicBezTo>
                  <a:cubicBezTo>
                    <a:pt x="1616" y="460"/>
                    <a:pt x="1046" y="1252"/>
                    <a:pt x="1046" y="2170"/>
                  </a:cubicBezTo>
                  <a:cubicBezTo>
                    <a:pt x="381" y="2487"/>
                    <a:pt x="1" y="3215"/>
                    <a:pt x="159" y="3975"/>
                  </a:cubicBezTo>
                  <a:cubicBezTo>
                    <a:pt x="317" y="4704"/>
                    <a:pt x="951" y="5210"/>
                    <a:pt x="1711" y="5210"/>
                  </a:cubicBezTo>
                  <a:lnTo>
                    <a:pt x="3611" y="5210"/>
                  </a:lnTo>
                  <a:lnTo>
                    <a:pt x="3611" y="5622"/>
                  </a:lnTo>
                  <a:cubicBezTo>
                    <a:pt x="3611" y="5685"/>
                    <a:pt x="3674" y="5749"/>
                    <a:pt x="3738" y="5749"/>
                  </a:cubicBezTo>
                  <a:lnTo>
                    <a:pt x="4371" y="5780"/>
                  </a:lnTo>
                  <a:cubicBezTo>
                    <a:pt x="4466" y="5780"/>
                    <a:pt x="4498" y="5717"/>
                    <a:pt x="4498" y="5654"/>
                  </a:cubicBezTo>
                  <a:lnTo>
                    <a:pt x="4498" y="5210"/>
                  </a:lnTo>
                  <a:lnTo>
                    <a:pt x="6398" y="5210"/>
                  </a:lnTo>
                  <a:cubicBezTo>
                    <a:pt x="7190" y="5210"/>
                    <a:pt x="7855" y="4640"/>
                    <a:pt x="7950" y="3848"/>
                  </a:cubicBezTo>
                  <a:cubicBezTo>
                    <a:pt x="8076" y="3057"/>
                    <a:pt x="7570" y="2297"/>
                    <a:pt x="6810" y="2107"/>
                  </a:cubicBezTo>
                  <a:cubicBezTo>
                    <a:pt x="6746" y="1632"/>
                    <a:pt x="6525" y="1220"/>
                    <a:pt x="6144" y="967"/>
                  </a:cubicBezTo>
                  <a:cubicBezTo>
                    <a:pt x="5875" y="765"/>
                    <a:pt x="5559" y="658"/>
                    <a:pt x="5239" y="658"/>
                  </a:cubicBezTo>
                  <a:cubicBezTo>
                    <a:pt x="5107" y="658"/>
                    <a:pt x="4975" y="676"/>
                    <a:pt x="4846" y="713"/>
                  </a:cubicBezTo>
                  <a:cubicBezTo>
                    <a:pt x="4426" y="249"/>
                    <a:pt x="3837" y="1"/>
                    <a:pt x="3228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" name="Google Shape;3078;p31"/>
          <p:cNvGrpSpPr/>
          <p:nvPr/>
        </p:nvGrpSpPr>
        <p:grpSpPr>
          <a:xfrm>
            <a:off x="8004333" y="4278699"/>
            <a:ext cx="1349675" cy="1440161"/>
            <a:chOff x="4067127" y="2037475"/>
            <a:chExt cx="685791" cy="685791"/>
          </a:xfrm>
        </p:grpSpPr>
        <p:sp>
          <p:nvSpPr>
            <p:cNvPr id="3079" name="Google Shape;3079;p31"/>
            <p:cNvSpPr/>
            <p:nvPr/>
          </p:nvSpPr>
          <p:spPr>
            <a:xfrm>
              <a:off x="4067127" y="2037475"/>
              <a:ext cx="685791" cy="685791"/>
            </a:xfrm>
            <a:custGeom>
              <a:avLst/>
              <a:gdLst/>
              <a:ahLst/>
              <a:cxnLst/>
              <a:rect l="l" t="t" r="r" b="b"/>
              <a:pathLst>
                <a:path w="16881" h="16881" extrusionOk="0">
                  <a:moveTo>
                    <a:pt x="8456" y="1141"/>
                  </a:moveTo>
                  <a:cubicBezTo>
                    <a:pt x="12478" y="1141"/>
                    <a:pt x="15740" y="4434"/>
                    <a:pt x="15740" y="8456"/>
                  </a:cubicBezTo>
                  <a:cubicBezTo>
                    <a:pt x="15740" y="12478"/>
                    <a:pt x="12478" y="15772"/>
                    <a:pt x="8456" y="15772"/>
                  </a:cubicBezTo>
                  <a:cubicBezTo>
                    <a:pt x="4434" y="15772"/>
                    <a:pt x="1141" y="12478"/>
                    <a:pt x="1141" y="8456"/>
                  </a:cubicBezTo>
                  <a:cubicBezTo>
                    <a:pt x="1141" y="4434"/>
                    <a:pt x="4434" y="1141"/>
                    <a:pt x="8456" y="1141"/>
                  </a:cubicBezTo>
                  <a:close/>
                  <a:moveTo>
                    <a:pt x="8456" y="1"/>
                  </a:moveTo>
                  <a:cubicBezTo>
                    <a:pt x="3801" y="1"/>
                    <a:pt x="1" y="3801"/>
                    <a:pt x="1" y="8456"/>
                  </a:cubicBezTo>
                  <a:cubicBezTo>
                    <a:pt x="1" y="13112"/>
                    <a:pt x="3801" y="16880"/>
                    <a:pt x="8456" y="16880"/>
                  </a:cubicBezTo>
                  <a:cubicBezTo>
                    <a:pt x="13112" y="16880"/>
                    <a:pt x="16880" y="13112"/>
                    <a:pt x="16880" y="8456"/>
                  </a:cubicBezTo>
                  <a:cubicBezTo>
                    <a:pt x="16880" y="3801"/>
                    <a:pt x="13112" y="1"/>
                    <a:pt x="8456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80" name="Google Shape;3080;p31"/>
            <p:cNvSpPr/>
            <p:nvPr/>
          </p:nvSpPr>
          <p:spPr>
            <a:xfrm>
              <a:off x="4247296" y="2457191"/>
              <a:ext cx="31828" cy="140999"/>
            </a:xfrm>
            <a:custGeom>
              <a:avLst/>
              <a:gdLst/>
              <a:ahLst/>
              <a:cxnLst/>
              <a:rect l="l" t="t" r="r" b="b"/>
              <a:pathLst>
                <a:path w="951" h="4213" extrusionOk="0">
                  <a:moveTo>
                    <a:pt x="317" y="0"/>
                  </a:moveTo>
                  <a:cubicBezTo>
                    <a:pt x="159" y="0"/>
                    <a:pt x="0" y="159"/>
                    <a:pt x="0" y="317"/>
                  </a:cubicBezTo>
                  <a:lnTo>
                    <a:pt x="0" y="3896"/>
                  </a:lnTo>
                  <a:cubicBezTo>
                    <a:pt x="0" y="3991"/>
                    <a:pt x="32" y="4054"/>
                    <a:pt x="95" y="4117"/>
                  </a:cubicBezTo>
                  <a:cubicBezTo>
                    <a:pt x="159" y="4181"/>
                    <a:pt x="254" y="4212"/>
                    <a:pt x="317" y="4212"/>
                  </a:cubicBezTo>
                  <a:lnTo>
                    <a:pt x="950" y="4212"/>
                  </a:lnTo>
                  <a:cubicBezTo>
                    <a:pt x="855" y="4212"/>
                    <a:pt x="792" y="4181"/>
                    <a:pt x="729" y="4117"/>
                  </a:cubicBezTo>
                  <a:cubicBezTo>
                    <a:pt x="665" y="4054"/>
                    <a:pt x="634" y="3991"/>
                    <a:pt x="634" y="3896"/>
                  </a:cubicBezTo>
                  <a:lnTo>
                    <a:pt x="634" y="317"/>
                  </a:lnTo>
                  <a:cubicBezTo>
                    <a:pt x="634" y="159"/>
                    <a:pt x="760" y="0"/>
                    <a:pt x="950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81" name="Google Shape;3081;p31"/>
            <p:cNvSpPr/>
            <p:nvPr/>
          </p:nvSpPr>
          <p:spPr>
            <a:xfrm>
              <a:off x="4315131" y="2477338"/>
              <a:ext cx="22289" cy="8501"/>
            </a:xfrm>
            <a:custGeom>
              <a:avLst/>
              <a:gdLst/>
              <a:ahLst/>
              <a:cxnLst/>
              <a:rect l="l" t="t" r="r" b="b"/>
              <a:pathLst>
                <a:path w="666" h="254" extrusionOk="0">
                  <a:moveTo>
                    <a:pt x="159" y="0"/>
                  </a:moveTo>
                  <a:cubicBezTo>
                    <a:pt x="0" y="0"/>
                    <a:pt x="0" y="253"/>
                    <a:pt x="159" y="253"/>
                  </a:cubicBezTo>
                  <a:lnTo>
                    <a:pt x="507" y="253"/>
                  </a:lnTo>
                  <a:cubicBezTo>
                    <a:pt x="665" y="253"/>
                    <a:pt x="665" y="0"/>
                    <a:pt x="507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82" name="Google Shape;3082;p31"/>
            <p:cNvSpPr/>
            <p:nvPr/>
          </p:nvSpPr>
          <p:spPr>
            <a:xfrm>
              <a:off x="4262121" y="2477338"/>
              <a:ext cx="48796" cy="8501"/>
            </a:xfrm>
            <a:custGeom>
              <a:avLst/>
              <a:gdLst/>
              <a:ahLst/>
              <a:cxnLst/>
              <a:rect l="l" t="t" r="r" b="b"/>
              <a:pathLst>
                <a:path w="1458" h="254" extrusionOk="0">
                  <a:moveTo>
                    <a:pt x="159" y="0"/>
                  </a:moveTo>
                  <a:cubicBezTo>
                    <a:pt x="1" y="0"/>
                    <a:pt x="1" y="253"/>
                    <a:pt x="159" y="253"/>
                  </a:cubicBezTo>
                  <a:lnTo>
                    <a:pt x="1299" y="253"/>
                  </a:lnTo>
                  <a:cubicBezTo>
                    <a:pt x="1458" y="253"/>
                    <a:pt x="1458" y="0"/>
                    <a:pt x="129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83" name="Google Shape;3083;p31"/>
            <p:cNvSpPr/>
            <p:nvPr/>
          </p:nvSpPr>
          <p:spPr>
            <a:xfrm>
              <a:off x="4288626" y="2506989"/>
              <a:ext cx="48796" cy="8534"/>
            </a:xfrm>
            <a:custGeom>
              <a:avLst/>
              <a:gdLst/>
              <a:ahLst/>
              <a:cxnLst/>
              <a:rect l="l" t="t" r="r" b="b"/>
              <a:pathLst>
                <a:path w="1458" h="255" extrusionOk="0">
                  <a:moveTo>
                    <a:pt x="159" y="1"/>
                  </a:moveTo>
                  <a:cubicBezTo>
                    <a:pt x="1" y="1"/>
                    <a:pt x="1" y="254"/>
                    <a:pt x="159" y="254"/>
                  </a:cubicBezTo>
                  <a:lnTo>
                    <a:pt x="1299" y="254"/>
                  </a:lnTo>
                  <a:cubicBezTo>
                    <a:pt x="1457" y="254"/>
                    <a:pt x="1457" y="1"/>
                    <a:pt x="129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84" name="Google Shape;3084;p31"/>
            <p:cNvSpPr/>
            <p:nvPr/>
          </p:nvSpPr>
          <p:spPr>
            <a:xfrm>
              <a:off x="4262121" y="2506989"/>
              <a:ext cx="22289" cy="8534"/>
            </a:xfrm>
            <a:custGeom>
              <a:avLst/>
              <a:gdLst/>
              <a:ahLst/>
              <a:cxnLst/>
              <a:rect l="l" t="t" r="r" b="b"/>
              <a:pathLst>
                <a:path w="666" h="255" extrusionOk="0">
                  <a:moveTo>
                    <a:pt x="159" y="1"/>
                  </a:moveTo>
                  <a:cubicBezTo>
                    <a:pt x="1" y="1"/>
                    <a:pt x="1" y="254"/>
                    <a:pt x="159" y="254"/>
                  </a:cubicBezTo>
                  <a:lnTo>
                    <a:pt x="476" y="254"/>
                  </a:lnTo>
                  <a:cubicBezTo>
                    <a:pt x="666" y="254"/>
                    <a:pt x="666" y="1"/>
                    <a:pt x="47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85" name="Google Shape;3085;p31"/>
            <p:cNvSpPr/>
            <p:nvPr/>
          </p:nvSpPr>
          <p:spPr>
            <a:xfrm>
              <a:off x="4294985" y="2536674"/>
              <a:ext cx="42437" cy="8501"/>
            </a:xfrm>
            <a:custGeom>
              <a:avLst/>
              <a:gdLst/>
              <a:ahLst/>
              <a:cxnLst/>
              <a:rect l="l" t="t" r="r" b="b"/>
              <a:pathLst>
                <a:path w="1268" h="254" extrusionOk="0">
                  <a:moveTo>
                    <a:pt x="159" y="0"/>
                  </a:moveTo>
                  <a:cubicBezTo>
                    <a:pt x="1" y="0"/>
                    <a:pt x="1" y="254"/>
                    <a:pt x="159" y="254"/>
                  </a:cubicBezTo>
                  <a:lnTo>
                    <a:pt x="1109" y="254"/>
                  </a:lnTo>
                  <a:cubicBezTo>
                    <a:pt x="1267" y="254"/>
                    <a:pt x="1267" y="0"/>
                    <a:pt x="110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86" name="Google Shape;3086;p31"/>
            <p:cNvSpPr/>
            <p:nvPr/>
          </p:nvSpPr>
          <p:spPr>
            <a:xfrm>
              <a:off x="4262121" y="2536674"/>
              <a:ext cx="28648" cy="8501"/>
            </a:xfrm>
            <a:custGeom>
              <a:avLst/>
              <a:gdLst/>
              <a:ahLst/>
              <a:cxnLst/>
              <a:rect l="l" t="t" r="r" b="b"/>
              <a:pathLst>
                <a:path w="856" h="254" extrusionOk="0">
                  <a:moveTo>
                    <a:pt x="159" y="0"/>
                  </a:moveTo>
                  <a:cubicBezTo>
                    <a:pt x="1" y="0"/>
                    <a:pt x="1" y="254"/>
                    <a:pt x="159" y="254"/>
                  </a:cubicBezTo>
                  <a:lnTo>
                    <a:pt x="698" y="254"/>
                  </a:lnTo>
                  <a:cubicBezTo>
                    <a:pt x="856" y="254"/>
                    <a:pt x="856" y="0"/>
                    <a:pt x="69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87" name="Google Shape;3087;p31"/>
            <p:cNvSpPr/>
            <p:nvPr/>
          </p:nvSpPr>
          <p:spPr>
            <a:xfrm>
              <a:off x="4312990" y="2567395"/>
              <a:ext cx="24431" cy="8534"/>
            </a:xfrm>
            <a:custGeom>
              <a:avLst/>
              <a:gdLst/>
              <a:ahLst/>
              <a:cxnLst/>
              <a:rect l="l" t="t" r="r" b="b"/>
              <a:pathLst>
                <a:path w="730" h="255" extrusionOk="0">
                  <a:moveTo>
                    <a:pt x="191" y="1"/>
                  </a:moveTo>
                  <a:cubicBezTo>
                    <a:pt x="1" y="1"/>
                    <a:pt x="1" y="254"/>
                    <a:pt x="191" y="254"/>
                  </a:cubicBezTo>
                  <a:lnTo>
                    <a:pt x="571" y="254"/>
                  </a:lnTo>
                  <a:cubicBezTo>
                    <a:pt x="729" y="254"/>
                    <a:pt x="729" y="1"/>
                    <a:pt x="57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88" name="Google Shape;3088;p31"/>
            <p:cNvSpPr/>
            <p:nvPr/>
          </p:nvSpPr>
          <p:spPr>
            <a:xfrm>
              <a:off x="4262121" y="2567395"/>
              <a:ext cx="47725" cy="8534"/>
            </a:xfrm>
            <a:custGeom>
              <a:avLst/>
              <a:gdLst/>
              <a:ahLst/>
              <a:cxnLst/>
              <a:rect l="l" t="t" r="r" b="b"/>
              <a:pathLst>
                <a:path w="1426" h="255" extrusionOk="0">
                  <a:moveTo>
                    <a:pt x="159" y="1"/>
                  </a:moveTo>
                  <a:cubicBezTo>
                    <a:pt x="1" y="1"/>
                    <a:pt x="1" y="254"/>
                    <a:pt x="159" y="254"/>
                  </a:cubicBezTo>
                  <a:lnTo>
                    <a:pt x="1236" y="254"/>
                  </a:lnTo>
                  <a:cubicBezTo>
                    <a:pt x="1426" y="254"/>
                    <a:pt x="1426" y="1"/>
                    <a:pt x="123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89" name="Google Shape;3089;p31"/>
            <p:cNvSpPr/>
            <p:nvPr/>
          </p:nvSpPr>
          <p:spPr>
            <a:xfrm>
              <a:off x="4471087" y="2424739"/>
              <a:ext cx="57931" cy="10319"/>
            </a:xfrm>
            <a:custGeom>
              <a:avLst/>
              <a:gdLst/>
              <a:ahLst/>
              <a:cxnLst/>
              <a:rect l="l" t="t" r="r" b="b"/>
              <a:pathLst>
                <a:path w="1426" h="254" extrusionOk="0">
                  <a:moveTo>
                    <a:pt x="159" y="0"/>
                  </a:moveTo>
                  <a:cubicBezTo>
                    <a:pt x="1" y="0"/>
                    <a:pt x="1" y="253"/>
                    <a:pt x="159" y="253"/>
                  </a:cubicBezTo>
                  <a:lnTo>
                    <a:pt x="1268" y="253"/>
                  </a:lnTo>
                  <a:cubicBezTo>
                    <a:pt x="1426" y="253"/>
                    <a:pt x="1426" y="0"/>
                    <a:pt x="126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90" name="Google Shape;3090;p31"/>
            <p:cNvSpPr/>
            <p:nvPr/>
          </p:nvSpPr>
          <p:spPr>
            <a:xfrm>
              <a:off x="4437654" y="2424739"/>
              <a:ext cx="28356" cy="10319"/>
            </a:xfrm>
            <a:custGeom>
              <a:avLst/>
              <a:gdLst/>
              <a:ahLst/>
              <a:cxnLst/>
              <a:rect l="l" t="t" r="r" b="b"/>
              <a:pathLst>
                <a:path w="698" h="254" extrusionOk="0">
                  <a:moveTo>
                    <a:pt x="159" y="0"/>
                  </a:moveTo>
                  <a:cubicBezTo>
                    <a:pt x="0" y="0"/>
                    <a:pt x="0" y="253"/>
                    <a:pt x="159" y="253"/>
                  </a:cubicBezTo>
                  <a:lnTo>
                    <a:pt x="539" y="253"/>
                  </a:lnTo>
                  <a:cubicBezTo>
                    <a:pt x="697" y="253"/>
                    <a:pt x="697" y="0"/>
                    <a:pt x="53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91" name="Google Shape;3091;p31"/>
            <p:cNvSpPr/>
            <p:nvPr/>
          </p:nvSpPr>
          <p:spPr>
            <a:xfrm>
              <a:off x="4495543" y="2460732"/>
              <a:ext cx="33475" cy="10359"/>
            </a:xfrm>
            <a:custGeom>
              <a:avLst/>
              <a:gdLst/>
              <a:ahLst/>
              <a:cxnLst/>
              <a:rect l="l" t="t" r="r" b="b"/>
              <a:pathLst>
                <a:path w="824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666" y="254"/>
                  </a:lnTo>
                  <a:cubicBezTo>
                    <a:pt x="824" y="254"/>
                    <a:pt x="824" y="1"/>
                    <a:pt x="66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92" name="Google Shape;3092;p31"/>
            <p:cNvSpPr/>
            <p:nvPr/>
          </p:nvSpPr>
          <p:spPr>
            <a:xfrm>
              <a:off x="4437654" y="2460732"/>
              <a:ext cx="52772" cy="10359"/>
            </a:xfrm>
            <a:custGeom>
              <a:avLst/>
              <a:gdLst/>
              <a:ahLst/>
              <a:cxnLst/>
              <a:rect l="l" t="t" r="r" b="b"/>
              <a:pathLst>
                <a:path w="1299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140" y="254"/>
                  </a:lnTo>
                  <a:cubicBezTo>
                    <a:pt x="1299" y="254"/>
                    <a:pt x="1299" y="1"/>
                    <a:pt x="1140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93" name="Google Shape;3093;p31"/>
            <p:cNvSpPr/>
            <p:nvPr/>
          </p:nvSpPr>
          <p:spPr>
            <a:xfrm>
              <a:off x="4496843" y="2496765"/>
              <a:ext cx="32175" cy="10319"/>
            </a:xfrm>
            <a:custGeom>
              <a:avLst/>
              <a:gdLst/>
              <a:ahLst/>
              <a:cxnLst/>
              <a:rect l="l" t="t" r="r" b="b"/>
              <a:pathLst>
                <a:path w="792" h="254" extrusionOk="0">
                  <a:moveTo>
                    <a:pt x="190" y="0"/>
                  </a:moveTo>
                  <a:cubicBezTo>
                    <a:pt x="0" y="0"/>
                    <a:pt x="0" y="254"/>
                    <a:pt x="190" y="254"/>
                  </a:cubicBezTo>
                  <a:lnTo>
                    <a:pt x="634" y="254"/>
                  </a:lnTo>
                  <a:cubicBezTo>
                    <a:pt x="792" y="254"/>
                    <a:pt x="792" y="0"/>
                    <a:pt x="63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94" name="Google Shape;3094;p31"/>
            <p:cNvSpPr/>
            <p:nvPr/>
          </p:nvSpPr>
          <p:spPr>
            <a:xfrm>
              <a:off x="4437654" y="2496765"/>
              <a:ext cx="55372" cy="10319"/>
            </a:xfrm>
            <a:custGeom>
              <a:avLst/>
              <a:gdLst/>
              <a:ahLst/>
              <a:cxnLst/>
              <a:rect l="l" t="t" r="r" b="b"/>
              <a:pathLst>
                <a:path w="1363" h="254" extrusionOk="0">
                  <a:moveTo>
                    <a:pt x="159" y="0"/>
                  </a:moveTo>
                  <a:cubicBezTo>
                    <a:pt x="0" y="0"/>
                    <a:pt x="0" y="254"/>
                    <a:pt x="159" y="254"/>
                  </a:cubicBezTo>
                  <a:lnTo>
                    <a:pt x="1204" y="254"/>
                  </a:lnTo>
                  <a:cubicBezTo>
                    <a:pt x="1362" y="254"/>
                    <a:pt x="1362" y="0"/>
                    <a:pt x="120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95" name="Google Shape;3095;p31"/>
            <p:cNvSpPr/>
            <p:nvPr/>
          </p:nvSpPr>
          <p:spPr>
            <a:xfrm>
              <a:off x="4471087" y="2534057"/>
              <a:ext cx="57931" cy="10359"/>
            </a:xfrm>
            <a:custGeom>
              <a:avLst/>
              <a:gdLst/>
              <a:ahLst/>
              <a:cxnLst/>
              <a:rect l="l" t="t" r="r" b="b"/>
              <a:pathLst>
                <a:path w="1426" h="255" extrusionOk="0">
                  <a:moveTo>
                    <a:pt x="159" y="1"/>
                  </a:moveTo>
                  <a:cubicBezTo>
                    <a:pt x="1" y="1"/>
                    <a:pt x="1" y="254"/>
                    <a:pt x="159" y="254"/>
                  </a:cubicBezTo>
                  <a:lnTo>
                    <a:pt x="1268" y="254"/>
                  </a:lnTo>
                  <a:cubicBezTo>
                    <a:pt x="1426" y="254"/>
                    <a:pt x="1426" y="1"/>
                    <a:pt x="126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96" name="Google Shape;3096;p31"/>
            <p:cNvSpPr/>
            <p:nvPr/>
          </p:nvSpPr>
          <p:spPr>
            <a:xfrm>
              <a:off x="4437654" y="2534057"/>
              <a:ext cx="27056" cy="10359"/>
            </a:xfrm>
            <a:custGeom>
              <a:avLst/>
              <a:gdLst/>
              <a:ahLst/>
              <a:cxnLst/>
              <a:rect l="l" t="t" r="r" b="b"/>
              <a:pathLst>
                <a:path w="666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507" y="254"/>
                  </a:lnTo>
                  <a:cubicBezTo>
                    <a:pt x="665" y="254"/>
                    <a:pt x="665" y="1"/>
                    <a:pt x="507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97" name="Google Shape;3097;p31"/>
            <p:cNvSpPr/>
            <p:nvPr/>
          </p:nvSpPr>
          <p:spPr>
            <a:xfrm>
              <a:off x="4245952" y="2172548"/>
              <a:ext cx="329388" cy="268938"/>
            </a:xfrm>
            <a:custGeom>
              <a:avLst/>
              <a:gdLst/>
              <a:ahLst/>
              <a:cxnLst/>
              <a:rect l="l" t="t" r="r" b="b"/>
              <a:pathLst>
                <a:path w="8108" h="6620" extrusionOk="0">
                  <a:moveTo>
                    <a:pt x="6461" y="1109"/>
                  </a:moveTo>
                  <a:cubicBezTo>
                    <a:pt x="6556" y="1173"/>
                    <a:pt x="6620" y="1236"/>
                    <a:pt x="6715" y="1331"/>
                  </a:cubicBezTo>
                  <a:cubicBezTo>
                    <a:pt x="7443" y="2028"/>
                    <a:pt x="7855" y="3041"/>
                    <a:pt x="7855" y="4055"/>
                  </a:cubicBezTo>
                  <a:cubicBezTo>
                    <a:pt x="7855" y="4086"/>
                    <a:pt x="7855" y="4086"/>
                    <a:pt x="7855" y="4086"/>
                  </a:cubicBezTo>
                  <a:lnTo>
                    <a:pt x="7696" y="4118"/>
                  </a:lnTo>
                  <a:lnTo>
                    <a:pt x="7601" y="4118"/>
                  </a:lnTo>
                  <a:cubicBezTo>
                    <a:pt x="7411" y="4118"/>
                    <a:pt x="7253" y="4245"/>
                    <a:pt x="7190" y="4403"/>
                  </a:cubicBezTo>
                  <a:lnTo>
                    <a:pt x="7158" y="4435"/>
                  </a:lnTo>
                  <a:cubicBezTo>
                    <a:pt x="7095" y="4625"/>
                    <a:pt x="6936" y="4720"/>
                    <a:pt x="6746" y="4720"/>
                  </a:cubicBezTo>
                  <a:lnTo>
                    <a:pt x="6430" y="4720"/>
                  </a:lnTo>
                  <a:cubicBezTo>
                    <a:pt x="6334" y="4720"/>
                    <a:pt x="6271" y="4625"/>
                    <a:pt x="6239" y="4561"/>
                  </a:cubicBezTo>
                  <a:lnTo>
                    <a:pt x="6239" y="4435"/>
                  </a:lnTo>
                  <a:cubicBezTo>
                    <a:pt x="6239" y="4276"/>
                    <a:pt x="6144" y="4150"/>
                    <a:pt x="6018" y="4055"/>
                  </a:cubicBezTo>
                  <a:cubicBezTo>
                    <a:pt x="5954" y="4023"/>
                    <a:pt x="5923" y="3960"/>
                    <a:pt x="5923" y="3865"/>
                  </a:cubicBezTo>
                  <a:lnTo>
                    <a:pt x="5923" y="3738"/>
                  </a:lnTo>
                  <a:cubicBezTo>
                    <a:pt x="5923" y="3674"/>
                    <a:pt x="5954" y="3579"/>
                    <a:pt x="6018" y="3548"/>
                  </a:cubicBezTo>
                  <a:lnTo>
                    <a:pt x="6556" y="3041"/>
                  </a:lnTo>
                  <a:cubicBezTo>
                    <a:pt x="6715" y="2914"/>
                    <a:pt x="6778" y="2724"/>
                    <a:pt x="6715" y="2534"/>
                  </a:cubicBezTo>
                  <a:cubicBezTo>
                    <a:pt x="6651" y="2344"/>
                    <a:pt x="6493" y="2186"/>
                    <a:pt x="6271" y="2154"/>
                  </a:cubicBezTo>
                  <a:lnTo>
                    <a:pt x="6239" y="2154"/>
                  </a:lnTo>
                  <a:cubicBezTo>
                    <a:pt x="6144" y="2154"/>
                    <a:pt x="6081" y="2123"/>
                    <a:pt x="6049" y="2059"/>
                  </a:cubicBezTo>
                  <a:cubicBezTo>
                    <a:pt x="5986" y="1996"/>
                    <a:pt x="5986" y="1901"/>
                    <a:pt x="6018" y="1838"/>
                  </a:cubicBezTo>
                  <a:lnTo>
                    <a:pt x="6461" y="1109"/>
                  </a:lnTo>
                  <a:close/>
                  <a:moveTo>
                    <a:pt x="4054" y="1"/>
                  </a:moveTo>
                  <a:cubicBezTo>
                    <a:pt x="1806" y="1"/>
                    <a:pt x="1" y="1838"/>
                    <a:pt x="1" y="4055"/>
                  </a:cubicBezTo>
                  <a:cubicBezTo>
                    <a:pt x="1" y="5036"/>
                    <a:pt x="286" y="5891"/>
                    <a:pt x="887" y="6620"/>
                  </a:cubicBezTo>
                  <a:lnTo>
                    <a:pt x="1077" y="6461"/>
                  </a:lnTo>
                  <a:cubicBezTo>
                    <a:pt x="507" y="5765"/>
                    <a:pt x="222" y="4973"/>
                    <a:pt x="222" y="4055"/>
                  </a:cubicBezTo>
                  <a:cubicBezTo>
                    <a:pt x="222" y="3801"/>
                    <a:pt x="254" y="3548"/>
                    <a:pt x="317" y="3263"/>
                  </a:cubicBezTo>
                  <a:lnTo>
                    <a:pt x="507" y="3231"/>
                  </a:lnTo>
                  <a:cubicBezTo>
                    <a:pt x="532" y="3227"/>
                    <a:pt x="556" y="3225"/>
                    <a:pt x="581" y="3225"/>
                  </a:cubicBezTo>
                  <a:cubicBezTo>
                    <a:pt x="745" y="3225"/>
                    <a:pt x="900" y="3315"/>
                    <a:pt x="982" y="3453"/>
                  </a:cubicBezTo>
                  <a:cubicBezTo>
                    <a:pt x="1014" y="3516"/>
                    <a:pt x="1077" y="3579"/>
                    <a:pt x="1141" y="3643"/>
                  </a:cubicBezTo>
                  <a:lnTo>
                    <a:pt x="1457" y="3928"/>
                  </a:lnTo>
                  <a:cubicBezTo>
                    <a:pt x="1552" y="4023"/>
                    <a:pt x="1647" y="4086"/>
                    <a:pt x="1742" y="4086"/>
                  </a:cubicBezTo>
                  <a:lnTo>
                    <a:pt x="1774" y="4118"/>
                  </a:lnTo>
                  <a:cubicBezTo>
                    <a:pt x="1901" y="4150"/>
                    <a:pt x="1996" y="4245"/>
                    <a:pt x="2059" y="4371"/>
                  </a:cubicBezTo>
                  <a:lnTo>
                    <a:pt x="2218" y="4973"/>
                  </a:lnTo>
                  <a:cubicBezTo>
                    <a:pt x="2249" y="5068"/>
                    <a:pt x="2281" y="5163"/>
                    <a:pt x="2344" y="5226"/>
                  </a:cubicBezTo>
                  <a:lnTo>
                    <a:pt x="2693" y="5670"/>
                  </a:lnTo>
                  <a:lnTo>
                    <a:pt x="2883" y="5543"/>
                  </a:lnTo>
                  <a:lnTo>
                    <a:pt x="2534" y="5100"/>
                  </a:lnTo>
                  <a:cubicBezTo>
                    <a:pt x="2503" y="5036"/>
                    <a:pt x="2471" y="4973"/>
                    <a:pt x="2439" y="4910"/>
                  </a:cubicBezTo>
                  <a:lnTo>
                    <a:pt x="2281" y="4308"/>
                  </a:lnTo>
                  <a:cubicBezTo>
                    <a:pt x="2218" y="4086"/>
                    <a:pt x="2059" y="3928"/>
                    <a:pt x="1837" y="3865"/>
                  </a:cubicBezTo>
                  <a:lnTo>
                    <a:pt x="1806" y="3865"/>
                  </a:lnTo>
                  <a:cubicBezTo>
                    <a:pt x="1742" y="3833"/>
                    <a:pt x="1679" y="3801"/>
                    <a:pt x="1616" y="3770"/>
                  </a:cubicBezTo>
                  <a:lnTo>
                    <a:pt x="1331" y="3484"/>
                  </a:lnTo>
                  <a:cubicBezTo>
                    <a:pt x="1267" y="3421"/>
                    <a:pt x="1236" y="3389"/>
                    <a:pt x="1204" y="3326"/>
                  </a:cubicBezTo>
                  <a:cubicBezTo>
                    <a:pt x="1062" y="3098"/>
                    <a:pt x="817" y="2973"/>
                    <a:pt x="562" y="2973"/>
                  </a:cubicBezTo>
                  <a:cubicBezTo>
                    <a:pt x="533" y="2973"/>
                    <a:pt x="505" y="2975"/>
                    <a:pt x="476" y="2978"/>
                  </a:cubicBezTo>
                  <a:lnTo>
                    <a:pt x="381" y="3009"/>
                  </a:lnTo>
                  <a:cubicBezTo>
                    <a:pt x="824" y="1553"/>
                    <a:pt x="2059" y="476"/>
                    <a:pt x="3579" y="286"/>
                  </a:cubicBezTo>
                  <a:lnTo>
                    <a:pt x="4023" y="919"/>
                  </a:lnTo>
                  <a:cubicBezTo>
                    <a:pt x="4149" y="1078"/>
                    <a:pt x="4118" y="1299"/>
                    <a:pt x="4023" y="1458"/>
                  </a:cubicBezTo>
                  <a:lnTo>
                    <a:pt x="3864" y="1616"/>
                  </a:lnTo>
                  <a:cubicBezTo>
                    <a:pt x="3801" y="1711"/>
                    <a:pt x="3706" y="1743"/>
                    <a:pt x="3611" y="1743"/>
                  </a:cubicBezTo>
                  <a:lnTo>
                    <a:pt x="3453" y="1711"/>
                  </a:lnTo>
                  <a:cubicBezTo>
                    <a:pt x="3430" y="1708"/>
                    <a:pt x="3407" y="1706"/>
                    <a:pt x="3384" y="1706"/>
                  </a:cubicBezTo>
                  <a:cubicBezTo>
                    <a:pt x="3186" y="1706"/>
                    <a:pt x="2996" y="1826"/>
                    <a:pt x="2883" y="1996"/>
                  </a:cubicBezTo>
                  <a:cubicBezTo>
                    <a:pt x="2819" y="2091"/>
                    <a:pt x="2724" y="2154"/>
                    <a:pt x="2598" y="2154"/>
                  </a:cubicBezTo>
                  <a:lnTo>
                    <a:pt x="2249" y="2091"/>
                  </a:lnTo>
                  <a:cubicBezTo>
                    <a:pt x="2221" y="2087"/>
                    <a:pt x="2193" y="2085"/>
                    <a:pt x="2165" y="2085"/>
                  </a:cubicBezTo>
                  <a:cubicBezTo>
                    <a:pt x="1973" y="2085"/>
                    <a:pt x="1790" y="2179"/>
                    <a:pt x="1679" y="2344"/>
                  </a:cubicBezTo>
                  <a:cubicBezTo>
                    <a:pt x="1584" y="2534"/>
                    <a:pt x="1552" y="2756"/>
                    <a:pt x="1679" y="2914"/>
                  </a:cubicBezTo>
                  <a:lnTo>
                    <a:pt x="1901" y="3294"/>
                  </a:lnTo>
                  <a:cubicBezTo>
                    <a:pt x="2005" y="3440"/>
                    <a:pt x="2150" y="3517"/>
                    <a:pt x="2300" y="3517"/>
                  </a:cubicBezTo>
                  <a:cubicBezTo>
                    <a:pt x="2378" y="3517"/>
                    <a:pt x="2458" y="3496"/>
                    <a:pt x="2534" y="3453"/>
                  </a:cubicBezTo>
                  <a:lnTo>
                    <a:pt x="2788" y="3326"/>
                  </a:lnTo>
                  <a:cubicBezTo>
                    <a:pt x="2851" y="3294"/>
                    <a:pt x="2922" y="3279"/>
                    <a:pt x="2993" y="3279"/>
                  </a:cubicBezTo>
                  <a:cubicBezTo>
                    <a:pt x="3065" y="3279"/>
                    <a:pt x="3136" y="3294"/>
                    <a:pt x="3199" y="3326"/>
                  </a:cubicBezTo>
                  <a:lnTo>
                    <a:pt x="3674" y="3611"/>
                  </a:lnTo>
                  <a:cubicBezTo>
                    <a:pt x="3674" y="3611"/>
                    <a:pt x="3706" y="3643"/>
                    <a:pt x="3738" y="3643"/>
                  </a:cubicBezTo>
                  <a:cubicBezTo>
                    <a:pt x="3928" y="3643"/>
                    <a:pt x="4118" y="3738"/>
                    <a:pt x="4244" y="3896"/>
                  </a:cubicBezTo>
                  <a:lnTo>
                    <a:pt x="4466" y="4213"/>
                  </a:lnTo>
                  <a:cubicBezTo>
                    <a:pt x="4498" y="4245"/>
                    <a:pt x="4498" y="4245"/>
                    <a:pt x="4529" y="4276"/>
                  </a:cubicBezTo>
                  <a:lnTo>
                    <a:pt x="4814" y="4625"/>
                  </a:lnTo>
                  <a:cubicBezTo>
                    <a:pt x="4878" y="4688"/>
                    <a:pt x="4846" y="4783"/>
                    <a:pt x="4783" y="4815"/>
                  </a:cubicBezTo>
                  <a:lnTo>
                    <a:pt x="4371" y="5163"/>
                  </a:lnTo>
                  <a:cubicBezTo>
                    <a:pt x="4244" y="5258"/>
                    <a:pt x="4149" y="5385"/>
                    <a:pt x="4118" y="5511"/>
                  </a:cubicBezTo>
                  <a:lnTo>
                    <a:pt x="4023" y="5796"/>
                  </a:lnTo>
                  <a:lnTo>
                    <a:pt x="4276" y="5860"/>
                  </a:lnTo>
                  <a:lnTo>
                    <a:pt x="4339" y="5606"/>
                  </a:lnTo>
                  <a:cubicBezTo>
                    <a:pt x="4371" y="5511"/>
                    <a:pt x="4434" y="5416"/>
                    <a:pt x="4529" y="5353"/>
                  </a:cubicBezTo>
                  <a:lnTo>
                    <a:pt x="4941" y="5005"/>
                  </a:lnTo>
                  <a:cubicBezTo>
                    <a:pt x="5036" y="4941"/>
                    <a:pt x="5099" y="4846"/>
                    <a:pt x="5099" y="4751"/>
                  </a:cubicBezTo>
                  <a:cubicBezTo>
                    <a:pt x="5131" y="4656"/>
                    <a:pt x="5099" y="4530"/>
                    <a:pt x="5004" y="4466"/>
                  </a:cubicBezTo>
                  <a:lnTo>
                    <a:pt x="4719" y="4118"/>
                  </a:lnTo>
                  <a:cubicBezTo>
                    <a:pt x="4719" y="4086"/>
                    <a:pt x="4688" y="4086"/>
                    <a:pt x="4688" y="4055"/>
                  </a:cubicBezTo>
                  <a:lnTo>
                    <a:pt x="4466" y="3738"/>
                  </a:lnTo>
                  <a:cubicBezTo>
                    <a:pt x="4308" y="3516"/>
                    <a:pt x="4054" y="3389"/>
                    <a:pt x="3769" y="3389"/>
                  </a:cubicBezTo>
                  <a:lnTo>
                    <a:pt x="3358" y="3136"/>
                  </a:lnTo>
                  <a:cubicBezTo>
                    <a:pt x="3239" y="3068"/>
                    <a:pt x="3111" y="3037"/>
                    <a:pt x="2984" y="3037"/>
                  </a:cubicBezTo>
                  <a:cubicBezTo>
                    <a:pt x="2873" y="3037"/>
                    <a:pt x="2764" y="3060"/>
                    <a:pt x="2661" y="3104"/>
                  </a:cubicBezTo>
                  <a:lnTo>
                    <a:pt x="2439" y="3231"/>
                  </a:lnTo>
                  <a:cubicBezTo>
                    <a:pt x="2394" y="3254"/>
                    <a:pt x="2349" y="3264"/>
                    <a:pt x="2307" y="3264"/>
                  </a:cubicBezTo>
                  <a:cubicBezTo>
                    <a:pt x="2231" y="3264"/>
                    <a:pt x="2163" y="3229"/>
                    <a:pt x="2123" y="3168"/>
                  </a:cubicBezTo>
                  <a:lnTo>
                    <a:pt x="1901" y="2788"/>
                  </a:lnTo>
                  <a:cubicBezTo>
                    <a:pt x="1837" y="2693"/>
                    <a:pt x="1837" y="2566"/>
                    <a:pt x="1901" y="2503"/>
                  </a:cubicBezTo>
                  <a:cubicBezTo>
                    <a:pt x="1953" y="2398"/>
                    <a:pt x="2049" y="2336"/>
                    <a:pt x="2153" y="2336"/>
                  </a:cubicBezTo>
                  <a:cubicBezTo>
                    <a:pt x="2174" y="2336"/>
                    <a:pt x="2196" y="2339"/>
                    <a:pt x="2218" y="2344"/>
                  </a:cubicBezTo>
                  <a:lnTo>
                    <a:pt x="2566" y="2376"/>
                  </a:lnTo>
                  <a:cubicBezTo>
                    <a:pt x="2594" y="2380"/>
                    <a:pt x="2622" y="2382"/>
                    <a:pt x="2650" y="2382"/>
                  </a:cubicBezTo>
                  <a:cubicBezTo>
                    <a:pt x="2842" y="2382"/>
                    <a:pt x="3021" y="2289"/>
                    <a:pt x="3104" y="2123"/>
                  </a:cubicBezTo>
                  <a:cubicBezTo>
                    <a:pt x="3157" y="2018"/>
                    <a:pt x="3253" y="1956"/>
                    <a:pt x="3356" y="1956"/>
                  </a:cubicBezTo>
                  <a:cubicBezTo>
                    <a:pt x="3377" y="1956"/>
                    <a:pt x="3399" y="1959"/>
                    <a:pt x="3421" y="1964"/>
                  </a:cubicBezTo>
                  <a:lnTo>
                    <a:pt x="3579" y="1996"/>
                  </a:lnTo>
                  <a:cubicBezTo>
                    <a:pt x="3769" y="1996"/>
                    <a:pt x="3959" y="1933"/>
                    <a:pt x="4086" y="1774"/>
                  </a:cubicBezTo>
                  <a:lnTo>
                    <a:pt x="4213" y="1584"/>
                  </a:lnTo>
                  <a:cubicBezTo>
                    <a:pt x="4403" y="1363"/>
                    <a:pt x="4403" y="1014"/>
                    <a:pt x="4244" y="793"/>
                  </a:cubicBezTo>
                  <a:lnTo>
                    <a:pt x="3864" y="254"/>
                  </a:lnTo>
                  <a:cubicBezTo>
                    <a:pt x="3928" y="223"/>
                    <a:pt x="3991" y="223"/>
                    <a:pt x="4054" y="223"/>
                  </a:cubicBezTo>
                  <a:cubicBezTo>
                    <a:pt x="4719" y="223"/>
                    <a:pt x="5384" y="413"/>
                    <a:pt x="5954" y="761"/>
                  </a:cubicBezTo>
                  <a:cubicBezTo>
                    <a:pt x="6081" y="793"/>
                    <a:pt x="6176" y="888"/>
                    <a:pt x="6271" y="951"/>
                  </a:cubicBezTo>
                  <a:lnTo>
                    <a:pt x="5796" y="1711"/>
                  </a:lnTo>
                  <a:cubicBezTo>
                    <a:pt x="5701" y="1869"/>
                    <a:pt x="5733" y="2059"/>
                    <a:pt x="5859" y="2218"/>
                  </a:cubicBezTo>
                  <a:cubicBezTo>
                    <a:pt x="5954" y="2313"/>
                    <a:pt x="6081" y="2376"/>
                    <a:pt x="6208" y="2408"/>
                  </a:cubicBezTo>
                  <a:lnTo>
                    <a:pt x="6271" y="2408"/>
                  </a:lnTo>
                  <a:cubicBezTo>
                    <a:pt x="6366" y="2408"/>
                    <a:pt x="6461" y="2503"/>
                    <a:pt x="6493" y="2598"/>
                  </a:cubicBezTo>
                  <a:cubicBezTo>
                    <a:pt x="6493" y="2693"/>
                    <a:pt x="6493" y="2788"/>
                    <a:pt x="6398" y="2851"/>
                  </a:cubicBezTo>
                  <a:lnTo>
                    <a:pt x="5859" y="3326"/>
                  </a:lnTo>
                  <a:cubicBezTo>
                    <a:pt x="5733" y="3453"/>
                    <a:pt x="5669" y="3579"/>
                    <a:pt x="5669" y="3738"/>
                  </a:cubicBezTo>
                  <a:lnTo>
                    <a:pt x="5669" y="3865"/>
                  </a:lnTo>
                  <a:cubicBezTo>
                    <a:pt x="5669" y="4023"/>
                    <a:pt x="5764" y="4181"/>
                    <a:pt x="5891" y="4245"/>
                  </a:cubicBezTo>
                  <a:cubicBezTo>
                    <a:pt x="5954" y="4308"/>
                    <a:pt x="5986" y="4371"/>
                    <a:pt x="5986" y="4435"/>
                  </a:cubicBezTo>
                  <a:lnTo>
                    <a:pt x="6018" y="4561"/>
                  </a:lnTo>
                  <a:cubicBezTo>
                    <a:pt x="6018" y="4783"/>
                    <a:pt x="6208" y="4941"/>
                    <a:pt x="6430" y="4941"/>
                  </a:cubicBezTo>
                  <a:lnTo>
                    <a:pt x="6746" y="4941"/>
                  </a:lnTo>
                  <a:cubicBezTo>
                    <a:pt x="7031" y="4941"/>
                    <a:pt x="7285" y="4783"/>
                    <a:pt x="7411" y="4530"/>
                  </a:cubicBezTo>
                  <a:lnTo>
                    <a:pt x="7411" y="4498"/>
                  </a:lnTo>
                  <a:cubicBezTo>
                    <a:pt x="7443" y="4403"/>
                    <a:pt x="7538" y="4340"/>
                    <a:pt x="7633" y="4340"/>
                  </a:cubicBezTo>
                  <a:lnTo>
                    <a:pt x="7855" y="4340"/>
                  </a:lnTo>
                  <a:cubicBezTo>
                    <a:pt x="7791" y="4910"/>
                    <a:pt x="7633" y="5480"/>
                    <a:pt x="7348" y="5986"/>
                  </a:cubicBezTo>
                  <a:lnTo>
                    <a:pt x="7570" y="6113"/>
                  </a:lnTo>
                  <a:cubicBezTo>
                    <a:pt x="7918" y="5480"/>
                    <a:pt x="8108" y="4783"/>
                    <a:pt x="8108" y="4055"/>
                  </a:cubicBezTo>
                  <a:cubicBezTo>
                    <a:pt x="8108" y="2978"/>
                    <a:pt x="7665" y="1901"/>
                    <a:pt x="6873" y="1141"/>
                  </a:cubicBezTo>
                  <a:cubicBezTo>
                    <a:pt x="6651" y="919"/>
                    <a:pt x="6366" y="698"/>
                    <a:pt x="6081" y="539"/>
                  </a:cubicBezTo>
                  <a:cubicBezTo>
                    <a:pt x="5448" y="191"/>
                    <a:pt x="4751" y="1"/>
                    <a:pt x="405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98" name="Google Shape;3098;p31"/>
            <p:cNvSpPr/>
            <p:nvPr/>
          </p:nvSpPr>
          <p:spPr>
            <a:xfrm>
              <a:off x="4280685" y="2395124"/>
              <a:ext cx="272797" cy="193659"/>
            </a:xfrm>
            <a:custGeom>
              <a:avLst/>
              <a:gdLst/>
              <a:ahLst/>
              <a:cxnLst/>
              <a:rect l="l" t="t" r="r" b="b"/>
              <a:pathLst>
                <a:path w="6715" h="4767" extrusionOk="0">
                  <a:moveTo>
                    <a:pt x="2883" y="254"/>
                  </a:moveTo>
                  <a:cubicBezTo>
                    <a:pt x="3073" y="254"/>
                    <a:pt x="3199" y="381"/>
                    <a:pt x="3199" y="571"/>
                  </a:cubicBezTo>
                  <a:lnTo>
                    <a:pt x="3263" y="4371"/>
                  </a:lnTo>
                  <a:lnTo>
                    <a:pt x="3136" y="4276"/>
                  </a:lnTo>
                  <a:cubicBezTo>
                    <a:pt x="3104" y="4244"/>
                    <a:pt x="3073" y="4213"/>
                    <a:pt x="3009" y="4213"/>
                  </a:cubicBezTo>
                  <a:lnTo>
                    <a:pt x="444" y="4213"/>
                  </a:lnTo>
                  <a:cubicBezTo>
                    <a:pt x="349" y="4213"/>
                    <a:pt x="254" y="4118"/>
                    <a:pt x="254" y="4023"/>
                  </a:cubicBezTo>
                  <a:lnTo>
                    <a:pt x="254" y="444"/>
                  </a:lnTo>
                  <a:cubicBezTo>
                    <a:pt x="254" y="349"/>
                    <a:pt x="349" y="254"/>
                    <a:pt x="444" y="254"/>
                  </a:cubicBezTo>
                  <a:close/>
                  <a:moveTo>
                    <a:pt x="6271" y="254"/>
                  </a:moveTo>
                  <a:cubicBezTo>
                    <a:pt x="6398" y="254"/>
                    <a:pt x="6461" y="349"/>
                    <a:pt x="6461" y="444"/>
                  </a:cubicBezTo>
                  <a:lnTo>
                    <a:pt x="6461" y="4023"/>
                  </a:lnTo>
                  <a:cubicBezTo>
                    <a:pt x="6461" y="4118"/>
                    <a:pt x="6366" y="4213"/>
                    <a:pt x="6271" y="4213"/>
                  </a:cubicBezTo>
                  <a:lnTo>
                    <a:pt x="3738" y="4213"/>
                  </a:lnTo>
                  <a:cubicBezTo>
                    <a:pt x="3674" y="4213"/>
                    <a:pt x="3643" y="4244"/>
                    <a:pt x="3611" y="4276"/>
                  </a:cubicBezTo>
                  <a:lnTo>
                    <a:pt x="3484" y="4371"/>
                  </a:lnTo>
                  <a:lnTo>
                    <a:pt x="3453" y="571"/>
                  </a:lnTo>
                  <a:cubicBezTo>
                    <a:pt x="3453" y="381"/>
                    <a:pt x="3611" y="254"/>
                    <a:pt x="3769" y="254"/>
                  </a:cubicBezTo>
                  <a:close/>
                  <a:moveTo>
                    <a:pt x="444" y="1"/>
                  </a:moveTo>
                  <a:cubicBezTo>
                    <a:pt x="191" y="1"/>
                    <a:pt x="1" y="191"/>
                    <a:pt x="1" y="444"/>
                  </a:cubicBezTo>
                  <a:lnTo>
                    <a:pt x="1" y="4023"/>
                  </a:lnTo>
                  <a:cubicBezTo>
                    <a:pt x="1" y="4276"/>
                    <a:pt x="191" y="4466"/>
                    <a:pt x="444" y="4466"/>
                  </a:cubicBezTo>
                  <a:lnTo>
                    <a:pt x="3009" y="4466"/>
                  </a:lnTo>
                  <a:lnTo>
                    <a:pt x="3263" y="4719"/>
                  </a:lnTo>
                  <a:cubicBezTo>
                    <a:pt x="3294" y="4751"/>
                    <a:pt x="3334" y="4767"/>
                    <a:pt x="3377" y="4767"/>
                  </a:cubicBezTo>
                  <a:cubicBezTo>
                    <a:pt x="3421" y="4767"/>
                    <a:pt x="3469" y="4751"/>
                    <a:pt x="3516" y="4719"/>
                  </a:cubicBezTo>
                  <a:lnTo>
                    <a:pt x="3769" y="4466"/>
                  </a:lnTo>
                  <a:lnTo>
                    <a:pt x="6271" y="4466"/>
                  </a:lnTo>
                  <a:cubicBezTo>
                    <a:pt x="6525" y="4466"/>
                    <a:pt x="6715" y="4276"/>
                    <a:pt x="6715" y="4023"/>
                  </a:cubicBezTo>
                  <a:lnTo>
                    <a:pt x="6715" y="444"/>
                  </a:lnTo>
                  <a:cubicBezTo>
                    <a:pt x="6715" y="191"/>
                    <a:pt x="6525" y="1"/>
                    <a:pt x="6271" y="1"/>
                  </a:cubicBezTo>
                  <a:lnTo>
                    <a:pt x="3769" y="1"/>
                  </a:lnTo>
                  <a:cubicBezTo>
                    <a:pt x="3611" y="1"/>
                    <a:pt x="3453" y="64"/>
                    <a:pt x="3326" y="222"/>
                  </a:cubicBezTo>
                  <a:cubicBezTo>
                    <a:pt x="3231" y="64"/>
                    <a:pt x="3073" y="1"/>
                    <a:pt x="2883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4" name="Google Shape;3099;p31"/>
          <p:cNvGrpSpPr/>
          <p:nvPr/>
        </p:nvGrpSpPr>
        <p:grpSpPr>
          <a:xfrm>
            <a:off x="8004309" y="6430759"/>
            <a:ext cx="1349675" cy="1440163"/>
            <a:chOff x="4067115" y="3062266"/>
            <a:chExt cx="685791" cy="685792"/>
          </a:xfrm>
        </p:grpSpPr>
        <p:sp>
          <p:nvSpPr>
            <p:cNvPr id="3100" name="Google Shape;3100;p31"/>
            <p:cNvSpPr/>
            <p:nvPr/>
          </p:nvSpPr>
          <p:spPr>
            <a:xfrm>
              <a:off x="4067115" y="3062266"/>
              <a:ext cx="685791" cy="685792"/>
            </a:xfrm>
            <a:custGeom>
              <a:avLst/>
              <a:gdLst/>
              <a:ahLst/>
              <a:cxnLst/>
              <a:rect l="l" t="t" r="r" b="b"/>
              <a:pathLst>
                <a:path w="16881" h="16880" extrusionOk="0">
                  <a:moveTo>
                    <a:pt x="8456" y="1140"/>
                  </a:moveTo>
                  <a:cubicBezTo>
                    <a:pt x="12478" y="1140"/>
                    <a:pt x="15740" y="4434"/>
                    <a:pt x="15740" y="8456"/>
                  </a:cubicBezTo>
                  <a:cubicBezTo>
                    <a:pt x="15740" y="12478"/>
                    <a:pt x="12478" y="15771"/>
                    <a:pt x="8456" y="15771"/>
                  </a:cubicBezTo>
                  <a:cubicBezTo>
                    <a:pt x="4434" y="15771"/>
                    <a:pt x="1141" y="12478"/>
                    <a:pt x="1141" y="8456"/>
                  </a:cubicBezTo>
                  <a:cubicBezTo>
                    <a:pt x="1141" y="4434"/>
                    <a:pt x="4434" y="1140"/>
                    <a:pt x="8456" y="1140"/>
                  </a:cubicBezTo>
                  <a:close/>
                  <a:moveTo>
                    <a:pt x="8456" y="0"/>
                  </a:moveTo>
                  <a:cubicBezTo>
                    <a:pt x="3801" y="0"/>
                    <a:pt x="1" y="3800"/>
                    <a:pt x="1" y="8456"/>
                  </a:cubicBezTo>
                  <a:cubicBezTo>
                    <a:pt x="1" y="13111"/>
                    <a:pt x="3801" y="16880"/>
                    <a:pt x="8456" y="16880"/>
                  </a:cubicBezTo>
                  <a:cubicBezTo>
                    <a:pt x="13112" y="16880"/>
                    <a:pt x="16880" y="13111"/>
                    <a:pt x="16880" y="8456"/>
                  </a:cubicBezTo>
                  <a:cubicBezTo>
                    <a:pt x="16880" y="3800"/>
                    <a:pt x="13112" y="0"/>
                    <a:pt x="845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01" name="Google Shape;3101;p31"/>
            <p:cNvSpPr/>
            <p:nvPr/>
          </p:nvSpPr>
          <p:spPr>
            <a:xfrm>
              <a:off x="4216367" y="3210185"/>
              <a:ext cx="42494" cy="328148"/>
            </a:xfrm>
            <a:custGeom>
              <a:avLst/>
              <a:gdLst/>
              <a:ahLst/>
              <a:cxnLst/>
              <a:rect l="l" t="t" r="r" b="b"/>
              <a:pathLst>
                <a:path w="1046" h="8077" extrusionOk="0">
                  <a:moveTo>
                    <a:pt x="444" y="1"/>
                  </a:moveTo>
                  <a:cubicBezTo>
                    <a:pt x="317" y="1"/>
                    <a:pt x="222" y="33"/>
                    <a:pt x="127" y="128"/>
                  </a:cubicBezTo>
                  <a:cubicBezTo>
                    <a:pt x="32" y="191"/>
                    <a:pt x="0" y="318"/>
                    <a:pt x="0" y="444"/>
                  </a:cubicBezTo>
                  <a:lnTo>
                    <a:pt x="0" y="7633"/>
                  </a:lnTo>
                  <a:cubicBezTo>
                    <a:pt x="0" y="7855"/>
                    <a:pt x="190" y="8076"/>
                    <a:pt x="444" y="8076"/>
                  </a:cubicBezTo>
                  <a:lnTo>
                    <a:pt x="1045" y="8076"/>
                  </a:lnTo>
                  <a:cubicBezTo>
                    <a:pt x="792" y="8076"/>
                    <a:pt x="602" y="7855"/>
                    <a:pt x="602" y="7633"/>
                  </a:cubicBezTo>
                  <a:lnTo>
                    <a:pt x="602" y="444"/>
                  </a:lnTo>
                  <a:cubicBezTo>
                    <a:pt x="602" y="318"/>
                    <a:pt x="634" y="191"/>
                    <a:pt x="729" y="128"/>
                  </a:cubicBezTo>
                  <a:cubicBezTo>
                    <a:pt x="792" y="33"/>
                    <a:pt x="919" y="1"/>
                    <a:pt x="1045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02" name="Google Shape;3102;p31"/>
            <p:cNvSpPr/>
            <p:nvPr/>
          </p:nvSpPr>
          <p:spPr>
            <a:xfrm>
              <a:off x="4260119" y="3326010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95"/>
                    <a:pt x="0" y="190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50"/>
                  </a:lnTo>
                  <a:cubicBezTo>
                    <a:pt x="1488" y="871"/>
                    <a:pt x="1433" y="831"/>
                    <a:pt x="1378" y="831"/>
                  </a:cubicBezTo>
                  <a:cubicBezTo>
                    <a:pt x="1322" y="831"/>
                    <a:pt x="1267" y="871"/>
                    <a:pt x="1267" y="950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53"/>
                  </a:lnTo>
                  <a:lnTo>
                    <a:pt x="728" y="253"/>
                  </a:lnTo>
                  <a:cubicBezTo>
                    <a:pt x="918" y="253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03" name="Google Shape;3103;p31"/>
            <p:cNvSpPr/>
            <p:nvPr/>
          </p:nvSpPr>
          <p:spPr>
            <a:xfrm>
              <a:off x="4278116" y="3321948"/>
              <a:ext cx="48913" cy="40749"/>
            </a:xfrm>
            <a:custGeom>
              <a:avLst/>
              <a:gdLst/>
              <a:ahLst/>
              <a:cxnLst/>
              <a:rect l="l" t="t" r="r" b="b"/>
              <a:pathLst>
                <a:path w="1204" h="1003" extrusionOk="0">
                  <a:moveTo>
                    <a:pt x="1076" y="0"/>
                  </a:moveTo>
                  <a:cubicBezTo>
                    <a:pt x="1040" y="0"/>
                    <a:pt x="1000" y="19"/>
                    <a:pt x="982" y="37"/>
                  </a:cubicBezTo>
                  <a:lnTo>
                    <a:pt x="412" y="734"/>
                  </a:lnTo>
                  <a:lnTo>
                    <a:pt x="222" y="575"/>
                  </a:lnTo>
                  <a:cubicBezTo>
                    <a:pt x="196" y="562"/>
                    <a:pt x="170" y="554"/>
                    <a:pt x="146" y="554"/>
                  </a:cubicBezTo>
                  <a:cubicBezTo>
                    <a:pt x="112" y="554"/>
                    <a:pt x="82" y="570"/>
                    <a:pt x="64" y="607"/>
                  </a:cubicBezTo>
                  <a:cubicBezTo>
                    <a:pt x="0" y="670"/>
                    <a:pt x="32" y="734"/>
                    <a:pt x="64" y="765"/>
                  </a:cubicBezTo>
                  <a:lnTo>
                    <a:pt x="285" y="955"/>
                  </a:lnTo>
                  <a:cubicBezTo>
                    <a:pt x="333" y="987"/>
                    <a:pt x="380" y="1003"/>
                    <a:pt x="424" y="1003"/>
                  </a:cubicBezTo>
                  <a:cubicBezTo>
                    <a:pt x="468" y="1003"/>
                    <a:pt x="507" y="987"/>
                    <a:pt x="539" y="955"/>
                  </a:cubicBezTo>
                  <a:lnTo>
                    <a:pt x="539" y="924"/>
                  </a:lnTo>
                  <a:lnTo>
                    <a:pt x="1172" y="195"/>
                  </a:lnTo>
                  <a:cubicBezTo>
                    <a:pt x="1204" y="163"/>
                    <a:pt x="1204" y="68"/>
                    <a:pt x="1140" y="37"/>
                  </a:cubicBezTo>
                  <a:cubicBezTo>
                    <a:pt x="1127" y="10"/>
                    <a:pt x="1102" y="0"/>
                    <a:pt x="107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04" name="Google Shape;3104;p31"/>
            <p:cNvSpPr/>
            <p:nvPr/>
          </p:nvSpPr>
          <p:spPr>
            <a:xfrm>
              <a:off x="4260119" y="3430216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64"/>
                    <a:pt x="0" y="159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19"/>
                  </a:lnTo>
                  <a:cubicBezTo>
                    <a:pt x="1488" y="840"/>
                    <a:pt x="1433" y="800"/>
                    <a:pt x="1378" y="800"/>
                  </a:cubicBezTo>
                  <a:cubicBezTo>
                    <a:pt x="1322" y="800"/>
                    <a:pt x="1267" y="840"/>
                    <a:pt x="1267" y="919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22"/>
                  </a:lnTo>
                  <a:lnTo>
                    <a:pt x="728" y="222"/>
                  </a:lnTo>
                  <a:cubicBezTo>
                    <a:pt x="918" y="222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05" name="Google Shape;3105;p31"/>
            <p:cNvSpPr/>
            <p:nvPr/>
          </p:nvSpPr>
          <p:spPr>
            <a:xfrm>
              <a:off x="4278116" y="3425504"/>
              <a:ext cx="48913" cy="40871"/>
            </a:xfrm>
            <a:custGeom>
              <a:avLst/>
              <a:gdLst/>
              <a:ahLst/>
              <a:cxnLst/>
              <a:rect l="l" t="t" r="r" b="b"/>
              <a:pathLst>
                <a:path w="1204" h="1006" extrusionOk="0">
                  <a:moveTo>
                    <a:pt x="1078" y="1"/>
                  </a:moveTo>
                  <a:cubicBezTo>
                    <a:pt x="1041" y="1"/>
                    <a:pt x="1001" y="16"/>
                    <a:pt x="982" y="53"/>
                  </a:cubicBezTo>
                  <a:lnTo>
                    <a:pt x="412" y="750"/>
                  </a:lnTo>
                  <a:lnTo>
                    <a:pt x="222" y="591"/>
                  </a:lnTo>
                  <a:cubicBezTo>
                    <a:pt x="196" y="578"/>
                    <a:pt x="170" y="571"/>
                    <a:pt x="146" y="571"/>
                  </a:cubicBezTo>
                  <a:cubicBezTo>
                    <a:pt x="112" y="571"/>
                    <a:pt x="82" y="586"/>
                    <a:pt x="64" y="623"/>
                  </a:cubicBezTo>
                  <a:cubicBezTo>
                    <a:pt x="0" y="655"/>
                    <a:pt x="32" y="750"/>
                    <a:pt x="64" y="781"/>
                  </a:cubicBezTo>
                  <a:lnTo>
                    <a:pt x="285" y="971"/>
                  </a:lnTo>
                  <a:cubicBezTo>
                    <a:pt x="322" y="996"/>
                    <a:pt x="358" y="1006"/>
                    <a:pt x="393" y="1006"/>
                  </a:cubicBezTo>
                  <a:cubicBezTo>
                    <a:pt x="448" y="1006"/>
                    <a:pt x="500" y="979"/>
                    <a:pt x="539" y="940"/>
                  </a:cubicBezTo>
                  <a:lnTo>
                    <a:pt x="1172" y="211"/>
                  </a:lnTo>
                  <a:cubicBezTo>
                    <a:pt x="1204" y="148"/>
                    <a:pt x="1204" y="85"/>
                    <a:pt x="1140" y="21"/>
                  </a:cubicBezTo>
                  <a:cubicBezTo>
                    <a:pt x="1127" y="8"/>
                    <a:pt x="1103" y="1"/>
                    <a:pt x="107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06" name="Google Shape;3106;p31"/>
            <p:cNvSpPr/>
            <p:nvPr/>
          </p:nvSpPr>
          <p:spPr>
            <a:xfrm>
              <a:off x="4211208" y="3205066"/>
              <a:ext cx="397597" cy="338427"/>
            </a:xfrm>
            <a:custGeom>
              <a:avLst/>
              <a:gdLst/>
              <a:ahLst/>
              <a:cxnLst/>
              <a:rect l="l" t="t" r="r" b="b"/>
              <a:pathLst>
                <a:path w="9787" h="8330" extrusionOk="0">
                  <a:moveTo>
                    <a:pt x="9248" y="254"/>
                  </a:moveTo>
                  <a:cubicBezTo>
                    <a:pt x="9406" y="254"/>
                    <a:pt x="9565" y="380"/>
                    <a:pt x="9565" y="570"/>
                  </a:cubicBezTo>
                  <a:lnTo>
                    <a:pt x="9565" y="1774"/>
                  </a:lnTo>
                  <a:lnTo>
                    <a:pt x="254" y="1774"/>
                  </a:lnTo>
                  <a:lnTo>
                    <a:pt x="254" y="570"/>
                  </a:lnTo>
                  <a:cubicBezTo>
                    <a:pt x="254" y="380"/>
                    <a:pt x="381" y="254"/>
                    <a:pt x="571" y="254"/>
                  </a:cubicBezTo>
                  <a:close/>
                  <a:moveTo>
                    <a:pt x="571" y="0"/>
                  </a:moveTo>
                  <a:cubicBezTo>
                    <a:pt x="254" y="0"/>
                    <a:pt x="1" y="254"/>
                    <a:pt x="1" y="570"/>
                  </a:cubicBezTo>
                  <a:lnTo>
                    <a:pt x="1" y="7759"/>
                  </a:lnTo>
                  <a:cubicBezTo>
                    <a:pt x="1" y="8044"/>
                    <a:pt x="254" y="8298"/>
                    <a:pt x="571" y="8298"/>
                  </a:cubicBezTo>
                  <a:lnTo>
                    <a:pt x="5258" y="8329"/>
                  </a:lnTo>
                  <a:lnTo>
                    <a:pt x="5258" y="8107"/>
                  </a:lnTo>
                  <a:lnTo>
                    <a:pt x="571" y="8076"/>
                  </a:lnTo>
                  <a:cubicBezTo>
                    <a:pt x="381" y="8076"/>
                    <a:pt x="254" y="7917"/>
                    <a:pt x="254" y="7759"/>
                  </a:cubicBezTo>
                  <a:lnTo>
                    <a:pt x="254" y="2027"/>
                  </a:lnTo>
                  <a:lnTo>
                    <a:pt x="9565" y="2027"/>
                  </a:lnTo>
                  <a:lnTo>
                    <a:pt x="9565" y="7759"/>
                  </a:lnTo>
                  <a:cubicBezTo>
                    <a:pt x="9565" y="7917"/>
                    <a:pt x="9406" y="8076"/>
                    <a:pt x="9248" y="8076"/>
                  </a:cubicBezTo>
                  <a:lnTo>
                    <a:pt x="8646" y="8107"/>
                  </a:lnTo>
                  <a:lnTo>
                    <a:pt x="8646" y="8329"/>
                  </a:lnTo>
                  <a:lnTo>
                    <a:pt x="9248" y="8298"/>
                  </a:lnTo>
                  <a:cubicBezTo>
                    <a:pt x="9565" y="8298"/>
                    <a:pt x="9786" y="8044"/>
                    <a:pt x="9786" y="7759"/>
                  </a:cubicBezTo>
                  <a:lnTo>
                    <a:pt x="9786" y="570"/>
                  </a:lnTo>
                  <a:cubicBezTo>
                    <a:pt x="9786" y="254"/>
                    <a:pt x="9565" y="0"/>
                    <a:pt x="924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07" name="Google Shape;3107;p31"/>
            <p:cNvSpPr/>
            <p:nvPr/>
          </p:nvSpPr>
          <p:spPr>
            <a:xfrm>
              <a:off x="4231804" y="3226923"/>
              <a:ext cx="39934" cy="37377"/>
            </a:xfrm>
            <a:custGeom>
              <a:avLst/>
              <a:gdLst/>
              <a:ahLst/>
              <a:cxnLst/>
              <a:rect l="l" t="t" r="r" b="b"/>
              <a:pathLst>
                <a:path w="983" h="920" extrusionOk="0">
                  <a:moveTo>
                    <a:pt x="526" y="242"/>
                  </a:moveTo>
                  <a:cubicBezTo>
                    <a:pt x="551" y="242"/>
                    <a:pt x="577" y="245"/>
                    <a:pt x="602" y="254"/>
                  </a:cubicBezTo>
                  <a:cubicBezTo>
                    <a:pt x="665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7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85" y="381"/>
                    <a:pt x="349" y="317"/>
                  </a:cubicBezTo>
                  <a:cubicBezTo>
                    <a:pt x="395" y="271"/>
                    <a:pt x="458" y="242"/>
                    <a:pt x="526" y="242"/>
                  </a:cubicBezTo>
                  <a:close/>
                  <a:moveTo>
                    <a:pt x="507" y="1"/>
                  </a:moveTo>
                  <a:cubicBezTo>
                    <a:pt x="317" y="1"/>
                    <a:pt x="159" y="96"/>
                    <a:pt x="64" y="286"/>
                  </a:cubicBezTo>
                  <a:cubicBezTo>
                    <a:pt x="0" y="444"/>
                    <a:pt x="32" y="666"/>
                    <a:pt x="190" y="792"/>
                  </a:cubicBezTo>
                  <a:cubicBezTo>
                    <a:pt x="275" y="877"/>
                    <a:pt x="387" y="919"/>
                    <a:pt x="500" y="919"/>
                  </a:cubicBezTo>
                  <a:cubicBezTo>
                    <a:pt x="556" y="919"/>
                    <a:pt x="613" y="908"/>
                    <a:pt x="665" y="887"/>
                  </a:cubicBezTo>
                  <a:cubicBezTo>
                    <a:pt x="855" y="824"/>
                    <a:pt x="950" y="634"/>
                    <a:pt x="950" y="444"/>
                  </a:cubicBezTo>
                  <a:cubicBezTo>
                    <a:pt x="982" y="191"/>
                    <a:pt x="760" y="1"/>
                    <a:pt x="507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08" name="Google Shape;3108;p31"/>
            <p:cNvSpPr/>
            <p:nvPr/>
          </p:nvSpPr>
          <p:spPr>
            <a:xfrm>
              <a:off x="428197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495" y="242"/>
                  </a:moveTo>
                  <a:cubicBezTo>
                    <a:pt x="520" y="242"/>
                    <a:pt x="545" y="245"/>
                    <a:pt x="570" y="254"/>
                  </a:cubicBezTo>
                  <a:cubicBezTo>
                    <a:pt x="665" y="286"/>
                    <a:pt x="697" y="381"/>
                    <a:pt x="697" y="476"/>
                  </a:cubicBezTo>
                  <a:cubicBezTo>
                    <a:pt x="697" y="571"/>
                    <a:pt x="602" y="666"/>
                    <a:pt x="475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54" y="381"/>
                    <a:pt x="317" y="317"/>
                  </a:cubicBezTo>
                  <a:cubicBezTo>
                    <a:pt x="363" y="271"/>
                    <a:pt x="427" y="242"/>
                    <a:pt x="495" y="242"/>
                  </a:cubicBezTo>
                  <a:close/>
                  <a:moveTo>
                    <a:pt x="475" y="1"/>
                  </a:moveTo>
                  <a:cubicBezTo>
                    <a:pt x="317" y="1"/>
                    <a:pt x="127" y="96"/>
                    <a:pt x="64" y="286"/>
                  </a:cubicBezTo>
                  <a:cubicBezTo>
                    <a:pt x="0" y="444"/>
                    <a:pt x="32" y="666"/>
                    <a:pt x="159" y="792"/>
                  </a:cubicBezTo>
                  <a:cubicBezTo>
                    <a:pt x="243" y="877"/>
                    <a:pt x="370" y="919"/>
                    <a:pt x="492" y="919"/>
                  </a:cubicBezTo>
                  <a:cubicBezTo>
                    <a:pt x="553" y="919"/>
                    <a:pt x="613" y="908"/>
                    <a:pt x="665" y="887"/>
                  </a:cubicBezTo>
                  <a:cubicBezTo>
                    <a:pt x="824" y="824"/>
                    <a:pt x="950" y="634"/>
                    <a:pt x="950" y="444"/>
                  </a:cubicBezTo>
                  <a:cubicBezTo>
                    <a:pt x="950" y="191"/>
                    <a:pt x="729" y="1"/>
                    <a:pt x="47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09" name="Google Shape;3109;p31"/>
            <p:cNvSpPr/>
            <p:nvPr/>
          </p:nvSpPr>
          <p:spPr>
            <a:xfrm>
              <a:off x="433084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514" y="242"/>
                  </a:moveTo>
                  <a:cubicBezTo>
                    <a:pt x="535" y="242"/>
                    <a:pt x="554" y="245"/>
                    <a:pt x="571" y="254"/>
                  </a:cubicBezTo>
                  <a:cubicBezTo>
                    <a:pt x="666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8" y="666"/>
                  </a:cubicBezTo>
                  <a:cubicBezTo>
                    <a:pt x="413" y="666"/>
                    <a:pt x="318" y="634"/>
                    <a:pt x="286" y="539"/>
                  </a:cubicBezTo>
                  <a:cubicBezTo>
                    <a:pt x="254" y="476"/>
                    <a:pt x="286" y="381"/>
                    <a:pt x="349" y="317"/>
                  </a:cubicBezTo>
                  <a:cubicBezTo>
                    <a:pt x="396" y="271"/>
                    <a:pt x="459" y="242"/>
                    <a:pt x="514" y="242"/>
                  </a:cubicBezTo>
                  <a:close/>
                  <a:moveTo>
                    <a:pt x="508" y="1"/>
                  </a:moveTo>
                  <a:cubicBezTo>
                    <a:pt x="318" y="1"/>
                    <a:pt x="159" y="96"/>
                    <a:pt x="64" y="286"/>
                  </a:cubicBezTo>
                  <a:cubicBezTo>
                    <a:pt x="1" y="444"/>
                    <a:pt x="33" y="666"/>
                    <a:pt x="159" y="792"/>
                  </a:cubicBezTo>
                  <a:cubicBezTo>
                    <a:pt x="265" y="877"/>
                    <a:pt x="384" y="919"/>
                    <a:pt x="499" y="919"/>
                  </a:cubicBezTo>
                  <a:cubicBezTo>
                    <a:pt x="557" y="919"/>
                    <a:pt x="613" y="908"/>
                    <a:pt x="666" y="887"/>
                  </a:cubicBezTo>
                  <a:cubicBezTo>
                    <a:pt x="856" y="824"/>
                    <a:pt x="951" y="634"/>
                    <a:pt x="951" y="444"/>
                  </a:cubicBezTo>
                  <a:cubicBezTo>
                    <a:pt x="951" y="191"/>
                    <a:pt x="761" y="1"/>
                    <a:pt x="50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10" name="Google Shape;3110;p31"/>
            <p:cNvSpPr/>
            <p:nvPr/>
          </p:nvSpPr>
          <p:spPr>
            <a:xfrm>
              <a:off x="4417049" y="3239802"/>
              <a:ext cx="172453" cy="10319"/>
            </a:xfrm>
            <a:custGeom>
              <a:avLst/>
              <a:gdLst/>
              <a:ahLst/>
              <a:cxnLst/>
              <a:rect l="l" t="t" r="r" b="b"/>
              <a:pathLst>
                <a:path w="4245" h="254" extrusionOk="0">
                  <a:moveTo>
                    <a:pt x="191" y="0"/>
                  </a:moveTo>
                  <a:cubicBezTo>
                    <a:pt x="1" y="0"/>
                    <a:pt x="1" y="254"/>
                    <a:pt x="191" y="254"/>
                  </a:cubicBezTo>
                  <a:lnTo>
                    <a:pt x="4086" y="254"/>
                  </a:lnTo>
                  <a:cubicBezTo>
                    <a:pt x="4244" y="222"/>
                    <a:pt x="4244" y="0"/>
                    <a:pt x="408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11" name="Google Shape;3111;p31"/>
            <p:cNvSpPr/>
            <p:nvPr/>
          </p:nvSpPr>
          <p:spPr>
            <a:xfrm>
              <a:off x="4364319" y="3329870"/>
              <a:ext cx="204588" cy="9019"/>
            </a:xfrm>
            <a:custGeom>
              <a:avLst/>
              <a:gdLst/>
              <a:ahLst/>
              <a:cxnLst/>
              <a:rect l="l" t="t" r="r" b="b"/>
              <a:pathLst>
                <a:path w="5036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4877" y="222"/>
                  </a:lnTo>
                  <a:cubicBezTo>
                    <a:pt x="5036" y="222"/>
                    <a:pt x="5036" y="0"/>
                    <a:pt x="487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12" name="Google Shape;3112;p31"/>
            <p:cNvSpPr/>
            <p:nvPr/>
          </p:nvSpPr>
          <p:spPr>
            <a:xfrm>
              <a:off x="4364319" y="3369724"/>
              <a:ext cx="204588" cy="10360"/>
            </a:xfrm>
            <a:custGeom>
              <a:avLst/>
              <a:gdLst/>
              <a:ahLst/>
              <a:cxnLst/>
              <a:rect l="l" t="t" r="r" b="b"/>
              <a:pathLst>
                <a:path w="5036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4877" y="254"/>
                  </a:lnTo>
                  <a:cubicBezTo>
                    <a:pt x="5036" y="254"/>
                    <a:pt x="5036" y="1"/>
                    <a:pt x="487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13" name="Google Shape;3113;p31"/>
            <p:cNvSpPr/>
            <p:nvPr/>
          </p:nvSpPr>
          <p:spPr>
            <a:xfrm>
              <a:off x="4516131" y="3432776"/>
              <a:ext cx="52772" cy="10319"/>
            </a:xfrm>
            <a:custGeom>
              <a:avLst/>
              <a:gdLst/>
              <a:ahLst/>
              <a:cxnLst/>
              <a:rect l="l" t="t" r="r" b="b"/>
              <a:pathLst>
                <a:path w="129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140" y="254"/>
                  </a:lnTo>
                  <a:cubicBezTo>
                    <a:pt x="1299" y="254"/>
                    <a:pt x="1299" y="1"/>
                    <a:pt x="114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14" name="Google Shape;3114;p31"/>
            <p:cNvSpPr/>
            <p:nvPr/>
          </p:nvSpPr>
          <p:spPr>
            <a:xfrm>
              <a:off x="4364319" y="3432776"/>
              <a:ext cx="75928" cy="10319"/>
            </a:xfrm>
            <a:custGeom>
              <a:avLst/>
              <a:gdLst/>
              <a:ahLst/>
              <a:cxnLst/>
              <a:rect l="l" t="t" r="r" b="b"/>
              <a:pathLst>
                <a:path w="186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710" y="254"/>
                  </a:lnTo>
                  <a:cubicBezTo>
                    <a:pt x="1869" y="254"/>
                    <a:pt x="1869" y="1"/>
                    <a:pt x="171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15" name="Google Shape;3115;p31"/>
            <p:cNvSpPr/>
            <p:nvPr/>
          </p:nvSpPr>
          <p:spPr>
            <a:xfrm>
              <a:off x="4364319" y="3473971"/>
              <a:ext cx="29616" cy="9019"/>
            </a:xfrm>
            <a:custGeom>
              <a:avLst/>
              <a:gdLst/>
              <a:ahLst/>
              <a:cxnLst/>
              <a:rect l="l" t="t" r="r" b="b"/>
              <a:pathLst>
                <a:path w="729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570" y="222"/>
                  </a:lnTo>
                  <a:cubicBezTo>
                    <a:pt x="729" y="222"/>
                    <a:pt x="729" y="0"/>
                    <a:pt x="57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16" name="Google Shape;3116;p31"/>
            <p:cNvSpPr/>
            <p:nvPr/>
          </p:nvSpPr>
          <p:spPr>
            <a:xfrm>
              <a:off x="4408031" y="3400600"/>
              <a:ext cx="159575" cy="205900"/>
            </a:xfrm>
            <a:custGeom>
              <a:avLst/>
              <a:gdLst/>
              <a:ahLst/>
              <a:cxnLst/>
              <a:rect l="l" t="t" r="r" b="b"/>
              <a:pathLst>
                <a:path w="3928" h="5068" extrusionOk="0">
                  <a:moveTo>
                    <a:pt x="1584" y="223"/>
                  </a:moveTo>
                  <a:cubicBezTo>
                    <a:pt x="1711" y="223"/>
                    <a:pt x="1806" y="349"/>
                    <a:pt x="1806" y="476"/>
                  </a:cubicBezTo>
                  <a:lnTo>
                    <a:pt x="1806" y="2598"/>
                  </a:lnTo>
                  <a:cubicBezTo>
                    <a:pt x="1806" y="2598"/>
                    <a:pt x="1806" y="2629"/>
                    <a:pt x="1806" y="2629"/>
                  </a:cubicBezTo>
                  <a:lnTo>
                    <a:pt x="1806" y="3136"/>
                  </a:lnTo>
                  <a:cubicBezTo>
                    <a:pt x="1806" y="3215"/>
                    <a:pt x="1869" y="3255"/>
                    <a:pt x="1933" y="3255"/>
                  </a:cubicBezTo>
                  <a:cubicBezTo>
                    <a:pt x="1996" y="3255"/>
                    <a:pt x="2059" y="3215"/>
                    <a:pt x="2059" y="3136"/>
                  </a:cubicBezTo>
                  <a:lnTo>
                    <a:pt x="2059" y="2439"/>
                  </a:lnTo>
                  <a:cubicBezTo>
                    <a:pt x="2059" y="2408"/>
                    <a:pt x="2091" y="2344"/>
                    <a:pt x="2123" y="2313"/>
                  </a:cubicBezTo>
                  <a:cubicBezTo>
                    <a:pt x="2154" y="2281"/>
                    <a:pt x="2186" y="2281"/>
                    <a:pt x="2249" y="2281"/>
                  </a:cubicBezTo>
                  <a:cubicBezTo>
                    <a:pt x="2281" y="2281"/>
                    <a:pt x="2344" y="2281"/>
                    <a:pt x="2376" y="2313"/>
                  </a:cubicBezTo>
                  <a:cubicBezTo>
                    <a:pt x="2408" y="2344"/>
                    <a:pt x="2408" y="2408"/>
                    <a:pt x="2408" y="2439"/>
                  </a:cubicBezTo>
                  <a:lnTo>
                    <a:pt x="2408" y="2598"/>
                  </a:lnTo>
                  <a:cubicBezTo>
                    <a:pt x="2408" y="2598"/>
                    <a:pt x="2408" y="2629"/>
                    <a:pt x="2408" y="2661"/>
                  </a:cubicBezTo>
                  <a:lnTo>
                    <a:pt x="2408" y="3136"/>
                  </a:lnTo>
                  <a:cubicBezTo>
                    <a:pt x="2408" y="3199"/>
                    <a:pt x="2471" y="3231"/>
                    <a:pt x="2535" y="3231"/>
                  </a:cubicBezTo>
                  <a:cubicBezTo>
                    <a:pt x="2598" y="3231"/>
                    <a:pt x="2661" y="3199"/>
                    <a:pt x="2661" y="3136"/>
                  </a:cubicBezTo>
                  <a:lnTo>
                    <a:pt x="2661" y="2598"/>
                  </a:lnTo>
                  <a:cubicBezTo>
                    <a:pt x="2661" y="2503"/>
                    <a:pt x="2756" y="2439"/>
                    <a:pt x="2851" y="2439"/>
                  </a:cubicBezTo>
                  <a:cubicBezTo>
                    <a:pt x="2978" y="2471"/>
                    <a:pt x="3041" y="2566"/>
                    <a:pt x="3041" y="2661"/>
                  </a:cubicBezTo>
                  <a:lnTo>
                    <a:pt x="3041" y="3231"/>
                  </a:lnTo>
                  <a:cubicBezTo>
                    <a:pt x="3041" y="3326"/>
                    <a:pt x="3097" y="3374"/>
                    <a:pt x="3152" y="3374"/>
                  </a:cubicBezTo>
                  <a:cubicBezTo>
                    <a:pt x="3207" y="3374"/>
                    <a:pt x="3263" y="3326"/>
                    <a:pt x="3263" y="3231"/>
                  </a:cubicBezTo>
                  <a:lnTo>
                    <a:pt x="3263" y="2851"/>
                  </a:lnTo>
                  <a:cubicBezTo>
                    <a:pt x="3263" y="2788"/>
                    <a:pt x="3295" y="2724"/>
                    <a:pt x="3326" y="2693"/>
                  </a:cubicBezTo>
                  <a:cubicBezTo>
                    <a:pt x="3358" y="2661"/>
                    <a:pt x="3421" y="2629"/>
                    <a:pt x="3485" y="2629"/>
                  </a:cubicBezTo>
                  <a:cubicBezTo>
                    <a:pt x="3516" y="2629"/>
                    <a:pt x="3580" y="2661"/>
                    <a:pt x="3611" y="2693"/>
                  </a:cubicBezTo>
                  <a:cubicBezTo>
                    <a:pt x="3643" y="2724"/>
                    <a:pt x="3675" y="2788"/>
                    <a:pt x="3675" y="2851"/>
                  </a:cubicBezTo>
                  <a:lnTo>
                    <a:pt x="3675" y="4213"/>
                  </a:lnTo>
                  <a:cubicBezTo>
                    <a:pt x="3675" y="4530"/>
                    <a:pt x="3390" y="4815"/>
                    <a:pt x="3041" y="4815"/>
                  </a:cubicBezTo>
                  <a:lnTo>
                    <a:pt x="1363" y="4815"/>
                  </a:lnTo>
                  <a:cubicBezTo>
                    <a:pt x="1078" y="4815"/>
                    <a:pt x="856" y="4656"/>
                    <a:pt x="761" y="4371"/>
                  </a:cubicBezTo>
                  <a:lnTo>
                    <a:pt x="508" y="3389"/>
                  </a:lnTo>
                  <a:cubicBezTo>
                    <a:pt x="444" y="3136"/>
                    <a:pt x="381" y="2914"/>
                    <a:pt x="254" y="2693"/>
                  </a:cubicBezTo>
                  <a:lnTo>
                    <a:pt x="254" y="2629"/>
                  </a:lnTo>
                  <a:cubicBezTo>
                    <a:pt x="508" y="2629"/>
                    <a:pt x="761" y="2756"/>
                    <a:pt x="888" y="2978"/>
                  </a:cubicBezTo>
                  <a:lnTo>
                    <a:pt x="1109" y="3294"/>
                  </a:lnTo>
                  <a:lnTo>
                    <a:pt x="1109" y="3738"/>
                  </a:lnTo>
                  <a:cubicBezTo>
                    <a:pt x="1109" y="3817"/>
                    <a:pt x="1173" y="3857"/>
                    <a:pt x="1236" y="3857"/>
                  </a:cubicBezTo>
                  <a:cubicBezTo>
                    <a:pt x="1299" y="3857"/>
                    <a:pt x="1363" y="3817"/>
                    <a:pt x="1363" y="3738"/>
                  </a:cubicBezTo>
                  <a:lnTo>
                    <a:pt x="1363" y="476"/>
                  </a:lnTo>
                  <a:cubicBezTo>
                    <a:pt x="1363" y="349"/>
                    <a:pt x="1458" y="223"/>
                    <a:pt x="1584" y="223"/>
                  </a:cubicBezTo>
                  <a:close/>
                  <a:moveTo>
                    <a:pt x="1584" y="1"/>
                  </a:moveTo>
                  <a:cubicBezTo>
                    <a:pt x="1331" y="1"/>
                    <a:pt x="1109" y="191"/>
                    <a:pt x="1109" y="476"/>
                  </a:cubicBezTo>
                  <a:lnTo>
                    <a:pt x="1109" y="2851"/>
                  </a:lnTo>
                  <a:cubicBezTo>
                    <a:pt x="919" y="2566"/>
                    <a:pt x="603" y="2408"/>
                    <a:pt x="254" y="2408"/>
                  </a:cubicBezTo>
                  <a:cubicBezTo>
                    <a:pt x="191" y="2408"/>
                    <a:pt x="96" y="2439"/>
                    <a:pt x="64" y="2503"/>
                  </a:cubicBezTo>
                  <a:cubicBezTo>
                    <a:pt x="1" y="2598"/>
                    <a:pt x="1" y="2661"/>
                    <a:pt x="33" y="2756"/>
                  </a:cubicBezTo>
                  <a:lnTo>
                    <a:pt x="64" y="2788"/>
                  </a:lnTo>
                  <a:cubicBezTo>
                    <a:pt x="159" y="3009"/>
                    <a:pt x="223" y="3231"/>
                    <a:pt x="286" y="3453"/>
                  </a:cubicBezTo>
                  <a:lnTo>
                    <a:pt x="539" y="4435"/>
                  </a:lnTo>
                  <a:cubicBezTo>
                    <a:pt x="634" y="4815"/>
                    <a:pt x="983" y="5068"/>
                    <a:pt x="1363" y="5068"/>
                  </a:cubicBezTo>
                  <a:lnTo>
                    <a:pt x="3041" y="5068"/>
                  </a:lnTo>
                  <a:cubicBezTo>
                    <a:pt x="3516" y="5068"/>
                    <a:pt x="3928" y="4688"/>
                    <a:pt x="3928" y="4213"/>
                  </a:cubicBezTo>
                  <a:lnTo>
                    <a:pt x="3928" y="2851"/>
                  </a:lnTo>
                  <a:cubicBezTo>
                    <a:pt x="3928" y="2693"/>
                    <a:pt x="3833" y="2534"/>
                    <a:pt x="3675" y="2439"/>
                  </a:cubicBezTo>
                  <a:cubicBezTo>
                    <a:pt x="3618" y="2411"/>
                    <a:pt x="3554" y="2395"/>
                    <a:pt x="3487" y="2395"/>
                  </a:cubicBezTo>
                  <a:cubicBezTo>
                    <a:pt x="3406" y="2395"/>
                    <a:pt x="3318" y="2419"/>
                    <a:pt x="3231" y="2471"/>
                  </a:cubicBezTo>
                  <a:cubicBezTo>
                    <a:pt x="3200" y="2344"/>
                    <a:pt x="3105" y="2281"/>
                    <a:pt x="2978" y="2218"/>
                  </a:cubicBezTo>
                  <a:cubicBezTo>
                    <a:pt x="2944" y="2209"/>
                    <a:pt x="2910" y="2205"/>
                    <a:pt x="2877" y="2205"/>
                  </a:cubicBezTo>
                  <a:cubicBezTo>
                    <a:pt x="2786" y="2205"/>
                    <a:pt x="2699" y="2235"/>
                    <a:pt x="2630" y="2281"/>
                  </a:cubicBezTo>
                  <a:cubicBezTo>
                    <a:pt x="2566" y="2186"/>
                    <a:pt x="2503" y="2091"/>
                    <a:pt x="2376" y="2059"/>
                  </a:cubicBezTo>
                  <a:cubicBezTo>
                    <a:pt x="2336" y="2033"/>
                    <a:pt x="2290" y="2023"/>
                    <a:pt x="2244" y="2023"/>
                  </a:cubicBezTo>
                  <a:cubicBezTo>
                    <a:pt x="2180" y="2023"/>
                    <a:pt x="2114" y="2041"/>
                    <a:pt x="2059" y="2059"/>
                  </a:cubicBezTo>
                  <a:lnTo>
                    <a:pt x="2059" y="444"/>
                  </a:lnTo>
                  <a:cubicBezTo>
                    <a:pt x="2059" y="191"/>
                    <a:pt x="1838" y="1"/>
                    <a:pt x="158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5" name="Google Shape;3117;p31"/>
          <p:cNvGrpSpPr/>
          <p:nvPr/>
        </p:nvGrpSpPr>
        <p:grpSpPr>
          <a:xfrm>
            <a:off x="8004309" y="8343409"/>
            <a:ext cx="1349675" cy="1440163"/>
            <a:chOff x="4067115" y="3973052"/>
            <a:chExt cx="685791" cy="685792"/>
          </a:xfrm>
        </p:grpSpPr>
        <p:sp>
          <p:nvSpPr>
            <p:cNvPr id="3118" name="Google Shape;3118;p31"/>
            <p:cNvSpPr/>
            <p:nvPr/>
          </p:nvSpPr>
          <p:spPr>
            <a:xfrm>
              <a:off x="4067115" y="3973052"/>
              <a:ext cx="685791" cy="685792"/>
            </a:xfrm>
            <a:custGeom>
              <a:avLst/>
              <a:gdLst/>
              <a:ahLst/>
              <a:cxnLst/>
              <a:rect l="l" t="t" r="r" b="b"/>
              <a:pathLst>
                <a:path w="16881" h="16880" extrusionOk="0">
                  <a:moveTo>
                    <a:pt x="8456" y="1108"/>
                  </a:moveTo>
                  <a:cubicBezTo>
                    <a:pt x="12478" y="1108"/>
                    <a:pt x="15740" y="4402"/>
                    <a:pt x="15740" y="8424"/>
                  </a:cubicBezTo>
                  <a:cubicBezTo>
                    <a:pt x="15740" y="12446"/>
                    <a:pt x="12478" y="15739"/>
                    <a:pt x="8456" y="15739"/>
                  </a:cubicBezTo>
                  <a:cubicBezTo>
                    <a:pt x="4434" y="15739"/>
                    <a:pt x="1141" y="12446"/>
                    <a:pt x="1141" y="8424"/>
                  </a:cubicBezTo>
                  <a:cubicBezTo>
                    <a:pt x="1141" y="4402"/>
                    <a:pt x="4434" y="1108"/>
                    <a:pt x="8456" y="1108"/>
                  </a:cubicBezTo>
                  <a:close/>
                  <a:moveTo>
                    <a:pt x="8456" y="0"/>
                  </a:moveTo>
                  <a:cubicBezTo>
                    <a:pt x="3801" y="0"/>
                    <a:pt x="1" y="3769"/>
                    <a:pt x="1" y="8424"/>
                  </a:cubicBezTo>
                  <a:cubicBezTo>
                    <a:pt x="1" y="13079"/>
                    <a:pt x="3801" y="16880"/>
                    <a:pt x="8456" y="16880"/>
                  </a:cubicBezTo>
                  <a:cubicBezTo>
                    <a:pt x="13112" y="16880"/>
                    <a:pt x="16880" y="13079"/>
                    <a:pt x="16880" y="8424"/>
                  </a:cubicBezTo>
                  <a:cubicBezTo>
                    <a:pt x="16880" y="3769"/>
                    <a:pt x="13112" y="0"/>
                    <a:pt x="8456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19" name="Google Shape;3119;p31"/>
            <p:cNvSpPr/>
            <p:nvPr/>
          </p:nvSpPr>
          <p:spPr>
            <a:xfrm>
              <a:off x="4231804" y="4198202"/>
              <a:ext cx="50213" cy="249615"/>
            </a:xfrm>
            <a:custGeom>
              <a:avLst/>
              <a:gdLst/>
              <a:ahLst/>
              <a:cxnLst/>
              <a:rect l="l" t="t" r="r" b="b"/>
              <a:pathLst>
                <a:path w="1236" h="6144" extrusionOk="0">
                  <a:moveTo>
                    <a:pt x="602" y="0"/>
                  </a:moveTo>
                  <a:cubicBezTo>
                    <a:pt x="285" y="0"/>
                    <a:pt x="0" y="253"/>
                    <a:pt x="0" y="602"/>
                  </a:cubicBezTo>
                  <a:lnTo>
                    <a:pt x="0" y="5542"/>
                  </a:lnTo>
                  <a:cubicBezTo>
                    <a:pt x="0" y="5859"/>
                    <a:pt x="285" y="6144"/>
                    <a:pt x="602" y="6144"/>
                  </a:cubicBezTo>
                  <a:lnTo>
                    <a:pt x="1235" y="6144"/>
                  </a:lnTo>
                  <a:cubicBezTo>
                    <a:pt x="887" y="6144"/>
                    <a:pt x="634" y="5859"/>
                    <a:pt x="634" y="5542"/>
                  </a:cubicBezTo>
                  <a:lnTo>
                    <a:pt x="634" y="602"/>
                  </a:lnTo>
                  <a:cubicBezTo>
                    <a:pt x="634" y="253"/>
                    <a:pt x="919" y="0"/>
                    <a:pt x="1235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20" name="Google Shape;3120;p31"/>
            <p:cNvSpPr/>
            <p:nvPr/>
          </p:nvSpPr>
          <p:spPr>
            <a:xfrm>
              <a:off x="4226645" y="4193042"/>
              <a:ext cx="366722" cy="330708"/>
            </a:xfrm>
            <a:custGeom>
              <a:avLst/>
              <a:gdLst/>
              <a:ahLst/>
              <a:cxnLst/>
              <a:rect l="l" t="t" r="r" b="b"/>
              <a:pathLst>
                <a:path w="9027" h="8140" extrusionOk="0">
                  <a:moveTo>
                    <a:pt x="8805" y="5226"/>
                  </a:moveTo>
                  <a:lnTo>
                    <a:pt x="8805" y="5637"/>
                  </a:lnTo>
                  <a:cubicBezTo>
                    <a:pt x="8773" y="5922"/>
                    <a:pt x="8583" y="6144"/>
                    <a:pt x="8298" y="6144"/>
                  </a:cubicBezTo>
                  <a:lnTo>
                    <a:pt x="729" y="6144"/>
                  </a:lnTo>
                  <a:cubicBezTo>
                    <a:pt x="476" y="6144"/>
                    <a:pt x="254" y="5922"/>
                    <a:pt x="254" y="5637"/>
                  </a:cubicBezTo>
                  <a:lnTo>
                    <a:pt x="254" y="5226"/>
                  </a:lnTo>
                  <a:close/>
                  <a:moveTo>
                    <a:pt x="5543" y="6398"/>
                  </a:moveTo>
                  <a:lnTo>
                    <a:pt x="5543" y="7886"/>
                  </a:lnTo>
                  <a:lnTo>
                    <a:pt x="3484" y="7886"/>
                  </a:lnTo>
                  <a:lnTo>
                    <a:pt x="3484" y="6398"/>
                  </a:lnTo>
                  <a:close/>
                  <a:moveTo>
                    <a:pt x="729" y="0"/>
                  </a:moveTo>
                  <a:cubicBezTo>
                    <a:pt x="349" y="0"/>
                    <a:pt x="1" y="317"/>
                    <a:pt x="1" y="729"/>
                  </a:cubicBezTo>
                  <a:lnTo>
                    <a:pt x="1" y="5669"/>
                  </a:lnTo>
                  <a:cubicBezTo>
                    <a:pt x="1" y="6049"/>
                    <a:pt x="349" y="6398"/>
                    <a:pt x="729" y="6398"/>
                  </a:cubicBezTo>
                  <a:lnTo>
                    <a:pt x="3231" y="6398"/>
                  </a:lnTo>
                  <a:lnTo>
                    <a:pt x="3231" y="7886"/>
                  </a:lnTo>
                  <a:lnTo>
                    <a:pt x="2661" y="7886"/>
                  </a:lnTo>
                  <a:cubicBezTo>
                    <a:pt x="2503" y="7886"/>
                    <a:pt x="2503" y="8139"/>
                    <a:pt x="2661" y="8139"/>
                  </a:cubicBezTo>
                  <a:lnTo>
                    <a:pt x="6398" y="8139"/>
                  </a:lnTo>
                  <a:cubicBezTo>
                    <a:pt x="6556" y="8139"/>
                    <a:pt x="6556" y="7886"/>
                    <a:pt x="6398" y="7886"/>
                  </a:cubicBezTo>
                  <a:lnTo>
                    <a:pt x="5796" y="7886"/>
                  </a:lnTo>
                  <a:lnTo>
                    <a:pt x="5796" y="6398"/>
                  </a:lnTo>
                  <a:lnTo>
                    <a:pt x="8298" y="6398"/>
                  </a:lnTo>
                  <a:cubicBezTo>
                    <a:pt x="8710" y="6398"/>
                    <a:pt x="9026" y="6049"/>
                    <a:pt x="9026" y="5669"/>
                  </a:cubicBezTo>
                  <a:lnTo>
                    <a:pt x="9026" y="729"/>
                  </a:lnTo>
                  <a:cubicBezTo>
                    <a:pt x="9026" y="317"/>
                    <a:pt x="8710" y="0"/>
                    <a:pt x="8298" y="0"/>
                  </a:cubicBezTo>
                  <a:lnTo>
                    <a:pt x="6778" y="0"/>
                  </a:lnTo>
                  <a:lnTo>
                    <a:pt x="6778" y="254"/>
                  </a:lnTo>
                  <a:lnTo>
                    <a:pt x="8298" y="222"/>
                  </a:lnTo>
                  <a:cubicBezTo>
                    <a:pt x="8583" y="222"/>
                    <a:pt x="8805" y="444"/>
                    <a:pt x="8805" y="729"/>
                  </a:cubicBezTo>
                  <a:lnTo>
                    <a:pt x="8805" y="4972"/>
                  </a:lnTo>
                  <a:lnTo>
                    <a:pt x="254" y="4972"/>
                  </a:lnTo>
                  <a:lnTo>
                    <a:pt x="254" y="729"/>
                  </a:lnTo>
                  <a:cubicBezTo>
                    <a:pt x="254" y="444"/>
                    <a:pt x="476" y="222"/>
                    <a:pt x="729" y="222"/>
                  </a:cubicBezTo>
                  <a:lnTo>
                    <a:pt x="2312" y="222"/>
                  </a:lnTo>
                  <a:lnTo>
                    <a:pt x="2312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21" name="Google Shape;3121;p31"/>
            <p:cNvSpPr/>
            <p:nvPr/>
          </p:nvSpPr>
          <p:spPr>
            <a:xfrm>
              <a:off x="4284534" y="4107484"/>
              <a:ext cx="257359" cy="277486"/>
            </a:xfrm>
            <a:custGeom>
              <a:avLst/>
              <a:gdLst/>
              <a:ahLst/>
              <a:cxnLst/>
              <a:rect l="l" t="t" r="r" b="b"/>
              <a:pathLst>
                <a:path w="6335" h="6830" extrusionOk="0">
                  <a:moveTo>
                    <a:pt x="911" y="246"/>
                  </a:moveTo>
                  <a:cubicBezTo>
                    <a:pt x="1149" y="246"/>
                    <a:pt x="1458" y="301"/>
                    <a:pt x="1806" y="428"/>
                  </a:cubicBezTo>
                  <a:cubicBezTo>
                    <a:pt x="1331" y="745"/>
                    <a:pt x="982" y="1220"/>
                    <a:pt x="824" y="1790"/>
                  </a:cubicBezTo>
                  <a:cubicBezTo>
                    <a:pt x="792" y="1726"/>
                    <a:pt x="761" y="1663"/>
                    <a:pt x="697" y="1600"/>
                  </a:cubicBezTo>
                  <a:cubicBezTo>
                    <a:pt x="349" y="1061"/>
                    <a:pt x="254" y="618"/>
                    <a:pt x="444" y="396"/>
                  </a:cubicBezTo>
                  <a:cubicBezTo>
                    <a:pt x="507" y="301"/>
                    <a:pt x="674" y="246"/>
                    <a:pt x="911" y="246"/>
                  </a:cubicBezTo>
                  <a:close/>
                  <a:moveTo>
                    <a:pt x="3136" y="301"/>
                  </a:moveTo>
                  <a:cubicBezTo>
                    <a:pt x="4308" y="333"/>
                    <a:pt x="5226" y="1283"/>
                    <a:pt x="5226" y="2423"/>
                  </a:cubicBezTo>
                  <a:cubicBezTo>
                    <a:pt x="5226" y="3151"/>
                    <a:pt x="4878" y="3848"/>
                    <a:pt x="4244" y="4228"/>
                  </a:cubicBezTo>
                  <a:cubicBezTo>
                    <a:pt x="4181" y="4292"/>
                    <a:pt x="4118" y="4355"/>
                    <a:pt x="4086" y="4418"/>
                  </a:cubicBezTo>
                  <a:cubicBezTo>
                    <a:pt x="3548" y="4165"/>
                    <a:pt x="2978" y="3817"/>
                    <a:pt x="2439" y="3405"/>
                  </a:cubicBezTo>
                  <a:cubicBezTo>
                    <a:pt x="1869" y="2961"/>
                    <a:pt x="1394" y="2518"/>
                    <a:pt x="1046" y="2043"/>
                  </a:cubicBezTo>
                  <a:cubicBezTo>
                    <a:pt x="1204" y="1030"/>
                    <a:pt x="2091" y="301"/>
                    <a:pt x="3104" y="301"/>
                  </a:cubicBezTo>
                  <a:close/>
                  <a:moveTo>
                    <a:pt x="5258" y="3405"/>
                  </a:moveTo>
                  <a:cubicBezTo>
                    <a:pt x="5765" y="4007"/>
                    <a:pt x="5923" y="4482"/>
                    <a:pt x="5828" y="4608"/>
                  </a:cubicBezTo>
                  <a:cubicBezTo>
                    <a:pt x="5765" y="4672"/>
                    <a:pt x="5638" y="4735"/>
                    <a:pt x="5511" y="4767"/>
                  </a:cubicBezTo>
                  <a:lnTo>
                    <a:pt x="5226" y="4767"/>
                  </a:lnTo>
                  <a:cubicBezTo>
                    <a:pt x="5131" y="4767"/>
                    <a:pt x="5036" y="4735"/>
                    <a:pt x="4941" y="4703"/>
                  </a:cubicBezTo>
                  <a:cubicBezTo>
                    <a:pt x="4814" y="4703"/>
                    <a:pt x="4656" y="4640"/>
                    <a:pt x="4529" y="4608"/>
                  </a:cubicBezTo>
                  <a:cubicBezTo>
                    <a:pt x="4434" y="4577"/>
                    <a:pt x="4371" y="4545"/>
                    <a:pt x="4308" y="4513"/>
                  </a:cubicBezTo>
                  <a:cubicBezTo>
                    <a:pt x="4339" y="4482"/>
                    <a:pt x="4339" y="4450"/>
                    <a:pt x="4371" y="4450"/>
                  </a:cubicBezTo>
                  <a:cubicBezTo>
                    <a:pt x="4783" y="4197"/>
                    <a:pt x="5068" y="3848"/>
                    <a:pt x="5258" y="3405"/>
                  </a:cubicBezTo>
                  <a:close/>
                  <a:moveTo>
                    <a:pt x="1014" y="2391"/>
                  </a:moveTo>
                  <a:cubicBezTo>
                    <a:pt x="1363" y="2803"/>
                    <a:pt x="1774" y="3215"/>
                    <a:pt x="2281" y="3595"/>
                  </a:cubicBezTo>
                  <a:cubicBezTo>
                    <a:pt x="2851" y="4038"/>
                    <a:pt x="3453" y="4418"/>
                    <a:pt x="4023" y="4672"/>
                  </a:cubicBezTo>
                  <a:lnTo>
                    <a:pt x="4023" y="4957"/>
                  </a:lnTo>
                  <a:lnTo>
                    <a:pt x="3199" y="4957"/>
                  </a:lnTo>
                  <a:cubicBezTo>
                    <a:pt x="3041" y="4957"/>
                    <a:pt x="3041" y="5178"/>
                    <a:pt x="3199" y="5178"/>
                  </a:cubicBezTo>
                  <a:lnTo>
                    <a:pt x="4023" y="5178"/>
                  </a:lnTo>
                  <a:lnTo>
                    <a:pt x="4023" y="5527"/>
                  </a:lnTo>
                  <a:lnTo>
                    <a:pt x="2218" y="5527"/>
                  </a:lnTo>
                  <a:lnTo>
                    <a:pt x="2218" y="5178"/>
                  </a:lnTo>
                  <a:lnTo>
                    <a:pt x="2281" y="5178"/>
                  </a:lnTo>
                  <a:cubicBezTo>
                    <a:pt x="2439" y="5178"/>
                    <a:pt x="2439" y="4957"/>
                    <a:pt x="2281" y="4957"/>
                  </a:cubicBezTo>
                  <a:lnTo>
                    <a:pt x="2218" y="4957"/>
                  </a:lnTo>
                  <a:lnTo>
                    <a:pt x="2218" y="4640"/>
                  </a:lnTo>
                  <a:cubicBezTo>
                    <a:pt x="2218" y="4482"/>
                    <a:pt x="2123" y="4323"/>
                    <a:pt x="1996" y="4228"/>
                  </a:cubicBezTo>
                  <a:cubicBezTo>
                    <a:pt x="1363" y="3848"/>
                    <a:pt x="982" y="3151"/>
                    <a:pt x="1014" y="2423"/>
                  </a:cubicBezTo>
                  <a:lnTo>
                    <a:pt x="1014" y="2391"/>
                  </a:lnTo>
                  <a:close/>
                  <a:moveTo>
                    <a:pt x="4023" y="5748"/>
                  </a:moveTo>
                  <a:lnTo>
                    <a:pt x="4023" y="5938"/>
                  </a:lnTo>
                  <a:cubicBezTo>
                    <a:pt x="4023" y="6002"/>
                    <a:pt x="3959" y="6065"/>
                    <a:pt x="3896" y="6065"/>
                  </a:cubicBezTo>
                  <a:lnTo>
                    <a:pt x="2344" y="6065"/>
                  </a:lnTo>
                  <a:cubicBezTo>
                    <a:pt x="2281" y="6065"/>
                    <a:pt x="2218" y="6002"/>
                    <a:pt x="2218" y="5938"/>
                  </a:cubicBezTo>
                  <a:lnTo>
                    <a:pt x="2218" y="5748"/>
                  </a:lnTo>
                  <a:close/>
                  <a:moveTo>
                    <a:pt x="888" y="1"/>
                  </a:moveTo>
                  <a:cubicBezTo>
                    <a:pt x="602" y="1"/>
                    <a:pt x="362" y="70"/>
                    <a:pt x="222" y="238"/>
                  </a:cubicBezTo>
                  <a:cubicBezTo>
                    <a:pt x="1" y="555"/>
                    <a:pt x="96" y="1093"/>
                    <a:pt x="507" y="1726"/>
                  </a:cubicBezTo>
                  <a:cubicBezTo>
                    <a:pt x="571" y="1853"/>
                    <a:pt x="666" y="1980"/>
                    <a:pt x="761" y="2106"/>
                  </a:cubicBezTo>
                  <a:cubicBezTo>
                    <a:pt x="761" y="2201"/>
                    <a:pt x="761" y="2328"/>
                    <a:pt x="761" y="2423"/>
                  </a:cubicBezTo>
                  <a:cubicBezTo>
                    <a:pt x="761" y="3246"/>
                    <a:pt x="1173" y="4007"/>
                    <a:pt x="1869" y="4450"/>
                  </a:cubicBezTo>
                  <a:cubicBezTo>
                    <a:pt x="1933" y="4482"/>
                    <a:pt x="1964" y="4577"/>
                    <a:pt x="1964" y="4640"/>
                  </a:cubicBezTo>
                  <a:lnTo>
                    <a:pt x="1964" y="5495"/>
                  </a:lnTo>
                  <a:lnTo>
                    <a:pt x="1806" y="5495"/>
                  </a:lnTo>
                  <a:cubicBezTo>
                    <a:pt x="1616" y="5495"/>
                    <a:pt x="1616" y="5748"/>
                    <a:pt x="1806" y="5748"/>
                  </a:cubicBezTo>
                  <a:lnTo>
                    <a:pt x="1964" y="5748"/>
                  </a:lnTo>
                  <a:lnTo>
                    <a:pt x="1964" y="5938"/>
                  </a:lnTo>
                  <a:cubicBezTo>
                    <a:pt x="1964" y="6128"/>
                    <a:pt x="2154" y="6287"/>
                    <a:pt x="2344" y="6287"/>
                  </a:cubicBezTo>
                  <a:lnTo>
                    <a:pt x="2534" y="6287"/>
                  </a:lnTo>
                  <a:cubicBezTo>
                    <a:pt x="2566" y="6572"/>
                    <a:pt x="2788" y="6762"/>
                    <a:pt x="3041" y="6825"/>
                  </a:cubicBezTo>
                  <a:cubicBezTo>
                    <a:pt x="3067" y="6828"/>
                    <a:pt x="3093" y="6830"/>
                    <a:pt x="3119" y="6830"/>
                  </a:cubicBezTo>
                  <a:cubicBezTo>
                    <a:pt x="3351" y="6830"/>
                    <a:pt x="3592" y="6707"/>
                    <a:pt x="3706" y="6508"/>
                  </a:cubicBezTo>
                  <a:cubicBezTo>
                    <a:pt x="3773" y="6420"/>
                    <a:pt x="3684" y="6315"/>
                    <a:pt x="3592" y="6315"/>
                  </a:cubicBezTo>
                  <a:cubicBezTo>
                    <a:pt x="3553" y="6315"/>
                    <a:pt x="3513" y="6334"/>
                    <a:pt x="3484" y="6382"/>
                  </a:cubicBezTo>
                  <a:cubicBezTo>
                    <a:pt x="3421" y="6508"/>
                    <a:pt x="3263" y="6572"/>
                    <a:pt x="3104" y="6572"/>
                  </a:cubicBezTo>
                  <a:cubicBezTo>
                    <a:pt x="2946" y="6540"/>
                    <a:pt x="2819" y="6445"/>
                    <a:pt x="2788" y="6287"/>
                  </a:cubicBezTo>
                  <a:lnTo>
                    <a:pt x="3896" y="6287"/>
                  </a:lnTo>
                  <a:cubicBezTo>
                    <a:pt x="4086" y="6287"/>
                    <a:pt x="4276" y="6128"/>
                    <a:pt x="4276" y="5907"/>
                  </a:cubicBezTo>
                  <a:lnTo>
                    <a:pt x="4276" y="5748"/>
                  </a:lnTo>
                  <a:lnTo>
                    <a:pt x="4498" y="5748"/>
                  </a:lnTo>
                  <a:cubicBezTo>
                    <a:pt x="4656" y="5748"/>
                    <a:pt x="4656" y="5495"/>
                    <a:pt x="4498" y="5495"/>
                  </a:cubicBezTo>
                  <a:lnTo>
                    <a:pt x="4276" y="5495"/>
                  </a:lnTo>
                  <a:lnTo>
                    <a:pt x="4276" y="4767"/>
                  </a:lnTo>
                  <a:cubicBezTo>
                    <a:pt x="4339" y="4798"/>
                    <a:pt x="4403" y="4798"/>
                    <a:pt x="4434" y="4830"/>
                  </a:cubicBezTo>
                  <a:cubicBezTo>
                    <a:pt x="4593" y="4893"/>
                    <a:pt x="4751" y="4925"/>
                    <a:pt x="4909" y="4957"/>
                  </a:cubicBezTo>
                  <a:cubicBezTo>
                    <a:pt x="5004" y="4988"/>
                    <a:pt x="5099" y="4988"/>
                    <a:pt x="5194" y="5020"/>
                  </a:cubicBezTo>
                  <a:lnTo>
                    <a:pt x="5353" y="5020"/>
                  </a:lnTo>
                  <a:cubicBezTo>
                    <a:pt x="5416" y="5020"/>
                    <a:pt x="5480" y="5020"/>
                    <a:pt x="5543" y="4988"/>
                  </a:cubicBezTo>
                  <a:cubicBezTo>
                    <a:pt x="5765" y="4957"/>
                    <a:pt x="5923" y="4893"/>
                    <a:pt x="6018" y="4735"/>
                  </a:cubicBezTo>
                  <a:cubicBezTo>
                    <a:pt x="6335" y="4355"/>
                    <a:pt x="5670" y="3500"/>
                    <a:pt x="5384" y="3151"/>
                  </a:cubicBezTo>
                  <a:cubicBezTo>
                    <a:pt x="5448" y="2930"/>
                    <a:pt x="5480" y="2676"/>
                    <a:pt x="5480" y="2423"/>
                  </a:cubicBezTo>
                  <a:cubicBezTo>
                    <a:pt x="5480" y="1631"/>
                    <a:pt x="5068" y="871"/>
                    <a:pt x="4371" y="428"/>
                  </a:cubicBezTo>
                  <a:cubicBezTo>
                    <a:pt x="3992" y="175"/>
                    <a:pt x="3551" y="46"/>
                    <a:pt x="3102" y="46"/>
                  </a:cubicBezTo>
                  <a:cubicBezTo>
                    <a:pt x="2762" y="46"/>
                    <a:pt x="2418" y="120"/>
                    <a:pt x="2091" y="270"/>
                  </a:cubicBezTo>
                  <a:cubicBezTo>
                    <a:pt x="1685" y="111"/>
                    <a:pt x="1249" y="1"/>
                    <a:pt x="888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22" name="Google Shape;3122;p31"/>
            <p:cNvSpPr/>
            <p:nvPr/>
          </p:nvSpPr>
          <p:spPr>
            <a:xfrm>
              <a:off x="4388734" y="4308826"/>
              <a:ext cx="14219" cy="9060"/>
            </a:xfrm>
            <a:custGeom>
              <a:avLst/>
              <a:gdLst/>
              <a:ahLst/>
              <a:cxnLst/>
              <a:rect l="l" t="t" r="r" b="b"/>
              <a:pathLst>
                <a:path w="350" h="223" extrusionOk="0">
                  <a:moveTo>
                    <a:pt x="191" y="1"/>
                  </a:moveTo>
                  <a:cubicBezTo>
                    <a:pt x="1" y="1"/>
                    <a:pt x="1" y="222"/>
                    <a:pt x="191" y="222"/>
                  </a:cubicBezTo>
                  <a:cubicBezTo>
                    <a:pt x="349" y="222"/>
                    <a:pt x="349" y="1"/>
                    <a:pt x="19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23" name="Google Shape;3123;p31"/>
            <p:cNvSpPr/>
            <p:nvPr/>
          </p:nvSpPr>
          <p:spPr>
            <a:xfrm>
              <a:off x="4377157" y="4141569"/>
              <a:ext cx="87547" cy="115504"/>
            </a:xfrm>
            <a:custGeom>
              <a:avLst/>
              <a:gdLst/>
              <a:ahLst/>
              <a:cxnLst/>
              <a:rect l="l" t="t" r="r" b="b"/>
              <a:pathLst>
                <a:path w="2155" h="2843" extrusionOk="0">
                  <a:moveTo>
                    <a:pt x="413" y="254"/>
                  </a:moveTo>
                  <a:cubicBezTo>
                    <a:pt x="508" y="254"/>
                    <a:pt x="571" y="381"/>
                    <a:pt x="508" y="444"/>
                  </a:cubicBezTo>
                  <a:cubicBezTo>
                    <a:pt x="475" y="477"/>
                    <a:pt x="438" y="491"/>
                    <a:pt x="403" y="491"/>
                  </a:cubicBezTo>
                  <a:cubicBezTo>
                    <a:pt x="340" y="491"/>
                    <a:pt x="286" y="443"/>
                    <a:pt x="286" y="381"/>
                  </a:cubicBezTo>
                  <a:cubicBezTo>
                    <a:pt x="286" y="317"/>
                    <a:pt x="349" y="254"/>
                    <a:pt x="413" y="254"/>
                  </a:cubicBezTo>
                  <a:close/>
                  <a:moveTo>
                    <a:pt x="1743" y="539"/>
                  </a:moveTo>
                  <a:cubicBezTo>
                    <a:pt x="1869" y="539"/>
                    <a:pt x="1933" y="666"/>
                    <a:pt x="1838" y="761"/>
                  </a:cubicBezTo>
                  <a:cubicBezTo>
                    <a:pt x="1820" y="778"/>
                    <a:pt x="1795" y="786"/>
                    <a:pt x="1768" y="786"/>
                  </a:cubicBezTo>
                  <a:cubicBezTo>
                    <a:pt x="1698" y="786"/>
                    <a:pt x="1616" y="734"/>
                    <a:pt x="1616" y="666"/>
                  </a:cubicBezTo>
                  <a:cubicBezTo>
                    <a:pt x="1616" y="602"/>
                    <a:pt x="1679" y="539"/>
                    <a:pt x="1743" y="539"/>
                  </a:cubicBezTo>
                  <a:close/>
                  <a:moveTo>
                    <a:pt x="983" y="1109"/>
                  </a:moveTo>
                  <a:cubicBezTo>
                    <a:pt x="1078" y="1141"/>
                    <a:pt x="1173" y="1204"/>
                    <a:pt x="1173" y="1331"/>
                  </a:cubicBezTo>
                  <a:cubicBezTo>
                    <a:pt x="1173" y="1394"/>
                    <a:pt x="1141" y="1457"/>
                    <a:pt x="1046" y="1489"/>
                  </a:cubicBezTo>
                  <a:cubicBezTo>
                    <a:pt x="1020" y="1502"/>
                    <a:pt x="988" y="1510"/>
                    <a:pt x="956" y="1510"/>
                  </a:cubicBezTo>
                  <a:cubicBezTo>
                    <a:pt x="909" y="1510"/>
                    <a:pt x="861" y="1495"/>
                    <a:pt x="824" y="1457"/>
                  </a:cubicBezTo>
                  <a:cubicBezTo>
                    <a:pt x="793" y="1394"/>
                    <a:pt x="761" y="1299"/>
                    <a:pt x="793" y="1236"/>
                  </a:cubicBezTo>
                  <a:cubicBezTo>
                    <a:pt x="824" y="1172"/>
                    <a:pt x="888" y="1109"/>
                    <a:pt x="983" y="1109"/>
                  </a:cubicBezTo>
                  <a:close/>
                  <a:moveTo>
                    <a:pt x="1299" y="2344"/>
                  </a:moveTo>
                  <a:cubicBezTo>
                    <a:pt x="1363" y="2344"/>
                    <a:pt x="1426" y="2407"/>
                    <a:pt x="1426" y="2471"/>
                  </a:cubicBezTo>
                  <a:cubicBezTo>
                    <a:pt x="1426" y="2555"/>
                    <a:pt x="1370" y="2597"/>
                    <a:pt x="1304" y="2597"/>
                  </a:cubicBezTo>
                  <a:cubicBezTo>
                    <a:pt x="1271" y="2597"/>
                    <a:pt x="1236" y="2587"/>
                    <a:pt x="1204" y="2566"/>
                  </a:cubicBezTo>
                  <a:cubicBezTo>
                    <a:pt x="1141" y="2502"/>
                    <a:pt x="1204" y="2344"/>
                    <a:pt x="1299" y="2344"/>
                  </a:cubicBezTo>
                  <a:close/>
                  <a:moveTo>
                    <a:pt x="397" y="1"/>
                  </a:moveTo>
                  <a:cubicBezTo>
                    <a:pt x="346" y="1"/>
                    <a:pt x="297" y="11"/>
                    <a:pt x="254" y="32"/>
                  </a:cubicBezTo>
                  <a:cubicBezTo>
                    <a:pt x="96" y="127"/>
                    <a:pt x="1" y="286"/>
                    <a:pt x="64" y="476"/>
                  </a:cubicBezTo>
                  <a:cubicBezTo>
                    <a:pt x="96" y="634"/>
                    <a:pt x="254" y="761"/>
                    <a:pt x="413" y="761"/>
                  </a:cubicBezTo>
                  <a:cubicBezTo>
                    <a:pt x="444" y="761"/>
                    <a:pt x="476" y="729"/>
                    <a:pt x="508" y="729"/>
                  </a:cubicBezTo>
                  <a:lnTo>
                    <a:pt x="666" y="982"/>
                  </a:lnTo>
                  <a:cubicBezTo>
                    <a:pt x="539" y="1109"/>
                    <a:pt x="508" y="1299"/>
                    <a:pt x="571" y="1457"/>
                  </a:cubicBezTo>
                  <a:cubicBezTo>
                    <a:pt x="634" y="1647"/>
                    <a:pt x="793" y="1774"/>
                    <a:pt x="951" y="1774"/>
                  </a:cubicBezTo>
                  <a:lnTo>
                    <a:pt x="1078" y="2186"/>
                  </a:lnTo>
                  <a:cubicBezTo>
                    <a:pt x="919" y="2281"/>
                    <a:pt x="888" y="2471"/>
                    <a:pt x="951" y="2629"/>
                  </a:cubicBezTo>
                  <a:cubicBezTo>
                    <a:pt x="1022" y="2772"/>
                    <a:pt x="1147" y="2843"/>
                    <a:pt x="1272" y="2843"/>
                  </a:cubicBezTo>
                  <a:cubicBezTo>
                    <a:pt x="1313" y="2843"/>
                    <a:pt x="1355" y="2835"/>
                    <a:pt x="1394" y="2819"/>
                  </a:cubicBezTo>
                  <a:cubicBezTo>
                    <a:pt x="1584" y="2788"/>
                    <a:pt x="1679" y="2597"/>
                    <a:pt x="1679" y="2439"/>
                  </a:cubicBezTo>
                  <a:cubicBezTo>
                    <a:pt x="1648" y="2249"/>
                    <a:pt x="1489" y="2122"/>
                    <a:pt x="1331" y="2091"/>
                  </a:cubicBezTo>
                  <a:lnTo>
                    <a:pt x="1204" y="1711"/>
                  </a:lnTo>
                  <a:cubicBezTo>
                    <a:pt x="1426" y="1584"/>
                    <a:pt x="1489" y="1299"/>
                    <a:pt x="1363" y="1109"/>
                  </a:cubicBezTo>
                  <a:lnTo>
                    <a:pt x="1553" y="982"/>
                  </a:lnTo>
                  <a:cubicBezTo>
                    <a:pt x="1616" y="1014"/>
                    <a:pt x="1679" y="1014"/>
                    <a:pt x="1743" y="1014"/>
                  </a:cubicBezTo>
                  <a:cubicBezTo>
                    <a:pt x="1933" y="1014"/>
                    <a:pt x="2059" y="919"/>
                    <a:pt x="2123" y="761"/>
                  </a:cubicBezTo>
                  <a:cubicBezTo>
                    <a:pt x="2154" y="602"/>
                    <a:pt x="2091" y="444"/>
                    <a:pt x="1964" y="349"/>
                  </a:cubicBezTo>
                  <a:cubicBezTo>
                    <a:pt x="1901" y="301"/>
                    <a:pt x="1822" y="278"/>
                    <a:pt x="1743" y="278"/>
                  </a:cubicBezTo>
                  <a:cubicBezTo>
                    <a:pt x="1664" y="278"/>
                    <a:pt x="1584" y="301"/>
                    <a:pt x="1521" y="349"/>
                  </a:cubicBezTo>
                  <a:cubicBezTo>
                    <a:pt x="1394" y="444"/>
                    <a:pt x="1331" y="634"/>
                    <a:pt x="1394" y="792"/>
                  </a:cubicBezTo>
                  <a:lnTo>
                    <a:pt x="1204" y="919"/>
                  </a:lnTo>
                  <a:cubicBezTo>
                    <a:pt x="1137" y="897"/>
                    <a:pt x="1070" y="874"/>
                    <a:pt x="1003" y="874"/>
                  </a:cubicBezTo>
                  <a:cubicBezTo>
                    <a:pt x="975" y="874"/>
                    <a:pt x="947" y="878"/>
                    <a:pt x="919" y="887"/>
                  </a:cubicBezTo>
                  <a:lnTo>
                    <a:pt x="729" y="571"/>
                  </a:lnTo>
                  <a:cubicBezTo>
                    <a:pt x="824" y="444"/>
                    <a:pt x="793" y="254"/>
                    <a:pt x="698" y="127"/>
                  </a:cubicBezTo>
                  <a:cubicBezTo>
                    <a:pt x="613" y="43"/>
                    <a:pt x="501" y="1"/>
                    <a:pt x="39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24" name="Google Shape;3124;p31"/>
            <p:cNvSpPr/>
            <p:nvPr/>
          </p:nvSpPr>
          <p:spPr>
            <a:xfrm>
              <a:off x="4360460" y="4193002"/>
              <a:ext cx="30916" cy="30958"/>
            </a:xfrm>
            <a:custGeom>
              <a:avLst/>
              <a:gdLst/>
              <a:ahLst/>
              <a:cxnLst/>
              <a:rect l="l" t="t" r="r" b="b"/>
              <a:pathLst>
                <a:path w="761" h="762" extrusionOk="0">
                  <a:moveTo>
                    <a:pt x="380" y="255"/>
                  </a:moveTo>
                  <a:cubicBezTo>
                    <a:pt x="475" y="255"/>
                    <a:pt x="539" y="381"/>
                    <a:pt x="444" y="445"/>
                  </a:cubicBezTo>
                  <a:cubicBezTo>
                    <a:pt x="422" y="478"/>
                    <a:pt x="392" y="492"/>
                    <a:pt x="362" y="492"/>
                  </a:cubicBezTo>
                  <a:cubicBezTo>
                    <a:pt x="307" y="492"/>
                    <a:pt x="254" y="443"/>
                    <a:pt x="254" y="381"/>
                  </a:cubicBezTo>
                  <a:cubicBezTo>
                    <a:pt x="254" y="318"/>
                    <a:pt x="285" y="255"/>
                    <a:pt x="380" y="255"/>
                  </a:cubicBezTo>
                  <a:close/>
                  <a:moveTo>
                    <a:pt x="387" y="0"/>
                  </a:moveTo>
                  <a:cubicBezTo>
                    <a:pt x="334" y="0"/>
                    <a:pt x="278" y="11"/>
                    <a:pt x="222" y="33"/>
                  </a:cubicBezTo>
                  <a:cubicBezTo>
                    <a:pt x="95" y="96"/>
                    <a:pt x="0" y="223"/>
                    <a:pt x="0" y="381"/>
                  </a:cubicBezTo>
                  <a:cubicBezTo>
                    <a:pt x="0" y="571"/>
                    <a:pt x="159" y="761"/>
                    <a:pt x="380" y="761"/>
                  </a:cubicBezTo>
                  <a:cubicBezTo>
                    <a:pt x="507" y="761"/>
                    <a:pt x="665" y="666"/>
                    <a:pt x="697" y="508"/>
                  </a:cubicBezTo>
                  <a:cubicBezTo>
                    <a:pt x="760" y="381"/>
                    <a:pt x="729" y="223"/>
                    <a:pt x="634" y="96"/>
                  </a:cubicBezTo>
                  <a:cubicBezTo>
                    <a:pt x="572" y="35"/>
                    <a:pt x="484" y="0"/>
                    <a:pt x="38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125" name="Google Shape;3125;p31"/>
          <p:cNvSpPr txBox="1"/>
          <p:nvPr/>
        </p:nvSpPr>
        <p:spPr>
          <a:xfrm>
            <a:off x="9844361" y="2366070"/>
            <a:ext cx="5350356" cy="5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r>
              <a:rPr lang="en" sz="3000" dirty="0">
                <a:solidFill>
                  <a:srgbClr val="FF0000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1</a:t>
            </a:r>
            <a:endParaRPr sz="3000">
              <a:solidFill>
                <a:srgbClr val="FF0000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126" name="Google Shape;3126;p31"/>
          <p:cNvSpPr txBox="1"/>
          <p:nvPr/>
        </p:nvSpPr>
        <p:spPr>
          <a:xfrm>
            <a:off x="9844361" y="2964627"/>
            <a:ext cx="5350356" cy="1019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7 E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modelini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qo‘llashda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o‘qituvchining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roli</a:t>
            </a:r>
            <a:endParaRPr sz="32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127" name="Google Shape;3127;p31"/>
          <p:cNvSpPr txBox="1"/>
          <p:nvPr/>
        </p:nvSpPr>
        <p:spPr>
          <a:xfrm>
            <a:off x="9844361" y="4276545"/>
            <a:ext cx="5350356" cy="5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r>
              <a:rPr lang="en" sz="3000" dirty="0">
                <a:solidFill>
                  <a:srgbClr val="FF0000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2</a:t>
            </a:r>
            <a:endParaRPr sz="3000">
              <a:solidFill>
                <a:srgbClr val="FF0000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128" name="Google Shape;3128;p31"/>
          <p:cNvSpPr txBox="1"/>
          <p:nvPr/>
        </p:nvSpPr>
        <p:spPr>
          <a:xfrm>
            <a:off x="9844361" y="4875102"/>
            <a:ext cx="5350356" cy="1019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7 E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modelini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qo‘llashda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o‘qituvchining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roli</a:t>
            </a:r>
            <a:endParaRPr sz="32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129" name="Google Shape;3129;p31"/>
          <p:cNvSpPr txBox="1"/>
          <p:nvPr/>
        </p:nvSpPr>
        <p:spPr>
          <a:xfrm>
            <a:off x="9844361" y="6187073"/>
            <a:ext cx="5350356" cy="5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r>
              <a:rPr lang="en" sz="3000" dirty="0">
                <a:solidFill>
                  <a:srgbClr val="FF0000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3</a:t>
            </a:r>
            <a:endParaRPr sz="3000">
              <a:solidFill>
                <a:srgbClr val="FF0000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130" name="Google Shape;3130;p31"/>
          <p:cNvSpPr txBox="1"/>
          <p:nvPr/>
        </p:nvSpPr>
        <p:spPr>
          <a:xfrm>
            <a:off x="9844361" y="6785629"/>
            <a:ext cx="5350356" cy="1019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7 E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modelining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afzalliklari</a:t>
            </a:r>
            <a:endParaRPr sz="32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131" name="Google Shape;3131;p31"/>
          <p:cNvSpPr txBox="1"/>
          <p:nvPr/>
        </p:nvSpPr>
        <p:spPr>
          <a:xfrm>
            <a:off x="9844361" y="8097600"/>
            <a:ext cx="5350356" cy="5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r>
              <a:rPr lang="en" sz="3000" dirty="0">
                <a:solidFill>
                  <a:srgbClr val="FF0000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4</a:t>
            </a:r>
            <a:endParaRPr sz="3000">
              <a:solidFill>
                <a:srgbClr val="FF0000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132" name="Google Shape;3132;p31"/>
          <p:cNvSpPr txBox="1"/>
          <p:nvPr/>
        </p:nvSpPr>
        <p:spPr>
          <a:xfrm>
            <a:off x="9844361" y="8696157"/>
            <a:ext cx="5350356" cy="1019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7 E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modelining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qiyinchiliklari</a:t>
            </a:r>
            <a:endParaRPr sz="32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133" name="Google Shape;3133;p31"/>
          <p:cNvSpPr txBox="1"/>
          <p:nvPr/>
        </p:nvSpPr>
        <p:spPr>
          <a:xfrm>
            <a:off x="1397812" y="1257270"/>
            <a:ext cx="15200277" cy="11430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5000" b="1" dirty="0"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Xulosa va refleksiya </a:t>
            </a:r>
            <a:endParaRPr sz="5000" b="1" dirty="0"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pic>
        <p:nvPicPr>
          <p:cNvPr id="142" name="Рисунок 14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8003048" cy="1444877"/>
          </a:xfrm>
          <a:prstGeom prst="rect">
            <a:avLst/>
          </a:prstGeom>
        </p:spPr>
      </p:pic>
      <p:pic>
        <p:nvPicPr>
          <p:cNvPr id="143" name="Рисунок 14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0730" y="262150"/>
            <a:ext cx="2359356" cy="920576"/>
          </a:xfrm>
          <a:prstGeom prst="rect">
            <a:avLst/>
          </a:prstGeom>
        </p:spPr>
      </p:pic>
      <p:pic>
        <p:nvPicPr>
          <p:cNvPr id="144" name="Рисунок 14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59061" y="262150"/>
            <a:ext cx="3322608" cy="92057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003048" cy="1444877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816350" y="1676720"/>
            <a:ext cx="8756794" cy="58272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0730" y="262150"/>
            <a:ext cx="2359356" cy="9205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59061" y="262150"/>
            <a:ext cx="3322608" cy="920576"/>
          </a:xfrm>
          <a:prstGeom prst="rect">
            <a:avLst/>
          </a:prstGeom>
        </p:spPr>
      </p:pic>
      <p:sp>
        <p:nvSpPr>
          <p:cNvPr id="10" name="Блок-схема: магнитный диск 9"/>
          <p:cNvSpPr/>
          <p:nvPr/>
        </p:nvSpPr>
        <p:spPr>
          <a:xfrm>
            <a:off x="1555194" y="8220075"/>
            <a:ext cx="14484206" cy="121920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err="1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E’tiboringiz</a:t>
            </a:r>
            <a:r>
              <a:rPr lang="en-US" sz="2800" b="1" i="1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uchun</a:t>
            </a:r>
            <a:r>
              <a:rPr lang="en-US" sz="2800" b="1" i="1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rahmat</a:t>
            </a:r>
            <a:r>
              <a:rPr lang="en-US" sz="2800" b="1" i="1" dirty="0">
                <a:solidFill>
                  <a:schemeClr val="tx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!</a:t>
            </a:r>
            <a:endParaRPr lang="ru-RU" sz="2800" b="1" i="1" dirty="0">
              <a:solidFill>
                <a:schemeClr val="tx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99375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4f7bca5faf73a2898d26eb47c830bfc4a56d77c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5790</TotalTime>
  <Words>1428</Words>
  <Application>Microsoft Office PowerPoint</Application>
  <PresentationFormat>Произвольный</PresentationFormat>
  <Paragraphs>129</Paragraphs>
  <Slides>20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9" baseType="lpstr">
      <vt:lpstr>Arial</vt:lpstr>
      <vt:lpstr>Calibri</vt:lpstr>
      <vt:lpstr>Calibri Light</vt:lpstr>
      <vt:lpstr>Fira Sans</vt:lpstr>
      <vt:lpstr>Fira Sans Extra Condensed</vt:lpstr>
      <vt:lpstr>Fira Sans Medium</vt:lpstr>
      <vt:lpstr>Roboto</vt:lpstr>
      <vt:lpstr>Roboto Slab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7E Modelining asosiy bosqichlari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7E TALABLARI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522</cp:revision>
  <cp:lastPrinted>2020-12-11T16:07:03Z</cp:lastPrinted>
  <dcterms:created xsi:type="dcterms:W3CDTF">2020-11-12T01:04:50Z</dcterms:created>
  <dcterms:modified xsi:type="dcterms:W3CDTF">2025-01-25T10:07:43Z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