
<file path=[Content_Types].xml><?xml version="1.0" encoding="utf-8"?>
<Types xmlns="http://schemas.openxmlformats.org/package/2006/content-types">
  <Default Extension="fntdata" ContentType="application/x-fontdata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 autoCompressPictures="0">
  <p:sldMasterIdLst>
    <p:sldMasterId id="2147483705" r:id="rId1"/>
  </p:sldMasterIdLst>
  <p:notesMasterIdLst>
    <p:notesMasterId r:id="rId10"/>
  </p:notesMasterIdLst>
  <p:sldIdLst>
    <p:sldId id="257" r:id="rId2"/>
    <p:sldId id="258" r:id="rId3"/>
    <p:sldId id="282" r:id="rId4"/>
    <p:sldId id="283" r:id="rId5"/>
    <p:sldId id="290" r:id="rId6"/>
    <p:sldId id="292" r:id="rId7"/>
    <p:sldId id="284" r:id="rId8"/>
    <p:sldId id="285" r:id="rId9"/>
  </p:sldIdLst>
  <p:sldSz cx="14630400" cy="8229600"/>
  <p:notesSz cx="8229600" cy="14630400"/>
  <p:embeddedFontLst>
    <p:embeddedFont>
      <p:font typeface="Calibri" panose="020F0502020204030204" pitchFamily="34" charset="0"/>
      <p:regular r:id="rId11"/>
      <p:bold r:id="rId12"/>
      <p:italic r:id="rId13"/>
      <p:boldItalic r:id="rId14"/>
    </p:embeddedFont>
    <p:embeddedFont>
      <p:font typeface="Calibri Light" panose="020F0302020204030204" pitchFamily="34" charset="0"/>
      <p:regular r:id="rId15"/>
      <p:italic r:id="rId16"/>
    </p:embeddedFont>
    <p:embeddedFont>
      <p:font typeface="Lora" pitchFamily="2" charset="0"/>
      <p:regular r:id="rId17"/>
      <p:bold r:id="rId18"/>
      <p:italic r:id="rId19"/>
      <p:boldItalic r:id="rId20"/>
    </p:embeddedFont>
    <p:embeddedFont>
      <p:font typeface="Source Sans Pro" panose="020B0503030403020204" pitchFamily="34" charset="0"/>
      <p:regular r:id="rId21"/>
      <p:bold r:id="rId22"/>
      <p:italic r:id="rId23"/>
      <p:boldItalic r:id="rId24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611"/>
    <p:restoredTop sz="94610"/>
  </p:normalViewPr>
  <p:slideViewPr>
    <p:cSldViewPr snapToGrid="0" snapToObjects="1">
      <p:cViewPr varScale="1">
        <p:scale>
          <a:sx n="72" d="100"/>
          <a:sy n="72" d="100"/>
        </p:scale>
        <p:origin x="523" y="53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font" Target="fonts/font8.fntdata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font" Target="fonts/font11.fntdata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font" Target="fonts/font10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24" Type="http://schemas.openxmlformats.org/officeDocument/2006/relationships/font" Target="fonts/font14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23" Type="http://schemas.openxmlformats.org/officeDocument/2006/relationships/font" Target="fonts/font13.fntdata"/><Relationship Id="rId28" Type="http://schemas.openxmlformats.org/officeDocument/2006/relationships/tableStyles" Target="tableStyles.xml"/><Relationship Id="rId10" Type="http://schemas.openxmlformats.org/officeDocument/2006/relationships/notesMaster" Target="notesMasters/notesMaster1.xml"/><Relationship Id="rId19" Type="http://schemas.openxmlformats.org/officeDocument/2006/relationships/font" Target="fonts/font9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font" Target="fonts/font12.fntdata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1713853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D79D56C2-60AD-4920-AF7A-072EB9CAC0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828800" y="1346836"/>
            <a:ext cx="10972800" cy="2865120"/>
          </a:xfrm>
        </p:spPr>
        <p:txBody>
          <a:bodyPr anchor="b"/>
          <a:lstStyle>
            <a:lvl1pPr algn="ctr">
              <a:defRPr sz="7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id="{BD3A0185-34E8-4895-A1C7-9C881EC03E2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828800" y="4322446"/>
            <a:ext cx="10972800" cy="1986914"/>
          </a:xfrm>
        </p:spPr>
        <p:txBody>
          <a:bodyPr/>
          <a:lstStyle>
            <a:lvl1pPr marL="0" indent="0" algn="ctr">
              <a:buNone/>
              <a:defRPr sz="2880"/>
            </a:lvl1pPr>
            <a:lvl2pPr marL="548640" indent="0" algn="ctr">
              <a:buNone/>
              <a:defRPr sz="2400"/>
            </a:lvl2pPr>
            <a:lvl3pPr marL="1097280" indent="0" algn="ctr">
              <a:buNone/>
              <a:defRPr sz="2160"/>
            </a:lvl3pPr>
            <a:lvl4pPr marL="1645920" indent="0" algn="ctr">
              <a:buNone/>
              <a:defRPr sz="1920"/>
            </a:lvl4pPr>
            <a:lvl5pPr marL="2194560" indent="0" algn="ctr">
              <a:buNone/>
              <a:defRPr sz="1920"/>
            </a:lvl5pPr>
            <a:lvl6pPr marL="2743200" indent="0" algn="ctr">
              <a:buNone/>
              <a:defRPr sz="1920"/>
            </a:lvl6pPr>
            <a:lvl7pPr marL="3291840" indent="0" algn="ctr">
              <a:buNone/>
              <a:defRPr sz="1920"/>
            </a:lvl7pPr>
            <a:lvl8pPr marL="3840480" indent="0" algn="ctr">
              <a:buNone/>
              <a:defRPr sz="1920"/>
            </a:lvl8pPr>
            <a:lvl9pPr marL="4389120" indent="0" algn="ctr">
              <a:buNone/>
              <a:defRPr sz="1920"/>
            </a:lvl9pPr>
          </a:lstStyle>
          <a:p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9286969D-7C40-420B-BAAD-81245079A7B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A5ADA06-93F9-4980-9129-7E1D8C007C9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0EF70F4F-430B-4154-A616-DD08950054D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59782718"/>
      </p:ext>
    </p:extLst>
  </p:cSld>
  <p:clrMapOvr>
    <a:masterClrMapping/>
  </p:clrMapOvr>
  <p:hf sldNum="0" hdr="0" ftr="0" dt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A567077-0FBE-4438-B4FF-03DF1B9075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A1140947-633F-4B93-854A-26A01601434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F3413E0C-F9CD-4EAD-8461-D34C62CB67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72AC4BA1-96EE-462C-A420-19A75B65C1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269AF841-F992-486A-BF3D-0E4AB4D39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63018241"/>
      </p:ext>
    </p:extLst>
  </p:cSld>
  <p:clrMapOvr>
    <a:masterClrMapping/>
  </p:clrMapOvr>
  <p:hf sldNum="0" hdr="0" ft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759F4A80-13ED-4735-9086-DD2A4DFA45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98220" y="2051686"/>
            <a:ext cx="12618720" cy="3423284"/>
          </a:xfrm>
        </p:spPr>
        <p:txBody>
          <a:bodyPr anchor="b"/>
          <a:lstStyle>
            <a:lvl1pPr>
              <a:defRPr sz="720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CAABD790-BFCC-41CE-ADDA-C2BC40C9568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98220" y="5507356"/>
            <a:ext cx="12618720" cy="1800224"/>
          </a:xfrm>
        </p:spPr>
        <p:txBody>
          <a:bodyPr/>
          <a:lstStyle>
            <a:lvl1pPr marL="0" indent="0">
              <a:buNone/>
              <a:defRPr sz="2880">
                <a:solidFill>
                  <a:schemeClr val="tx1">
                    <a:tint val="75000"/>
                  </a:schemeClr>
                </a:solidFill>
              </a:defRPr>
            </a:lvl1pPr>
            <a:lvl2pPr marL="54864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097280" indent="0">
              <a:buNone/>
              <a:defRPr sz="2160">
                <a:solidFill>
                  <a:schemeClr val="tx1">
                    <a:tint val="75000"/>
                  </a:schemeClr>
                </a:solidFill>
              </a:defRPr>
            </a:lvl3pPr>
            <a:lvl4pPr marL="16459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4pPr>
            <a:lvl5pPr marL="219456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5pPr>
            <a:lvl6pPr marL="274320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6pPr>
            <a:lvl7pPr marL="329184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7pPr>
            <a:lvl8pPr marL="384048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8pPr>
            <a:lvl9pPr marL="4389120" indent="0">
              <a:buNone/>
              <a:defRPr sz="192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A17F407-3C56-416F-AAC4-53C10487F29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A9649B10-431B-4131-BF66-A34A1BC805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1C14FE0-D9F2-474D-9347-0A3B2C6B27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048095"/>
      </p:ext>
    </p:extLst>
  </p:cSld>
  <p:clrMapOvr>
    <a:masterClrMapping/>
  </p:clrMapOvr>
  <p:hf sldNum="0" hdr="0" ftr="0" dt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B0CC821D-8B68-45CE-A905-E1A579C65C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9886CCCB-7D91-4872-B072-583798DCEF0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05840" y="2190750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677C62FA-5AB4-4FA3-9265-F6F5C0F809D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406640" y="2190750"/>
            <a:ext cx="6217920" cy="52216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8CCF8E2C-CB76-4BB0-B957-D2FDAF941B4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6233A4E8-550C-407F-AD9E-6D8ACD48337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EBBE2F4F-1746-447A-A2F7-0B1985922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47036824"/>
      </p:ext>
    </p:extLst>
  </p:cSld>
  <p:clrMapOvr>
    <a:masterClrMapping/>
  </p:clrMapOvr>
  <p:hf sldNum="0" hdr="0" ftr="0" dt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C03BC843-3A68-42CA-A23A-DE65810EEA0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438150"/>
            <a:ext cx="12618720" cy="1590676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D4F19D30-4702-49BA-92AA-7FA7F8E293A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7746" y="2017396"/>
            <a:ext cx="6189344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>
            <a:extLst>
              <a:ext uri="{FF2B5EF4-FFF2-40B4-BE49-F238E27FC236}">
                <a16:creationId xmlns:a16="http://schemas.microsoft.com/office/drawing/2014/main" id="{3D0C799F-BE3B-490B-A7C5-2AF0402FBF3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007746" y="3006090"/>
            <a:ext cx="6189344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5" name="Текст 4">
            <a:extLst>
              <a:ext uri="{FF2B5EF4-FFF2-40B4-BE49-F238E27FC236}">
                <a16:creationId xmlns:a16="http://schemas.microsoft.com/office/drawing/2014/main" id="{A556B1AF-403E-4626-993A-CA1A54E35796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7406640" y="2017396"/>
            <a:ext cx="6219826" cy="988694"/>
          </a:xfrm>
        </p:spPr>
        <p:txBody>
          <a:bodyPr anchor="b"/>
          <a:lstStyle>
            <a:lvl1pPr marL="0" indent="0">
              <a:buNone/>
              <a:defRPr sz="2880" b="1"/>
            </a:lvl1pPr>
            <a:lvl2pPr marL="548640" indent="0">
              <a:buNone/>
              <a:defRPr sz="2400" b="1"/>
            </a:lvl2pPr>
            <a:lvl3pPr marL="1097280" indent="0">
              <a:buNone/>
              <a:defRPr sz="2160" b="1"/>
            </a:lvl3pPr>
            <a:lvl4pPr marL="1645920" indent="0">
              <a:buNone/>
              <a:defRPr sz="1920" b="1"/>
            </a:lvl4pPr>
            <a:lvl5pPr marL="2194560" indent="0">
              <a:buNone/>
              <a:defRPr sz="1920" b="1"/>
            </a:lvl5pPr>
            <a:lvl6pPr marL="2743200" indent="0">
              <a:buNone/>
              <a:defRPr sz="1920" b="1"/>
            </a:lvl6pPr>
            <a:lvl7pPr marL="3291840" indent="0">
              <a:buNone/>
              <a:defRPr sz="1920" b="1"/>
            </a:lvl7pPr>
            <a:lvl8pPr marL="3840480" indent="0">
              <a:buNone/>
              <a:defRPr sz="1920" b="1"/>
            </a:lvl8pPr>
            <a:lvl9pPr marL="4389120" indent="0">
              <a:buNone/>
              <a:defRPr sz="192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>
            <a:extLst>
              <a:ext uri="{FF2B5EF4-FFF2-40B4-BE49-F238E27FC236}">
                <a16:creationId xmlns:a16="http://schemas.microsoft.com/office/drawing/2014/main" id="{11E41605-40C3-47DD-A650-640E63FD915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7406640" y="3006090"/>
            <a:ext cx="6219826" cy="4421506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6">
            <a:extLst>
              <a:ext uri="{FF2B5EF4-FFF2-40B4-BE49-F238E27FC236}">
                <a16:creationId xmlns:a16="http://schemas.microsoft.com/office/drawing/2014/main" id="{596EC588-6CFF-452C-9A48-06EBD85E21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8" name="Нижний колонтитул 7">
            <a:extLst>
              <a:ext uri="{FF2B5EF4-FFF2-40B4-BE49-F238E27FC236}">
                <a16:creationId xmlns:a16="http://schemas.microsoft.com/office/drawing/2014/main" id="{11CB5428-E2D5-4870-8E65-F1A345B9AE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Номер слайда 8">
            <a:extLst>
              <a:ext uri="{FF2B5EF4-FFF2-40B4-BE49-F238E27FC236}">
                <a16:creationId xmlns:a16="http://schemas.microsoft.com/office/drawing/2014/main" id="{1F62CDBC-6FFB-4BA7-AD1F-7A656EE19A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49000755"/>
      </p:ext>
    </p:extLst>
  </p:cSld>
  <p:clrMapOvr>
    <a:masterClrMapping/>
  </p:clrMapOvr>
  <p:hf sldNum="0" hdr="0" ftr="0" dt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6EB9FB46-C09E-421B-93BC-A1B760183F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Дата 2">
            <a:extLst>
              <a:ext uri="{FF2B5EF4-FFF2-40B4-BE49-F238E27FC236}">
                <a16:creationId xmlns:a16="http://schemas.microsoft.com/office/drawing/2014/main" id="{BEA4AC39-CE15-44B1-B456-8C1295A84C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4" name="Нижний колонтитул 3">
            <a:extLst>
              <a:ext uri="{FF2B5EF4-FFF2-40B4-BE49-F238E27FC236}">
                <a16:creationId xmlns:a16="http://schemas.microsoft.com/office/drawing/2014/main" id="{B7B19C37-F0E6-4470-9AD1-A0DD978FF35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Номер слайда 4">
            <a:extLst>
              <a:ext uri="{FF2B5EF4-FFF2-40B4-BE49-F238E27FC236}">
                <a16:creationId xmlns:a16="http://schemas.microsoft.com/office/drawing/2014/main" id="{7F3DA5A4-9006-4AC5-8F48-72EC888B0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3503178"/>
      </p:ext>
    </p:extLst>
  </p:cSld>
  <p:clrMapOvr>
    <a:masterClrMapping/>
  </p:clrMapOvr>
  <p:hf sldNum="0" hdr="0" ftr="0" dt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>
            <a:extLst>
              <a:ext uri="{FF2B5EF4-FFF2-40B4-BE49-F238E27FC236}">
                <a16:creationId xmlns:a16="http://schemas.microsoft.com/office/drawing/2014/main" id="{ABFC8C60-86F6-4654-80EF-F98DF2EC1A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3" name="Нижний колонтитул 2">
            <a:extLst>
              <a:ext uri="{FF2B5EF4-FFF2-40B4-BE49-F238E27FC236}">
                <a16:creationId xmlns:a16="http://schemas.microsoft.com/office/drawing/2014/main" id="{38FFE02A-B965-4C28-854A-CADAE017DA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Номер слайда 3">
            <a:extLst>
              <a:ext uri="{FF2B5EF4-FFF2-40B4-BE49-F238E27FC236}">
                <a16:creationId xmlns:a16="http://schemas.microsoft.com/office/drawing/2014/main" id="{867608DB-7E12-435F-BA90-319043C95A2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50064594"/>
      </p:ext>
    </p:extLst>
  </p:cSld>
  <p:clrMapOvr>
    <a:masterClrMapping/>
  </p:clrMapOvr>
  <p:hf sldNum="0" hdr="0" ftr="0" dt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8CA8B508-F5BE-408E-AF13-D235B38E9E3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3247BDE2-45A5-42DD-B81C-3D0982C2C5B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>
              <a:defRPr sz="3840"/>
            </a:lvl1pPr>
            <a:lvl2pPr>
              <a:defRPr sz="3360"/>
            </a:lvl2pPr>
            <a:lvl3pPr>
              <a:defRPr sz="2880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9B8CBAF6-D7A0-4F9C-944E-B3D15F7B2A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0909122C-3347-4072-A06E-E78540313F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CE10A172-2969-46F8-B998-FB007456F3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728A10A1-D541-4DCE-92A2-4BCD061386A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374615"/>
      </p:ext>
    </p:extLst>
  </p:cSld>
  <p:clrMapOvr>
    <a:masterClrMapping/>
  </p:clrMapOvr>
  <p:hf sldNum="0" hdr="0" ftr="0" dt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9522899-F85F-405D-8CB4-D39C5E48CC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7746" y="548640"/>
            <a:ext cx="4718684" cy="1920240"/>
          </a:xfrm>
        </p:spPr>
        <p:txBody>
          <a:bodyPr anchor="b"/>
          <a:lstStyle>
            <a:lvl1pPr>
              <a:defRPr sz="3840"/>
            </a:lvl1pPr>
          </a:lstStyle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Рисунок 2">
            <a:extLst>
              <a:ext uri="{FF2B5EF4-FFF2-40B4-BE49-F238E27FC236}">
                <a16:creationId xmlns:a16="http://schemas.microsoft.com/office/drawing/2014/main" id="{D124EEAF-30F0-4538-A27C-D2B7584DA66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6219826" y="1184911"/>
            <a:ext cx="7406640" cy="5848350"/>
          </a:xfrm>
        </p:spPr>
        <p:txBody>
          <a:bodyPr/>
          <a:lstStyle>
            <a:lvl1pPr marL="0" indent="0">
              <a:buNone/>
              <a:defRPr sz="3840"/>
            </a:lvl1pPr>
            <a:lvl2pPr marL="548640" indent="0">
              <a:buNone/>
              <a:defRPr sz="3360"/>
            </a:lvl2pPr>
            <a:lvl3pPr marL="1097280" indent="0">
              <a:buNone/>
              <a:defRPr sz="2880"/>
            </a:lvl3pPr>
            <a:lvl4pPr marL="1645920" indent="0">
              <a:buNone/>
              <a:defRPr sz="2400"/>
            </a:lvl4pPr>
            <a:lvl5pPr marL="2194560" indent="0">
              <a:buNone/>
              <a:defRPr sz="2400"/>
            </a:lvl5pPr>
            <a:lvl6pPr marL="2743200" indent="0">
              <a:buNone/>
              <a:defRPr sz="2400"/>
            </a:lvl6pPr>
            <a:lvl7pPr marL="3291840" indent="0">
              <a:buNone/>
              <a:defRPr sz="2400"/>
            </a:lvl7pPr>
            <a:lvl8pPr marL="3840480" indent="0">
              <a:buNone/>
              <a:defRPr sz="2400"/>
            </a:lvl8pPr>
            <a:lvl9pPr marL="4389120" indent="0">
              <a:buNone/>
              <a:defRPr sz="2400"/>
            </a:lvl9pPr>
          </a:lstStyle>
          <a:p>
            <a:endParaRPr lang="en-US"/>
          </a:p>
        </p:txBody>
      </p:sp>
      <p:sp>
        <p:nvSpPr>
          <p:cNvPr id="4" name="Текст 3">
            <a:extLst>
              <a:ext uri="{FF2B5EF4-FFF2-40B4-BE49-F238E27FC236}">
                <a16:creationId xmlns:a16="http://schemas.microsoft.com/office/drawing/2014/main" id="{0A2764EE-A928-4D7E-BEAE-6FEC8983865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007746" y="2468880"/>
            <a:ext cx="4718684" cy="4573906"/>
          </a:xfrm>
        </p:spPr>
        <p:txBody>
          <a:bodyPr/>
          <a:lstStyle>
            <a:lvl1pPr marL="0" indent="0">
              <a:buNone/>
              <a:defRPr sz="1920"/>
            </a:lvl1pPr>
            <a:lvl2pPr marL="548640" indent="0">
              <a:buNone/>
              <a:defRPr sz="1680"/>
            </a:lvl2pPr>
            <a:lvl3pPr marL="1097280" indent="0">
              <a:buNone/>
              <a:defRPr sz="1440"/>
            </a:lvl3pPr>
            <a:lvl4pPr marL="1645920" indent="0">
              <a:buNone/>
              <a:defRPr sz="1200"/>
            </a:lvl4pPr>
            <a:lvl5pPr marL="2194560" indent="0">
              <a:buNone/>
              <a:defRPr sz="1200"/>
            </a:lvl5pPr>
            <a:lvl6pPr marL="2743200" indent="0">
              <a:buNone/>
              <a:defRPr sz="1200"/>
            </a:lvl6pPr>
            <a:lvl7pPr marL="3291840" indent="0">
              <a:buNone/>
              <a:defRPr sz="1200"/>
            </a:lvl7pPr>
            <a:lvl8pPr marL="3840480" indent="0">
              <a:buNone/>
              <a:defRPr sz="1200"/>
            </a:lvl8pPr>
            <a:lvl9pPr marL="4389120" indent="0">
              <a:buNone/>
              <a:defRPr sz="12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>
            <a:extLst>
              <a:ext uri="{FF2B5EF4-FFF2-40B4-BE49-F238E27FC236}">
                <a16:creationId xmlns:a16="http://schemas.microsoft.com/office/drawing/2014/main" id="{EF1699A6-5FCC-4B1B-B949-E28000ADCFE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6" name="Нижний колонтитул 5">
            <a:extLst>
              <a:ext uri="{FF2B5EF4-FFF2-40B4-BE49-F238E27FC236}">
                <a16:creationId xmlns:a16="http://schemas.microsoft.com/office/drawing/2014/main" id="{B5D86057-D162-4BB0-81D0-461C4FC349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Номер слайда 6">
            <a:extLst>
              <a:ext uri="{FF2B5EF4-FFF2-40B4-BE49-F238E27FC236}">
                <a16:creationId xmlns:a16="http://schemas.microsoft.com/office/drawing/2014/main" id="{0709BD03-5455-482A-9F6A-34E07B9CF8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10510828"/>
      </p:ext>
    </p:extLst>
  </p:cSld>
  <p:clrMapOvr>
    <a:masterClrMapping/>
  </p:clrMapOvr>
  <p:hf sldNum="0" hdr="0" ftr="0" dt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3CC605D6-EB2D-4B69-86B6-22C37E6BD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77946864-AC52-4A29-9F15-8B2C13A7136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82CD8A74-9F57-4312-8ECB-EA9F99D8808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91DE8005-9CEF-450C-A4CC-128C307894A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D8A44FB7-E22E-45D4-897F-79931A778C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35586045"/>
      </p:ext>
    </p:extLst>
  </p:cSld>
  <p:clrMapOvr>
    <a:masterClrMapping/>
  </p:clrMapOvr>
  <p:hf sldNum="0" hdr="0" ft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>
            <a:extLst>
              <a:ext uri="{FF2B5EF4-FFF2-40B4-BE49-F238E27FC236}">
                <a16:creationId xmlns:a16="http://schemas.microsoft.com/office/drawing/2014/main" id="{C54A21C7-83A3-44EA-AEBA-83A6FA5D35F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10469880" y="438150"/>
            <a:ext cx="3154680" cy="6974206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Вертикальный текст 2">
            <a:extLst>
              <a:ext uri="{FF2B5EF4-FFF2-40B4-BE49-F238E27FC236}">
                <a16:creationId xmlns:a16="http://schemas.microsoft.com/office/drawing/2014/main" id="{171653B2-5455-41C6-9C59-5010136BD8C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1005840" y="438150"/>
            <a:ext cx="9281160" cy="6974206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B5FE938B-4D5A-4B32-9496-AAD0B782B0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859FA9F2-7D59-4F3F-AB5C-CAE90FF22B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7E1F0955-4BD8-4CA7-B322-F9307BD424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2228970"/>
      </p:ext>
    </p:extLst>
  </p:cSld>
  <p:clrMapOvr>
    <a:masterClrMapping/>
  </p:clrMapOvr>
  <p:hf sldNum="0" hdr="0" ft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2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27935912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3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5251984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4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9860854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5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1129337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7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9929874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Slide 9 mas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4041202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D36D7F6-CB6D-44FD-A8F2-BBACD9639B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05840" y="438150"/>
            <a:ext cx="12618720" cy="159067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3" name="Текст 2">
            <a:extLst>
              <a:ext uri="{FF2B5EF4-FFF2-40B4-BE49-F238E27FC236}">
                <a16:creationId xmlns:a16="http://schemas.microsoft.com/office/drawing/2014/main" id="{31EB792B-1E80-4BF9-8792-3EC9DFFC8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005840" y="2190750"/>
            <a:ext cx="12618720" cy="52216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/>
          </a:p>
        </p:txBody>
      </p:sp>
      <p:sp>
        <p:nvSpPr>
          <p:cNvPr id="4" name="Дата 3">
            <a:extLst>
              <a:ext uri="{FF2B5EF4-FFF2-40B4-BE49-F238E27FC236}">
                <a16:creationId xmlns:a16="http://schemas.microsoft.com/office/drawing/2014/main" id="{582C3CF6-699F-4515-8D7F-8F2FA4B5CDD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100584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0BDD5F-6CC9-433D-893F-CAC76625B0BB}" type="datetimeFigureOut">
              <a:rPr lang="en-US" smtClean="0"/>
              <a:t>10/14/2026</a:t>
            </a:fld>
            <a:endParaRPr lang="en-US"/>
          </a:p>
        </p:txBody>
      </p:sp>
      <p:sp>
        <p:nvSpPr>
          <p:cNvPr id="5" name="Нижний колонтитул 4">
            <a:extLst>
              <a:ext uri="{FF2B5EF4-FFF2-40B4-BE49-F238E27FC236}">
                <a16:creationId xmlns:a16="http://schemas.microsoft.com/office/drawing/2014/main" id="{C10917C8-E621-4A62-9150-6085443DDF0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846320" y="7627621"/>
            <a:ext cx="493776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Номер слайда 5">
            <a:extLst>
              <a:ext uri="{FF2B5EF4-FFF2-40B4-BE49-F238E27FC236}">
                <a16:creationId xmlns:a16="http://schemas.microsoft.com/office/drawing/2014/main" id="{3C0821DF-D1F7-4804-8656-5B7CD349C3F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332720" y="7627621"/>
            <a:ext cx="3291840" cy="4381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4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F76408E-3381-411B-8AF6-A40FA64DB5E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733522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6" r:id="rId1"/>
    <p:sldLayoutId id="2147483707" r:id="rId2"/>
    <p:sldLayoutId id="2147483708" r:id="rId3"/>
    <p:sldLayoutId id="2147483709" r:id="rId4"/>
    <p:sldLayoutId id="2147483710" r:id="rId5"/>
    <p:sldLayoutId id="2147483711" r:id="rId6"/>
    <p:sldLayoutId id="2147483712" r:id="rId7"/>
    <p:sldLayoutId id="2147483713" r:id="rId8"/>
    <p:sldLayoutId id="2147483714" r:id="rId9"/>
    <p:sldLayoutId id="2147483715" r:id="rId10"/>
    <p:sldLayoutId id="2147483716" r:id="rId11"/>
    <p:sldLayoutId id="2147483718" r:id="rId12"/>
    <p:sldLayoutId id="2147483719" r:id="rId13"/>
    <p:sldLayoutId id="2147483720" r:id="rId14"/>
    <p:sldLayoutId id="2147483722" r:id="rId15"/>
    <p:sldLayoutId id="2147483723" r:id="rId16"/>
    <p:sldLayoutId id="2147483725" r:id="rId17"/>
  </p:sldLayoutIdLst>
  <p:hf sldNum="0" hdr="0" ftr="0" dt="0"/>
  <p:txStyles>
    <p:titleStyle>
      <a:lvl1pPr algn="l" defTabSz="1097280" rtl="0" eaLnBrk="1" latinLnBrk="0" hangingPunct="1">
        <a:lnSpc>
          <a:spcPct val="90000"/>
        </a:lnSpc>
        <a:spcBef>
          <a:spcPct val="0"/>
        </a:spcBef>
        <a:buNone/>
        <a:defRPr sz="528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74320" algn="l" defTabSz="1097280" rtl="0" eaLnBrk="1" latinLnBrk="0" hangingPunct="1">
        <a:lnSpc>
          <a:spcPct val="90000"/>
        </a:lnSpc>
        <a:spcBef>
          <a:spcPts val="1200"/>
        </a:spcBef>
        <a:buFont typeface="Arial" panose="020B0604020202020204" pitchFamily="34" charset="0"/>
        <a:buChar char="•"/>
        <a:defRPr sz="3360" kern="1200">
          <a:solidFill>
            <a:schemeClr val="tx1"/>
          </a:solidFill>
          <a:latin typeface="+mn-lt"/>
          <a:ea typeface="+mn-ea"/>
          <a:cs typeface="+mn-cs"/>
        </a:defRPr>
      </a:lvl1pPr>
      <a:lvl2pPr marL="8229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880" kern="1200">
          <a:solidFill>
            <a:schemeClr val="tx1"/>
          </a:solidFill>
          <a:latin typeface="+mn-lt"/>
          <a:ea typeface="+mn-ea"/>
          <a:cs typeface="+mn-cs"/>
        </a:defRPr>
      </a:lvl2pPr>
      <a:lvl3pPr marL="13716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9202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46888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301752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56616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411480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663440" indent="-274320" algn="l" defTabSz="1097280" rtl="0" eaLnBrk="1" latinLnBrk="0" hangingPunct="1">
        <a:lnSpc>
          <a:spcPct val="90000"/>
        </a:lnSpc>
        <a:spcBef>
          <a:spcPts val="600"/>
        </a:spcBef>
        <a:buFont typeface="Arial" panose="020B0604020202020204" pitchFamily="34" charset="0"/>
        <a:buChar char="•"/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2pPr>
      <a:lvl3pPr marL="10972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3pPr>
      <a:lvl4pPr marL="16459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4pPr>
      <a:lvl5pPr marL="219456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5pPr>
      <a:lvl6pPr marL="274320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6pPr>
      <a:lvl7pPr marL="329184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7pPr>
      <a:lvl8pPr marL="384048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8pPr>
      <a:lvl9pPr marL="4389120" algn="l" defTabSz="1097280" rtl="0" eaLnBrk="1" latinLnBrk="0" hangingPunct="1">
        <a:defRPr sz="21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837724" y="1198007"/>
            <a:ext cx="12252246" cy="704017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Dizartriya nima? Ta'rifi va umumiy ma'lumotlar</a:t>
            </a:r>
            <a:endParaRPr lang="en-US" sz="4400" dirty="0"/>
          </a:p>
        </p:txBody>
      </p:sp>
      <p:sp>
        <p:nvSpPr>
          <p:cNvPr id="3" name="Text 1"/>
          <p:cNvSpPr/>
          <p:nvPr/>
        </p:nvSpPr>
        <p:spPr>
          <a:xfrm>
            <a:off x="837724" y="2500313"/>
            <a:ext cx="2816185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Dizartriya ta'rifi</a:t>
            </a:r>
            <a:endParaRPr lang="en-US" sz="2200" dirty="0"/>
          </a:p>
        </p:txBody>
      </p:sp>
      <p:sp>
        <p:nvSpPr>
          <p:cNvPr id="4" name="Text 2"/>
          <p:cNvSpPr/>
          <p:nvPr/>
        </p:nvSpPr>
        <p:spPr>
          <a:xfrm>
            <a:off x="837724" y="3091577"/>
            <a:ext cx="6185535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Dizartriya – nutq apparati mushaklarining zaifligi yoki koordinatsiyasining buzilishi natijasida yuzaga keladigan nutq buzilishi.</a:t>
            </a:r>
            <a:endParaRPr lang="en-US" sz="1850" dirty="0"/>
          </a:p>
        </p:txBody>
      </p:sp>
      <p:sp>
        <p:nvSpPr>
          <p:cNvPr id="5" name="Text 3"/>
          <p:cNvSpPr/>
          <p:nvPr/>
        </p:nvSpPr>
        <p:spPr>
          <a:xfrm>
            <a:off x="837724" y="4456033"/>
            <a:ext cx="618553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 aniqligi pasayadi.</a:t>
            </a:r>
            <a:endParaRPr lang="en-US" sz="1850" dirty="0"/>
          </a:p>
        </p:txBody>
      </p:sp>
      <p:sp>
        <p:nvSpPr>
          <p:cNvPr id="6" name="Text 4"/>
          <p:cNvSpPr/>
          <p:nvPr/>
        </p:nvSpPr>
        <p:spPr>
          <a:xfrm>
            <a:off x="837724" y="4922758"/>
            <a:ext cx="618553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 sekinlashadi yoki tezlashadi.</a:t>
            </a:r>
            <a:endParaRPr lang="en-US" sz="1850" dirty="0"/>
          </a:p>
        </p:txBody>
      </p:sp>
      <p:sp>
        <p:nvSpPr>
          <p:cNvPr id="7" name="Text 5"/>
          <p:cNvSpPr/>
          <p:nvPr/>
        </p:nvSpPr>
        <p:spPr>
          <a:xfrm>
            <a:off x="837724" y="5389483"/>
            <a:ext cx="6185535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342900" indent="-342900" algn="l">
              <a:lnSpc>
                <a:spcPts val="3000"/>
              </a:lnSpc>
              <a:buSzPct val="100000"/>
              <a:buChar char="•"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Ovoz sifati o'zgaradi.</a:t>
            </a:r>
            <a:endParaRPr lang="en-US" sz="1850" dirty="0"/>
          </a:p>
        </p:txBody>
      </p:sp>
      <p:pic>
        <p:nvPicPr>
          <p:cNvPr id="8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14761" y="2530197"/>
            <a:ext cx="6185535" cy="4232196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14400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837724" y="1648063"/>
            <a:ext cx="7468553" cy="1408033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500"/>
              </a:lnSpc>
              <a:buNone/>
            </a:pPr>
            <a:r>
              <a:rPr lang="en-US" sz="44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Dizartriya sabablari: Asosiy omillar va xavf guruhlari</a:t>
            </a:r>
            <a:endParaRPr lang="en-US" sz="4400" dirty="0"/>
          </a:p>
        </p:txBody>
      </p:sp>
      <p:sp>
        <p:nvSpPr>
          <p:cNvPr id="4" name="Shape 1"/>
          <p:cNvSpPr/>
          <p:nvPr/>
        </p:nvSpPr>
        <p:spPr>
          <a:xfrm>
            <a:off x="837724" y="3415070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5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37974" y="3473053"/>
            <a:ext cx="337899" cy="422434"/>
          </a:xfrm>
          <a:prstGeom prst="rect">
            <a:avLst/>
          </a:prstGeom>
        </p:spPr>
      </p:pic>
      <p:sp>
        <p:nvSpPr>
          <p:cNvPr id="6" name="Text 2"/>
          <p:cNvSpPr/>
          <p:nvPr/>
        </p:nvSpPr>
        <p:spPr>
          <a:xfrm>
            <a:off x="1615559" y="3497342"/>
            <a:ext cx="2806898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Nevrologik kasalliklar</a:t>
            </a:r>
            <a:endParaRPr lang="en-US" sz="2200" dirty="0"/>
          </a:p>
        </p:txBody>
      </p:sp>
      <p:sp>
        <p:nvSpPr>
          <p:cNvPr id="7" name="Text 3"/>
          <p:cNvSpPr/>
          <p:nvPr/>
        </p:nvSpPr>
        <p:spPr>
          <a:xfrm>
            <a:off x="1615559" y="3992880"/>
            <a:ext cx="2806898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Insult, miya jarohatlari, Parkinson kasalligi, serebral falaj.</a:t>
            </a:r>
            <a:endParaRPr lang="en-US" sz="1850" dirty="0"/>
          </a:p>
        </p:txBody>
      </p:sp>
      <p:sp>
        <p:nvSpPr>
          <p:cNvPr id="8" name="Shape 4"/>
          <p:cNvSpPr/>
          <p:nvPr/>
        </p:nvSpPr>
        <p:spPr>
          <a:xfrm>
            <a:off x="4721662" y="3415070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9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821912" y="3473053"/>
            <a:ext cx="337899" cy="422434"/>
          </a:xfrm>
          <a:prstGeom prst="rect">
            <a:avLst/>
          </a:prstGeom>
        </p:spPr>
      </p:pic>
      <p:sp>
        <p:nvSpPr>
          <p:cNvPr id="10" name="Text 5"/>
          <p:cNvSpPr/>
          <p:nvPr/>
        </p:nvSpPr>
        <p:spPr>
          <a:xfrm>
            <a:off x="5499497" y="3497342"/>
            <a:ext cx="2806898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Genetik omillar</a:t>
            </a:r>
            <a:endParaRPr lang="en-US" sz="2200" dirty="0"/>
          </a:p>
        </p:txBody>
      </p:sp>
      <p:sp>
        <p:nvSpPr>
          <p:cNvPr id="11" name="Text 6"/>
          <p:cNvSpPr/>
          <p:nvPr/>
        </p:nvSpPr>
        <p:spPr>
          <a:xfrm>
            <a:off x="5499497" y="3992880"/>
            <a:ext cx="2806898" cy="1149072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Ba'zi tug'ma kasalliklar nutq markazlariga ta'sir qilishi mumkin.</a:t>
            </a:r>
            <a:endParaRPr lang="en-US" sz="1850" dirty="0"/>
          </a:p>
        </p:txBody>
      </p:sp>
      <p:sp>
        <p:nvSpPr>
          <p:cNvPr id="12" name="Shape 7"/>
          <p:cNvSpPr/>
          <p:nvPr/>
        </p:nvSpPr>
        <p:spPr>
          <a:xfrm>
            <a:off x="837724" y="5620703"/>
            <a:ext cx="538520" cy="538520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13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37974" y="5678686"/>
            <a:ext cx="337899" cy="422434"/>
          </a:xfrm>
          <a:prstGeom prst="rect">
            <a:avLst/>
          </a:prstGeom>
        </p:spPr>
      </p:pic>
      <p:sp>
        <p:nvSpPr>
          <p:cNvPr id="14" name="Text 8"/>
          <p:cNvSpPr/>
          <p:nvPr/>
        </p:nvSpPr>
        <p:spPr>
          <a:xfrm>
            <a:off x="1615559" y="5702975"/>
            <a:ext cx="3285530" cy="351949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50"/>
              </a:lnSpc>
              <a:buNone/>
            </a:pPr>
            <a:r>
              <a:rPr lang="en-US" sz="22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Dorilarning nojo'ya ta'siri</a:t>
            </a:r>
            <a:endParaRPr lang="en-US" sz="2200" dirty="0"/>
          </a:p>
        </p:txBody>
      </p:sp>
      <p:sp>
        <p:nvSpPr>
          <p:cNvPr id="15" name="Text 9"/>
          <p:cNvSpPr/>
          <p:nvPr/>
        </p:nvSpPr>
        <p:spPr>
          <a:xfrm>
            <a:off x="1615559" y="6198513"/>
            <a:ext cx="6690717" cy="383024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300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Ba'zi dorilar nutq apparati faoliyatiga salbiy ta'sir ko'rsatadi.</a:t>
            </a:r>
            <a:endParaRPr lang="en-US" sz="185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F7B00375-040B-43B6-8F2A-D9E738FB702A}"/>
              </a:ext>
            </a:extLst>
          </p:cNvPr>
          <p:cNvSpPr txBox="1"/>
          <p:nvPr/>
        </p:nvSpPr>
        <p:spPr>
          <a:xfrm>
            <a:off x="797438" y="701433"/>
            <a:ext cx="13354493" cy="81009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450590" algn="l"/>
              </a:tabLst>
            </a:pPr>
            <a:endParaRPr lang="en-US" sz="2400" b="1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3450590" algn="l"/>
              </a:tabLst>
            </a:pPr>
            <a:endParaRPr lang="en-US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55FC366-4C58-46C2-A89D-6BF396FAD85F}"/>
              </a:ext>
            </a:extLst>
          </p:cNvPr>
          <p:cNvSpPr txBox="1"/>
          <p:nvPr/>
        </p:nvSpPr>
        <p:spPr>
          <a:xfrm>
            <a:off x="797439" y="2180807"/>
            <a:ext cx="13354493" cy="45009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indent="450215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Dizartriyani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tasniflashda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mutaxassislar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turli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yondashuvlarga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ega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Jarohatlanish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o‘chog‘iga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qarab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nevrologik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simptomlarning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ustunligi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neyroiingvistik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qarashlar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asosida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Ye. N.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Vinarskaya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(1973), K. N.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Vittorf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(1940), K.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Vovatr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(1966), L. A. Danilova (1969), M. Zeeman (1962), M. V.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Ippolitova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(1965), S. S.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Lyapidevskiy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(1968), Ye. M.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Mastyukova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(1985), I. I.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Panchenko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(1974), K. A.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Semyonova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(1979), M. B.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Eydinova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boshqalar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tadqiqotlar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olib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borgan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4038489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B76CDCC5-8BBF-453C-A21A-97C378139C9B}"/>
              </a:ext>
            </a:extLst>
          </p:cNvPr>
          <p:cNvSpPr txBox="1"/>
          <p:nvPr/>
        </p:nvSpPr>
        <p:spPr>
          <a:xfrm>
            <a:off x="871870" y="2017301"/>
            <a:ext cx="13460818" cy="514878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89535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1.Tovushlarning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talaffuzini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o‘rgatish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ya’ni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artikulatsion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motorikani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nutqiy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tovushni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nutqga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qo‘yish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hamda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mustahkamlash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89535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2.Fonematik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idrokni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tovush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analiz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malakasini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89535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3.Nutqning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ritm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ohangdorlik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ifodaliligidagi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kamchiliklarni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bartaraf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89535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tabLst>
                <a:tab pos="457200" algn="l"/>
              </a:tabLst>
            </a:pP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4.Paydo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bo‘lgan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nutqning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rivojlanmaganligini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to‘g‘rilash</a:t>
            </a:r>
            <a:r>
              <a:rPr lang="en-US" sz="36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36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910621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5486400" cy="8229600"/>
          </a:xfrm>
          <a:prstGeom prst="rect">
            <a:avLst/>
          </a:prstGeom>
        </p:spPr>
      </p:pic>
      <p:sp>
        <p:nvSpPr>
          <p:cNvPr id="3" name="Text 0"/>
          <p:cNvSpPr/>
          <p:nvPr/>
        </p:nvSpPr>
        <p:spPr>
          <a:xfrm>
            <a:off x="6246733" y="597813"/>
            <a:ext cx="7623334" cy="1916668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5000"/>
              </a:lnSpc>
              <a:buNone/>
            </a:pPr>
            <a:r>
              <a:rPr lang="en-US" sz="400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Dizartriya tuzatish usullari: Logopedik mashqlar va terapiyalar</a:t>
            </a:r>
            <a:endParaRPr lang="en-US" sz="4000" dirty="0"/>
          </a:p>
        </p:txBody>
      </p:sp>
      <p:sp>
        <p:nvSpPr>
          <p:cNvPr id="4" name="Shape 1"/>
          <p:cNvSpPr/>
          <p:nvPr/>
        </p:nvSpPr>
        <p:spPr>
          <a:xfrm>
            <a:off x="6491049" y="2840355"/>
            <a:ext cx="30480" cy="4791432"/>
          </a:xfrm>
          <a:prstGeom prst="roundRect">
            <a:avLst>
              <a:gd name="adj" fmla="val 106916"/>
            </a:avLst>
          </a:prstGeom>
          <a:solidFill>
            <a:srgbClr val="D9CDBA"/>
          </a:solidFill>
          <a:ln/>
        </p:spPr>
      </p:sp>
      <p:sp>
        <p:nvSpPr>
          <p:cNvPr id="5" name="Shape 2"/>
          <p:cNvSpPr/>
          <p:nvPr/>
        </p:nvSpPr>
        <p:spPr>
          <a:xfrm>
            <a:off x="6704945" y="3069431"/>
            <a:ext cx="651748" cy="30480"/>
          </a:xfrm>
          <a:prstGeom prst="roundRect">
            <a:avLst>
              <a:gd name="adj" fmla="val 106916"/>
            </a:avLst>
          </a:prstGeom>
          <a:solidFill>
            <a:srgbClr val="D9CDBA"/>
          </a:solidFill>
          <a:ln/>
        </p:spPr>
      </p:sp>
      <p:sp>
        <p:nvSpPr>
          <p:cNvPr id="6" name="Shape 3"/>
          <p:cNvSpPr/>
          <p:nvPr/>
        </p:nvSpPr>
        <p:spPr>
          <a:xfrm>
            <a:off x="6246674" y="2840355"/>
            <a:ext cx="488752" cy="488752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7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37637" y="2892981"/>
            <a:ext cx="306705" cy="383381"/>
          </a:xfrm>
          <a:prstGeom prst="rect">
            <a:avLst/>
          </a:prstGeom>
        </p:spPr>
      </p:pic>
      <p:sp>
        <p:nvSpPr>
          <p:cNvPr id="8" name="Text 4"/>
          <p:cNvSpPr/>
          <p:nvPr/>
        </p:nvSpPr>
        <p:spPr>
          <a:xfrm>
            <a:off x="7577376" y="2915007"/>
            <a:ext cx="3019425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Artikulyatsion gimnastika</a:t>
            </a:r>
            <a:endParaRPr lang="en-US" sz="2000" dirty="0"/>
          </a:p>
        </p:txBody>
      </p:sp>
      <p:sp>
        <p:nvSpPr>
          <p:cNvPr id="9" name="Text 5"/>
          <p:cNvSpPr/>
          <p:nvPr/>
        </p:nvSpPr>
        <p:spPr>
          <a:xfrm>
            <a:off x="7577376" y="3364706"/>
            <a:ext cx="6292691" cy="347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 mushaklarini mustahkamlashga qaratilgan mashqlar.</a:t>
            </a:r>
            <a:endParaRPr lang="en-US" sz="1700" dirty="0"/>
          </a:p>
        </p:txBody>
      </p:sp>
      <p:sp>
        <p:nvSpPr>
          <p:cNvPr id="10" name="Shape 6"/>
          <p:cNvSpPr/>
          <p:nvPr/>
        </p:nvSpPr>
        <p:spPr>
          <a:xfrm>
            <a:off x="6704945" y="4375904"/>
            <a:ext cx="651748" cy="30480"/>
          </a:xfrm>
          <a:prstGeom prst="roundRect">
            <a:avLst>
              <a:gd name="adj" fmla="val 106916"/>
            </a:avLst>
          </a:prstGeom>
          <a:solidFill>
            <a:srgbClr val="D9CDBA"/>
          </a:solidFill>
          <a:ln/>
        </p:spPr>
      </p:sp>
      <p:sp>
        <p:nvSpPr>
          <p:cNvPr id="11" name="Shape 7"/>
          <p:cNvSpPr/>
          <p:nvPr/>
        </p:nvSpPr>
        <p:spPr>
          <a:xfrm>
            <a:off x="6246674" y="4146828"/>
            <a:ext cx="488752" cy="488752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12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37637" y="4199453"/>
            <a:ext cx="306705" cy="383381"/>
          </a:xfrm>
          <a:prstGeom prst="rect">
            <a:avLst/>
          </a:prstGeom>
        </p:spPr>
      </p:pic>
      <p:sp>
        <p:nvSpPr>
          <p:cNvPr id="13" name="Text 8"/>
          <p:cNvSpPr/>
          <p:nvPr/>
        </p:nvSpPr>
        <p:spPr>
          <a:xfrm>
            <a:off x="7577376" y="4221480"/>
            <a:ext cx="2555915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Nafas olish mashqlari</a:t>
            </a:r>
            <a:endParaRPr lang="en-US" sz="2000" dirty="0"/>
          </a:p>
        </p:txBody>
      </p:sp>
      <p:sp>
        <p:nvSpPr>
          <p:cNvPr id="14" name="Text 9"/>
          <p:cNvSpPr/>
          <p:nvPr/>
        </p:nvSpPr>
        <p:spPr>
          <a:xfrm>
            <a:off x="7577376" y="4671179"/>
            <a:ext cx="6292691" cy="347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 jarayonida to'g'ri nafas olishni o'rganish.</a:t>
            </a:r>
            <a:endParaRPr lang="en-US" sz="1700" dirty="0"/>
          </a:p>
        </p:txBody>
      </p:sp>
      <p:sp>
        <p:nvSpPr>
          <p:cNvPr id="15" name="Shape 10"/>
          <p:cNvSpPr/>
          <p:nvPr/>
        </p:nvSpPr>
        <p:spPr>
          <a:xfrm>
            <a:off x="6704945" y="5682377"/>
            <a:ext cx="651748" cy="30480"/>
          </a:xfrm>
          <a:prstGeom prst="roundRect">
            <a:avLst>
              <a:gd name="adj" fmla="val 106916"/>
            </a:avLst>
          </a:prstGeom>
          <a:solidFill>
            <a:srgbClr val="D9CDBA"/>
          </a:solidFill>
          <a:ln/>
        </p:spPr>
      </p:sp>
      <p:sp>
        <p:nvSpPr>
          <p:cNvPr id="16" name="Shape 11"/>
          <p:cNvSpPr/>
          <p:nvPr/>
        </p:nvSpPr>
        <p:spPr>
          <a:xfrm>
            <a:off x="6246674" y="5453301"/>
            <a:ext cx="488752" cy="488752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17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337637" y="5505926"/>
            <a:ext cx="306705" cy="383381"/>
          </a:xfrm>
          <a:prstGeom prst="rect">
            <a:avLst/>
          </a:prstGeom>
        </p:spPr>
      </p:pic>
      <p:sp>
        <p:nvSpPr>
          <p:cNvPr id="18" name="Text 12"/>
          <p:cNvSpPr/>
          <p:nvPr/>
        </p:nvSpPr>
        <p:spPr>
          <a:xfrm>
            <a:off x="7577376" y="5527953"/>
            <a:ext cx="3129796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Tovush talaffuzini tuzatish</a:t>
            </a:r>
            <a:endParaRPr lang="en-US" sz="2000" dirty="0"/>
          </a:p>
        </p:txBody>
      </p:sp>
      <p:sp>
        <p:nvSpPr>
          <p:cNvPr id="19" name="Text 13"/>
          <p:cNvSpPr/>
          <p:nvPr/>
        </p:nvSpPr>
        <p:spPr>
          <a:xfrm>
            <a:off x="7577376" y="5977652"/>
            <a:ext cx="6292691" cy="347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Maxsus mashqlar yordamida tovushlarni aniq talaffuz qilish.</a:t>
            </a:r>
            <a:endParaRPr lang="en-US" sz="1700" dirty="0"/>
          </a:p>
        </p:txBody>
      </p:sp>
      <p:sp>
        <p:nvSpPr>
          <p:cNvPr id="20" name="Shape 14"/>
          <p:cNvSpPr/>
          <p:nvPr/>
        </p:nvSpPr>
        <p:spPr>
          <a:xfrm>
            <a:off x="6704945" y="6988850"/>
            <a:ext cx="651748" cy="30480"/>
          </a:xfrm>
          <a:prstGeom prst="roundRect">
            <a:avLst>
              <a:gd name="adj" fmla="val 106916"/>
            </a:avLst>
          </a:prstGeom>
          <a:solidFill>
            <a:srgbClr val="D9CDBA"/>
          </a:solidFill>
          <a:ln/>
        </p:spPr>
      </p:sp>
      <p:sp>
        <p:nvSpPr>
          <p:cNvPr id="21" name="Shape 15"/>
          <p:cNvSpPr/>
          <p:nvPr/>
        </p:nvSpPr>
        <p:spPr>
          <a:xfrm>
            <a:off x="6246674" y="6759773"/>
            <a:ext cx="488752" cy="488752"/>
          </a:xfrm>
          <a:prstGeom prst="roundRect">
            <a:avLst>
              <a:gd name="adj" fmla="val 6668"/>
            </a:avLst>
          </a:prstGeom>
          <a:solidFill>
            <a:srgbClr val="F3E7D4"/>
          </a:solidFill>
          <a:ln/>
        </p:spPr>
      </p:sp>
      <p:pic>
        <p:nvPicPr>
          <p:cNvPr id="22" name="Image 4" descr="preencoded.png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337637" y="6812399"/>
            <a:ext cx="306705" cy="383381"/>
          </a:xfrm>
          <a:prstGeom prst="rect">
            <a:avLst/>
          </a:prstGeom>
        </p:spPr>
      </p:pic>
      <p:sp>
        <p:nvSpPr>
          <p:cNvPr id="23" name="Text 16"/>
          <p:cNvSpPr/>
          <p:nvPr/>
        </p:nvSpPr>
        <p:spPr>
          <a:xfrm>
            <a:off x="7577376" y="6834426"/>
            <a:ext cx="3128724" cy="319445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00"/>
              </a:lnSpc>
              <a:buNone/>
            </a:pPr>
            <a:r>
              <a:rPr lang="en-US" sz="200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Nutq ritmini shakllantirish</a:t>
            </a:r>
            <a:endParaRPr lang="en-US" sz="2000" dirty="0"/>
          </a:p>
        </p:txBody>
      </p:sp>
      <p:sp>
        <p:nvSpPr>
          <p:cNvPr id="24" name="Text 17"/>
          <p:cNvSpPr/>
          <p:nvPr/>
        </p:nvSpPr>
        <p:spPr>
          <a:xfrm>
            <a:off x="7577376" y="7284125"/>
            <a:ext cx="6292691" cy="347663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700"/>
              </a:lnSpc>
              <a:buNone/>
            </a:pPr>
            <a:r>
              <a:rPr lang="en-US" sz="17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Nutqning tezligi va intonatsiyasini yaxshilash.</a:t>
            </a:r>
            <a:endParaRPr lang="en-US" sz="17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0"/>
          <p:cNvSpPr/>
          <p:nvPr/>
        </p:nvSpPr>
        <p:spPr>
          <a:xfrm>
            <a:off x="714732" y="562927"/>
            <a:ext cx="13200936" cy="1201341"/>
          </a:xfrm>
          <a:prstGeom prst="rect">
            <a:avLst/>
          </a:prstGeom>
          <a:noFill/>
          <a:ln/>
        </p:spPr>
        <p:txBody>
          <a:bodyPr wrap="square" lIns="0" tIns="0" rIns="0" bIns="0" rtlCol="0" anchor="t"/>
          <a:lstStyle/>
          <a:p>
            <a:pPr marL="0" indent="0" algn="l">
              <a:lnSpc>
                <a:spcPts val="4700"/>
              </a:lnSpc>
              <a:buNone/>
            </a:pPr>
            <a:r>
              <a:rPr lang="en-US" sz="3750" dirty="0">
                <a:solidFill>
                  <a:srgbClr val="38512F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Ota-onalarga maslahatlar: Bolalarga dizartriya bilan yordam berish</a:t>
            </a:r>
            <a:endParaRPr lang="en-US" sz="3750" dirty="0"/>
          </a:p>
        </p:txBody>
      </p:sp>
      <p:sp>
        <p:nvSpPr>
          <p:cNvPr id="3" name="Text 1"/>
          <p:cNvSpPr/>
          <p:nvPr/>
        </p:nvSpPr>
        <p:spPr>
          <a:xfrm>
            <a:off x="714732" y="2172653"/>
            <a:ext cx="13200936" cy="326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Ota-onalarning yordami davolashda juda muhim.</a:t>
            </a:r>
            <a:endParaRPr lang="en-US" sz="1600" dirty="0"/>
          </a:p>
        </p:txBody>
      </p:sp>
      <p:sp>
        <p:nvSpPr>
          <p:cNvPr id="4" name="Shape 2"/>
          <p:cNvSpPr/>
          <p:nvPr/>
        </p:nvSpPr>
        <p:spPr>
          <a:xfrm>
            <a:off x="714732" y="2729032"/>
            <a:ext cx="1650087" cy="1157883"/>
          </a:xfrm>
          <a:prstGeom prst="roundRect">
            <a:avLst>
              <a:gd name="adj" fmla="val 2645"/>
            </a:avLst>
          </a:prstGeom>
          <a:solidFill>
            <a:srgbClr val="F3E7D4"/>
          </a:solidFill>
          <a:ln/>
        </p:spPr>
      </p:sp>
      <p:pic>
        <p:nvPicPr>
          <p:cNvPr id="5" name="Image 0" descr="preencoded.pn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96246" y="3128486"/>
            <a:ext cx="287060" cy="358854"/>
          </a:xfrm>
          <a:prstGeom prst="rect">
            <a:avLst/>
          </a:prstGeom>
        </p:spPr>
      </p:pic>
      <p:sp>
        <p:nvSpPr>
          <p:cNvPr id="6" name="Text 3"/>
          <p:cNvSpPr/>
          <p:nvPr/>
        </p:nvSpPr>
        <p:spPr>
          <a:xfrm>
            <a:off x="2569012" y="2933224"/>
            <a:ext cx="2402443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Suhbatlashish</a:t>
            </a:r>
            <a:endParaRPr lang="en-US" sz="1850" dirty="0"/>
          </a:p>
        </p:txBody>
      </p:sp>
      <p:sp>
        <p:nvSpPr>
          <p:cNvPr id="7" name="Text 4"/>
          <p:cNvSpPr/>
          <p:nvPr/>
        </p:nvSpPr>
        <p:spPr>
          <a:xfrm>
            <a:off x="2569012" y="3356015"/>
            <a:ext cx="3797022" cy="326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Farzandingiz bilan muntazam suhbatlashing.</a:t>
            </a:r>
            <a:endParaRPr lang="en-US" sz="1600" dirty="0"/>
          </a:p>
        </p:txBody>
      </p:sp>
      <p:sp>
        <p:nvSpPr>
          <p:cNvPr id="8" name="Shape 5"/>
          <p:cNvSpPr/>
          <p:nvPr/>
        </p:nvSpPr>
        <p:spPr>
          <a:xfrm>
            <a:off x="2466856" y="3877389"/>
            <a:ext cx="11346775" cy="11430"/>
          </a:xfrm>
          <a:prstGeom prst="roundRect">
            <a:avLst>
              <a:gd name="adj" fmla="val 267994"/>
            </a:avLst>
          </a:prstGeom>
          <a:solidFill>
            <a:srgbClr val="D9CDBA"/>
          </a:solidFill>
          <a:ln/>
        </p:spPr>
      </p:sp>
      <p:sp>
        <p:nvSpPr>
          <p:cNvPr id="9" name="Shape 6"/>
          <p:cNvSpPr/>
          <p:nvPr/>
        </p:nvSpPr>
        <p:spPr>
          <a:xfrm>
            <a:off x="714732" y="3988951"/>
            <a:ext cx="3300174" cy="1157883"/>
          </a:xfrm>
          <a:prstGeom prst="roundRect">
            <a:avLst>
              <a:gd name="adj" fmla="val 2645"/>
            </a:avLst>
          </a:prstGeom>
          <a:solidFill>
            <a:srgbClr val="F3E7D4"/>
          </a:solidFill>
          <a:ln/>
        </p:spPr>
      </p:sp>
      <p:pic>
        <p:nvPicPr>
          <p:cNvPr id="10" name="Image 1" descr="preencoded.png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221230" y="4388406"/>
            <a:ext cx="287060" cy="358854"/>
          </a:xfrm>
          <a:prstGeom prst="rect">
            <a:avLst/>
          </a:prstGeom>
        </p:spPr>
      </p:pic>
      <p:sp>
        <p:nvSpPr>
          <p:cNvPr id="11" name="Text 7"/>
          <p:cNvSpPr/>
          <p:nvPr/>
        </p:nvSpPr>
        <p:spPr>
          <a:xfrm>
            <a:off x="4219099" y="4193143"/>
            <a:ext cx="2402443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Kitob o'qish</a:t>
            </a:r>
            <a:endParaRPr lang="en-US" sz="1850" dirty="0"/>
          </a:p>
        </p:txBody>
      </p:sp>
      <p:sp>
        <p:nvSpPr>
          <p:cNvPr id="12" name="Text 8"/>
          <p:cNvSpPr/>
          <p:nvPr/>
        </p:nvSpPr>
        <p:spPr>
          <a:xfrm>
            <a:off x="4219099" y="4615934"/>
            <a:ext cx="4282797" cy="326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Unga kitob o'qib bering va birga muhokama qiling.</a:t>
            </a:r>
            <a:endParaRPr lang="en-US" sz="1600" dirty="0"/>
          </a:p>
        </p:txBody>
      </p:sp>
      <p:sp>
        <p:nvSpPr>
          <p:cNvPr id="13" name="Shape 9"/>
          <p:cNvSpPr/>
          <p:nvPr/>
        </p:nvSpPr>
        <p:spPr>
          <a:xfrm>
            <a:off x="4116943" y="5137309"/>
            <a:ext cx="9696688" cy="11430"/>
          </a:xfrm>
          <a:prstGeom prst="roundRect">
            <a:avLst>
              <a:gd name="adj" fmla="val 267994"/>
            </a:avLst>
          </a:prstGeom>
          <a:solidFill>
            <a:srgbClr val="D9CDBA"/>
          </a:solidFill>
          <a:ln/>
        </p:spPr>
      </p:sp>
      <p:sp>
        <p:nvSpPr>
          <p:cNvPr id="14" name="Shape 10"/>
          <p:cNvSpPr/>
          <p:nvPr/>
        </p:nvSpPr>
        <p:spPr>
          <a:xfrm>
            <a:off x="714732" y="5248870"/>
            <a:ext cx="4950262" cy="1157883"/>
          </a:xfrm>
          <a:prstGeom prst="roundRect">
            <a:avLst>
              <a:gd name="adj" fmla="val 2645"/>
            </a:avLst>
          </a:prstGeom>
          <a:solidFill>
            <a:srgbClr val="F3E7D4"/>
          </a:solidFill>
          <a:ln/>
        </p:spPr>
      </p:sp>
      <p:pic>
        <p:nvPicPr>
          <p:cNvPr id="15" name="Image 2" descr="preencoded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6333" y="5648325"/>
            <a:ext cx="287060" cy="358854"/>
          </a:xfrm>
          <a:prstGeom prst="rect">
            <a:avLst/>
          </a:prstGeom>
        </p:spPr>
      </p:pic>
      <p:sp>
        <p:nvSpPr>
          <p:cNvPr id="16" name="Text 11"/>
          <p:cNvSpPr/>
          <p:nvPr/>
        </p:nvSpPr>
        <p:spPr>
          <a:xfrm>
            <a:off x="5869186" y="5453063"/>
            <a:ext cx="2402443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O'yinlar o'ynash</a:t>
            </a:r>
            <a:endParaRPr lang="en-US" sz="1850" dirty="0"/>
          </a:p>
        </p:txBody>
      </p:sp>
      <p:sp>
        <p:nvSpPr>
          <p:cNvPr id="17" name="Text 12"/>
          <p:cNvSpPr/>
          <p:nvPr/>
        </p:nvSpPr>
        <p:spPr>
          <a:xfrm>
            <a:off x="5869186" y="5875853"/>
            <a:ext cx="4657368" cy="326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Nutq rivojlanishiga yordam beradigan o'yinlar o'ynang.</a:t>
            </a:r>
            <a:endParaRPr lang="en-US" sz="1600" dirty="0"/>
          </a:p>
        </p:txBody>
      </p:sp>
      <p:sp>
        <p:nvSpPr>
          <p:cNvPr id="18" name="Shape 13"/>
          <p:cNvSpPr/>
          <p:nvPr/>
        </p:nvSpPr>
        <p:spPr>
          <a:xfrm>
            <a:off x="5767030" y="6397228"/>
            <a:ext cx="8046601" cy="11430"/>
          </a:xfrm>
          <a:prstGeom prst="roundRect">
            <a:avLst>
              <a:gd name="adj" fmla="val 267994"/>
            </a:avLst>
          </a:prstGeom>
          <a:solidFill>
            <a:srgbClr val="D9CDBA"/>
          </a:solidFill>
          <a:ln/>
        </p:spPr>
      </p:sp>
      <p:sp>
        <p:nvSpPr>
          <p:cNvPr id="19" name="Shape 14"/>
          <p:cNvSpPr/>
          <p:nvPr/>
        </p:nvSpPr>
        <p:spPr>
          <a:xfrm>
            <a:off x="714732" y="6508790"/>
            <a:ext cx="6600468" cy="1157883"/>
          </a:xfrm>
          <a:prstGeom prst="roundRect">
            <a:avLst>
              <a:gd name="adj" fmla="val 2645"/>
            </a:avLst>
          </a:prstGeom>
          <a:solidFill>
            <a:srgbClr val="F3E7D4"/>
          </a:solidFill>
          <a:ln/>
        </p:spPr>
      </p:sp>
      <p:pic>
        <p:nvPicPr>
          <p:cNvPr id="20" name="Image 3" descr="preencoded.png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871436" y="6908244"/>
            <a:ext cx="287060" cy="358854"/>
          </a:xfrm>
          <a:prstGeom prst="rect">
            <a:avLst/>
          </a:prstGeom>
        </p:spPr>
      </p:pic>
      <p:sp>
        <p:nvSpPr>
          <p:cNvPr id="21" name="Text 15"/>
          <p:cNvSpPr/>
          <p:nvPr/>
        </p:nvSpPr>
        <p:spPr>
          <a:xfrm>
            <a:off x="7519392" y="6712982"/>
            <a:ext cx="2402443" cy="300276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350"/>
              </a:lnSpc>
              <a:buNone/>
            </a:pPr>
            <a:r>
              <a:rPr lang="en-US" sz="1850" dirty="0">
                <a:solidFill>
                  <a:srgbClr val="3A3630"/>
                </a:solidFill>
                <a:latin typeface="Lora" pitchFamily="34" charset="0"/>
                <a:ea typeface="Lora" pitchFamily="34" charset="-122"/>
                <a:cs typeface="Lora" pitchFamily="34" charset="-120"/>
              </a:rPr>
              <a:t>Sabrli bo'lish</a:t>
            </a:r>
            <a:endParaRPr lang="en-US" sz="1850" dirty="0"/>
          </a:p>
        </p:txBody>
      </p:sp>
      <p:sp>
        <p:nvSpPr>
          <p:cNvPr id="22" name="Text 16"/>
          <p:cNvSpPr/>
          <p:nvPr/>
        </p:nvSpPr>
        <p:spPr>
          <a:xfrm>
            <a:off x="7519392" y="7135773"/>
            <a:ext cx="3394353" cy="326708"/>
          </a:xfrm>
          <a:prstGeom prst="rect">
            <a:avLst/>
          </a:prstGeom>
          <a:noFill/>
          <a:ln/>
        </p:spPr>
        <p:txBody>
          <a:bodyPr wrap="none" lIns="0" tIns="0" rIns="0" bIns="0" rtlCol="0" anchor="t"/>
          <a:lstStyle/>
          <a:p>
            <a:pPr marL="0" indent="0" algn="l">
              <a:lnSpc>
                <a:spcPts val="2550"/>
              </a:lnSpc>
              <a:buNone/>
            </a:pPr>
            <a:r>
              <a:rPr lang="en-US" sz="1600" dirty="0">
                <a:solidFill>
                  <a:srgbClr val="3A3630"/>
                </a:solidFill>
                <a:latin typeface="Source Sans Pro" pitchFamily="34" charset="0"/>
                <a:ea typeface="Source Sans Pro" pitchFamily="34" charset="-122"/>
                <a:cs typeface="Source Sans Pro" pitchFamily="34" charset="-120"/>
              </a:rPr>
              <a:t>Progress sekin bo'lsa ham sabrli bo'ling.</a:t>
            </a:r>
            <a:endParaRPr lang="en-US" sz="16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B42E28CF-E58D-4F0D-AF01-C254974AB10E}"/>
              </a:ext>
            </a:extLst>
          </p:cNvPr>
          <p:cNvSpPr txBox="1"/>
          <p:nvPr/>
        </p:nvSpPr>
        <p:spPr>
          <a:xfrm>
            <a:off x="754911" y="671912"/>
            <a:ext cx="12939823" cy="42383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3450590" algn="l"/>
              </a:tabLst>
            </a:pPr>
            <a:r>
              <a:rPr lang="en-US" sz="20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DE0DF5D-4CB1-48EC-958D-A0947818EDBE}"/>
              </a:ext>
            </a:extLst>
          </p:cNvPr>
          <p:cNvSpPr txBox="1"/>
          <p:nvPr/>
        </p:nvSpPr>
        <p:spPr>
          <a:xfrm>
            <a:off x="1499191" y="2084132"/>
            <a:ext cx="12642112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Dizartriyani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bartaraf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etish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logopedik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ta’sir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orqali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amalga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oshiriladi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Bu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tizim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artikulyatsion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massaji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gimnastikasi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tovush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nafas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mashqlari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dori-darmonlar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birgalikda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boriladi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Logopedik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ishda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asosiy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e’tibor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artikulyatsion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apparat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motorikasini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rivojlantirish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fonematik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idrokni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shakllantirish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nutq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ritmi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ohangdorligini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hamda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bolaning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nutq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kommunikatsiyasini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qo‘llab-quvvatlashga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qaratiladi</a:t>
            </a:r>
            <a:r>
              <a:rPr lang="en-US" sz="32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	</a:t>
            </a:r>
            <a:endParaRPr lang="en-US" sz="3200" dirty="0"/>
          </a:p>
        </p:txBody>
      </p:sp>
    </p:spTree>
    <p:extLst>
      <p:ext uri="{BB962C8B-B14F-4D97-AF65-F5344CB8AC3E}">
        <p14:creationId xmlns:p14="http://schemas.microsoft.com/office/powerpoint/2010/main" val="13893247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7AE301F9-7358-4738-9A77-CB79408E1C90}"/>
              </a:ext>
            </a:extLst>
          </p:cNvPr>
          <p:cNvSpPr txBox="1"/>
          <p:nvPr/>
        </p:nvSpPr>
        <p:spPr>
          <a:xfrm>
            <a:off x="520996" y="648897"/>
            <a:ext cx="13758530" cy="95923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1000"/>
              </a:spcAft>
              <a:tabLst>
                <a:tab pos="3450590" algn="l"/>
              </a:tabLst>
            </a:pPr>
            <a:r>
              <a:rPr lang="en-US" sz="3600" b="1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TAVSIYALAR</a:t>
            </a:r>
            <a:endParaRPr lang="en-US" sz="36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algn="just">
              <a:spcBef>
                <a:spcPts val="0"/>
              </a:spcBef>
              <a:spcAft>
                <a:spcPts val="0"/>
              </a:spcAft>
            </a:pPr>
            <a:endParaRPr lang="en-US" sz="12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B0B9232-3F01-4744-B298-5EC7955B1377}"/>
              </a:ext>
            </a:extLst>
          </p:cNvPr>
          <p:cNvSpPr txBox="1"/>
          <p:nvPr/>
        </p:nvSpPr>
        <p:spPr>
          <a:xfrm>
            <a:off x="850605" y="1656531"/>
            <a:ext cx="12461357" cy="51222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1.Erta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tashxis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Bolalarda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dizartriya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belgilarini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qadar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erta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logopedik-terapevtik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kasallik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sekinlashtiradi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rivojlanishini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yaxshilaydi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2.Individual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Har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bolaning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holati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dizartriya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yoshini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hisobga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olgan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holda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individual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mashg‘ulotlar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rejasini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tuzish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muhimdir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artikulyatsion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apparat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motorikasini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samarali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rivojlantirish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imkonini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3.Bosqichma-bosqich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logopedik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mashqlar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apparatining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harakatlarini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shakllantirish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mashqlarni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oddiydan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murakkabga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mustahkam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tovushlardan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bo‘g‘in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so‘zlarga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o‘tish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tartibida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tavsiya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etiladi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tabLst>
                <a:tab pos="457200" algn="l"/>
              </a:tabLst>
            </a:pP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4.Ovoz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mashqlari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Nutq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bo‘lishi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artikulyatsiyani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yaxshilash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nafasni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boshqarish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ovoz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mashqlari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artikulyatsion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gimnastika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muntazam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bajarilishi</a:t>
            </a:r>
            <a:r>
              <a:rPr lang="en-US" sz="24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kerak.2.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8873736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39</TotalTime>
  <Words>550</Words>
  <Application>Microsoft Office PowerPoint</Application>
  <PresentationFormat>Произвольный</PresentationFormat>
  <Paragraphs>48</Paragraphs>
  <Slides>8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5" baseType="lpstr">
      <vt:lpstr>Calibri Light</vt:lpstr>
      <vt:lpstr>Lora</vt:lpstr>
      <vt:lpstr>Calibri</vt:lpstr>
      <vt:lpstr>Arial</vt:lpstr>
      <vt:lpstr>Times New Roman</vt:lpstr>
      <vt:lpstr>Source Sans Pro</vt:lpstr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subject/>
  <dc:creator>Dell</dc:creator>
  <cp:lastModifiedBy>Dell</cp:lastModifiedBy>
  <cp:revision>8</cp:revision>
  <dcterms:created xsi:type="dcterms:W3CDTF">2025-12-06T09:32:12Z</dcterms:created>
  <dcterms:modified xsi:type="dcterms:W3CDTF">2026-10-14T10:21:29Z</dcterms:modified>
</cp:coreProperties>
</file>