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4"/>
  </p:notesMasterIdLst>
  <p:sldIdLst>
    <p:sldId id="585" r:id="rId2"/>
    <p:sldId id="326" r:id="rId3"/>
    <p:sldId id="369" r:id="rId4"/>
    <p:sldId id="352" r:id="rId5"/>
    <p:sldId id="586" r:id="rId6"/>
    <p:sldId id="587" r:id="rId7"/>
    <p:sldId id="355" r:id="rId8"/>
    <p:sldId id="354" r:id="rId9"/>
    <p:sldId id="364" r:id="rId10"/>
    <p:sldId id="365" r:id="rId11"/>
    <p:sldId id="367" r:id="rId12"/>
    <p:sldId id="366" r:id="rId13"/>
    <p:sldId id="353" r:id="rId14"/>
    <p:sldId id="312" r:id="rId15"/>
    <p:sldId id="307" r:id="rId16"/>
    <p:sldId id="370" r:id="rId17"/>
    <p:sldId id="351" r:id="rId18"/>
    <p:sldId id="363" r:id="rId19"/>
    <p:sldId id="368" r:id="rId20"/>
    <p:sldId id="265" r:id="rId21"/>
    <p:sldId id="372" r:id="rId22"/>
    <p:sldId id="356" r:id="rId23"/>
  </p:sldIdLst>
  <p:sldSz cx="17995900" cy="10801350"/>
  <p:notesSz cx="9866313" cy="6735763"/>
  <p:custDataLst>
    <p:tags r:id="rId2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161"/>
    <a:srgbClr val="81FF8D"/>
    <a:srgbClr val="E53935"/>
    <a:srgbClr val="1F295C"/>
    <a:srgbClr val="002060"/>
    <a:srgbClr val="80C783"/>
    <a:srgbClr val="E6E6E6"/>
    <a:srgbClr val="FF8B8B"/>
    <a:srgbClr val="2CC8A1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a1b6e560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a1b6e5601_0_8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a1b6e5601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28925" y="504825"/>
            <a:ext cx="4208463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a1b6e5601_0_80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0188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" name="Google Shape;925;g8e8b782381_0_1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6" name="Google Shape;926;g8e8b782381_0_1608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Google Shape;1078;g8bc00f6a12_0_2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9" name="Google Shape;1079;g8bc00f6a12_0_23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g8bc00f6a12_0_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4" name="Google Shape;744;g8bc00f6a12_0_22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93a8ee57b8_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93a8ee57b8_1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g98fb4838b5_1_6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1" name="Google Shape;711;g98fb4838b5_1_6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" y="864171"/>
            <a:ext cx="12682559" cy="9073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542"/>
          </a:p>
        </p:txBody>
      </p:sp>
      <p:sp>
        <p:nvSpPr>
          <p:cNvPr id="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266911" y="410525"/>
            <a:ext cx="3826325" cy="99803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362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899747" indent="0">
              <a:buNone/>
              <a:defRPr sz="5510"/>
            </a:lvl2pPr>
            <a:lvl3pPr marL="1799495" indent="0">
              <a:buNone/>
              <a:defRPr sz="4723"/>
            </a:lvl3pPr>
            <a:lvl4pPr marL="2699241" indent="0">
              <a:buNone/>
              <a:defRPr sz="3936"/>
            </a:lvl4pPr>
            <a:lvl5pPr marL="3598988" indent="0">
              <a:buNone/>
              <a:defRPr sz="3936"/>
            </a:lvl5pPr>
            <a:lvl6pPr marL="4498736" indent="0">
              <a:buNone/>
              <a:defRPr sz="3936"/>
            </a:lvl6pPr>
            <a:lvl7pPr marL="5398483" indent="0">
              <a:buNone/>
              <a:defRPr sz="3936"/>
            </a:lvl7pPr>
            <a:lvl8pPr marL="6298229" indent="0">
              <a:buNone/>
              <a:defRPr sz="3936"/>
            </a:lvl8pPr>
            <a:lvl9pPr marL="7197977" indent="0">
              <a:buNone/>
              <a:defRPr sz="3936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4376669" y="410525"/>
            <a:ext cx="3826325" cy="99803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362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899747" indent="0">
              <a:buNone/>
              <a:defRPr sz="5510"/>
            </a:lvl2pPr>
            <a:lvl3pPr marL="1799495" indent="0">
              <a:buNone/>
              <a:defRPr sz="4723"/>
            </a:lvl3pPr>
            <a:lvl4pPr marL="2699241" indent="0">
              <a:buNone/>
              <a:defRPr sz="3936"/>
            </a:lvl4pPr>
            <a:lvl5pPr marL="3598988" indent="0">
              <a:buNone/>
              <a:defRPr sz="3936"/>
            </a:lvl5pPr>
            <a:lvl6pPr marL="4498736" indent="0">
              <a:buNone/>
              <a:defRPr sz="3936"/>
            </a:lvl6pPr>
            <a:lvl7pPr marL="5398483" indent="0">
              <a:buNone/>
              <a:defRPr sz="3936"/>
            </a:lvl7pPr>
            <a:lvl8pPr marL="6298229" indent="0">
              <a:buNone/>
              <a:defRPr sz="3936"/>
            </a:lvl8pPr>
            <a:lvl9pPr marL="7197977" indent="0">
              <a:buNone/>
              <a:defRPr sz="3936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8486425" y="410525"/>
            <a:ext cx="3826325" cy="99803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2362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899747" indent="0">
              <a:buNone/>
              <a:defRPr sz="5510"/>
            </a:lvl2pPr>
            <a:lvl3pPr marL="1799495" indent="0">
              <a:buNone/>
              <a:defRPr sz="4723"/>
            </a:lvl3pPr>
            <a:lvl4pPr marL="2699241" indent="0">
              <a:buNone/>
              <a:defRPr sz="3936"/>
            </a:lvl4pPr>
            <a:lvl5pPr marL="3598988" indent="0">
              <a:buNone/>
              <a:defRPr sz="3936"/>
            </a:lvl5pPr>
            <a:lvl6pPr marL="4498736" indent="0">
              <a:buNone/>
              <a:defRPr sz="3936"/>
            </a:lvl6pPr>
            <a:lvl7pPr marL="5398483" indent="0">
              <a:buNone/>
              <a:defRPr sz="3936"/>
            </a:lvl7pPr>
            <a:lvl8pPr marL="6298229" indent="0">
              <a:buNone/>
              <a:defRPr sz="3936"/>
            </a:lvl8pPr>
            <a:lvl9pPr marL="7197977" indent="0">
              <a:buNone/>
              <a:defRPr sz="3936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3778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7543" y="534727"/>
            <a:ext cx="17082521" cy="114068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97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282493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  <p:sldLayoutId id="2147483955" r:id="rId13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652878" y="7664204"/>
            <a:ext cx="15201901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Ona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tili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darsliklari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hamda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ularni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amaliyotga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samarali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tatbiq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etish</a:t>
            </a:r>
            <a:r>
              <a:rPr lang="uz-Latn-UZ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uz-Latn-UZ" sz="3600" b="1" kern="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ONA TILI VA ADABIYOT FANINI O‘QITISHDA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987550" y="5033516"/>
            <a:ext cx="1440179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3.1-modul. Ona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tili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adabiyot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fanining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DTS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darsliklarning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qiyosiy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tahlili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asosida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dars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jarayonini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samarali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tashkil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etish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usullari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9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0479DB8-1999-4FF6-A4C9-03BA2A5CBCC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27714" y="4080930"/>
            <a:ext cx="8997950" cy="5248804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93399DD-2B46-455E-B471-998C7B8F6770}"/>
              </a:ext>
            </a:extLst>
          </p:cNvPr>
          <p:cNvSpPr txBox="1">
            <a:spLocks/>
          </p:cNvSpPr>
          <p:nvPr/>
        </p:nvSpPr>
        <p:spPr>
          <a:xfrm>
            <a:off x="2937567" y="1017551"/>
            <a:ext cx="11578244" cy="2165028"/>
          </a:xfrm>
          <a:prstGeom prst="rect">
            <a:avLst/>
          </a:prstGeom>
        </p:spPr>
        <p:txBody>
          <a:bodyPr vert="horz" lIns="134969" tIns="67485" rIns="134969" bIns="67485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7971" b="1" dirty="0">
              <a:solidFill>
                <a:srgbClr val="00B050"/>
              </a:solidFill>
              <a:latin typeface="Sitka Heading" panose="02000505000000020004" pitchFamily="2" charset="0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E89CD84C-B109-4C37-BAB3-C84F45F4BEC0}"/>
              </a:ext>
            </a:extLst>
          </p:cNvPr>
          <p:cNvGrpSpPr/>
          <p:nvPr/>
        </p:nvGrpSpPr>
        <p:grpSpPr>
          <a:xfrm>
            <a:off x="4157707" y="3507839"/>
            <a:ext cx="9570361" cy="133220"/>
            <a:chOff x="977900" y="1162949"/>
            <a:chExt cx="2764767" cy="120769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4DFFB7A3-9DB6-46B0-8561-88F902A00453}"/>
                </a:ext>
              </a:extLst>
            </p:cNvPr>
            <p:cNvSpPr/>
            <p:nvPr/>
          </p:nvSpPr>
          <p:spPr>
            <a:xfrm>
              <a:off x="977900" y="1162949"/>
              <a:ext cx="921589" cy="12076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67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965CFE87-D6C1-4566-B787-1C042C4B7C8A}"/>
                </a:ext>
              </a:extLst>
            </p:cNvPr>
            <p:cNvSpPr/>
            <p:nvPr/>
          </p:nvSpPr>
          <p:spPr>
            <a:xfrm>
              <a:off x="1899489" y="1162949"/>
              <a:ext cx="921589" cy="12076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67"/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718B9E81-610B-46AA-9BD3-A3CF8E561FCA}"/>
                </a:ext>
              </a:extLst>
            </p:cNvPr>
            <p:cNvSpPr/>
            <p:nvPr/>
          </p:nvSpPr>
          <p:spPr>
            <a:xfrm>
              <a:off x="2821078" y="1162949"/>
              <a:ext cx="921589" cy="12076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67"/>
            </a:p>
          </p:txBody>
        </p: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BEE6ACB-C8ED-4C41-800C-9C45BDDAA7A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87307">
            <a:off x="931073" y="3566192"/>
            <a:ext cx="4012991" cy="5827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EAD8F48-6F48-4408-8882-C2AA65D9E94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34625">
            <a:off x="12527411" y="3501402"/>
            <a:ext cx="4385656" cy="5956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327201" y="1198224"/>
            <a:ext cx="17668699" cy="1258935"/>
          </a:xfrm>
          <a:prstGeom prst="rect">
            <a:avLst/>
          </a:prstGeom>
          <a:noFill/>
        </p:spPr>
        <p:txBody>
          <a:bodyPr wrap="square" lIns="179959" tIns="89980" rIns="179959" bIns="89980">
            <a:spAutoFit/>
          </a:bodyPr>
          <a:lstStyle/>
          <a:p>
            <a:pPr algn="ctr"/>
            <a:r>
              <a:rPr lang="en-US" sz="7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Sifatli</a:t>
            </a:r>
            <a:r>
              <a:rPr lang="en-US" sz="7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7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7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kuchli</a:t>
            </a:r>
            <a:r>
              <a:rPr lang="en-US" sz="7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jamiyat</a:t>
            </a:r>
            <a:endParaRPr lang="ru-RU" sz="7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682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477779-0C71-0016-E8CA-A287E115E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C2C0312-E42E-92CF-058D-C30AFBB376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7C77ED-20A8-9B1C-4A1F-292F6C1ADE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CB4AF5-1CBA-BB12-3018-DA94584FD0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C7A6AF-A3F9-7393-9573-B653FAE0AB11}"/>
              </a:ext>
            </a:extLst>
          </p:cNvPr>
          <p:cNvSpPr txBox="1"/>
          <p:nvPr/>
        </p:nvSpPr>
        <p:spPr>
          <a:xfrm>
            <a:off x="1005062" y="1664888"/>
            <a:ext cx="15913767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/>
              <a:t>                         </a:t>
            </a:r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Jalb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daqiqasi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6600" dirty="0"/>
              <a:t>                               </a:t>
            </a:r>
            <a:r>
              <a:rPr lang="en-US" sz="66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Enerjayzer</a:t>
            </a:r>
            <a:endParaRPr lang="en-US" sz="6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Barmoqlaringiz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10ta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geometrik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shakl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qiling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6600" dirty="0"/>
          </a:p>
        </p:txBody>
      </p:sp>
      <p:pic>
        <p:nvPicPr>
          <p:cNvPr id="2" name="Picture 1" descr="Barmoqlar orqali kayfiyat va organizmni boshqarish usullari | Bulungur.uz">
            <a:extLst>
              <a:ext uri="{FF2B5EF4-FFF2-40B4-BE49-F238E27FC236}">
                <a16:creationId xmlns:a16="http://schemas.microsoft.com/office/drawing/2014/main" id="{E578FF30-9C6A-4345-264F-38DBD774754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821" y="4680595"/>
            <a:ext cx="6388960" cy="5443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Geometrik shakllar haqida ertak. — Teletype">
            <a:extLst>
              <a:ext uri="{FF2B5EF4-FFF2-40B4-BE49-F238E27FC236}">
                <a16:creationId xmlns:a16="http://schemas.microsoft.com/office/drawing/2014/main" id="{4E89C6F2-AB5F-F90B-8688-9F584C3246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478" y="4714850"/>
            <a:ext cx="7910417" cy="54097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70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7" name="Google Shape;280;p19"/>
          <p:cNvGrpSpPr/>
          <p:nvPr/>
        </p:nvGrpSpPr>
        <p:grpSpPr>
          <a:xfrm>
            <a:off x="1397862" y="3562536"/>
            <a:ext cx="4842548" cy="4773176"/>
            <a:chOff x="710275" y="1696445"/>
            <a:chExt cx="2460575" cy="2272941"/>
          </a:xfrm>
        </p:grpSpPr>
        <p:grpSp>
          <p:nvGrpSpPr>
            <p:cNvPr id="8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17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18" name="Google Shape;283;p19"/>
              <p:cNvCxnSpPr>
                <a:stCxn id="17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19" name="Google Shape;284;p19"/>
              <p:cNvCxnSpPr>
                <a:stCxn id="17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9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14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15" name="Google Shape;287;p19"/>
              <p:cNvCxnSpPr>
                <a:stCxn id="14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16" name="Google Shape;288;p19"/>
              <p:cNvCxnSpPr>
                <a:stCxn id="14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10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11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291;p19"/>
            <p:cNvSpPr/>
            <p:nvPr/>
          </p:nvSpPr>
          <p:spPr>
            <a:xfrm>
              <a:off x="710275" y="2181958"/>
              <a:ext cx="1301700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292;p19"/>
            <p:cNvSpPr/>
            <p:nvPr/>
          </p:nvSpPr>
          <p:spPr>
            <a:xfrm>
              <a:off x="848097" y="2319958"/>
              <a:ext cx="1025700" cy="1025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400" b="1" dirty="0">
                  <a:solidFill>
                    <a:schemeClr val="accent6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Reja:</a:t>
              </a:r>
              <a:endParaRPr sz="3400" b="1" dirty="0">
                <a:solidFill>
                  <a:schemeClr val="accent6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20" name="Google Shape;252;p19"/>
          <p:cNvGrpSpPr/>
          <p:nvPr/>
        </p:nvGrpSpPr>
        <p:grpSpPr>
          <a:xfrm>
            <a:off x="6756878" y="5059480"/>
            <a:ext cx="9841407" cy="1779120"/>
            <a:chOff x="3433276" y="2409276"/>
            <a:chExt cx="5000574" cy="847200"/>
          </a:xfrm>
        </p:grpSpPr>
        <p:sp>
          <p:nvSpPr>
            <p:cNvPr id="21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254;p19"/>
            <p:cNvSpPr/>
            <p:nvPr/>
          </p:nvSpPr>
          <p:spPr>
            <a:xfrm>
              <a:off x="4288175" y="2639976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" sz="3400" dirty="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23" name="Google Shape;255;p19"/>
            <p:cNvSpPr txBox="1"/>
            <p:nvPr/>
          </p:nvSpPr>
          <p:spPr>
            <a:xfrm>
              <a:off x="6347050" y="2565426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uz-Cyrl-UZ" sz="2800" b="1" dirty="0">
                  <a:latin typeface="Arial" panose="020B0604020202020204" pitchFamily="34" charset="0"/>
                  <a:ea typeface="Calibri" pitchFamily="34" charset="0"/>
                  <a:cs typeface="Arial" panose="020B0604020202020204" pitchFamily="34" charset="0"/>
                </a:rPr>
                <a:t>Milliy o‘quv dasturida fanni o‘qitish metodologiyasi</a:t>
              </a:r>
              <a:endParaRPr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24" name="Google Shape;256;p19"/>
          <p:cNvGrpSpPr/>
          <p:nvPr/>
        </p:nvGrpSpPr>
        <p:grpSpPr>
          <a:xfrm>
            <a:off x="6756878" y="7445840"/>
            <a:ext cx="9841407" cy="1779120"/>
            <a:chOff x="3433276" y="3545638"/>
            <a:chExt cx="5000574" cy="847200"/>
          </a:xfrm>
        </p:grpSpPr>
        <p:sp>
          <p:nvSpPr>
            <p:cNvPr id="25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258;p19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" sz="3400" dirty="0">
                  <a:solidFill>
                    <a:schemeClr val="accent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  <a:endParaRPr dirty="0">
                <a:solidFill>
                  <a:schemeClr val="accent3"/>
                </a:solidFill>
              </a:endParaRPr>
            </a:p>
          </p:txBody>
        </p:sp>
        <p:sp>
          <p:nvSpPr>
            <p:cNvPr id="27" name="Google Shape;259;p19"/>
            <p:cNvSpPr txBox="1"/>
            <p:nvPr/>
          </p:nvSpPr>
          <p:spPr>
            <a:xfrm>
              <a:off x="6347050" y="3701788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en-US" sz="2800" b="1" dirty="0">
                  <a:latin typeface="Arial" panose="020B0604020202020204" pitchFamily="34" charset="0"/>
                  <a:ea typeface="Calibri" pitchFamily="34" charset="0"/>
                  <a:cs typeface="Arial" panose="020B0604020202020204" pitchFamily="34" charset="0"/>
                </a:rPr>
                <a:t>D</a:t>
              </a:r>
              <a:r>
                <a:rPr lang="uz-Cyrl-UZ" sz="2800" b="1" dirty="0">
                  <a:latin typeface="Arial" panose="020B0604020202020204" pitchFamily="34" charset="0"/>
                  <a:ea typeface="Calibri" pitchFamily="34" charset="0"/>
                  <a:cs typeface="Arial" panose="020B0604020202020204" pitchFamily="34" charset="0"/>
                </a:rPr>
                <a:t>arsliklarni amaliyotga samarali tatbiq etish yo‘llari</a:t>
              </a:r>
              <a:endParaRPr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28" name="Google Shape;260;p19"/>
          <p:cNvGrpSpPr/>
          <p:nvPr/>
        </p:nvGrpSpPr>
        <p:grpSpPr>
          <a:xfrm>
            <a:off x="6756878" y="2673122"/>
            <a:ext cx="9841407" cy="1779120"/>
            <a:chOff x="3433276" y="1272915"/>
            <a:chExt cx="5000574" cy="847200"/>
          </a:xfrm>
        </p:grpSpPr>
        <p:sp>
          <p:nvSpPr>
            <p:cNvPr id="29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" name="Google Shape;262;p19"/>
            <p:cNvSpPr/>
            <p:nvPr/>
          </p:nvSpPr>
          <p:spPr>
            <a:xfrm>
              <a:off x="4288175" y="1503615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" sz="3400" dirty="0">
                  <a:solidFill>
                    <a:schemeClr val="accen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34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31" name="Google Shape;263;p19"/>
            <p:cNvSpPr txBox="1"/>
            <p:nvPr/>
          </p:nvSpPr>
          <p:spPr>
            <a:xfrm>
              <a:off x="6347050" y="1429065"/>
              <a:ext cx="20868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r"/>
              <a:r>
                <a:rPr lang="uz-Cyrl-UZ" sz="2800" b="1" dirty="0">
                  <a:latin typeface="Arial" panose="020B0604020202020204" pitchFamily="34" charset="0"/>
                  <a:ea typeface="Calibri" pitchFamily="34" charset="0"/>
                  <a:cs typeface="Arial" panose="020B0604020202020204" pitchFamily="34" charset="0"/>
                </a:rPr>
                <a:t>Ona tili va adabiyot fanidan yangi nashr etilgan darsliklar tahlili</a:t>
              </a:r>
              <a:endParaRPr sz="28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35" name="Google Shape;267;p19"/>
          <p:cNvGrpSpPr/>
          <p:nvPr/>
        </p:nvGrpSpPr>
        <p:grpSpPr>
          <a:xfrm rot="2751754">
            <a:off x="7311907" y="5592992"/>
            <a:ext cx="432756" cy="712100"/>
            <a:chOff x="5726350" y="2028150"/>
            <a:chExt cx="312300" cy="481600"/>
          </a:xfrm>
        </p:grpSpPr>
        <p:sp>
          <p:nvSpPr>
            <p:cNvPr id="36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37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38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" name="Google Shape;267;p19">
            <a:extLst>
              <a:ext uri="{FF2B5EF4-FFF2-40B4-BE49-F238E27FC236}">
                <a16:creationId xmlns:a16="http://schemas.microsoft.com/office/drawing/2014/main" id="{F4CC287F-17B5-66C6-87B6-BCF09BC082B2}"/>
              </a:ext>
            </a:extLst>
          </p:cNvPr>
          <p:cNvGrpSpPr/>
          <p:nvPr/>
        </p:nvGrpSpPr>
        <p:grpSpPr>
          <a:xfrm rot="2751754">
            <a:off x="7399601" y="3208486"/>
            <a:ext cx="432756" cy="712100"/>
            <a:chOff x="5726350" y="2028150"/>
            <a:chExt cx="312300" cy="481600"/>
          </a:xfrm>
        </p:grpSpPr>
        <p:sp>
          <p:nvSpPr>
            <p:cNvPr id="4" name="Google Shape;268;p19">
              <a:extLst>
                <a:ext uri="{FF2B5EF4-FFF2-40B4-BE49-F238E27FC236}">
                  <a16:creationId xmlns:a16="http://schemas.microsoft.com/office/drawing/2014/main" id="{A31C788B-CC4F-B906-B9BF-77F7A8ED7617}"/>
                </a:ext>
              </a:extLst>
            </p:cNvPr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8" name="Google Shape;269;p19">
              <a:extLst>
                <a:ext uri="{FF2B5EF4-FFF2-40B4-BE49-F238E27FC236}">
                  <a16:creationId xmlns:a16="http://schemas.microsoft.com/office/drawing/2014/main" id="{721597C3-5215-8621-3493-313195D9C8CE}"/>
                </a:ext>
              </a:extLst>
            </p:cNvPr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9" name="Google Shape;270;p19">
              <a:extLst>
                <a:ext uri="{FF2B5EF4-FFF2-40B4-BE49-F238E27FC236}">
                  <a16:creationId xmlns:a16="http://schemas.microsoft.com/office/drawing/2014/main" id="{48BB2D0B-4A2B-74A8-6974-6E92F52A9C81}"/>
                </a:ext>
              </a:extLst>
            </p:cNvPr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50" name="Google Shape;267;p19">
            <a:extLst>
              <a:ext uri="{FF2B5EF4-FFF2-40B4-BE49-F238E27FC236}">
                <a16:creationId xmlns:a16="http://schemas.microsoft.com/office/drawing/2014/main" id="{97B3A4F0-0712-9C38-019D-B736D459B724}"/>
              </a:ext>
            </a:extLst>
          </p:cNvPr>
          <p:cNvGrpSpPr/>
          <p:nvPr/>
        </p:nvGrpSpPr>
        <p:grpSpPr>
          <a:xfrm rot="2751754">
            <a:off x="7371936" y="7977496"/>
            <a:ext cx="432756" cy="712100"/>
            <a:chOff x="5726350" y="2028150"/>
            <a:chExt cx="312300" cy="481600"/>
          </a:xfrm>
        </p:grpSpPr>
        <p:sp>
          <p:nvSpPr>
            <p:cNvPr id="51" name="Google Shape;268;p19">
              <a:extLst>
                <a:ext uri="{FF2B5EF4-FFF2-40B4-BE49-F238E27FC236}">
                  <a16:creationId xmlns:a16="http://schemas.microsoft.com/office/drawing/2014/main" id="{23A2BA65-E3E9-1C7C-D2FB-9A8169F26664}"/>
                </a:ext>
              </a:extLst>
            </p:cNvPr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52" name="Google Shape;269;p19">
              <a:extLst>
                <a:ext uri="{FF2B5EF4-FFF2-40B4-BE49-F238E27FC236}">
                  <a16:creationId xmlns:a16="http://schemas.microsoft.com/office/drawing/2014/main" id="{14B02677-514E-A9C4-9337-2AC6E58BFA57}"/>
                </a:ext>
              </a:extLst>
            </p:cNvPr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53" name="Google Shape;270;p19">
              <a:extLst>
                <a:ext uri="{FF2B5EF4-FFF2-40B4-BE49-F238E27FC236}">
                  <a16:creationId xmlns:a16="http://schemas.microsoft.com/office/drawing/2014/main" id="{3415BC2A-B940-E208-42D7-F8C5A0956F91}"/>
                </a:ext>
              </a:extLst>
            </p:cNvPr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2"/>
          <p:cNvSpPr/>
          <p:nvPr/>
        </p:nvSpPr>
        <p:spPr>
          <a:xfrm rot="10800000">
            <a:off x="1931573" y="3806802"/>
            <a:ext cx="4615878" cy="4925340"/>
          </a:xfrm>
          <a:prstGeom prst="ellipse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27" name="Google Shape;427;p22"/>
          <p:cNvSpPr/>
          <p:nvPr/>
        </p:nvSpPr>
        <p:spPr>
          <a:xfrm rot="10800000">
            <a:off x="2204936" y="4098492"/>
            <a:ext cx="4069152" cy="434196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28" name="Google Shape;428;p22"/>
          <p:cNvSpPr/>
          <p:nvPr/>
        </p:nvSpPr>
        <p:spPr>
          <a:xfrm flipH="1">
            <a:off x="2488926" y="4401522"/>
            <a:ext cx="3501171" cy="3735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29" name="Google Shape;429;p22"/>
          <p:cNvSpPr/>
          <p:nvPr/>
        </p:nvSpPr>
        <p:spPr>
          <a:xfrm>
            <a:off x="8300655" y="2909561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34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3400" b="1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0" name="Google Shape;430;p22"/>
          <p:cNvCxnSpPr>
            <a:stCxn id="429" idx="1"/>
            <a:endCxn id="431" idx="6"/>
          </p:cNvCxnSpPr>
          <p:nvPr/>
        </p:nvCxnSpPr>
        <p:spPr>
          <a:xfrm flipH="1">
            <a:off x="5570316" y="3358121"/>
            <a:ext cx="2730339" cy="84122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1" name="Google Shape;431;p22"/>
          <p:cNvSpPr/>
          <p:nvPr/>
        </p:nvSpPr>
        <p:spPr>
          <a:xfrm>
            <a:off x="5386696" y="4101376"/>
            <a:ext cx="183620" cy="19593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32" name="Google Shape;432;p22"/>
          <p:cNvSpPr/>
          <p:nvPr/>
        </p:nvSpPr>
        <p:spPr>
          <a:xfrm>
            <a:off x="8439085" y="4365264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b="1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3400" b="1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3" name="Google Shape;433;p22"/>
          <p:cNvCxnSpPr>
            <a:stCxn id="432" idx="1"/>
            <a:endCxn id="434" idx="6"/>
          </p:cNvCxnSpPr>
          <p:nvPr/>
        </p:nvCxnSpPr>
        <p:spPr>
          <a:xfrm flipH="1">
            <a:off x="6392110" y="4813824"/>
            <a:ext cx="2046975" cy="3465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4" name="Google Shape;434;p22"/>
          <p:cNvSpPr/>
          <p:nvPr/>
        </p:nvSpPr>
        <p:spPr>
          <a:xfrm>
            <a:off x="6208197" y="5062363"/>
            <a:ext cx="183620" cy="19593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35" name="Google Shape;435;p22"/>
          <p:cNvSpPr/>
          <p:nvPr/>
        </p:nvSpPr>
        <p:spPr>
          <a:xfrm>
            <a:off x="8439085" y="7276078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34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6" name="Google Shape;436;p22"/>
          <p:cNvCxnSpPr>
            <a:stCxn id="435" idx="1"/>
            <a:endCxn id="437" idx="6"/>
          </p:cNvCxnSpPr>
          <p:nvPr/>
        </p:nvCxnSpPr>
        <p:spPr>
          <a:xfrm rot="10800000">
            <a:off x="6392110" y="7337818"/>
            <a:ext cx="2046975" cy="38682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7" name="Google Shape;437;p22"/>
          <p:cNvSpPr/>
          <p:nvPr/>
        </p:nvSpPr>
        <p:spPr>
          <a:xfrm>
            <a:off x="6208197" y="7239728"/>
            <a:ext cx="183620" cy="19593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38" name="Google Shape;438;p22"/>
          <p:cNvSpPr/>
          <p:nvPr/>
        </p:nvSpPr>
        <p:spPr>
          <a:xfrm>
            <a:off x="8439085" y="5820671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34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9" name="Google Shape;439;p22"/>
          <p:cNvCxnSpPr>
            <a:stCxn id="438" idx="1"/>
            <a:endCxn id="440" idx="6"/>
          </p:cNvCxnSpPr>
          <p:nvPr/>
        </p:nvCxnSpPr>
        <p:spPr>
          <a:xfrm rot="10800000">
            <a:off x="6633000" y="6260411"/>
            <a:ext cx="1806085" cy="882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0" name="Google Shape;440;p22"/>
          <p:cNvSpPr/>
          <p:nvPr/>
        </p:nvSpPr>
        <p:spPr>
          <a:xfrm>
            <a:off x="6449226" y="6162476"/>
            <a:ext cx="183620" cy="19593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41" name="Google Shape;441;p22"/>
          <p:cNvSpPr/>
          <p:nvPr/>
        </p:nvSpPr>
        <p:spPr>
          <a:xfrm>
            <a:off x="8439085" y="8731485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5</a:t>
            </a:r>
            <a:endParaRPr sz="34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42" name="Google Shape;442;p22"/>
          <p:cNvCxnSpPr>
            <a:stCxn id="441" idx="1"/>
            <a:endCxn id="443" idx="6"/>
          </p:cNvCxnSpPr>
          <p:nvPr/>
        </p:nvCxnSpPr>
        <p:spPr>
          <a:xfrm rot="10800000">
            <a:off x="5570250" y="8339625"/>
            <a:ext cx="2868835" cy="84042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3" name="Google Shape;443;p22"/>
          <p:cNvSpPr/>
          <p:nvPr/>
        </p:nvSpPr>
        <p:spPr>
          <a:xfrm>
            <a:off x="5386696" y="8241652"/>
            <a:ext cx="183620" cy="19593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44" name="Google Shape;444;p22"/>
          <p:cNvSpPr txBox="1"/>
          <p:nvPr/>
        </p:nvSpPr>
        <p:spPr>
          <a:xfrm>
            <a:off x="11448451" y="7105140"/>
            <a:ext cx="6097552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To'ldirilgan</a:t>
            </a:r>
            <a:r>
              <a:rPr lang="ru-RU" sz="3000" b="1" dirty="0"/>
              <a:t> </a:t>
            </a:r>
            <a:r>
              <a:rPr lang="ru-RU" sz="3000" b="1" dirty="0" err="1"/>
              <a:t>borliq</a:t>
            </a:r>
            <a:r>
              <a:rPr lang="ru-RU" sz="3000" b="1" dirty="0"/>
              <a:t> </a:t>
            </a:r>
            <a:r>
              <a:rPr lang="ru-RU" sz="3000" b="1" dirty="0" err="1"/>
              <a:t>va</a:t>
            </a:r>
            <a:r>
              <a:rPr lang="ru-RU" sz="3000" b="1" dirty="0"/>
              <a:t> </a:t>
            </a:r>
            <a:r>
              <a:rPr lang="ru-RU" sz="3000" b="1" dirty="0" err="1"/>
              <a:t>sunʼiy</a:t>
            </a:r>
            <a:r>
              <a:rPr lang="ru-RU" sz="3000" b="1" dirty="0"/>
              <a:t> </a:t>
            </a:r>
            <a:r>
              <a:rPr lang="ru-RU" sz="3000" b="1" dirty="0" err="1"/>
              <a:t>intellekt</a:t>
            </a:r>
            <a:r>
              <a:rPr lang="ru-RU" sz="3000" b="1" dirty="0"/>
              <a:t> (VR&amp;AI)</a:t>
            </a:r>
          </a:p>
        </p:txBody>
      </p:sp>
      <p:sp>
        <p:nvSpPr>
          <p:cNvPr id="445" name="Google Shape;445;p22"/>
          <p:cNvSpPr txBox="1"/>
          <p:nvPr/>
        </p:nvSpPr>
        <p:spPr>
          <a:xfrm>
            <a:off x="11030994" y="2738516"/>
            <a:ext cx="5770948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Ta'limda</a:t>
            </a:r>
            <a:r>
              <a:rPr lang="ru-RU" sz="3000" b="1" dirty="0"/>
              <a:t> </a:t>
            </a:r>
            <a:r>
              <a:rPr lang="ru-RU" sz="3000" b="1" dirty="0" err="1"/>
              <a:t>o'yin</a:t>
            </a:r>
            <a:r>
              <a:rPr lang="ru-RU" sz="3000" b="1" dirty="0"/>
              <a:t> </a:t>
            </a:r>
            <a:r>
              <a:rPr lang="ru-RU" sz="3000" b="1" dirty="0" err="1"/>
              <a:t>texnologiyalari</a:t>
            </a:r>
            <a:endParaRPr sz="30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6" name="Google Shape;446;p22"/>
          <p:cNvSpPr txBox="1"/>
          <p:nvPr/>
        </p:nvSpPr>
        <p:spPr>
          <a:xfrm>
            <a:off x="11221719" y="5649878"/>
            <a:ext cx="6324284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r"/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Ta'limda</a:t>
            </a:r>
            <a:r>
              <a:rPr lang="ru-RU" sz="3000" b="1" dirty="0"/>
              <a:t> "</a:t>
            </a:r>
            <a:r>
              <a:rPr lang="ru-RU" sz="3000" b="1" dirty="0" err="1"/>
              <a:t>Nano</a:t>
            </a:r>
            <a:r>
              <a:rPr lang="ru-RU" sz="3000" b="1" dirty="0"/>
              <a:t> </a:t>
            </a:r>
            <a:r>
              <a:rPr lang="ru-RU" sz="3000" b="1" dirty="0" err="1"/>
              <a:t>texnologiya"lar</a:t>
            </a:r>
            <a:endParaRPr sz="30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22"/>
          <p:cNvSpPr txBox="1"/>
          <p:nvPr/>
        </p:nvSpPr>
        <p:spPr>
          <a:xfrm>
            <a:off x="11448452" y="4131516"/>
            <a:ext cx="5353489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 err="1"/>
              <a:t>Virtual</a:t>
            </a:r>
            <a:r>
              <a:rPr lang="ru-RU" sz="3000" b="1" dirty="0"/>
              <a:t> </a:t>
            </a:r>
            <a:r>
              <a:rPr lang="ru-RU" sz="3000" b="1" dirty="0" err="1"/>
              <a:t>va</a:t>
            </a:r>
            <a:r>
              <a:rPr lang="ru-RU" sz="3000" b="1" dirty="0"/>
              <a:t> </a:t>
            </a:r>
            <a:r>
              <a:rPr lang="ru-RU" sz="3000" b="1" dirty="0" err="1"/>
              <a:t>to'ldirilgan</a:t>
            </a:r>
            <a:r>
              <a:rPr lang="ru-RU" sz="3000" b="1" dirty="0"/>
              <a:t> </a:t>
            </a:r>
            <a:r>
              <a:rPr lang="ru-RU" sz="3000" b="1" dirty="0" err="1"/>
              <a:t>borliq</a:t>
            </a:r>
            <a:r>
              <a:rPr lang="ru-RU" sz="3000" b="1" dirty="0"/>
              <a:t> (VR&amp;AR)</a:t>
            </a:r>
          </a:p>
        </p:txBody>
      </p:sp>
      <p:sp>
        <p:nvSpPr>
          <p:cNvPr id="448" name="Google Shape;448;p22"/>
          <p:cNvSpPr txBox="1"/>
          <p:nvPr/>
        </p:nvSpPr>
        <p:spPr>
          <a:xfrm>
            <a:off x="11221719" y="8560394"/>
            <a:ext cx="6490684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Ta'limda</a:t>
            </a:r>
            <a:r>
              <a:rPr lang="ru-RU" sz="3000" b="1" dirty="0"/>
              <a:t> "</a:t>
            </a:r>
            <a:r>
              <a:rPr lang="ru-RU" sz="3000" b="1" dirty="0" err="1"/>
              <a:t>Big</a:t>
            </a:r>
            <a:r>
              <a:rPr lang="ru-RU" sz="3000" b="1" dirty="0"/>
              <a:t> </a:t>
            </a:r>
            <a:r>
              <a:rPr lang="ru-RU" sz="3000" b="1" dirty="0" err="1"/>
              <a:t>data"dan</a:t>
            </a:r>
            <a:r>
              <a:rPr lang="ru-RU" sz="3000" b="1" dirty="0"/>
              <a:t> </a:t>
            </a:r>
            <a:r>
              <a:rPr lang="ru-RU" sz="3000" b="1" dirty="0" err="1"/>
              <a:t>foydalanish</a:t>
            </a:r>
            <a:endParaRPr sz="3000" dirty="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" name="Google Shape;449;p22"/>
          <p:cNvGrpSpPr/>
          <p:nvPr/>
        </p:nvGrpSpPr>
        <p:grpSpPr>
          <a:xfrm>
            <a:off x="3811919" y="5814977"/>
            <a:ext cx="855230" cy="909077"/>
            <a:chOff x="898875" y="4399275"/>
            <a:chExt cx="483700" cy="481850"/>
          </a:xfrm>
        </p:grpSpPr>
        <p:sp>
          <p:nvSpPr>
            <p:cNvPr id="450" name="Google Shape;450;p22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1" name="Google Shape;451;p22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2" name="Google Shape;452;p22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3" name="Google Shape;453;p22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4" name="Google Shape;454;p22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5" name="Google Shape;455;p22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6" name="Google Shape;456;p22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7" name="Google Shape;457;p22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</p:grpSp>
      <p:sp>
        <p:nvSpPr>
          <p:cNvPr id="458" name="Google Shape;458;p22"/>
          <p:cNvSpPr txBox="1">
            <a:spLocks noGrp="1"/>
          </p:cNvSpPr>
          <p:nvPr>
            <p:ph type="title"/>
          </p:nvPr>
        </p:nvSpPr>
        <p:spPr>
          <a:xfrm>
            <a:off x="1581126" y="1512243"/>
            <a:ext cx="15200277" cy="1010520"/>
          </a:xfrm>
          <a:prstGeom prst="rect">
            <a:avLst/>
          </a:prstGeom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marL="431940" indent="-431940" algn="ctr">
              <a:buFont typeface="Wingdings" panose="05000000000000000000" pitchFamily="2" charset="2"/>
              <a:buChar char="ü"/>
            </a:pP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2023-yilda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sohasidagi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 ta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tendentsiya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nimalardan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3C3AC05-DF01-4C96-89E4-3BE70BF38447}"/>
              </a:ext>
            </a:extLst>
          </p:cNvPr>
          <p:cNvSpPr txBox="1"/>
          <p:nvPr/>
        </p:nvSpPr>
        <p:spPr>
          <a:xfrm>
            <a:off x="889262" y="2767882"/>
            <a:ext cx="8994868" cy="601235"/>
          </a:xfrm>
          <a:prstGeom prst="rect">
            <a:avLst/>
          </a:prstGeom>
          <a:noFill/>
        </p:spPr>
        <p:txBody>
          <a:bodyPr wrap="square" lIns="138221" tIns="69110" rIns="138221" bIns="69110">
            <a:spAutoFit/>
          </a:bodyPr>
          <a:lstStyle/>
          <a:p>
            <a:r>
              <a:rPr lang="ru-RU" sz="3000" b="1" dirty="0">
                <a:latin typeface="Arial" panose="020B0604020202020204" pitchFamily="34" charset="0"/>
                <a:cs typeface="Arial" panose="020B0604020202020204" pitchFamily="34" charset="0"/>
              </a:rPr>
              <a:t>"K-12" </a:t>
            </a:r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ru-RU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ru-RU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dasturi</a:t>
            </a:r>
            <a:endParaRPr lang="ru-RU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F9B38DC-EECD-4E20-9A49-F63010EB7E6C}"/>
              </a:ext>
            </a:extLst>
          </p:cNvPr>
          <p:cNvSpPr txBox="1"/>
          <p:nvPr/>
        </p:nvSpPr>
        <p:spPr>
          <a:xfrm>
            <a:off x="974759" y="9278020"/>
            <a:ext cx="8994868" cy="601235"/>
          </a:xfrm>
          <a:prstGeom prst="rect">
            <a:avLst/>
          </a:prstGeom>
          <a:noFill/>
        </p:spPr>
        <p:txBody>
          <a:bodyPr wrap="square" lIns="138221" tIns="69110" rIns="138221" bIns="69110">
            <a:spAutoFit/>
          </a:bodyPr>
          <a:lstStyle/>
          <a:p>
            <a:r>
              <a:rPr lang="en-US" sz="3000" b="1" dirty="0" err="1"/>
              <a:t>Ta'limda</a:t>
            </a:r>
            <a:r>
              <a:rPr lang="en-US" sz="3000" b="1" dirty="0"/>
              <a:t> </a:t>
            </a:r>
            <a:r>
              <a:rPr lang="en-US" sz="3000" b="1" dirty="0" err="1"/>
              <a:t>blokcheyn</a:t>
            </a:r>
            <a:endParaRPr lang="ru-RU" sz="30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6385AAF-4FEE-4BE6-B956-D05F998CDB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2807" y="3502272"/>
            <a:ext cx="2780607" cy="99861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DF8D7FB-E6E9-4248-AC77-F7AF9E1D20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9851" y="8232180"/>
            <a:ext cx="2780607" cy="998611"/>
          </a:xfrm>
          <a:prstGeom prst="rect">
            <a:avLst/>
          </a:prstGeom>
        </p:spPr>
      </p:pic>
      <p:pic>
        <p:nvPicPr>
          <p:cNvPr id="39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2"/>
          <p:cNvSpPr/>
          <p:nvPr/>
        </p:nvSpPr>
        <p:spPr>
          <a:xfrm rot="10800000">
            <a:off x="1931573" y="3806802"/>
            <a:ext cx="4615878" cy="4925340"/>
          </a:xfrm>
          <a:prstGeom prst="ellipse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27" name="Google Shape;427;p22"/>
          <p:cNvSpPr/>
          <p:nvPr/>
        </p:nvSpPr>
        <p:spPr>
          <a:xfrm rot="10800000">
            <a:off x="2204936" y="4098492"/>
            <a:ext cx="4069152" cy="4341960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28" name="Google Shape;428;p22"/>
          <p:cNvSpPr/>
          <p:nvPr/>
        </p:nvSpPr>
        <p:spPr>
          <a:xfrm flipH="1">
            <a:off x="2488926" y="4401522"/>
            <a:ext cx="3501171" cy="3735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29" name="Google Shape;429;p22"/>
          <p:cNvSpPr/>
          <p:nvPr/>
        </p:nvSpPr>
        <p:spPr>
          <a:xfrm>
            <a:off x="8248360" y="2529878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34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8</a:t>
            </a:r>
            <a:endParaRPr sz="3400" b="1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0" name="Google Shape;430;p22"/>
          <p:cNvCxnSpPr>
            <a:stCxn id="429" idx="1"/>
            <a:endCxn id="431" idx="6"/>
          </p:cNvCxnSpPr>
          <p:nvPr/>
        </p:nvCxnSpPr>
        <p:spPr>
          <a:xfrm flipH="1">
            <a:off x="5570316" y="2978439"/>
            <a:ext cx="2678044" cy="1220902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1" name="Google Shape;431;p22"/>
          <p:cNvSpPr/>
          <p:nvPr/>
        </p:nvSpPr>
        <p:spPr>
          <a:xfrm>
            <a:off x="5386696" y="4101376"/>
            <a:ext cx="183620" cy="19593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32" name="Google Shape;432;p22"/>
          <p:cNvSpPr/>
          <p:nvPr/>
        </p:nvSpPr>
        <p:spPr>
          <a:xfrm>
            <a:off x="8269172" y="3695591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b="1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9</a:t>
            </a:r>
            <a:endParaRPr sz="3400" b="1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3" name="Google Shape;433;p22"/>
          <p:cNvCxnSpPr>
            <a:stCxn id="432" idx="1"/>
            <a:endCxn id="434" idx="6"/>
          </p:cNvCxnSpPr>
          <p:nvPr/>
        </p:nvCxnSpPr>
        <p:spPr>
          <a:xfrm flipH="1">
            <a:off x="6391818" y="4144151"/>
            <a:ext cx="1877355" cy="1016177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4" name="Google Shape;434;p22"/>
          <p:cNvSpPr/>
          <p:nvPr/>
        </p:nvSpPr>
        <p:spPr>
          <a:xfrm>
            <a:off x="6208197" y="5062363"/>
            <a:ext cx="183620" cy="19593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35" name="Google Shape;435;p22"/>
          <p:cNvSpPr/>
          <p:nvPr/>
        </p:nvSpPr>
        <p:spPr>
          <a:xfrm>
            <a:off x="8439085" y="6231305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11</a:t>
            </a:r>
            <a:endParaRPr sz="34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6" name="Google Shape;436;p22"/>
          <p:cNvCxnSpPr>
            <a:stCxn id="435" idx="1"/>
            <a:endCxn id="437" idx="6"/>
          </p:cNvCxnSpPr>
          <p:nvPr/>
        </p:nvCxnSpPr>
        <p:spPr>
          <a:xfrm flipH="1">
            <a:off x="6391818" y="6679865"/>
            <a:ext cx="2047268" cy="657829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7" name="Google Shape;437;p22"/>
          <p:cNvSpPr/>
          <p:nvPr/>
        </p:nvSpPr>
        <p:spPr>
          <a:xfrm>
            <a:off x="6208197" y="7239728"/>
            <a:ext cx="183620" cy="19593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38" name="Google Shape;438;p22"/>
          <p:cNvSpPr/>
          <p:nvPr/>
        </p:nvSpPr>
        <p:spPr>
          <a:xfrm>
            <a:off x="8326217" y="5012386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10</a:t>
            </a:r>
            <a:endParaRPr sz="34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39" name="Google Shape;439;p22"/>
          <p:cNvCxnSpPr>
            <a:stCxn id="438" idx="1"/>
            <a:endCxn id="440" idx="6"/>
          </p:cNvCxnSpPr>
          <p:nvPr/>
        </p:nvCxnSpPr>
        <p:spPr>
          <a:xfrm flipH="1">
            <a:off x="6632846" y="5460946"/>
            <a:ext cx="1693371" cy="799495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0" name="Google Shape;440;p22"/>
          <p:cNvSpPr/>
          <p:nvPr/>
        </p:nvSpPr>
        <p:spPr>
          <a:xfrm>
            <a:off x="6449226" y="6162476"/>
            <a:ext cx="183620" cy="19593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41" name="Google Shape;441;p22"/>
          <p:cNvSpPr/>
          <p:nvPr/>
        </p:nvSpPr>
        <p:spPr>
          <a:xfrm>
            <a:off x="8439085" y="7576985"/>
            <a:ext cx="2782634" cy="89712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12</a:t>
            </a:r>
            <a:endParaRPr sz="34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42" name="Google Shape;442;p22"/>
          <p:cNvCxnSpPr>
            <a:cxnSpLocks/>
          </p:cNvCxnSpPr>
          <p:nvPr/>
        </p:nvCxnSpPr>
        <p:spPr>
          <a:xfrm flipH="1">
            <a:off x="5570315" y="8023531"/>
            <a:ext cx="2868770" cy="314072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3" name="Google Shape;443;p22"/>
          <p:cNvSpPr/>
          <p:nvPr/>
        </p:nvSpPr>
        <p:spPr>
          <a:xfrm>
            <a:off x="5386696" y="8241652"/>
            <a:ext cx="183620" cy="19593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endParaRPr sz="3600" dirty="0"/>
          </a:p>
        </p:txBody>
      </p:sp>
      <p:sp>
        <p:nvSpPr>
          <p:cNvPr id="444" name="Google Shape;444;p22"/>
          <p:cNvSpPr txBox="1"/>
          <p:nvPr/>
        </p:nvSpPr>
        <p:spPr>
          <a:xfrm>
            <a:off x="10823564" y="6000518"/>
            <a:ext cx="6097552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Kompleks</a:t>
            </a:r>
            <a:r>
              <a:rPr lang="ru-RU" sz="3000" b="1" dirty="0"/>
              <a:t> </a:t>
            </a:r>
            <a:r>
              <a:rPr lang="ru-RU" sz="3000" b="1" dirty="0" err="1"/>
              <a:t>ta'limga</a:t>
            </a:r>
            <a:r>
              <a:rPr lang="ru-RU" sz="3000" b="1" dirty="0"/>
              <a:t> </a:t>
            </a:r>
            <a:r>
              <a:rPr lang="ru-RU" sz="3000" b="1" dirty="0" err="1"/>
              <a:t>eʼtibor</a:t>
            </a:r>
            <a:endParaRPr lang="ru-RU" sz="3000" b="1" dirty="0"/>
          </a:p>
        </p:txBody>
      </p:sp>
      <p:sp>
        <p:nvSpPr>
          <p:cNvPr id="445" name="Google Shape;445;p22"/>
          <p:cNvSpPr txBox="1"/>
          <p:nvPr/>
        </p:nvSpPr>
        <p:spPr>
          <a:xfrm>
            <a:off x="10926404" y="2295482"/>
            <a:ext cx="5770948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Ehtiyojga</a:t>
            </a:r>
            <a:r>
              <a:rPr lang="ru-RU" sz="3000" b="1" dirty="0"/>
              <a:t> </a:t>
            </a:r>
            <a:r>
              <a:rPr lang="ru-RU" sz="3000" b="1" dirty="0" err="1"/>
              <a:t>yo'naltirilgan</a:t>
            </a:r>
            <a:r>
              <a:rPr lang="ru-RU" sz="3000" b="1" dirty="0"/>
              <a:t> </a:t>
            </a:r>
            <a:r>
              <a:rPr lang="ru-RU" sz="3000" b="1" dirty="0" err="1"/>
              <a:t>ta'lim</a:t>
            </a:r>
            <a:endParaRPr sz="30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6" name="Google Shape;446;p22"/>
          <p:cNvSpPr txBox="1"/>
          <p:nvPr/>
        </p:nvSpPr>
        <p:spPr>
          <a:xfrm>
            <a:off x="10926404" y="4840934"/>
            <a:ext cx="6324284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Obunaga</a:t>
            </a:r>
            <a:r>
              <a:rPr lang="ru-RU" sz="3000" b="1" dirty="0"/>
              <a:t> </a:t>
            </a:r>
            <a:r>
              <a:rPr lang="ru-RU" sz="3000" b="1" dirty="0" err="1"/>
              <a:t>asoslangan</a:t>
            </a:r>
            <a:r>
              <a:rPr lang="ru-RU" sz="3000" b="1" dirty="0"/>
              <a:t> </a:t>
            </a:r>
            <a:r>
              <a:rPr lang="ru-RU" sz="3000" b="1" dirty="0" err="1"/>
              <a:t>o'rganish</a:t>
            </a:r>
            <a:r>
              <a:rPr lang="ru-RU" sz="3000" b="1" dirty="0"/>
              <a:t> </a:t>
            </a:r>
            <a:r>
              <a:rPr lang="ru-RU" sz="3000" b="1" dirty="0" err="1"/>
              <a:t>modeli</a:t>
            </a:r>
            <a:endParaRPr sz="3000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47" name="Google Shape;447;p22"/>
          <p:cNvSpPr txBox="1"/>
          <p:nvPr/>
        </p:nvSpPr>
        <p:spPr>
          <a:xfrm>
            <a:off x="10305864" y="3386296"/>
            <a:ext cx="5353489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>
                <a:latin typeface="Arial" panose="020B0604020202020204" pitchFamily="34" charset="0"/>
                <a:cs typeface="Arial" panose="020B0604020202020204" pitchFamily="34" charset="0"/>
              </a:rPr>
              <a:t>STEAM</a:t>
            </a:r>
            <a:r>
              <a:rPr lang="ru-RU" sz="3000" b="1" dirty="0"/>
              <a:t> </a:t>
            </a:r>
            <a:r>
              <a:rPr lang="ru-RU" sz="3000" b="1" dirty="0" err="1"/>
              <a:t>dasturlari</a:t>
            </a:r>
            <a:endParaRPr lang="ru-RU" sz="3000" b="1" dirty="0"/>
          </a:p>
        </p:txBody>
      </p:sp>
      <p:sp>
        <p:nvSpPr>
          <p:cNvPr id="448" name="Google Shape;448;p22"/>
          <p:cNvSpPr txBox="1"/>
          <p:nvPr/>
        </p:nvSpPr>
        <p:spPr>
          <a:xfrm>
            <a:off x="10681288" y="7234895"/>
            <a:ext cx="6490684" cy="1239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/>
            <a:r>
              <a:rPr lang="ru-RU" sz="3000" b="1" dirty="0"/>
              <a:t>"</a:t>
            </a:r>
            <a:r>
              <a:rPr lang="ru-RU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Masofaviy</a:t>
            </a:r>
            <a:r>
              <a:rPr lang="ru-RU" sz="3000" b="1" dirty="0"/>
              <a:t> </a:t>
            </a:r>
            <a:r>
              <a:rPr lang="ru-RU" sz="3000" b="1" dirty="0" err="1"/>
              <a:t>va</a:t>
            </a:r>
            <a:r>
              <a:rPr lang="ru-RU" sz="3000" b="1" dirty="0"/>
              <a:t> </a:t>
            </a:r>
            <a:r>
              <a:rPr lang="ru-RU" sz="3000" b="1" dirty="0" err="1"/>
              <a:t>gibrid</a:t>
            </a:r>
            <a:r>
              <a:rPr lang="ru-RU" sz="3000" b="1" dirty="0"/>
              <a:t>" </a:t>
            </a:r>
            <a:r>
              <a:rPr lang="ru-RU" sz="3000" b="1" dirty="0" err="1"/>
              <a:t>ta'lim</a:t>
            </a:r>
            <a:endParaRPr sz="3000" dirty="0"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" name="Google Shape;449;p22"/>
          <p:cNvGrpSpPr/>
          <p:nvPr/>
        </p:nvGrpSpPr>
        <p:grpSpPr>
          <a:xfrm>
            <a:off x="3811919" y="5814977"/>
            <a:ext cx="855230" cy="909077"/>
            <a:chOff x="898875" y="4399275"/>
            <a:chExt cx="483700" cy="481850"/>
          </a:xfrm>
        </p:grpSpPr>
        <p:sp>
          <p:nvSpPr>
            <p:cNvPr id="450" name="Google Shape;450;p22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1" name="Google Shape;451;p22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2" name="Google Shape;452;p22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3" name="Google Shape;453;p22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4" name="Google Shape;454;p22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5" name="Google Shape;455;p22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6" name="Google Shape;456;p22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  <p:sp>
          <p:nvSpPr>
            <p:cNvPr id="457" name="Google Shape;457;p22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3600" dirty="0">
                <a:solidFill>
                  <a:srgbClr val="435D74"/>
                </a:solidFill>
              </a:endParaRPr>
            </a:p>
          </p:txBody>
        </p:sp>
      </p:grpSp>
      <p:sp>
        <p:nvSpPr>
          <p:cNvPr id="458" name="Google Shape;458;p22"/>
          <p:cNvSpPr txBox="1">
            <a:spLocks noGrp="1"/>
          </p:cNvSpPr>
          <p:nvPr>
            <p:ph type="title"/>
          </p:nvPr>
        </p:nvSpPr>
        <p:spPr>
          <a:xfrm>
            <a:off x="1509118" y="1440235"/>
            <a:ext cx="15200277" cy="1010520"/>
          </a:xfrm>
          <a:prstGeom prst="rect">
            <a:avLst/>
          </a:prstGeom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marL="431940" indent="-431940" algn="ctr">
              <a:buFont typeface="Wingdings" panose="05000000000000000000" pitchFamily="2" charset="2"/>
              <a:buChar char="ü"/>
            </a:pPr>
            <a:r>
              <a:rPr lang="en-US" sz="3600" b="1" dirty="0">
                <a:solidFill>
                  <a:srgbClr val="0070C0"/>
                </a:solidFill>
              </a:rPr>
              <a:t>2023-yilda </a:t>
            </a:r>
            <a:r>
              <a:rPr lang="en-US" sz="36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sohasidagi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eng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yaxshi</a:t>
            </a:r>
            <a:r>
              <a:rPr lang="en-US" sz="3600" b="1" dirty="0">
                <a:solidFill>
                  <a:srgbClr val="0070C0"/>
                </a:solidFill>
              </a:rPr>
              <a:t> 13 ta </a:t>
            </a:r>
            <a:r>
              <a:rPr lang="en-US" sz="3600" b="1" dirty="0" err="1">
                <a:solidFill>
                  <a:srgbClr val="0070C0"/>
                </a:solidFill>
              </a:rPr>
              <a:t>tendentsiya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nimalardan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iborat</a:t>
            </a:r>
            <a:r>
              <a:rPr lang="en-US" sz="3600" b="1" dirty="0">
                <a:solidFill>
                  <a:srgbClr val="0070C0"/>
                </a:solidFill>
              </a:rPr>
              <a:t> </a:t>
            </a:r>
            <a:r>
              <a:rPr lang="en-US" sz="3600" b="1" dirty="0" err="1">
                <a:solidFill>
                  <a:srgbClr val="0070C0"/>
                </a:solidFill>
              </a:rPr>
              <a:t>bo‘ladi</a:t>
            </a:r>
            <a:r>
              <a:rPr lang="en-US" sz="3600" b="1" dirty="0">
                <a:solidFill>
                  <a:srgbClr val="0070C0"/>
                </a:solidFill>
              </a:rPr>
              <a:t>?</a:t>
            </a:r>
          </a:p>
        </p:txBody>
      </p:sp>
      <p:sp>
        <p:nvSpPr>
          <p:cNvPr id="46" name="Google Shape;441;p22">
            <a:extLst>
              <a:ext uri="{FF2B5EF4-FFF2-40B4-BE49-F238E27FC236}">
                <a16:creationId xmlns:a16="http://schemas.microsoft.com/office/drawing/2014/main" id="{2AFC3E66-8D39-4DBA-8509-C3CCE3C2EE82}"/>
              </a:ext>
            </a:extLst>
          </p:cNvPr>
          <p:cNvSpPr/>
          <p:nvPr/>
        </p:nvSpPr>
        <p:spPr>
          <a:xfrm>
            <a:off x="8439085" y="8945313"/>
            <a:ext cx="2782634" cy="89712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txBody>
          <a:bodyPr spcFirstLastPara="1" wrap="square" lIns="184264" tIns="184264" rIns="184264" bIns="184264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13</a:t>
            </a:r>
            <a:endParaRPr sz="34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cxnSp>
        <p:nvCxnSpPr>
          <p:cNvPr id="47" name="Google Shape;442;p22">
            <a:extLst>
              <a:ext uri="{FF2B5EF4-FFF2-40B4-BE49-F238E27FC236}">
                <a16:creationId xmlns:a16="http://schemas.microsoft.com/office/drawing/2014/main" id="{14A7C3AD-1949-4964-863C-7D428C9D9CCD}"/>
              </a:ext>
            </a:extLst>
          </p:cNvPr>
          <p:cNvCxnSpPr>
            <a:cxnSpLocks/>
            <a:stCxn id="46" idx="1"/>
          </p:cNvCxnSpPr>
          <p:nvPr/>
        </p:nvCxnSpPr>
        <p:spPr>
          <a:xfrm flipH="1" flipV="1">
            <a:off x="5155763" y="8556846"/>
            <a:ext cx="3283322" cy="837027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90FB6C84-5C73-4F81-9A66-DF2E0971199D}"/>
              </a:ext>
            </a:extLst>
          </p:cNvPr>
          <p:cNvSpPr txBox="1"/>
          <p:nvPr/>
        </p:nvSpPr>
        <p:spPr>
          <a:xfrm>
            <a:off x="11356831" y="9065100"/>
            <a:ext cx="8994868" cy="601235"/>
          </a:xfrm>
          <a:prstGeom prst="rect">
            <a:avLst/>
          </a:prstGeom>
          <a:noFill/>
        </p:spPr>
        <p:txBody>
          <a:bodyPr wrap="square" lIns="138221" tIns="69110" rIns="138221" bIns="69110">
            <a:spAutoFit/>
          </a:bodyPr>
          <a:lstStyle/>
          <a:p>
            <a:r>
              <a:rPr lang="en-US" sz="3000" b="1" dirty="0" err="1"/>
              <a:t>Ta'lim</a:t>
            </a:r>
            <a:r>
              <a:rPr lang="en-US" sz="3000" b="1" dirty="0"/>
              <a:t> </a:t>
            </a:r>
            <a:r>
              <a:rPr lang="en-US" sz="3000" b="1" dirty="0" err="1"/>
              <a:t>va</a:t>
            </a:r>
            <a:r>
              <a:rPr lang="en-US" sz="3000" b="1" dirty="0"/>
              <a:t> </a:t>
            </a:r>
            <a:r>
              <a:rPr lang="en-US" sz="3000" b="1" dirty="0" err="1"/>
              <a:t>tadbirkorlik</a:t>
            </a:r>
            <a:r>
              <a:rPr lang="en-US" sz="3000" b="1" dirty="0"/>
              <a:t> </a:t>
            </a:r>
            <a:r>
              <a:rPr lang="en-US" sz="3000" b="1" dirty="0" err="1"/>
              <a:t>tafakkuri</a:t>
            </a:r>
            <a:endParaRPr lang="ru-RU" sz="3000" b="1" dirty="0"/>
          </a:p>
        </p:txBody>
      </p:sp>
      <p:pic>
        <p:nvPicPr>
          <p:cNvPr id="3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335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Google Shape;640;p26"/>
          <p:cNvSpPr txBox="1">
            <a:spLocks noGrp="1"/>
          </p:cNvSpPr>
          <p:nvPr>
            <p:ph type="title"/>
          </p:nvPr>
        </p:nvSpPr>
        <p:spPr>
          <a:xfrm>
            <a:off x="1397861" y="1543023"/>
            <a:ext cx="16029773" cy="1214446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4800" b="1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Ona</a:t>
            </a:r>
            <a:r>
              <a:rPr lang="en-US" sz="48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tili</a:t>
            </a:r>
            <a:r>
              <a:rPr lang="en-US" sz="48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adabiyot</a:t>
            </a:r>
            <a:r>
              <a:rPr lang="en-US" sz="48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fanidan</a:t>
            </a:r>
            <a:r>
              <a:rPr lang="en-US" sz="48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oldingi</a:t>
            </a:r>
            <a:r>
              <a:rPr lang="en-US" sz="48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darsliklar</a:t>
            </a:r>
            <a:r>
              <a:rPr lang="en-US" sz="48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tahlili</a:t>
            </a:r>
            <a:endParaRPr lang="en-US" sz="48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9" name="Google Shape;641;p26"/>
          <p:cNvGrpSpPr/>
          <p:nvPr/>
        </p:nvGrpSpPr>
        <p:grpSpPr>
          <a:xfrm>
            <a:off x="8925942" y="2592363"/>
            <a:ext cx="7672098" cy="2843857"/>
            <a:chOff x="4741049" y="1456476"/>
            <a:chExt cx="3692676" cy="1132200"/>
          </a:xfrm>
        </p:grpSpPr>
        <p:sp>
          <p:nvSpPr>
            <p:cNvPr id="10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rgbClr val="FB569C">
                <a:alpha val="58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645;p26"/>
            <p:cNvSpPr txBox="1"/>
            <p:nvPr/>
          </p:nvSpPr>
          <p:spPr>
            <a:xfrm>
              <a:off x="6048144" y="1551207"/>
              <a:ext cx="2079600" cy="8991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Bu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nutqining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yaxshi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rivojlanmasligiga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fikrini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erkin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ravon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ifodalay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olmasligiga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sabab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bo‘ladi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40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15" name="Google Shape;647;p26"/>
          <p:cNvGrpSpPr/>
          <p:nvPr/>
        </p:nvGrpSpPr>
        <p:grpSpPr>
          <a:xfrm>
            <a:off x="8925942" y="5904731"/>
            <a:ext cx="7672098" cy="3096344"/>
            <a:chOff x="4741049" y="3077051"/>
            <a:chExt cx="3692676" cy="1132200"/>
          </a:xfrm>
        </p:grpSpPr>
        <p:sp>
          <p:nvSpPr>
            <p:cNvPr id="16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rgbClr val="9C27B0">
                <a:alpha val="58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" name="Google Shape;651;p26"/>
            <p:cNvSpPr txBox="1"/>
            <p:nvPr/>
          </p:nvSpPr>
          <p:spPr>
            <a:xfrm>
              <a:off x="5987652" y="3184076"/>
              <a:ext cx="2298928" cy="9307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Yod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olishga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yo‘naltirilgan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kontent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;</a:t>
              </a:r>
              <a:endParaRPr lang="ru-RU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Asosan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nazariy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bilim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qoidalar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;</a:t>
              </a:r>
              <a:endParaRPr lang="ru-RU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nutqini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o‘stirishga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jiddiy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e’tibor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qaratilmagan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ru-RU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oogle Shape;653;p26"/>
          <p:cNvGrpSpPr/>
          <p:nvPr/>
        </p:nvGrpSpPr>
        <p:grpSpPr>
          <a:xfrm>
            <a:off x="861046" y="2664371"/>
            <a:ext cx="7826345" cy="2771849"/>
            <a:chOff x="710274" y="1456476"/>
            <a:chExt cx="3703926" cy="1132200"/>
          </a:xfrm>
        </p:grpSpPr>
        <p:sp>
          <p:nvSpPr>
            <p:cNvPr id="22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rgbClr val="FBB831">
                <a:alpha val="58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657;p26"/>
            <p:cNvSpPr txBox="1"/>
            <p:nvPr/>
          </p:nvSpPr>
          <p:spPr>
            <a:xfrm>
              <a:off x="1958488" y="1721297"/>
              <a:ext cx="2373134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Zamonaviy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bolalarning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dunyoqarashi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ta’lim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ehtiyojlari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mos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emas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;</a:t>
              </a:r>
              <a:endParaRPr lang="ru-RU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ona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tilini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o‘rganishga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bo‘lgan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ishtiyoqni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oshirmaydi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endParaRPr sz="2400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</p:grpSp>
      <p:grpSp>
        <p:nvGrpSpPr>
          <p:cNvPr id="27" name="Google Shape;659;p26"/>
          <p:cNvGrpSpPr/>
          <p:nvPr/>
        </p:nvGrpSpPr>
        <p:grpSpPr>
          <a:xfrm>
            <a:off x="861046" y="6120755"/>
            <a:ext cx="7826659" cy="2718672"/>
            <a:chOff x="710274" y="3077051"/>
            <a:chExt cx="3704085" cy="1132200"/>
          </a:xfrm>
        </p:grpSpPr>
        <p:sp>
          <p:nvSpPr>
            <p:cNvPr id="28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rgbClr val="FB8569">
                <a:alpha val="58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" name="Google Shape;663;p26"/>
            <p:cNvSpPr txBox="1"/>
            <p:nvPr/>
          </p:nvSpPr>
          <p:spPr>
            <a:xfrm>
              <a:off x="2017372" y="3218094"/>
              <a:ext cx="2079600" cy="8564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Maktabni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tugangan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fanga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doir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qoidalarni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yaxshi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bilsa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-da,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milliy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tili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imkoniyatlaridan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samarali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foydalana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olmaydi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ru-RU" sz="2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Google Shape;680;p26"/>
          <p:cNvGrpSpPr/>
          <p:nvPr/>
        </p:nvGrpSpPr>
        <p:grpSpPr>
          <a:xfrm>
            <a:off x="9862046" y="3600475"/>
            <a:ext cx="805984" cy="697047"/>
            <a:chOff x="5220616" y="2791061"/>
            <a:chExt cx="373185" cy="302466"/>
          </a:xfrm>
        </p:grpSpPr>
        <p:sp>
          <p:nvSpPr>
            <p:cNvPr id="49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70" name="Google Shape;680;p26"/>
          <p:cNvGrpSpPr/>
          <p:nvPr/>
        </p:nvGrpSpPr>
        <p:grpSpPr>
          <a:xfrm>
            <a:off x="1869158" y="3600475"/>
            <a:ext cx="805984" cy="697047"/>
            <a:chOff x="5220616" y="2791061"/>
            <a:chExt cx="373185" cy="302466"/>
          </a:xfrm>
        </p:grpSpPr>
        <p:sp>
          <p:nvSpPr>
            <p:cNvPr id="7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9" name="Google Shape;680;p26"/>
          <p:cNvGrpSpPr/>
          <p:nvPr/>
        </p:nvGrpSpPr>
        <p:grpSpPr>
          <a:xfrm>
            <a:off x="10006062" y="7056859"/>
            <a:ext cx="805984" cy="697047"/>
            <a:chOff x="5220616" y="2791061"/>
            <a:chExt cx="373185" cy="302466"/>
          </a:xfrm>
        </p:grpSpPr>
        <p:sp>
          <p:nvSpPr>
            <p:cNvPr id="90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08" name="Google Shape;680;p26"/>
          <p:cNvGrpSpPr/>
          <p:nvPr/>
        </p:nvGrpSpPr>
        <p:grpSpPr>
          <a:xfrm>
            <a:off x="1797150" y="7128867"/>
            <a:ext cx="805984" cy="697047"/>
            <a:chOff x="5220616" y="2791061"/>
            <a:chExt cx="373185" cy="302466"/>
          </a:xfrm>
        </p:grpSpPr>
        <p:sp>
          <p:nvSpPr>
            <p:cNvPr id="109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9" name="그룹 20">
            <a:extLst>
              <a:ext uri="{FF2B5EF4-FFF2-40B4-BE49-F238E27FC236}">
                <a16:creationId xmlns:a16="http://schemas.microsoft.com/office/drawing/2014/main" id="{E369692F-61F8-4E57-8A7B-48E8CA56841C}"/>
              </a:ext>
            </a:extLst>
          </p:cNvPr>
          <p:cNvGrpSpPr/>
          <p:nvPr/>
        </p:nvGrpSpPr>
        <p:grpSpPr>
          <a:xfrm>
            <a:off x="5699013" y="2262576"/>
            <a:ext cx="1507552" cy="560249"/>
            <a:chOff x="4245273" y="3633491"/>
            <a:chExt cx="1507552" cy="560249"/>
          </a:xfrm>
        </p:grpSpPr>
        <p:pic>
          <p:nvPicPr>
            <p:cNvPr id="10" name="Picture 2" descr="E:\002-KIMS BUSINESS\007-04-1-FIVERR\01-PPT-TEMPLATE\COVER-PSD\05-cut-01.png">
              <a:extLst>
                <a:ext uri="{FF2B5EF4-FFF2-40B4-BE49-F238E27FC236}">
                  <a16:creationId xmlns:a16="http://schemas.microsoft.com/office/drawing/2014/main" id="{58D7F717-7010-4B95-82F9-AC8EF6B34F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4245273" y="3838343"/>
              <a:ext cx="1507552" cy="3553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F9D7CEB-BAEA-4DBE-8E18-0D13609BA713}"/>
                </a:ext>
              </a:extLst>
            </p:cNvPr>
            <p:cNvSpPr txBox="1"/>
            <p:nvPr/>
          </p:nvSpPr>
          <p:spPr>
            <a:xfrm>
              <a:off x="4655553" y="3633491"/>
              <a:ext cx="686990" cy="418413"/>
            </a:xfrm>
            <a:custGeom>
              <a:avLst/>
              <a:gdLst>
                <a:gd name="connsiteX0" fmla="*/ 602158 w 686990"/>
                <a:gd name="connsiteY0" fmla="*/ 0 h 418413"/>
                <a:gd name="connsiteX1" fmla="*/ 686990 w 686990"/>
                <a:gd name="connsiteY1" fmla="*/ 0 h 418413"/>
                <a:gd name="connsiteX2" fmla="*/ 686990 w 686990"/>
                <a:gd name="connsiteY2" fmla="*/ 418413 h 418413"/>
                <a:gd name="connsiteX3" fmla="*/ 582439 w 686990"/>
                <a:gd name="connsiteY3" fmla="*/ 418413 h 418413"/>
                <a:gd name="connsiteX4" fmla="*/ 582439 w 686990"/>
                <a:gd name="connsiteY4" fmla="*/ 153665 h 418413"/>
                <a:gd name="connsiteX5" fmla="*/ 447377 w 686990"/>
                <a:gd name="connsiteY5" fmla="*/ 232916 h 418413"/>
                <a:gd name="connsiteX6" fmla="*/ 447377 w 686990"/>
                <a:gd name="connsiteY6" fmla="*/ 138038 h 418413"/>
                <a:gd name="connsiteX7" fmla="*/ 536302 w 686990"/>
                <a:gd name="connsiteY7" fmla="*/ 87250 h 418413"/>
                <a:gd name="connsiteX8" fmla="*/ 602158 w 686990"/>
                <a:gd name="connsiteY8" fmla="*/ 0 h 418413"/>
                <a:gd name="connsiteX9" fmla="*/ 177105 w 686990"/>
                <a:gd name="connsiteY9" fmla="*/ 0 h 418413"/>
                <a:gd name="connsiteX10" fmla="*/ 301005 w 686990"/>
                <a:gd name="connsiteY10" fmla="*/ 56554 h 418413"/>
                <a:gd name="connsiteX11" fmla="*/ 354211 w 686990"/>
                <a:gd name="connsiteY11" fmla="*/ 278680 h 418413"/>
                <a:gd name="connsiteX12" fmla="*/ 340817 w 686990"/>
                <a:gd name="connsiteY12" fmla="*/ 411696 h 418413"/>
                <a:gd name="connsiteX13" fmla="*/ 338575 w 686990"/>
                <a:gd name="connsiteY13" fmla="*/ 418413 h 418413"/>
                <a:gd name="connsiteX14" fmla="*/ 232708 w 686990"/>
                <a:gd name="connsiteY14" fmla="*/ 418413 h 418413"/>
                <a:gd name="connsiteX15" fmla="*/ 234032 w 686990"/>
                <a:gd name="connsiteY15" fmla="*/ 414858 h 418413"/>
                <a:gd name="connsiteX16" fmla="*/ 244822 w 686990"/>
                <a:gd name="connsiteY16" fmla="*/ 278680 h 418413"/>
                <a:gd name="connsiteX17" fmla="*/ 235148 w 686990"/>
                <a:gd name="connsiteY17" fmla="*/ 146781 h 418413"/>
                <a:gd name="connsiteX18" fmla="*/ 210778 w 686990"/>
                <a:gd name="connsiteY18" fmla="*/ 98784 h 418413"/>
                <a:gd name="connsiteX19" fmla="*/ 177105 w 686990"/>
                <a:gd name="connsiteY19" fmla="*/ 86692 h 418413"/>
                <a:gd name="connsiteX20" fmla="*/ 143247 w 686990"/>
                <a:gd name="connsiteY20" fmla="*/ 98784 h 418413"/>
                <a:gd name="connsiteX21" fmla="*/ 120178 w 686990"/>
                <a:gd name="connsiteY21" fmla="*/ 142130 h 418413"/>
                <a:gd name="connsiteX22" fmla="*/ 109388 w 686990"/>
                <a:gd name="connsiteY22" fmla="*/ 278680 h 418413"/>
                <a:gd name="connsiteX23" fmla="*/ 119062 w 686990"/>
                <a:gd name="connsiteY23" fmla="*/ 410579 h 418413"/>
                <a:gd name="connsiteX24" fmla="*/ 121925 w 686990"/>
                <a:gd name="connsiteY24" fmla="*/ 418413 h 418413"/>
                <a:gd name="connsiteX25" fmla="*/ 14628 w 686990"/>
                <a:gd name="connsiteY25" fmla="*/ 418413 h 418413"/>
                <a:gd name="connsiteX26" fmla="*/ 12186 w 686990"/>
                <a:gd name="connsiteY26" fmla="*/ 410626 h 418413"/>
                <a:gd name="connsiteX27" fmla="*/ 0 w 686990"/>
                <a:gd name="connsiteY27" fmla="*/ 277564 h 418413"/>
                <a:gd name="connsiteX28" fmla="*/ 53578 w 686990"/>
                <a:gd name="connsiteY28" fmla="*/ 55810 h 418413"/>
                <a:gd name="connsiteX29" fmla="*/ 177105 w 686990"/>
                <a:gd name="connsiteY29" fmla="*/ 0 h 418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686990" h="418413">
                  <a:moveTo>
                    <a:pt x="602158" y="0"/>
                  </a:moveTo>
                  <a:lnTo>
                    <a:pt x="686990" y="0"/>
                  </a:lnTo>
                  <a:lnTo>
                    <a:pt x="686990" y="418413"/>
                  </a:lnTo>
                  <a:lnTo>
                    <a:pt x="582439" y="418413"/>
                  </a:lnTo>
                  <a:lnTo>
                    <a:pt x="582439" y="153665"/>
                  </a:lnTo>
                  <a:cubicBezTo>
                    <a:pt x="544239" y="189383"/>
                    <a:pt x="499219" y="215800"/>
                    <a:pt x="447377" y="232916"/>
                  </a:cubicBezTo>
                  <a:lnTo>
                    <a:pt x="447377" y="138038"/>
                  </a:lnTo>
                  <a:cubicBezTo>
                    <a:pt x="474662" y="129108"/>
                    <a:pt x="504304" y="112179"/>
                    <a:pt x="536302" y="87250"/>
                  </a:cubicBezTo>
                  <a:cubicBezTo>
                    <a:pt x="568300" y="62321"/>
                    <a:pt x="590252" y="33238"/>
                    <a:pt x="602158" y="0"/>
                  </a:cubicBezTo>
                  <a:close/>
                  <a:moveTo>
                    <a:pt x="177105" y="0"/>
                  </a:moveTo>
                  <a:cubicBezTo>
                    <a:pt x="229939" y="0"/>
                    <a:pt x="271239" y="18851"/>
                    <a:pt x="301005" y="56554"/>
                  </a:cubicBezTo>
                  <a:cubicBezTo>
                    <a:pt x="336475" y="101203"/>
                    <a:pt x="354211" y="175245"/>
                    <a:pt x="354211" y="278680"/>
                  </a:cubicBezTo>
                  <a:cubicBezTo>
                    <a:pt x="354211" y="330274"/>
                    <a:pt x="349746" y="374613"/>
                    <a:pt x="340817" y="411696"/>
                  </a:cubicBezTo>
                  <a:lnTo>
                    <a:pt x="338575" y="418413"/>
                  </a:lnTo>
                  <a:lnTo>
                    <a:pt x="232708" y="418413"/>
                  </a:lnTo>
                  <a:lnTo>
                    <a:pt x="234032" y="414858"/>
                  </a:lnTo>
                  <a:cubicBezTo>
                    <a:pt x="241225" y="388069"/>
                    <a:pt x="244822" y="342676"/>
                    <a:pt x="244822" y="278680"/>
                  </a:cubicBezTo>
                  <a:cubicBezTo>
                    <a:pt x="244822" y="214684"/>
                    <a:pt x="241597" y="170718"/>
                    <a:pt x="235148" y="146781"/>
                  </a:cubicBezTo>
                  <a:cubicBezTo>
                    <a:pt x="228699" y="122845"/>
                    <a:pt x="220575" y="106846"/>
                    <a:pt x="210778" y="98784"/>
                  </a:cubicBezTo>
                  <a:cubicBezTo>
                    <a:pt x="200980" y="90723"/>
                    <a:pt x="189756" y="86692"/>
                    <a:pt x="177105" y="86692"/>
                  </a:cubicBezTo>
                  <a:cubicBezTo>
                    <a:pt x="164455" y="86692"/>
                    <a:pt x="153169" y="90723"/>
                    <a:pt x="143247" y="98784"/>
                  </a:cubicBezTo>
                  <a:cubicBezTo>
                    <a:pt x="133325" y="106846"/>
                    <a:pt x="125635" y="121294"/>
                    <a:pt x="120178" y="142130"/>
                  </a:cubicBezTo>
                  <a:cubicBezTo>
                    <a:pt x="112985" y="169168"/>
                    <a:pt x="109388" y="214684"/>
                    <a:pt x="109388" y="278680"/>
                  </a:cubicBezTo>
                  <a:cubicBezTo>
                    <a:pt x="109388" y="342676"/>
                    <a:pt x="112613" y="386643"/>
                    <a:pt x="119062" y="410579"/>
                  </a:cubicBezTo>
                  <a:lnTo>
                    <a:pt x="121925" y="418413"/>
                  </a:lnTo>
                  <a:lnTo>
                    <a:pt x="14628" y="418413"/>
                  </a:lnTo>
                  <a:lnTo>
                    <a:pt x="12186" y="410626"/>
                  </a:lnTo>
                  <a:cubicBezTo>
                    <a:pt x="4062" y="374256"/>
                    <a:pt x="0" y="329902"/>
                    <a:pt x="0" y="277564"/>
                  </a:cubicBezTo>
                  <a:cubicBezTo>
                    <a:pt x="0" y="174873"/>
                    <a:pt x="17859" y="100955"/>
                    <a:pt x="53578" y="55810"/>
                  </a:cubicBezTo>
                  <a:cubicBezTo>
                    <a:pt x="83095" y="18603"/>
                    <a:pt x="124271" y="0"/>
                    <a:pt x="1771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6000" b="1" dirty="0">
                <a:solidFill>
                  <a:schemeClr val="tx1">
                    <a:lumMod val="50000"/>
                    <a:lumOff val="5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2" name="그룹 22">
            <a:extLst>
              <a:ext uri="{FF2B5EF4-FFF2-40B4-BE49-F238E27FC236}">
                <a16:creationId xmlns:a16="http://schemas.microsoft.com/office/drawing/2014/main" id="{DAE58405-6C62-44BF-82DF-BBD0D60509FF}"/>
              </a:ext>
            </a:extLst>
          </p:cNvPr>
          <p:cNvGrpSpPr/>
          <p:nvPr/>
        </p:nvGrpSpPr>
        <p:grpSpPr>
          <a:xfrm>
            <a:off x="11133736" y="2262576"/>
            <a:ext cx="1507552" cy="560250"/>
            <a:chOff x="7229417" y="3633491"/>
            <a:chExt cx="1507552" cy="560250"/>
          </a:xfrm>
        </p:grpSpPr>
        <p:pic>
          <p:nvPicPr>
            <p:cNvPr id="13" name="Picture 2" descr="E:\002-KIMS BUSINESS\007-04-1-FIVERR\01-PPT-TEMPLATE\COVER-PSD\05-cut-01.png">
              <a:extLst>
                <a:ext uri="{FF2B5EF4-FFF2-40B4-BE49-F238E27FC236}">
                  <a16:creationId xmlns:a16="http://schemas.microsoft.com/office/drawing/2014/main" id="{64C82430-F4B9-4F55-ADCA-E4E5D75308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7229417" y="3838344"/>
              <a:ext cx="1507552" cy="3553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97E5C8E-88C4-45F6-934B-6CCE1318C3FA}"/>
                </a:ext>
              </a:extLst>
            </p:cNvPr>
            <p:cNvSpPr txBox="1"/>
            <p:nvPr/>
          </p:nvSpPr>
          <p:spPr>
            <a:xfrm>
              <a:off x="7596910" y="3633491"/>
              <a:ext cx="772567" cy="418413"/>
            </a:xfrm>
            <a:custGeom>
              <a:avLst/>
              <a:gdLst>
                <a:gd name="connsiteX0" fmla="*/ 599554 w 772567"/>
                <a:gd name="connsiteY0" fmla="*/ 0 h 418413"/>
                <a:gd name="connsiteX1" fmla="*/ 726430 w 772567"/>
                <a:gd name="connsiteY1" fmla="*/ 43532 h 418413"/>
                <a:gd name="connsiteX2" fmla="*/ 772567 w 772567"/>
                <a:gd name="connsiteY2" fmla="*/ 151804 h 418413"/>
                <a:gd name="connsiteX3" fmla="*/ 759358 w 772567"/>
                <a:gd name="connsiteY3" fmla="*/ 221940 h 418413"/>
                <a:gd name="connsiteX4" fmla="*/ 717500 w 772567"/>
                <a:gd name="connsiteY4" fmla="*/ 291703 h 418413"/>
                <a:gd name="connsiteX5" fmla="*/ 649039 w 772567"/>
                <a:gd name="connsiteY5" fmla="*/ 361280 h 418413"/>
                <a:gd name="connsiteX6" fmla="*/ 608623 w 772567"/>
                <a:gd name="connsiteY6" fmla="*/ 399045 h 418413"/>
                <a:gd name="connsiteX7" fmla="*/ 589455 w 772567"/>
                <a:gd name="connsiteY7" fmla="*/ 418413 h 418413"/>
                <a:gd name="connsiteX8" fmla="*/ 461028 w 772567"/>
                <a:gd name="connsiteY8" fmla="*/ 418413 h 418413"/>
                <a:gd name="connsiteX9" fmla="*/ 486073 w 772567"/>
                <a:gd name="connsiteY9" fmla="*/ 385976 h 418413"/>
                <a:gd name="connsiteX10" fmla="*/ 559370 w 772567"/>
                <a:gd name="connsiteY10" fmla="*/ 312539 h 418413"/>
                <a:gd name="connsiteX11" fmla="*/ 646063 w 772567"/>
                <a:gd name="connsiteY11" fmla="*/ 223242 h 418413"/>
                <a:gd name="connsiteX12" fmla="*/ 667643 w 772567"/>
                <a:gd name="connsiteY12" fmla="*/ 159246 h 418413"/>
                <a:gd name="connsiteX13" fmla="*/ 648853 w 772567"/>
                <a:gd name="connsiteY13" fmla="*/ 105482 h 418413"/>
                <a:gd name="connsiteX14" fmla="*/ 596949 w 772567"/>
                <a:gd name="connsiteY14" fmla="*/ 86692 h 418413"/>
                <a:gd name="connsiteX15" fmla="*/ 544859 w 772567"/>
                <a:gd name="connsiteY15" fmla="*/ 106412 h 418413"/>
                <a:gd name="connsiteX16" fmla="*/ 522535 w 772567"/>
                <a:gd name="connsiteY16" fmla="*/ 171896 h 418413"/>
                <a:gd name="connsiteX17" fmla="*/ 418356 w 772567"/>
                <a:gd name="connsiteY17" fmla="*/ 161478 h 418413"/>
                <a:gd name="connsiteX18" fmla="*/ 476771 w 772567"/>
                <a:gd name="connsiteY18" fmla="*/ 37579 h 418413"/>
                <a:gd name="connsiteX19" fmla="*/ 599554 w 772567"/>
                <a:gd name="connsiteY19" fmla="*/ 0 h 418413"/>
                <a:gd name="connsiteX20" fmla="*/ 177105 w 772567"/>
                <a:gd name="connsiteY20" fmla="*/ 0 h 418413"/>
                <a:gd name="connsiteX21" fmla="*/ 301005 w 772567"/>
                <a:gd name="connsiteY21" fmla="*/ 56554 h 418413"/>
                <a:gd name="connsiteX22" fmla="*/ 354211 w 772567"/>
                <a:gd name="connsiteY22" fmla="*/ 278680 h 418413"/>
                <a:gd name="connsiteX23" fmla="*/ 340816 w 772567"/>
                <a:gd name="connsiteY23" fmla="*/ 411696 h 418413"/>
                <a:gd name="connsiteX24" fmla="*/ 338575 w 772567"/>
                <a:gd name="connsiteY24" fmla="*/ 418413 h 418413"/>
                <a:gd name="connsiteX25" fmla="*/ 232708 w 772567"/>
                <a:gd name="connsiteY25" fmla="*/ 418413 h 418413"/>
                <a:gd name="connsiteX26" fmla="*/ 234032 w 772567"/>
                <a:gd name="connsiteY26" fmla="*/ 414858 h 418413"/>
                <a:gd name="connsiteX27" fmla="*/ 244822 w 772567"/>
                <a:gd name="connsiteY27" fmla="*/ 278680 h 418413"/>
                <a:gd name="connsiteX28" fmla="*/ 235148 w 772567"/>
                <a:gd name="connsiteY28" fmla="*/ 146781 h 418413"/>
                <a:gd name="connsiteX29" fmla="*/ 210778 w 772567"/>
                <a:gd name="connsiteY29" fmla="*/ 98784 h 418413"/>
                <a:gd name="connsiteX30" fmla="*/ 177105 w 772567"/>
                <a:gd name="connsiteY30" fmla="*/ 86692 h 418413"/>
                <a:gd name="connsiteX31" fmla="*/ 143247 w 772567"/>
                <a:gd name="connsiteY31" fmla="*/ 98784 h 418413"/>
                <a:gd name="connsiteX32" fmla="*/ 120178 w 772567"/>
                <a:gd name="connsiteY32" fmla="*/ 142130 h 418413"/>
                <a:gd name="connsiteX33" fmla="*/ 109388 w 772567"/>
                <a:gd name="connsiteY33" fmla="*/ 278680 h 418413"/>
                <a:gd name="connsiteX34" fmla="*/ 119062 w 772567"/>
                <a:gd name="connsiteY34" fmla="*/ 410579 h 418413"/>
                <a:gd name="connsiteX35" fmla="*/ 121925 w 772567"/>
                <a:gd name="connsiteY35" fmla="*/ 418413 h 418413"/>
                <a:gd name="connsiteX36" fmla="*/ 14628 w 772567"/>
                <a:gd name="connsiteY36" fmla="*/ 418413 h 418413"/>
                <a:gd name="connsiteX37" fmla="*/ 12186 w 772567"/>
                <a:gd name="connsiteY37" fmla="*/ 410626 h 418413"/>
                <a:gd name="connsiteX38" fmla="*/ 0 w 772567"/>
                <a:gd name="connsiteY38" fmla="*/ 277564 h 418413"/>
                <a:gd name="connsiteX39" fmla="*/ 53578 w 772567"/>
                <a:gd name="connsiteY39" fmla="*/ 55810 h 418413"/>
                <a:gd name="connsiteX40" fmla="*/ 177105 w 772567"/>
                <a:gd name="connsiteY40" fmla="*/ 0 h 418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772567" h="418413">
                  <a:moveTo>
                    <a:pt x="599554" y="0"/>
                  </a:moveTo>
                  <a:cubicBezTo>
                    <a:pt x="653380" y="0"/>
                    <a:pt x="695672" y="14510"/>
                    <a:pt x="726430" y="43532"/>
                  </a:cubicBezTo>
                  <a:cubicBezTo>
                    <a:pt x="757188" y="72553"/>
                    <a:pt x="772567" y="108644"/>
                    <a:pt x="772567" y="151804"/>
                  </a:cubicBezTo>
                  <a:cubicBezTo>
                    <a:pt x="772567" y="176361"/>
                    <a:pt x="768164" y="199739"/>
                    <a:pt x="759358" y="221940"/>
                  </a:cubicBezTo>
                  <a:cubicBezTo>
                    <a:pt x="750552" y="244140"/>
                    <a:pt x="736600" y="267394"/>
                    <a:pt x="717500" y="291703"/>
                  </a:cubicBezTo>
                  <a:cubicBezTo>
                    <a:pt x="704850" y="307826"/>
                    <a:pt x="682029" y="331018"/>
                    <a:pt x="649039" y="361280"/>
                  </a:cubicBezTo>
                  <a:cubicBezTo>
                    <a:pt x="632544" y="376411"/>
                    <a:pt x="619072" y="388999"/>
                    <a:pt x="608623" y="399045"/>
                  </a:cubicBezTo>
                  <a:lnTo>
                    <a:pt x="589455" y="418413"/>
                  </a:lnTo>
                  <a:lnTo>
                    <a:pt x="461028" y="418413"/>
                  </a:lnTo>
                  <a:lnTo>
                    <a:pt x="486073" y="385976"/>
                  </a:lnTo>
                  <a:cubicBezTo>
                    <a:pt x="505668" y="364179"/>
                    <a:pt x="530101" y="339700"/>
                    <a:pt x="559370" y="312539"/>
                  </a:cubicBezTo>
                  <a:cubicBezTo>
                    <a:pt x="606499" y="268634"/>
                    <a:pt x="635397" y="238869"/>
                    <a:pt x="646063" y="223242"/>
                  </a:cubicBezTo>
                  <a:cubicBezTo>
                    <a:pt x="660449" y="201662"/>
                    <a:pt x="667643" y="180330"/>
                    <a:pt x="667643" y="159246"/>
                  </a:cubicBezTo>
                  <a:cubicBezTo>
                    <a:pt x="667643" y="135929"/>
                    <a:pt x="661379" y="118008"/>
                    <a:pt x="648853" y="105482"/>
                  </a:cubicBezTo>
                  <a:cubicBezTo>
                    <a:pt x="636327" y="92955"/>
                    <a:pt x="619025" y="86692"/>
                    <a:pt x="596949" y="86692"/>
                  </a:cubicBezTo>
                  <a:cubicBezTo>
                    <a:pt x="575121" y="86692"/>
                    <a:pt x="557758" y="93265"/>
                    <a:pt x="544859" y="106412"/>
                  </a:cubicBezTo>
                  <a:cubicBezTo>
                    <a:pt x="531961" y="119558"/>
                    <a:pt x="524520" y="141386"/>
                    <a:pt x="522535" y="171896"/>
                  </a:cubicBezTo>
                  <a:lnTo>
                    <a:pt x="418356" y="161478"/>
                  </a:lnTo>
                  <a:cubicBezTo>
                    <a:pt x="424557" y="103931"/>
                    <a:pt x="444028" y="62631"/>
                    <a:pt x="476771" y="37579"/>
                  </a:cubicBezTo>
                  <a:cubicBezTo>
                    <a:pt x="509513" y="12526"/>
                    <a:pt x="550441" y="0"/>
                    <a:pt x="599554" y="0"/>
                  </a:cubicBezTo>
                  <a:close/>
                  <a:moveTo>
                    <a:pt x="177105" y="0"/>
                  </a:moveTo>
                  <a:cubicBezTo>
                    <a:pt x="229939" y="0"/>
                    <a:pt x="271239" y="18851"/>
                    <a:pt x="301005" y="56554"/>
                  </a:cubicBezTo>
                  <a:cubicBezTo>
                    <a:pt x="336475" y="101203"/>
                    <a:pt x="354211" y="175245"/>
                    <a:pt x="354211" y="278680"/>
                  </a:cubicBezTo>
                  <a:cubicBezTo>
                    <a:pt x="354211" y="330274"/>
                    <a:pt x="349746" y="374613"/>
                    <a:pt x="340816" y="411696"/>
                  </a:cubicBezTo>
                  <a:lnTo>
                    <a:pt x="338575" y="418413"/>
                  </a:lnTo>
                  <a:lnTo>
                    <a:pt x="232708" y="418413"/>
                  </a:lnTo>
                  <a:lnTo>
                    <a:pt x="234032" y="414858"/>
                  </a:lnTo>
                  <a:cubicBezTo>
                    <a:pt x="241225" y="388069"/>
                    <a:pt x="244822" y="342676"/>
                    <a:pt x="244822" y="278680"/>
                  </a:cubicBezTo>
                  <a:cubicBezTo>
                    <a:pt x="244822" y="214684"/>
                    <a:pt x="241597" y="170718"/>
                    <a:pt x="235148" y="146781"/>
                  </a:cubicBezTo>
                  <a:cubicBezTo>
                    <a:pt x="228699" y="122845"/>
                    <a:pt x="220575" y="106846"/>
                    <a:pt x="210778" y="98784"/>
                  </a:cubicBezTo>
                  <a:cubicBezTo>
                    <a:pt x="200980" y="90723"/>
                    <a:pt x="189756" y="86692"/>
                    <a:pt x="177105" y="86692"/>
                  </a:cubicBezTo>
                  <a:cubicBezTo>
                    <a:pt x="164455" y="86692"/>
                    <a:pt x="153169" y="90723"/>
                    <a:pt x="143247" y="98784"/>
                  </a:cubicBezTo>
                  <a:cubicBezTo>
                    <a:pt x="133325" y="106846"/>
                    <a:pt x="125635" y="121295"/>
                    <a:pt x="120178" y="142130"/>
                  </a:cubicBezTo>
                  <a:cubicBezTo>
                    <a:pt x="112985" y="169168"/>
                    <a:pt x="109388" y="214684"/>
                    <a:pt x="109388" y="278680"/>
                  </a:cubicBezTo>
                  <a:cubicBezTo>
                    <a:pt x="109388" y="342676"/>
                    <a:pt x="112613" y="386643"/>
                    <a:pt x="119062" y="410579"/>
                  </a:cubicBezTo>
                  <a:lnTo>
                    <a:pt x="121925" y="418413"/>
                  </a:lnTo>
                  <a:lnTo>
                    <a:pt x="14628" y="418413"/>
                  </a:lnTo>
                  <a:lnTo>
                    <a:pt x="12186" y="410626"/>
                  </a:lnTo>
                  <a:cubicBezTo>
                    <a:pt x="4062" y="374256"/>
                    <a:pt x="0" y="329902"/>
                    <a:pt x="0" y="277564"/>
                  </a:cubicBezTo>
                  <a:cubicBezTo>
                    <a:pt x="0" y="174873"/>
                    <a:pt x="17859" y="100955"/>
                    <a:pt x="53578" y="55810"/>
                  </a:cubicBezTo>
                  <a:cubicBezTo>
                    <a:pt x="83095" y="18603"/>
                    <a:pt x="124271" y="0"/>
                    <a:pt x="1771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6000" b="1" dirty="0">
                <a:solidFill>
                  <a:schemeClr val="tx1">
                    <a:lumMod val="50000"/>
                    <a:lumOff val="5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5" name="그룹 21">
            <a:extLst>
              <a:ext uri="{FF2B5EF4-FFF2-40B4-BE49-F238E27FC236}">
                <a16:creationId xmlns:a16="http://schemas.microsoft.com/office/drawing/2014/main" id="{89C421B6-3BBB-4724-A60B-D6046FC32A88}"/>
              </a:ext>
            </a:extLst>
          </p:cNvPr>
          <p:cNvGrpSpPr/>
          <p:nvPr/>
        </p:nvGrpSpPr>
        <p:grpSpPr>
          <a:xfrm>
            <a:off x="5699013" y="6412061"/>
            <a:ext cx="1507552" cy="560250"/>
            <a:chOff x="5721865" y="3633491"/>
            <a:chExt cx="1507552" cy="560250"/>
          </a:xfrm>
        </p:grpSpPr>
        <p:pic>
          <p:nvPicPr>
            <p:cNvPr id="16" name="Picture 2" descr="E:\002-KIMS BUSINESS\007-04-1-FIVERR\01-PPT-TEMPLATE\COVER-PSD\05-cut-01.png">
              <a:extLst>
                <a:ext uri="{FF2B5EF4-FFF2-40B4-BE49-F238E27FC236}">
                  <a16:creationId xmlns:a16="http://schemas.microsoft.com/office/drawing/2014/main" id="{6D8F785F-2EC6-4D4D-9A18-2E573C96FB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5721865" y="3838344"/>
              <a:ext cx="1507552" cy="3553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29208A7-61AD-42A7-8B11-58089A0F6CCD}"/>
                </a:ext>
              </a:extLst>
            </p:cNvPr>
            <p:cNvSpPr txBox="1"/>
            <p:nvPr/>
          </p:nvSpPr>
          <p:spPr>
            <a:xfrm>
              <a:off x="6086566" y="3633491"/>
              <a:ext cx="778148" cy="418413"/>
            </a:xfrm>
            <a:custGeom>
              <a:avLst/>
              <a:gdLst>
                <a:gd name="connsiteX0" fmla="*/ 516954 w 778148"/>
                <a:gd name="connsiteY0" fmla="*/ 390674 h 418413"/>
                <a:gd name="connsiteX1" fmla="*/ 524211 w 778148"/>
                <a:gd name="connsiteY1" fmla="*/ 418413 h 418413"/>
                <a:gd name="connsiteX2" fmla="*/ 420231 w 778148"/>
                <a:gd name="connsiteY2" fmla="*/ 418413 h 418413"/>
                <a:gd name="connsiteX3" fmla="*/ 415751 w 778148"/>
                <a:gd name="connsiteY3" fmla="*/ 402952 h 418413"/>
                <a:gd name="connsiteX4" fmla="*/ 591740 w 778148"/>
                <a:gd name="connsiteY4" fmla="*/ 0 h 418413"/>
                <a:gd name="connsiteX5" fmla="*/ 715268 w 778148"/>
                <a:gd name="connsiteY5" fmla="*/ 49113 h 418413"/>
                <a:gd name="connsiteX6" fmla="*/ 753591 w 778148"/>
                <a:gd name="connsiteY6" fmla="*/ 139898 h 418413"/>
                <a:gd name="connsiteX7" fmla="*/ 675084 w 778148"/>
                <a:gd name="connsiteY7" fmla="*/ 254496 h 418413"/>
                <a:gd name="connsiteX8" fmla="*/ 750056 w 778148"/>
                <a:gd name="connsiteY8" fmla="*/ 299516 h 418413"/>
                <a:gd name="connsiteX9" fmla="*/ 778148 w 778148"/>
                <a:gd name="connsiteY9" fmla="*/ 383976 h 418413"/>
                <a:gd name="connsiteX10" fmla="*/ 771357 w 778148"/>
                <a:gd name="connsiteY10" fmla="*/ 418413 h 418413"/>
                <a:gd name="connsiteX11" fmla="*/ 664588 w 778148"/>
                <a:gd name="connsiteY11" fmla="*/ 418413 h 418413"/>
                <a:gd name="connsiteX12" fmla="*/ 665457 w 778148"/>
                <a:gd name="connsiteY12" fmla="*/ 416905 h 418413"/>
                <a:gd name="connsiteX13" fmla="*/ 670991 w 778148"/>
                <a:gd name="connsiteY13" fmla="*/ 379511 h 418413"/>
                <a:gd name="connsiteX14" fmla="*/ 649783 w 778148"/>
                <a:gd name="connsiteY14" fmla="*/ 317004 h 418413"/>
                <a:gd name="connsiteX15" fmla="*/ 598066 w 778148"/>
                <a:gd name="connsiteY15" fmla="*/ 293935 h 418413"/>
                <a:gd name="connsiteX16" fmla="*/ 550068 w 778148"/>
                <a:gd name="connsiteY16" fmla="*/ 301749 h 418413"/>
                <a:gd name="connsiteX17" fmla="*/ 561603 w 778148"/>
                <a:gd name="connsiteY17" fmla="*/ 216545 h 418413"/>
                <a:gd name="connsiteX18" fmla="*/ 626343 w 778148"/>
                <a:gd name="connsiteY18" fmla="*/ 198127 h 418413"/>
                <a:gd name="connsiteX19" fmla="*/ 648667 w 778148"/>
                <a:gd name="connsiteY19" fmla="*/ 146223 h 418413"/>
                <a:gd name="connsiteX20" fmla="*/ 632296 w 778148"/>
                <a:gd name="connsiteY20" fmla="*/ 102319 h 418413"/>
                <a:gd name="connsiteX21" fmla="*/ 588764 w 778148"/>
                <a:gd name="connsiteY21" fmla="*/ 85948 h 418413"/>
                <a:gd name="connsiteX22" fmla="*/ 542999 w 778148"/>
                <a:gd name="connsiteY22" fmla="*/ 104551 h 418413"/>
                <a:gd name="connsiteX23" fmla="*/ 519931 w 778148"/>
                <a:gd name="connsiteY23" fmla="*/ 158874 h 418413"/>
                <a:gd name="connsiteX24" fmla="*/ 423565 w 778148"/>
                <a:gd name="connsiteY24" fmla="*/ 142503 h 418413"/>
                <a:gd name="connsiteX25" fmla="*/ 453888 w 778148"/>
                <a:gd name="connsiteY25" fmla="*/ 63438 h 418413"/>
                <a:gd name="connsiteX26" fmla="*/ 510443 w 778148"/>
                <a:gd name="connsiteY26" fmla="*/ 16929 h 418413"/>
                <a:gd name="connsiteX27" fmla="*/ 591740 w 778148"/>
                <a:gd name="connsiteY27" fmla="*/ 0 h 418413"/>
                <a:gd name="connsiteX28" fmla="*/ 177105 w 778148"/>
                <a:gd name="connsiteY28" fmla="*/ 0 h 418413"/>
                <a:gd name="connsiteX29" fmla="*/ 301005 w 778148"/>
                <a:gd name="connsiteY29" fmla="*/ 56554 h 418413"/>
                <a:gd name="connsiteX30" fmla="*/ 354211 w 778148"/>
                <a:gd name="connsiteY30" fmla="*/ 278680 h 418413"/>
                <a:gd name="connsiteX31" fmla="*/ 340817 w 778148"/>
                <a:gd name="connsiteY31" fmla="*/ 411696 h 418413"/>
                <a:gd name="connsiteX32" fmla="*/ 338575 w 778148"/>
                <a:gd name="connsiteY32" fmla="*/ 418413 h 418413"/>
                <a:gd name="connsiteX33" fmla="*/ 232708 w 778148"/>
                <a:gd name="connsiteY33" fmla="*/ 418413 h 418413"/>
                <a:gd name="connsiteX34" fmla="*/ 234032 w 778148"/>
                <a:gd name="connsiteY34" fmla="*/ 414858 h 418413"/>
                <a:gd name="connsiteX35" fmla="*/ 244822 w 778148"/>
                <a:gd name="connsiteY35" fmla="*/ 278680 h 418413"/>
                <a:gd name="connsiteX36" fmla="*/ 235148 w 778148"/>
                <a:gd name="connsiteY36" fmla="*/ 146781 h 418413"/>
                <a:gd name="connsiteX37" fmla="*/ 210778 w 778148"/>
                <a:gd name="connsiteY37" fmla="*/ 98784 h 418413"/>
                <a:gd name="connsiteX38" fmla="*/ 177105 w 778148"/>
                <a:gd name="connsiteY38" fmla="*/ 86692 h 418413"/>
                <a:gd name="connsiteX39" fmla="*/ 143247 w 778148"/>
                <a:gd name="connsiteY39" fmla="*/ 98784 h 418413"/>
                <a:gd name="connsiteX40" fmla="*/ 120178 w 778148"/>
                <a:gd name="connsiteY40" fmla="*/ 142130 h 418413"/>
                <a:gd name="connsiteX41" fmla="*/ 109388 w 778148"/>
                <a:gd name="connsiteY41" fmla="*/ 278680 h 418413"/>
                <a:gd name="connsiteX42" fmla="*/ 119062 w 778148"/>
                <a:gd name="connsiteY42" fmla="*/ 410579 h 418413"/>
                <a:gd name="connsiteX43" fmla="*/ 121925 w 778148"/>
                <a:gd name="connsiteY43" fmla="*/ 418413 h 418413"/>
                <a:gd name="connsiteX44" fmla="*/ 14628 w 778148"/>
                <a:gd name="connsiteY44" fmla="*/ 418413 h 418413"/>
                <a:gd name="connsiteX45" fmla="*/ 12186 w 778148"/>
                <a:gd name="connsiteY45" fmla="*/ 410626 h 418413"/>
                <a:gd name="connsiteX46" fmla="*/ 0 w 778148"/>
                <a:gd name="connsiteY46" fmla="*/ 277564 h 418413"/>
                <a:gd name="connsiteX47" fmla="*/ 53578 w 778148"/>
                <a:gd name="connsiteY47" fmla="*/ 55810 h 418413"/>
                <a:gd name="connsiteX48" fmla="*/ 177105 w 778148"/>
                <a:gd name="connsiteY48" fmla="*/ 0 h 418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778148" h="418413">
                  <a:moveTo>
                    <a:pt x="516954" y="390674"/>
                  </a:moveTo>
                  <a:lnTo>
                    <a:pt x="524211" y="418413"/>
                  </a:lnTo>
                  <a:lnTo>
                    <a:pt x="420231" y="418413"/>
                  </a:lnTo>
                  <a:lnTo>
                    <a:pt x="415751" y="402952"/>
                  </a:lnTo>
                  <a:close/>
                  <a:moveTo>
                    <a:pt x="591740" y="0"/>
                  </a:moveTo>
                  <a:cubicBezTo>
                    <a:pt x="643086" y="0"/>
                    <a:pt x="684262" y="16371"/>
                    <a:pt x="715268" y="49113"/>
                  </a:cubicBezTo>
                  <a:cubicBezTo>
                    <a:pt x="740816" y="75902"/>
                    <a:pt x="753591" y="106164"/>
                    <a:pt x="753591" y="139898"/>
                  </a:cubicBezTo>
                  <a:cubicBezTo>
                    <a:pt x="753591" y="187771"/>
                    <a:pt x="727422" y="225970"/>
                    <a:pt x="675084" y="254496"/>
                  </a:cubicBezTo>
                  <a:cubicBezTo>
                    <a:pt x="706338" y="261193"/>
                    <a:pt x="731329" y="276200"/>
                    <a:pt x="750056" y="299516"/>
                  </a:cubicBezTo>
                  <a:cubicBezTo>
                    <a:pt x="768784" y="322833"/>
                    <a:pt x="778148" y="350986"/>
                    <a:pt x="778148" y="383976"/>
                  </a:cubicBezTo>
                  <a:lnTo>
                    <a:pt x="771357" y="418413"/>
                  </a:lnTo>
                  <a:lnTo>
                    <a:pt x="664588" y="418413"/>
                  </a:lnTo>
                  <a:lnTo>
                    <a:pt x="665457" y="416905"/>
                  </a:lnTo>
                  <a:cubicBezTo>
                    <a:pt x="669147" y="405867"/>
                    <a:pt x="670991" y="393402"/>
                    <a:pt x="670991" y="379511"/>
                  </a:cubicBezTo>
                  <a:cubicBezTo>
                    <a:pt x="670991" y="353218"/>
                    <a:pt x="663922" y="332382"/>
                    <a:pt x="649783" y="317004"/>
                  </a:cubicBezTo>
                  <a:cubicBezTo>
                    <a:pt x="635645" y="301625"/>
                    <a:pt x="618405" y="293935"/>
                    <a:pt x="598066" y="293935"/>
                  </a:cubicBezTo>
                  <a:cubicBezTo>
                    <a:pt x="584671" y="293935"/>
                    <a:pt x="568672" y="296540"/>
                    <a:pt x="550068" y="301749"/>
                  </a:cubicBezTo>
                  <a:lnTo>
                    <a:pt x="561603" y="216545"/>
                  </a:lnTo>
                  <a:cubicBezTo>
                    <a:pt x="589880" y="217289"/>
                    <a:pt x="611460" y="211150"/>
                    <a:pt x="626343" y="198127"/>
                  </a:cubicBezTo>
                  <a:cubicBezTo>
                    <a:pt x="641226" y="185105"/>
                    <a:pt x="648667" y="167803"/>
                    <a:pt x="648667" y="146223"/>
                  </a:cubicBezTo>
                  <a:cubicBezTo>
                    <a:pt x="648667" y="127868"/>
                    <a:pt x="643210" y="113233"/>
                    <a:pt x="632296" y="102319"/>
                  </a:cubicBezTo>
                  <a:cubicBezTo>
                    <a:pt x="621382" y="91405"/>
                    <a:pt x="606871" y="85948"/>
                    <a:pt x="588764" y="85948"/>
                  </a:cubicBezTo>
                  <a:cubicBezTo>
                    <a:pt x="570904" y="85948"/>
                    <a:pt x="555650" y="92149"/>
                    <a:pt x="542999" y="104551"/>
                  </a:cubicBezTo>
                  <a:cubicBezTo>
                    <a:pt x="530349" y="116954"/>
                    <a:pt x="522659" y="135061"/>
                    <a:pt x="519931" y="158874"/>
                  </a:cubicBezTo>
                  <a:lnTo>
                    <a:pt x="423565" y="142503"/>
                  </a:lnTo>
                  <a:cubicBezTo>
                    <a:pt x="430262" y="109512"/>
                    <a:pt x="440370" y="83157"/>
                    <a:pt x="453888" y="63438"/>
                  </a:cubicBezTo>
                  <a:cubicBezTo>
                    <a:pt x="467407" y="43718"/>
                    <a:pt x="486258" y="28215"/>
                    <a:pt x="510443" y="16929"/>
                  </a:cubicBezTo>
                  <a:cubicBezTo>
                    <a:pt x="534628" y="5643"/>
                    <a:pt x="561727" y="0"/>
                    <a:pt x="591740" y="0"/>
                  </a:cubicBezTo>
                  <a:close/>
                  <a:moveTo>
                    <a:pt x="177105" y="0"/>
                  </a:moveTo>
                  <a:cubicBezTo>
                    <a:pt x="229939" y="0"/>
                    <a:pt x="271239" y="18851"/>
                    <a:pt x="301005" y="56554"/>
                  </a:cubicBezTo>
                  <a:cubicBezTo>
                    <a:pt x="336475" y="101203"/>
                    <a:pt x="354211" y="175245"/>
                    <a:pt x="354211" y="278680"/>
                  </a:cubicBezTo>
                  <a:cubicBezTo>
                    <a:pt x="354211" y="330274"/>
                    <a:pt x="349746" y="374613"/>
                    <a:pt x="340817" y="411696"/>
                  </a:cubicBezTo>
                  <a:lnTo>
                    <a:pt x="338575" y="418413"/>
                  </a:lnTo>
                  <a:lnTo>
                    <a:pt x="232708" y="418413"/>
                  </a:lnTo>
                  <a:lnTo>
                    <a:pt x="234032" y="414858"/>
                  </a:lnTo>
                  <a:cubicBezTo>
                    <a:pt x="241225" y="388069"/>
                    <a:pt x="244822" y="342676"/>
                    <a:pt x="244822" y="278680"/>
                  </a:cubicBezTo>
                  <a:cubicBezTo>
                    <a:pt x="244822" y="214684"/>
                    <a:pt x="241597" y="170718"/>
                    <a:pt x="235148" y="146781"/>
                  </a:cubicBezTo>
                  <a:cubicBezTo>
                    <a:pt x="228699" y="122845"/>
                    <a:pt x="220575" y="106846"/>
                    <a:pt x="210778" y="98784"/>
                  </a:cubicBezTo>
                  <a:cubicBezTo>
                    <a:pt x="200980" y="90723"/>
                    <a:pt x="189756" y="86692"/>
                    <a:pt x="177105" y="86692"/>
                  </a:cubicBezTo>
                  <a:cubicBezTo>
                    <a:pt x="164455" y="86692"/>
                    <a:pt x="153169" y="90723"/>
                    <a:pt x="143247" y="98784"/>
                  </a:cubicBezTo>
                  <a:cubicBezTo>
                    <a:pt x="133325" y="106846"/>
                    <a:pt x="125635" y="121295"/>
                    <a:pt x="120178" y="142130"/>
                  </a:cubicBezTo>
                  <a:cubicBezTo>
                    <a:pt x="112985" y="169168"/>
                    <a:pt x="109388" y="214684"/>
                    <a:pt x="109388" y="278680"/>
                  </a:cubicBezTo>
                  <a:cubicBezTo>
                    <a:pt x="109388" y="342676"/>
                    <a:pt x="112613" y="386643"/>
                    <a:pt x="119062" y="410579"/>
                  </a:cubicBezTo>
                  <a:lnTo>
                    <a:pt x="121925" y="418413"/>
                  </a:lnTo>
                  <a:lnTo>
                    <a:pt x="14628" y="418413"/>
                  </a:lnTo>
                  <a:lnTo>
                    <a:pt x="12186" y="410626"/>
                  </a:lnTo>
                  <a:cubicBezTo>
                    <a:pt x="4062" y="374256"/>
                    <a:pt x="0" y="329902"/>
                    <a:pt x="0" y="277564"/>
                  </a:cubicBezTo>
                  <a:cubicBezTo>
                    <a:pt x="0" y="174873"/>
                    <a:pt x="17859" y="100955"/>
                    <a:pt x="53578" y="55810"/>
                  </a:cubicBezTo>
                  <a:cubicBezTo>
                    <a:pt x="83095" y="18603"/>
                    <a:pt x="124271" y="0"/>
                    <a:pt x="1771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6000" b="1" dirty="0">
                <a:solidFill>
                  <a:schemeClr val="tx1">
                    <a:lumMod val="50000"/>
                    <a:lumOff val="50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8" name="그룹 23">
            <a:extLst>
              <a:ext uri="{FF2B5EF4-FFF2-40B4-BE49-F238E27FC236}">
                <a16:creationId xmlns:a16="http://schemas.microsoft.com/office/drawing/2014/main" id="{5304DB0D-AF9D-46DD-AD4F-75F5D3DCB7D2}"/>
              </a:ext>
            </a:extLst>
          </p:cNvPr>
          <p:cNvGrpSpPr/>
          <p:nvPr/>
        </p:nvGrpSpPr>
        <p:grpSpPr>
          <a:xfrm>
            <a:off x="11133736" y="6412062"/>
            <a:ext cx="1507552" cy="560249"/>
            <a:chOff x="8443294" y="3633491"/>
            <a:chExt cx="1507552" cy="560249"/>
          </a:xfrm>
        </p:grpSpPr>
        <p:pic>
          <p:nvPicPr>
            <p:cNvPr id="19" name="Picture 2" descr="E:\002-KIMS BUSINESS\007-04-1-FIVERR\01-PPT-TEMPLATE\COVER-PSD\05-cut-01.png">
              <a:extLst>
                <a:ext uri="{FF2B5EF4-FFF2-40B4-BE49-F238E27FC236}">
                  <a16:creationId xmlns:a16="http://schemas.microsoft.com/office/drawing/2014/main" id="{67119DC9-2872-435E-AE76-04FAFE067D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8443294" y="3838343"/>
              <a:ext cx="1507552" cy="3553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1A87025-0E26-4EE3-AAFD-DF36A2DBA6FF}"/>
                </a:ext>
              </a:extLst>
            </p:cNvPr>
            <p:cNvSpPr txBox="1"/>
            <p:nvPr/>
          </p:nvSpPr>
          <p:spPr>
            <a:xfrm>
              <a:off x="8800369" y="3633491"/>
              <a:ext cx="793402" cy="418413"/>
            </a:xfrm>
            <a:custGeom>
              <a:avLst/>
              <a:gdLst>
                <a:gd name="connsiteX0" fmla="*/ 624483 w 793402"/>
                <a:gd name="connsiteY0" fmla="*/ 159618 h 418413"/>
                <a:gd name="connsiteX1" fmla="*/ 499095 w 793402"/>
                <a:gd name="connsiteY1" fmla="*/ 346025 h 418413"/>
                <a:gd name="connsiteX2" fmla="*/ 624483 w 793402"/>
                <a:gd name="connsiteY2" fmla="*/ 346025 h 418413"/>
                <a:gd name="connsiteX3" fmla="*/ 637877 w 793402"/>
                <a:gd name="connsiteY3" fmla="*/ 0 h 418413"/>
                <a:gd name="connsiteX4" fmla="*/ 725686 w 793402"/>
                <a:gd name="connsiteY4" fmla="*/ 0 h 418413"/>
                <a:gd name="connsiteX5" fmla="*/ 725686 w 793402"/>
                <a:gd name="connsiteY5" fmla="*/ 346025 h 418413"/>
                <a:gd name="connsiteX6" fmla="*/ 793402 w 793402"/>
                <a:gd name="connsiteY6" fmla="*/ 346025 h 418413"/>
                <a:gd name="connsiteX7" fmla="*/ 793402 w 793402"/>
                <a:gd name="connsiteY7" fmla="*/ 418413 h 418413"/>
                <a:gd name="connsiteX8" fmla="*/ 401240 w 793402"/>
                <a:gd name="connsiteY8" fmla="*/ 418413 h 418413"/>
                <a:gd name="connsiteX9" fmla="*/ 401240 w 793402"/>
                <a:gd name="connsiteY9" fmla="*/ 346397 h 418413"/>
                <a:gd name="connsiteX10" fmla="*/ 177105 w 793402"/>
                <a:gd name="connsiteY10" fmla="*/ 0 h 418413"/>
                <a:gd name="connsiteX11" fmla="*/ 301005 w 793402"/>
                <a:gd name="connsiteY11" fmla="*/ 56554 h 418413"/>
                <a:gd name="connsiteX12" fmla="*/ 354211 w 793402"/>
                <a:gd name="connsiteY12" fmla="*/ 278680 h 418413"/>
                <a:gd name="connsiteX13" fmla="*/ 340816 w 793402"/>
                <a:gd name="connsiteY13" fmla="*/ 411696 h 418413"/>
                <a:gd name="connsiteX14" fmla="*/ 338575 w 793402"/>
                <a:gd name="connsiteY14" fmla="*/ 418413 h 418413"/>
                <a:gd name="connsiteX15" fmla="*/ 232707 w 793402"/>
                <a:gd name="connsiteY15" fmla="*/ 418413 h 418413"/>
                <a:gd name="connsiteX16" fmla="*/ 234032 w 793402"/>
                <a:gd name="connsiteY16" fmla="*/ 414858 h 418413"/>
                <a:gd name="connsiteX17" fmla="*/ 244822 w 793402"/>
                <a:gd name="connsiteY17" fmla="*/ 278680 h 418413"/>
                <a:gd name="connsiteX18" fmla="*/ 235148 w 793402"/>
                <a:gd name="connsiteY18" fmla="*/ 146781 h 418413"/>
                <a:gd name="connsiteX19" fmla="*/ 210778 w 793402"/>
                <a:gd name="connsiteY19" fmla="*/ 98784 h 418413"/>
                <a:gd name="connsiteX20" fmla="*/ 177105 w 793402"/>
                <a:gd name="connsiteY20" fmla="*/ 86692 h 418413"/>
                <a:gd name="connsiteX21" fmla="*/ 143247 w 793402"/>
                <a:gd name="connsiteY21" fmla="*/ 98784 h 418413"/>
                <a:gd name="connsiteX22" fmla="*/ 120178 w 793402"/>
                <a:gd name="connsiteY22" fmla="*/ 142131 h 418413"/>
                <a:gd name="connsiteX23" fmla="*/ 109388 w 793402"/>
                <a:gd name="connsiteY23" fmla="*/ 278680 h 418413"/>
                <a:gd name="connsiteX24" fmla="*/ 119062 w 793402"/>
                <a:gd name="connsiteY24" fmla="*/ 410579 h 418413"/>
                <a:gd name="connsiteX25" fmla="*/ 121925 w 793402"/>
                <a:gd name="connsiteY25" fmla="*/ 418413 h 418413"/>
                <a:gd name="connsiteX26" fmla="*/ 14627 w 793402"/>
                <a:gd name="connsiteY26" fmla="*/ 418413 h 418413"/>
                <a:gd name="connsiteX27" fmla="*/ 12185 w 793402"/>
                <a:gd name="connsiteY27" fmla="*/ 410626 h 418413"/>
                <a:gd name="connsiteX28" fmla="*/ 0 w 793402"/>
                <a:gd name="connsiteY28" fmla="*/ 277564 h 418413"/>
                <a:gd name="connsiteX29" fmla="*/ 53578 w 793402"/>
                <a:gd name="connsiteY29" fmla="*/ 55810 h 418413"/>
                <a:gd name="connsiteX30" fmla="*/ 177105 w 793402"/>
                <a:gd name="connsiteY30" fmla="*/ 0 h 418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93402" h="418413">
                  <a:moveTo>
                    <a:pt x="624483" y="159618"/>
                  </a:moveTo>
                  <a:lnTo>
                    <a:pt x="499095" y="346025"/>
                  </a:lnTo>
                  <a:lnTo>
                    <a:pt x="624483" y="346025"/>
                  </a:lnTo>
                  <a:close/>
                  <a:moveTo>
                    <a:pt x="637877" y="0"/>
                  </a:moveTo>
                  <a:lnTo>
                    <a:pt x="725686" y="0"/>
                  </a:lnTo>
                  <a:lnTo>
                    <a:pt x="725686" y="346025"/>
                  </a:lnTo>
                  <a:lnTo>
                    <a:pt x="793402" y="346025"/>
                  </a:lnTo>
                  <a:lnTo>
                    <a:pt x="793402" y="418413"/>
                  </a:lnTo>
                  <a:lnTo>
                    <a:pt x="401240" y="418413"/>
                  </a:lnTo>
                  <a:lnTo>
                    <a:pt x="401240" y="346397"/>
                  </a:lnTo>
                  <a:close/>
                  <a:moveTo>
                    <a:pt x="177105" y="0"/>
                  </a:moveTo>
                  <a:cubicBezTo>
                    <a:pt x="229939" y="0"/>
                    <a:pt x="271239" y="18851"/>
                    <a:pt x="301005" y="56554"/>
                  </a:cubicBezTo>
                  <a:cubicBezTo>
                    <a:pt x="336475" y="101203"/>
                    <a:pt x="354211" y="175245"/>
                    <a:pt x="354211" y="278680"/>
                  </a:cubicBezTo>
                  <a:cubicBezTo>
                    <a:pt x="354211" y="330274"/>
                    <a:pt x="349746" y="374613"/>
                    <a:pt x="340816" y="411696"/>
                  </a:cubicBezTo>
                  <a:lnTo>
                    <a:pt x="338575" y="418413"/>
                  </a:lnTo>
                  <a:lnTo>
                    <a:pt x="232707" y="418413"/>
                  </a:lnTo>
                  <a:lnTo>
                    <a:pt x="234032" y="414858"/>
                  </a:lnTo>
                  <a:cubicBezTo>
                    <a:pt x="241225" y="388069"/>
                    <a:pt x="244822" y="342676"/>
                    <a:pt x="244822" y="278680"/>
                  </a:cubicBezTo>
                  <a:cubicBezTo>
                    <a:pt x="244822" y="214684"/>
                    <a:pt x="241597" y="170718"/>
                    <a:pt x="235148" y="146781"/>
                  </a:cubicBezTo>
                  <a:cubicBezTo>
                    <a:pt x="228699" y="122845"/>
                    <a:pt x="220575" y="106846"/>
                    <a:pt x="210778" y="98784"/>
                  </a:cubicBezTo>
                  <a:cubicBezTo>
                    <a:pt x="200980" y="90723"/>
                    <a:pt x="189756" y="86692"/>
                    <a:pt x="177105" y="86692"/>
                  </a:cubicBezTo>
                  <a:cubicBezTo>
                    <a:pt x="164455" y="86692"/>
                    <a:pt x="153169" y="90723"/>
                    <a:pt x="143247" y="98784"/>
                  </a:cubicBezTo>
                  <a:cubicBezTo>
                    <a:pt x="133325" y="106846"/>
                    <a:pt x="125635" y="121295"/>
                    <a:pt x="120178" y="142131"/>
                  </a:cubicBezTo>
                  <a:cubicBezTo>
                    <a:pt x="112985" y="169168"/>
                    <a:pt x="109388" y="214684"/>
                    <a:pt x="109388" y="278680"/>
                  </a:cubicBezTo>
                  <a:cubicBezTo>
                    <a:pt x="109388" y="342676"/>
                    <a:pt x="112613" y="386643"/>
                    <a:pt x="119062" y="410579"/>
                  </a:cubicBezTo>
                  <a:lnTo>
                    <a:pt x="121925" y="418413"/>
                  </a:lnTo>
                  <a:lnTo>
                    <a:pt x="14627" y="418413"/>
                  </a:lnTo>
                  <a:lnTo>
                    <a:pt x="12185" y="410626"/>
                  </a:lnTo>
                  <a:cubicBezTo>
                    <a:pt x="4062" y="374256"/>
                    <a:pt x="0" y="329902"/>
                    <a:pt x="0" y="277564"/>
                  </a:cubicBezTo>
                  <a:cubicBezTo>
                    <a:pt x="0" y="174873"/>
                    <a:pt x="17859" y="100955"/>
                    <a:pt x="53578" y="55810"/>
                  </a:cubicBezTo>
                  <a:cubicBezTo>
                    <a:pt x="83095" y="18603"/>
                    <a:pt x="124271" y="0"/>
                    <a:pt x="1771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6000" b="1" dirty="0">
                <a:solidFill>
                  <a:schemeClr val="tx1">
                    <a:lumMod val="50000"/>
                    <a:lumOff val="50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86CD8841-A579-4D10-9673-210F23D0BDC5}"/>
              </a:ext>
            </a:extLst>
          </p:cNvPr>
          <p:cNvSpPr txBox="1"/>
          <p:nvPr/>
        </p:nvSpPr>
        <p:spPr>
          <a:xfrm>
            <a:off x="1797151" y="3283335"/>
            <a:ext cx="6912768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9" indent="-171459" algn="ctr">
              <a:buFont typeface="Wingdings" panose="05000000000000000000" pitchFamily="2" charset="2"/>
              <a:buChar char="Ø"/>
            </a:pP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innovatsion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tayyorlandi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Ulardagi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ta’limiy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o‘yinlar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mashqlar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masalalar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topshiriqlar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o‘quvchilarda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yo‘naltirildi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C132C9A-3927-4973-876F-B53F871D9516}"/>
              </a:ext>
            </a:extLst>
          </p:cNvPr>
          <p:cNvSpPr txBox="1"/>
          <p:nvPr/>
        </p:nvSpPr>
        <p:spPr>
          <a:xfrm>
            <a:off x="9213974" y="3300454"/>
            <a:ext cx="7927908" cy="230832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9" indent="-171459" algn="ctr">
              <a:buFont typeface="Wingdings" panose="05000000000000000000" pitchFamily="2" charset="2"/>
              <a:buChar char="Ø"/>
            </a:pP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Yangilanayotgan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darsliklarning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qulay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shuki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QR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kod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joylashtirilgan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kodni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skanerlash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telefonda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darslikning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nusxasini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mavzuga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materiallarni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qo‘lga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kiritish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imkoniga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4583B24-40FC-43FF-ADB9-02C4E7C0DEB5}"/>
              </a:ext>
            </a:extLst>
          </p:cNvPr>
          <p:cNvSpPr txBox="1"/>
          <p:nvPr/>
        </p:nvSpPr>
        <p:spPr>
          <a:xfrm>
            <a:off x="9646022" y="7307193"/>
            <a:ext cx="7638736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9" indent="-171459" algn="ctr">
              <a:buFont typeface="Wingdings" panose="05000000000000000000" pitchFamily="2" charset="2"/>
              <a:buChar char="Ø"/>
            </a:pP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fan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darsliklaridagi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amaliyotga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mashg‘ulotlar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mavzular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o‘quvchida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muvaffaqiyat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motivlarini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uyg‘otadi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fuqarolik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pozitsiyasi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shakllantiriladi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mohiyati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50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nazariy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50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asosga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400" b="1" dirty="0" err="1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qurilgan</a:t>
            </a:r>
            <a:r>
              <a:rPr lang="en-US" altLang="ko-KR" sz="2400" b="1" dirty="0">
                <a:solidFill>
                  <a:schemeClr val="bg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797150" y="7011558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Ilk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marotaba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XXI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deb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nom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yumshoq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qilindi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Darslik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berishdan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shakllantiriladi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Google Shape;957;p33"/>
          <p:cNvGrpSpPr/>
          <p:nvPr/>
        </p:nvGrpSpPr>
        <p:grpSpPr>
          <a:xfrm>
            <a:off x="0" y="1828775"/>
            <a:ext cx="4997422" cy="1071570"/>
            <a:chOff x="3223810" y="2091615"/>
            <a:chExt cx="5640364" cy="741454"/>
          </a:xfrm>
        </p:grpSpPr>
        <p:sp>
          <p:nvSpPr>
            <p:cNvPr id="27" name="Google Shape;958;p33"/>
            <p:cNvSpPr/>
            <p:nvPr/>
          </p:nvSpPr>
          <p:spPr>
            <a:xfrm>
              <a:off x="3223810" y="2091615"/>
              <a:ext cx="5640364" cy="741454"/>
            </a:xfrm>
            <a:custGeom>
              <a:avLst/>
              <a:gdLst/>
              <a:ahLst/>
              <a:cxnLst/>
              <a:rect l="l" t="t" r="r" b="b"/>
              <a:pathLst>
                <a:path w="109943" h="27302" extrusionOk="0">
                  <a:moveTo>
                    <a:pt x="0" y="1"/>
                  </a:moveTo>
                  <a:lnTo>
                    <a:pt x="4501" y="13645"/>
                  </a:lnTo>
                  <a:lnTo>
                    <a:pt x="0" y="27302"/>
                  </a:lnTo>
                  <a:lnTo>
                    <a:pt x="105442" y="27302"/>
                  </a:lnTo>
                  <a:lnTo>
                    <a:pt x="109943" y="13645"/>
                  </a:lnTo>
                  <a:lnTo>
                    <a:pt x="10544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365750" bIns="91425" anchor="ctr" anchorCtr="0">
              <a:noAutofit/>
            </a:bodyPr>
            <a:lstStyle/>
            <a:p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>
                <a:solidFill>
                  <a:srgbClr val="FFFFFF"/>
                </a:solidFill>
              </a:endParaRPr>
            </a:p>
          </p:txBody>
        </p:sp>
        <p:sp>
          <p:nvSpPr>
            <p:cNvPr id="28" name="Google Shape;959;p33"/>
            <p:cNvSpPr/>
            <p:nvPr/>
          </p:nvSpPr>
          <p:spPr>
            <a:xfrm>
              <a:off x="3223810" y="2091615"/>
              <a:ext cx="2687017" cy="117076"/>
            </a:xfrm>
            <a:custGeom>
              <a:avLst/>
              <a:gdLst/>
              <a:ahLst/>
              <a:cxnLst/>
              <a:rect l="l" t="t" r="r" b="b"/>
              <a:pathLst>
                <a:path w="98942" h="4311" extrusionOk="0">
                  <a:moveTo>
                    <a:pt x="0" y="1"/>
                  </a:moveTo>
                  <a:lnTo>
                    <a:pt x="1417" y="4311"/>
                  </a:lnTo>
                  <a:lnTo>
                    <a:pt x="98941" y="1"/>
                  </a:lnTo>
                  <a:close/>
                </a:path>
              </a:pathLst>
            </a:custGeom>
            <a:solidFill>
              <a:srgbClr val="000000">
                <a:alpha val="1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" name="Google Shape;961;p33"/>
          <p:cNvSpPr txBox="1"/>
          <p:nvPr/>
        </p:nvSpPr>
        <p:spPr>
          <a:xfrm>
            <a:off x="2639968" y="1860635"/>
            <a:ext cx="1868100" cy="5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53952" y="1825386"/>
            <a:ext cx="52149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chindan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yangimi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619" y="1306284"/>
            <a:ext cx="17140182" cy="9452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" name="Google Shape;928;p32"/>
          <p:cNvSpPr txBox="1">
            <a:spLocks noGrp="1"/>
          </p:cNvSpPr>
          <p:nvPr>
            <p:ph type="title"/>
          </p:nvPr>
        </p:nvSpPr>
        <p:spPr>
          <a:xfrm>
            <a:off x="1397861" y="131832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Milliy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tilni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o‘qitishda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oogle Shape;929;p32"/>
          <p:cNvGrpSpPr/>
          <p:nvPr/>
        </p:nvGrpSpPr>
        <p:grpSpPr>
          <a:xfrm>
            <a:off x="425390" y="2602163"/>
            <a:ext cx="12533000" cy="2437216"/>
            <a:chOff x="852325" y="1239125"/>
            <a:chExt cx="6251315" cy="791050"/>
          </a:xfrm>
        </p:grpSpPr>
        <p:sp>
          <p:nvSpPr>
            <p:cNvPr id="930" name="Google Shape;930;p32"/>
            <p:cNvSpPr/>
            <p:nvPr/>
          </p:nvSpPr>
          <p:spPr>
            <a:xfrm>
              <a:off x="852325" y="1478375"/>
              <a:ext cx="448325" cy="551800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931" name="Google Shape;931;p32"/>
            <p:cNvSpPr/>
            <p:nvPr/>
          </p:nvSpPr>
          <p:spPr>
            <a:xfrm>
              <a:off x="985350" y="1239125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3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 1</a:t>
              </a:r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932" name="Google Shape;932;p32"/>
            <p:cNvSpPr/>
            <p:nvPr/>
          </p:nvSpPr>
          <p:spPr>
            <a:xfrm>
              <a:off x="2857255" y="1239125"/>
              <a:ext cx="4246385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R="0" lvl="0" algn="ctr"/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Ona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tilini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</a:t>
              </a:r>
              <a:r>
                <a:rPr lang="en-US" sz="2400" b="1" dirty="0" err="1">
                  <a:solidFill>
                    <a:srgbClr val="313131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‘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qitishda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4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ko‘nikmani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shakllantirish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ko‘zda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tutilgan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: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o‘qib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tushunish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tinglab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tushunish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nutq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so‘zlash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yozish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.</a:t>
              </a:r>
              <a:endParaRPr lang="ru-RU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cxnSp>
          <p:nvCxnSpPr>
            <p:cNvPr id="933" name="Google Shape;933;p32"/>
            <p:cNvCxnSpPr>
              <a:stCxn id="931" idx="3"/>
              <a:endCxn id="932" idx="1"/>
            </p:cNvCxnSpPr>
            <p:nvPr/>
          </p:nvCxnSpPr>
          <p:spPr>
            <a:xfrm>
              <a:off x="2346450" y="1478375"/>
              <a:ext cx="510805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3" name="Google Shape;934;p32"/>
          <p:cNvGrpSpPr/>
          <p:nvPr/>
        </p:nvGrpSpPr>
        <p:grpSpPr>
          <a:xfrm>
            <a:off x="1225476" y="4392564"/>
            <a:ext cx="12380985" cy="2520280"/>
            <a:chOff x="1251400" y="1913025"/>
            <a:chExt cx="5926343" cy="839232"/>
          </a:xfrm>
        </p:grpSpPr>
        <p:sp>
          <p:nvSpPr>
            <p:cNvPr id="935" name="Google Shape;935;p32"/>
            <p:cNvSpPr/>
            <p:nvPr/>
          </p:nvSpPr>
          <p:spPr>
            <a:xfrm>
              <a:off x="1251400" y="2200457"/>
              <a:ext cx="448325" cy="551800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936" name="Google Shape;936;p32"/>
            <p:cNvSpPr/>
            <p:nvPr/>
          </p:nvSpPr>
          <p:spPr>
            <a:xfrm>
              <a:off x="3275943" y="1913050"/>
              <a:ext cx="3901800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R="0" lvl="0" algn="ctr"/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Til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qonuniyatlari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emas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ko‘proq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tilning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amaliy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jihatlari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o‘rgatiladi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O‘quvchi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tilni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turli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ijtimoiy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munosabatlarda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samarali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qo‘llash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usullarini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o‘rganadi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;</a:t>
              </a:r>
              <a:endParaRPr lang="ru-RU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937" name="Google Shape;937;p32"/>
            <p:cNvSpPr/>
            <p:nvPr/>
          </p:nvSpPr>
          <p:spPr>
            <a:xfrm>
              <a:off x="1404039" y="1913025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3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 2</a:t>
              </a:r>
              <a:endParaRPr>
                <a:solidFill>
                  <a:srgbClr val="000000"/>
                </a:solidFill>
              </a:endParaRPr>
            </a:p>
          </p:txBody>
        </p:sp>
        <p:cxnSp>
          <p:nvCxnSpPr>
            <p:cNvPr id="938" name="Google Shape;938;p32"/>
            <p:cNvCxnSpPr>
              <a:stCxn id="937" idx="3"/>
              <a:endCxn id="936" idx="1"/>
            </p:cNvCxnSpPr>
            <p:nvPr/>
          </p:nvCxnSpPr>
          <p:spPr>
            <a:xfrm>
              <a:off x="2765139" y="2152275"/>
              <a:ext cx="5109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4" name="Google Shape;939;p32"/>
          <p:cNvGrpSpPr/>
          <p:nvPr/>
        </p:nvGrpSpPr>
        <p:grpSpPr>
          <a:xfrm>
            <a:off x="2065012" y="6192762"/>
            <a:ext cx="12261529" cy="2376265"/>
            <a:chOff x="1670150" y="2586949"/>
            <a:chExt cx="5926282" cy="869734"/>
          </a:xfrm>
        </p:grpSpPr>
        <p:sp>
          <p:nvSpPr>
            <p:cNvPr id="940" name="Google Shape;940;p32"/>
            <p:cNvSpPr/>
            <p:nvPr/>
          </p:nvSpPr>
          <p:spPr>
            <a:xfrm>
              <a:off x="1670150" y="2904883"/>
              <a:ext cx="448325" cy="551800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oval" w="med" len="med"/>
            </a:ln>
          </p:spPr>
        </p:sp>
        <p:sp>
          <p:nvSpPr>
            <p:cNvPr id="941" name="Google Shape;941;p32"/>
            <p:cNvSpPr/>
            <p:nvPr/>
          </p:nvSpPr>
          <p:spPr>
            <a:xfrm>
              <a:off x="1822728" y="2586950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3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 3</a:t>
              </a:r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942" name="Google Shape;942;p32"/>
            <p:cNvSpPr/>
            <p:nvPr/>
          </p:nvSpPr>
          <p:spPr>
            <a:xfrm>
              <a:off x="3694632" y="2586949"/>
              <a:ext cx="3901800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R="0" lvl="0" algn="ctr"/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Tahliliy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tanqidiy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fikrlash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mustaqil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o‘rganish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hamkorlikda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ishlash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ko‘nikmalari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shakllantiriladi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;</a:t>
              </a:r>
              <a:endParaRPr lang="ru-RU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cxnSp>
          <p:nvCxnSpPr>
            <p:cNvPr id="943" name="Google Shape;943;p32"/>
            <p:cNvCxnSpPr>
              <a:stCxn id="941" idx="3"/>
              <a:endCxn id="942" idx="1"/>
            </p:cNvCxnSpPr>
            <p:nvPr/>
          </p:nvCxnSpPr>
          <p:spPr>
            <a:xfrm>
              <a:off x="3183828" y="2826200"/>
              <a:ext cx="5109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grpSp>
        <p:nvGrpSpPr>
          <p:cNvPr id="5" name="Google Shape;944;p32"/>
          <p:cNvGrpSpPr/>
          <p:nvPr/>
        </p:nvGrpSpPr>
        <p:grpSpPr>
          <a:xfrm>
            <a:off x="3111126" y="7776939"/>
            <a:ext cx="11575456" cy="1307346"/>
            <a:chOff x="2241417" y="3260863"/>
            <a:chExt cx="5773703" cy="478510"/>
          </a:xfrm>
        </p:grpSpPr>
        <p:sp>
          <p:nvSpPr>
            <p:cNvPr id="946" name="Google Shape;946;p32"/>
            <p:cNvSpPr/>
            <p:nvPr/>
          </p:nvSpPr>
          <p:spPr>
            <a:xfrm>
              <a:off x="2241417" y="3260863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3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 4</a:t>
              </a:r>
              <a:endParaRPr>
                <a:solidFill>
                  <a:srgbClr val="000000"/>
                </a:solidFill>
              </a:endParaRPr>
            </a:p>
          </p:txBody>
        </p:sp>
        <p:sp>
          <p:nvSpPr>
            <p:cNvPr id="947" name="Google Shape;947;p32"/>
            <p:cNvSpPr/>
            <p:nvPr/>
          </p:nvSpPr>
          <p:spPr>
            <a:xfrm>
              <a:off x="4113320" y="3260873"/>
              <a:ext cx="3901800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R="0" lvl="0" algn="ctr"/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Matematika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fizika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kimyo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biologiya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geografiya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iqtisod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siyosat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jamiyatshunoslik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kabi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fanlarni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o’zlashtirishda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til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omilini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 his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qiladi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itchFamily="34" charset="0"/>
                  <a:ea typeface="Times New Roman" panose="02020603050405020304" pitchFamily="18" charset="0"/>
                  <a:cs typeface="Arial" pitchFamily="34" charset="0"/>
                </a:rPr>
                <a:t>;</a:t>
              </a:r>
              <a:endParaRPr lang="ru-RU" sz="2400" dirty="0">
                <a:effectLst/>
                <a:latin typeface="Arial" pitchFamily="34" charset="0"/>
                <a:ea typeface="Times New Roman" panose="02020603050405020304" pitchFamily="18" charset="0"/>
                <a:cs typeface="Arial" pitchFamily="34" charset="0"/>
              </a:endParaRPr>
            </a:p>
          </p:txBody>
        </p:sp>
        <p:cxnSp>
          <p:nvCxnSpPr>
            <p:cNvPr id="948" name="Google Shape;948;p32"/>
            <p:cNvCxnSpPr>
              <a:stCxn id="946" idx="3"/>
              <a:endCxn id="947" idx="1"/>
            </p:cNvCxnSpPr>
            <p:nvPr/>
          </p:nvCxnSpPr>
          <p:spPr>
            <a:xfrm>
              <a:off x="3602517" y="3500113"/>
              <a:ext cx="5109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pic>
        <p:nvPicPr>
          <p:cNvPr id="27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0" name="Picture 2" descr="Руки прочь от началки и чтения! — Prepod.uz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357368" y="2232323"/>
            <a:ext cx="3253585" cy="42399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6" name="Google Shape;944;p32">
            <a:extLst>
              <a:ext uri="{FF2B5EF4-FFF2-40B4-BE49-F238E27FC236}">
                <a16:creationId xmlns:a16="http://schemas.microsoft.com/office/drawing/2014/main" id="{49BC64CB-10C3-50AD-C23F-B7FBD5C690CD}"/>
              </a:ext>
            </a:extLst>
          </p:cNvPr>
          <p:cNvGrpSpPr/>
          <p:nvPr/>
        </p:nvGrpSpPr>
        <p:grpSpPr>
          <a:xfrm>
            <a:off x="3975222" y="9349913"/>
            <a:ext cx="14020679" cy="1307346"/>
            <a:chOff x="2241417" y="3260863"/>
            <a:chExt cx="6993352" cy="478510"/>
          </a:xfrm>
        </p:grpSpPr>
        <p:sp>
          <p:nvSpPr>
            <p:cNvPr id="7" name="Google Shape;946;p32">
              <a:extLst>
                <a:ext uri="{FF2B5EF4-FFF2-40B4-BE49-F238E27FC236}">
                  <a16:creationId xmlns:a16="http://schemas.microsoft.com/office/drawing/2014/main" id="{F353E001-5E00-E67D-A24E-8323BFA047EF}"/>
                </a:ext>
              </a:extLst>
            </p:cNvPr>
            <p:cNvSpPr/>
            <p:nvPr/>
          </p:nvSpPr>
          <p:spPr>
            <a:xfrm>
              <a:off x="2241417" y="3260863"/>
              <a:ext cx="1361100" cy="478500"/>
            </a:xfrm>
            <a:prstGeom prst="roundRect">
              <a:avLst>
                <a:gd name="adj" fmla="val 50000"/>
              </a:avLst>
            </a:prstGeom>
            <a:solidFill>
              <a:srgbClr val="E5393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" sz="3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 5</a:t>
              </a:r>
              <a:endParaRPr dirty="0">
                <a:solidFill>
                  <a:srgbClr val="000000"/>
                </a:solidFill>
              </a:endParaRPr>
            </a:p>
          </p:txBody>
        </p:sp>
        <p:sp>
          <p:nvSpPr>
            <p:cNvPr id="8" name="Google Shape;947;p32">
              <a:extLst>
                <a:ext uri="{FF2B5EF4-FFF2-40B4-BE49-F238E27FC236}">
                  <a16:creationId xmlns:a16="http://schemas.microsoft.com/office/drawing/2014/main" id="{AE04EC6C-8D27-8F2E-F0F1-AF0488DA00C2}"/>
                </a:ext>
              </a:extLst>
            </p:cNvPr>
            <p:cNvSpPr/>
            <p:nvPr/>
          </p:nvSpPr>
          <p:spPr>
            <a:xfrm>
              <a:off x="4113320" y="3260873"/>
              <a:ext cx="5121449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>
              <a:noFill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marR="0" lvl="0"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Kelajakda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muayyan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soha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mataxassisiga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aylanganida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maktabda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olgan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bilimlari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evaziga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o‘zbek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tilida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ish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yuritishga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nutq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so‘zlashga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taqdimot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o‘tkazish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yoki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maqola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yozishga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qiynalmaydi</a:t>
              </a:r>
              <a:r>
                <a:rPr lang="en-US" sz="2400" b="1" dirty="0">
                  <a:solidFill>
                    <a:srgbClr val="31313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.</a:t>
              </a:r>
              <a:endParaRPr lang="ru-RU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cxnSp>
          <p:nvCxnSpPr>
            <p:cNvPr id="9" name="Google Shape;948;p32">
              <a:extLst>
                <a:ext uri="{FF2B5EF4-FFF2-40B4-BE49-F238E27FC236}">
                  <a16:creationId xmlns:a16="http://schemas.microsoft.com/office/drawing/2014/main" id="{B3B5212C-303A-0FDD-D4BB-070E3C0DB7B4}"/>
                </a:ext>
              </a:extLst>
            </p:cNvPr>
            <p:cNvCxnSpPr>
              <a:cxnSpLocks/>
              <a:stCxn id="7" idx="3"/>
              <a:endCxn id="8" idx="1"/>
            </p:cNvCxnSpPr>
            <p:nvPr/>
          </p:nvCxnSpPr>
          <p:spPr>
            <a:xfrm>
              <a:off x="3602517" y="3500113"/>
              <a:ext cx="510803" cy="1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</p:grpSp>
      <p:sp>
        <p:nvSpPr>
          <p:cNvPr id="14" name="Google Shape;940;p32">
            <a:extLst>
              <a:ext uri="{FF2B5EF4-FFF2-40B4-BE49-F238E27FC236}">
                <a16:creationId xmlns:a16="http://schemas.microsoft.com/office/drawing/2014/main" id="{5563192C-A9AA-B725-4C40-EB85CC524260}"/>
              </a:ext>
            </a:extLst>
          </p:cNvPr>
          <p:cNvSpPr/>
          <p:nvPr/>
        </p:nvSpPr>
        <p:spPr>
          <a:xfrm>
            <a:off x="2842538" y="8717597"/>
            <a:ext cx="898828" cy="1507614"/>
          </a:xfrm>
          <a:custGeom>
            <a:avLst/>
            <a:gdLst/>
            <a:ahLst/>
            <a:cxnLst/>
            <a:rect l="l" t="t" r="r" b="b"/>
            <a:pathLst>
              <a:path w="17933" h="22072" extrusionOk="0">
                <a:moveTo>
                  <a:pt x="6109" y="0"/>
                </a:moveTo>
                <a:lnTo>
                  <a:pt x="0" y="0"/>
                </a:lnTo>
                <a:lnTo>
                  <a:pt x="0" y="22072"/>
                </a:lnTo>
                <a:lnTo>
                  <a:pt x="17933" y="22072"/>
                </a:lnTo>
              </a:path>
            </a:pathLst>
          </a:custGeom>
          <a:noFill/>
          <a:ln w="9525" cap="flat" cmpd="sng">
            <a:solidFill>
              <a:schemeClr val="accent4"/>
            </a:solidFill>
            <a:prstDash val="solid"/>
            <a:round/>
            <a:headEnd type="none" w="med" len="med"/>
            <a:tailEnd type="oval" w="med" len="med"/>
          </a:ln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1" name="Google Shape;1081;p36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487628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sz="5000" b="1" dirty="0">
                <a:latin typeface="Arial" panose="020B0604020202020204" pitchFamily="34" charset="0"/>
                <a:cs typeface="Arial" panose="020B0604020202020204" pitchFamily="34" charset="0"/>
              </a:rPr>
              <a:t>Milliy o‘quv dasturida 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adabiy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5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0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asoslari</a:t>
            </a:r>
            <a:endParaRPr sz="5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oogle Shape;1082;p36"/>
          <p:cNvGrpSpPr/>
          <p:nvPr/>
        </p:nvGrpSpPr>
        <p:grpSpPr>
          <a:xfrm>
            <a:off x="6279648" y="3776099"/>
            <a:ext cx="2242895" cy="1940415"/>
            <a:chOff x="3190788" y="1882442"/>
            <a:chExt cx="1139650" cy="924007"/>
          </a:xfrm>
        </p:grpSpPr>
        <p:sp>
          <p:nvSpPr>
            <p:cNvPr id="1083" name="Google Shape;1083;p36"/>
            <p:cNvSpPr/>
            <p:nvPr/>
          </p:nvSpPr>
          <p:spPr>
            <a:xfrm>
              <a:off x="3190788" y="1882442"/>
              <a:ext cx="1139650" cy="924007"/>
            </a:xfrm>
            <a:custGeom>
              <a:avLst/>
              <a:gdLst/>
              <a:ahLst/>
              <a:cxnLst/>
              <a:rect l="l" t="t" r="r" b="b"/>
              <a:pathLst>
                <a:path w="51031" h="41375" extrusionOk="0">
                  <a:moveTo>
                    <a:pt x="11942" y="1"/>
                  </a:moveTo>
                  <a:lnTo>
                    <a:pt x="0" y="20682"/>
                  </a:lnTo>
                  <a:lnTo>
                    <a:pt x="11942" y="41375"/>
                  </a:lnTo>
                  <a:lnTo>
                    <a:pt x="35826" y="41375"/>
                  </a:lnTo>
                  <a:lnTo>
                    <a:pt x="38267" y="37112"/>
                  </a:lnTo>
                  <a:lnTo>
                    <a:pt x="51030" y="36731"/>
                  </a:lnTo>
                  <a:lnTo>
                    <a:pt x="44553" y="26218"/>
                  </a:lnTo>
                  <a:lnTo>
                    <a:pt x="47768" y="20670"/>
                  </a:lnTo>
                  <a:lnTo>
                    <a:pt x="3582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4" name="Google Shape;1084;p36"/>
            <p:cNvSpPr/>
            <p:nvPr/>
          </p:nvSpPr>
          <p:spPr>
            <a:xfrm>
              <a:off x="3288621" y="196645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" name="Google Shape;1085;p36"/>
          <p:cNvGrpSpPr/>
          <p:nvPr/>
        </p:nvGrpSpPr>
        <p:grpSpPr>
          <a:xfrm>
            <a:off x="6279648" y="5828023"/>
            <a:ext cx="2242895" cy="1940463"/>
            <a:chOff x="3190788" y="2859549"/>
            <a:chExt cx="1139650" cy="924030"/>
          </a:xfrm>
        </p:grpSpPr>
        <p:sp>
          <p:nvSpPr>
            <p:cNvPr id="1086" name="Google Shape;1086;p36"/>
            <p:cNvSpPr/>
            <p:nvPr/>
          </p:nvSpPr>
          <p:spPr>
            <a:xfrm>
              <a:off x="3190788" y="2859549"/>
              <a:ext cx="1139650" cy="924030"/>
            </a:xfrm>
            <a:custGeom>
              <a:avLst/>
              <a:gdLst/>
              <a:ahLst/>
              <a:cxnLst/>
              <a:rect l="l" t="t" r="r" b="b"/>
              <a:pathLst>
                <a:path w="51031" h="41376" extrusionOk="0">
                  <a:moveTo>
                    <a:pt x="11942" y="1"/>
                  </a:moveTo>
                  <a:lnTo>
                    <a:pt x="0" y="20682"/>
                  </a:lnTo>
                  <a:lnTo>
                    <a:pt x="11942" y="41375"/>
                  </a:lnTo>
                  <a:lnTo>
                    <a:pt x="35826" y="41375"/>
                  </a:lnTo>
                  <a:lnTo>
                    <a:pt x="47768" y="20706"/>
                  </a:lnTo>
                  <a:lnTo>
                    <a:pt x="44553" y="15146"/>
                  </a:lnTo>
                  <a:lnTo>
                    <a:pt x="51030" y="4644"/>
                  </a:lnTo>
                  <a:lnTo>
                    <a:pt x="38267" y="4263"/>
                  </a:lnTo>
                  <a:lnTo>
                    <a:pt x="35826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7" name="Google Shape;1087;p36"/>
            <p:cNvSpPr/>
            <p:nvPr/>
          </p:nvSpPr>
          <p:spPr>
            <a:xfrm>
              <a:off x="3288621" y="294516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" name="Google Shape;1088;p36"/>
          <p:cNvGrpSpPr/>
          <p:nvPr/>
        </p:nvGrpSpPr>
        <p:grpSpPr>
          <a:xfrm>
            <a:off x="9473646" y="3776099"/>
            <a:ext cx="2242895" cy="1940415"/>
            <a:chOff x="4813709" y="1882442"/>
            <a:chExt cx="1139650" cy="924007"/>
          </a:xfrm>
        </p:grpSpPr>
        <p:sp>
          <p:nvSpPr>
            <p:cNvPr id="1089" name="Google Shape;1089;p36"/>
            <p:cNvSpPr/>
            <p:nvPr/>
          </p:nvSpPr>
          <p:spPr>
            <a:xfrm>
              <a:off x="4813709" y="1882442"/>
              <a:ext cx="1139650" cy="924007"/>
            </a:xfrm>
            <a:custGeom>
              <a:avLst/>
              <a:gdLst/>
              <a:ahLst/>
              <a:cxnLst/>
              <a:rect l="l" t="t" r="r" b="b"/>
              <a:pathLst>
                <a:path w="51031" h="41375" extrusionOk="0">
                  <a:moveTo>
                    <a:pt x="15205" y="1"/>
                  </a:moveTo>
                  <a:lnTo>
                    <a:pt x="3263" y="20670"/>
                  </a:lnTo>
                  <a:lnTo>
                    <a:pt x="6478" y="26230"/>
                  </a:lnTo>
                  <a:lnTo>
                    <a:pt x="1" y="36731"/>
                  </a:lnTo>
                  <a:lnTo>
                    <a:pt x="12764" y="37124"/>
                  </a:lnTo>
                  <a:lnTo>
                    <a:pt x="15205" y="41375"/>
                  </a:lnTo>
                  <a:lnTo>
                    <a:pt x="39089" y="41375"/>
                  </a:lnTo>
                  <a:lnTo>
                    <a:pt x="51031" y="20682"/>
                  </a:lnTo>
                  <a:lnTo>
                    <a:pt x="39089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0" name="Google Shape;1090;p36"/>
            <p:cNvSpPr/>
            <p:nvPr/>
          </p:nvSpPr>
          <p:spPr>
            <a:xfrm>
              <a:off x="4984409" y="196645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5" name="Google Shape;1091;p36"/>
          <p:cNvGrpSpPr/>
          <p:nvPr/>
        </p:nvGrpSpPr>
        <p:grpSpPr>
          <a:xfrm>
            <a:off x="9473646" y="5828023"/>
            <a:ext cx="2242895" cy="1940463"/>
            <a:chOff x="4813709" y="2859549"/>
            <a:chExt cx="1139650" cy="924030"/>
          </a:xfrm>
        </p:grpSpPr>
        <p:sp>
          <p:nvSpPr>
            <p:cNvPr id="1092" name="Google Shape;1092;p36"/>
            <p:cNvSpPr/>
            <p:nvPr/>
          </p:nvSpPr>
          <p:spPr>
            <a:xfrm>
              <a:off x="4813709" y="2859549"/>
              <a:ext cx="1139650" cy="924030"/>
            </a:xfrm>
            <a:custGeom>
              <a:avLst/>
              <a:gdLst/>
              <a:ahLst/>
              <a:cxnLst/>
              <a:rect l="l" t="t" r="r" b="b"/>
              <a:pathLst>
                <a:path w="51031" h="41376" extrusionOk="0">
                  <a:moveTo>
                    <a:pt x="15205" y="1"/>
                  </a:moveTo>
                  <a:lnTo>
                    <a:pt x="12764" y="4263"/>
                  </a:lnTo>
                  <a:lnTo>
                    <a:pt x="1" y="4632"/>
                  </a:lnTo>
                  <a:lnTo>
                    <a:pt x="6478" y="15146"/>
                  </a:lnTo>
                  <a:lnTo>
                    <a:pt x="3263" y="20706"/>
                  </a:lnTo>
                  <a:lnTo>
                    <a:pt x="15205" y="41375"/>
                  </a:lnTo>
                  <a:lnTo>
                    <a:pt x="39089" y="41375"/>
                  </a:lnTo>
                  <a:lnTo>
                    <a:pt x="51031" y="20682"/>
                  </a:lnTo>
                  <a:lnTo>
                    <a:pt x="39089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3" name="Google Shape;1093;p36"/>
            <p:cNvSpPr/>
            <p:nvPr/>
          </p:nvSpPr>
          <p:spPr>
            <a:xfrm>
              <a:off x="4984409" y="294516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6" name="Google Shape;1094;p36"/>
          <p:cNvGrpSpPr/>
          <p:nvPr/>
        </p:nvGrpSpPr>
        <p:grpSpPr>
          <a:xfrm>
            <a:off x="7948352" y="2735904"/>
            <a:ext cx="2099480" cy="2456343"/>
            <a:chOff x="4038682" y="1387111"/>
            <a:chExt cx="1066779" cy="1169687"/>
          </a:xfrm>
        </p:grpSpPr>
        <p:sp>
          <p:nvSpPr>
            <p:cNvPr id="1095" name="Google Shape;1095;p36"/>
            <p:cNvSpPr/>
            <p:nvPr/>
          </p:nvSpPr>
          <p:spPr>
            <a:xfrm>
              <a:off x="4038682" y="1387111"/>
              <a:ext cx="1066779" cy="1169687"/>
            </a:xfrm>
            <a:custGeom>
              <a:avLst/>
              <a:gdLst/>
              <a:ahLst/>
              <a:cxnLst/>
              <a:rect l="l" t="t" r="r" b="b"/>
              <a:pathLst>
                <a:path w="47768" h="52376" extrusionOk="0">
                  <a:moveTo>
                    <a:pt x="11942" y="0"/>
                  </a:moveTo>
                  <a:lnTo>
                    <a:pt x="0" y="20622"/>
                  </a:lnTo>
                  <a:lnTo>
                    <a:pt x="11942" y="41232"/>
                  </a:lnTo>
                  <a:lnTo>
                    <a:pt x="17455" y="41232"/>
                  </a:lnTo>
                  <a:lnTo>
                    <a:pt x="23884" y="52376"/>
                  </a:lnTo>
                  <a:lnTo>
                    <a:pt x="30325" y="41232"/>
                  </a:lnTo>
                  <a:lnTo>
                    <a:pt x="35826" y="41232"/>
                  </a:lnTo>
                  <a:lnTo>
                    <a:pt x="47768" y="20622"/>
                  </a:lnTo>
                  <a:lnTo>
                    <a:pt x="35826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6" name="Google Shape;1096;p36"/>
            <p:cNvSpPr/>
            <p:nvPr/>
          </p:nvSpPr>
          <p:spPr>
            <a:xfrm>
              <a:off x="4136515" y="1470318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96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96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7" name="Google Shape;1097;p36"/>
          <p:cNvGrpSpPr/>
          <p:nvPr/>
        </p:nvGrpSpPr>
        <p:grpSpPr>
          <a:xfrm>
            <a:off x="7948352" y="6352321"/>
            <a:ext cx="2099480" cy="2455826"/>
            <a:chOff x="4038682" y="3109214"/>
            <a:chExt cx="1066779" cy="1169441"/>
          </a:xfrm>
        </p:grpSpPr>
        <p:sp>
          <p:nvSpPr>
            <p:cNvPr id="1098" name="Google Shape;1098;p36"/>
            <p:cNvSpPr/>
            <p:nvPr/>
          </p:nvSpPr>
          <p:spPr>
            <a:xfrm>
              <a:off x="4038682" y="3109214"/>
              <a:ext cx="1066779" cy="1169441"/>
            </a:xfrm>
            <a:custGeom>
              <a:avLst/>
              <a:gdLst/>
              <a:ahLst/>
              <a:cxnLst/>
              <a:rect l="l" t="t" r="r" b="b"/>
              <a:pathLst>
                <a:path w="47768" h="52365" extrusionOk="0">
                  <a:moveTo>
                    <a:pt x="23884" y="1"/>
                  </a:moveTo>
                  <a:lnTo>
                    <a:pt x="17455" y="11145"/>
                  </a:lnTo>
                  <a:lnTo>
                    <a:pt x="11942" y="11145"/>
                  </a:lnTo>
                  <a:lnTo>
                    <a:pt x="0" y="31755"/>
                  </a:lnTo>
                  <a:lnTo>
                    <a:pt x="11942" y="52364"/>
                  </a:lnTo>
                  <a:lnTo>
                    <a:pt x="35826" y="52364"/>
                  </a:lnTo>
                  <a:lnTo>
                    <a:pt x="47768" y="31755"/>
                  </a:lnTo>
                  <a:lnTo>
                    <a:pt x="35826" y="11145"/>
                  </a:lnTo>
                  <a:lnTo>
                    <a:pt x="30325" y="11145"/>
                  </a:lnTo>
                  <a:lnTo>
                    <a:pt x="23884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9" name="Google Shape;1099;p36"/>
            <p:cNvSpPr/>
            <p:nvPr/>
          </p:nvSpPr>
          <p:spPr>
            <a:xfrm>
              <a:off x="4136515" y="3441303"/>
              <a:ext cx="871101" cy="754370"/>
            </a:xfrm>
            <a:custGeom>
              <a:avLst/>
              <a:gdLst/>
              <a:ahLst/>
              <a:cxnLst/>
              <a:rect l="l" t="t" r="r" b="b"/>
              <a:pathLst>
                <a:path w="39006" h="33779" extrusionOk="0">
                  <a:moveTo>
                    <a:pt x="9752" y="1"/>
                  </a:moveTo>
                  <a:lnTo>
                    <a:pt x="1" y="16884"/>
                  </a:lnTo>
                  <a:lnTo>
                    <a:pt x="9752" y="33779"/>
                  </a:lnTo>
                  <a:lnTo>
                    <a:pt x="29254" y="33779"/>
                  </a:lnTo>
                  <a:lnTo>
                    <a:pt x="39006" y="16884"/>
                  </a:lnTo>
                  <a:lnTo>
                    <a:pt x="2925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" name="Google Shape;1100;p36"/>
          <p:cNvGrpSpPr/>
          <p:nvPr/>
        </p:nvGrpSpPr>
        <p:grpSpPr>
          <a:xfrm>
            <a:off x="10327202" y="6433998"/>
            <a:ext cx="679125" cy="728475"/>
            <a:chOff x="6069423" y="2891892"/>
            <a:chExt cx="362321" cy="364231"/>
          </a:xfrm>
        </p:grpSpPr>
        <p:sp>
          <p:nvSpPr>
            <p:cNvPr id="1101" name="Google Shape;1101;p36"/>
            <p:cNvSpPr/>
            <p:nvPr/>
          </p:nvSpPr>
          <p:spPr>
            <a:xfrm>
              <a:off x="6069423" y="2891892"/>
              <a:ext cx="278958" cy="278958"/>
            </a:xfrm>
            <a:custGeom>
              <a:avLst/>
              <a:gdLst/>
              <a:ahLst/>
              <a:cxnLst/>
              <a:rect l="l" t="t" r="r" b="b"/>
              <a:pathLst>
                <a:path w="8764" h="8764" extrusionOk="0">
                  <a:moveTo>
                    <a:pt x="4120" y="1"/>
                  </a:moveTo>
                  <a:cubicBezTo>
                    <a:pt x="3858" y="1"/>
                    <a:pt x="3632" y="203"/>
                    <a:pt x="3572" y="453"/>
                  </a:cubicBezTo>
                  <a:lnTo>
                    <a:pt x="3406" y="1299"/>
                  </a:lnTo>
                  <a:cubicBezTo>
                    <a:pt x="3227" y="1358"/>
                    <a:pt x="3060" y="1418"/>
                    <a:pt x="2906" y="1513"/>
                  </a:cubicBezTo>
                  <a:lnTo>
                    <a:pt x="2191" y="1037"/>
                  </a:lnTo>
                  <a:cubicBezTo>
                    <a:pt x="2096" y="971"/>
                    <a:pt x="1987" y="940"/>
                    <a:pt x="1879" y="940"/>
                  </a:cubicBezTo>
                  <a:cubicBezTo>
                    <a:pt x="1732" y="940"/>
                    <a:pt x="1587" y="998"/>
                    <a:pt x="1477" y="1108"/>
                  </a:cubicBezTo>
                  <a:lnTo>
                    <a:pt x="1096" y="1477"/>
                  </a:lnTo>
                  <a:cubicBezTo>
                    <a:pt x="905" y="1668"/>
                    <a:pt x="882" y="1965"/>
                    <a:pt x="1024" y="2191"/>
                  </a:cubicBezTo>
                  <a:lnTo>
                    <a:pt x="1501" y="2906"/>
                  </a:lnTo>
                  <a:cubicBezTo>
                    <a:pt x="1417" y="3073"/>
                    <a:pt x="1358" y="3239"/>
                    <a:pt x="1298" y="3406"/>
                  </a:cubicBezTo>
                  <a:lnTo>
                    <a:pt x="441" y="3573"/>
                  </a:lnTo>
                  <a:cubicBezTo>
                    <a:pt x="179" y="3632"/>
                    <a:pt x="0" y="3858"/>
                    <a:pt x="0" y="4132"/>
                  </a:cubicBezTo>
                  <a:lnTo>
                    <a:pt x="0" y="4644"/>
                  </a:lnTo>
                  <a:cubicBezTo>
                    <a:pt x="0" y="4918"/>
                    <a:pt x="191" y="5132"/>
                    <a:pt x="441" y="5204"/>
                  </a:cubicBezTo>
                  <a:lnTo>
                    <a:pt x="1298" y="5359"/>
                  </a:lnTo>
                  <a:cubicBezTo>
                    <a:pt x="1358" y="5537"/>
                    <a:pt x="1417" y="5704"/>
                    <a:pt x="1501" y="5871"/>
                  </a:cubicBezTo>
                  <a:lnTo>
                    <a:pt x="1024" y="6585"/>
                  </a:lnTo>
                  <a:cubicBezTo>
                    <a:pt x="882" y="6811"/>
                    <a:pt x="905" y="7109"/>
                    <a:pt x="1096" y="7299"/>
                  </a:cubicBezTo>
                  <a:lnTo>
                    <a:pt x="1477" y="7668"/>
                  </a:lnTo>
                  <a:cubicBezTo>
                    <a:pt x="1587" y="7778"/>
                    <a:pt x="1732" y="7837"/>
                    <a:pt x="1879" y="7837"/>
                  </a:cubicBezTo>
                  <a:cubicBezTo>
                    <a:pt x="1987" y="7837"/>
                    <a:pt x="2096" y="7805"/>
                    <a:pt x="2191" y="7740"/>
                  </a:cubicBezTo>
                  <a:lnTo>
                    <a:pt x="2906" y="7264"/>
                  </a:lnTo>
                  <a:cubicBezTo>
                    <a:pt x="3060" y="7359"/>
                    <a:pt x="3227" y="7418"/>
                    <a:pt x="3406" y="7478"/>
                  </a:cubicBezTo>
                  <a:lnTo>
                    <a:pt x="3572" y="8323"/>
                  </a:lnTo>
                  <a:cubicBezTo>
                    <a:pt x="3632" y="8585"/>
                    <a:pt x="3858" y="8764"/>
                    <a:pt x="4120" y="8764"/>
                  </a:cubicBezTo>
                  <a:lnTo>
                    <a:pt x="4644" y="8764"/>
                  </a:lnTo>
                  <a:cubicBezTo>
                    <a:pt x="4906" y="8764"/>
                    <a:pt x="5132" y="8573"/>
                    <a:pt x="5192" y="8323"/>
                  </a:cubicBezTo>
                  <a:lnTo>
                    <a:pt x="5358" y="7478"/>
                  </a:lnTo>
                  <a:cubicBezTo>
                    <a:pt x="5489" y="7430"/>
                    <a:pt x="5620" y="7371"/>
                    <a:pt x="5763" y="7311"/>
                  </a:cubicBezTo>
                  <a:cubicBezTo>
                    <a:pt x="5846" y="7299"/>
                    <a:pt x="5894" y="7192"/>
                    <a:pt x="5846" y="7109"/>
                  </a:cubicBezTo>
                  <a:cubicBezTo>
                    <a:pt x="5812" y="7039"/>
                    <a:pt x="5751" y="6995"/>
                    <a:pt x="5684" y="6995"/>
                  </a:cubicBezTo>
                  <a:cubicBezTo>
                    <a:pt x="5659" y="6995"/>
                    <a:pt x="5634" y="7001"/>
                    <a:pt x="5608" y="7014"/>
                  </a:cubicBezTo>
                  <a:cubicBezTo>
                    <a:pt x="5465" y="7085"/>
                    <a:pt x="5311" y="7144"/>
                    <a:pt x="5144" y="7180"/>
                  </a:cubicBezTo>
                  <a:cubicBezTo>
                    <a:pt x="5084" y="7192"/>
                    <a:pt x="5025" y="7252"/>
                    <a:pt x="5013" y="7311"/>
                  </a:cubicBezTo>
                  <a:lnTo>
                    <a:pt x="4823" y="8264"/>
                  </a:lnTo>
                  <a:cubicBezTo>
                    <a:pt x="4811" y="8347"/>
                    <a:pt x="4715" y="8430"/>
                    <a:pt x="4632" y="8430"/>
                  </a:cubicBezTo>
                  <a:lnTo>
                    <a:pt x="4108" y="8430"/>
                  </a:lnTo>
                  <a:cubicBezTo>
                    <a:pt x="4013" y="8430"/>
                    <a:pt x="3930" y="8347"/>
                    <a:pt x="3918" y="8264"/>
                  </a:cubicBezTo>
                  <a:lnTo>
                    <a:pt x="3715" y="7311"/>
                  </a:lnTo>
                  <a:cubicBezTo>
                    <a:pt x="3703" y="7252"/>
                    <a:pt x="3656" y="7192"/>
                    <a:pt x="3584" y="7180"/>
                  </a:cubicBezTo>
                  <a:cubicBezTo>
                    <a:pt x="3358" y="7121"/>
                    <a:pt x="3156" y="7025"/>
                    <a:pt x="2965" y="6906"/>
                  </a:cubicBezTo>
                  <a:cubicBezTo>
                    <a:pt x="2935" y="6894"/>
                    <a:pt x="2900" y="6888"/>
                    <a:pt x="2864" y="6888"/>
                  </a:cubicBezTo>
                  <a:cubicBezTo>
                    <a:pt x="2828" y="6888"/>
                    <a:pt x="2792" y="6894"/>
                    <a:pt x="2763" y="6906"/>
                  </a:cubicBezTo>
                  <a:lnTo>
                    <a:pt x="1965" y="7442"/>
                  </a:lnTo>
                  <a:cubicBezTo>
                    <a:pt x="1934" y="7468"/>
                    <a:pt x="1894" y="7480"/>
                    <a:pt x="1854" y="7480"/>
                  </a:cubicBezTo>
                  <a:cubicBezTo>
                    <a:pt x="1802" y="7480"/>
                    <a:pt x="1749" y="7459"/>
                    <a:pt x="1715" y="7418"/>
                  </a:cubicBezTo>
                  <a:lnTo>
                    <a:pt x="1334" y="7049"/>
                  </a:lnTo>
                  <a:cubicBezTo>
                    <a:pt x="1263" y="6966"/>
                    <a:pt x="1263" y="6859"/>
                    <a:pt x="1310" y="6787"/>
                  </a:cubicBezTo>
                  <a:lnTo>
                    <a:pt x="1846" y="5990"/>
                  </a:lnTo>
                  <a:cubicBezTo>
                    <a:pt x="1882" y="5930"/>
                    <a:pt x="1882" y="5859"/>
                    <a:pt x="1846" y="5799"/>
                  </a:cubicBezTo>
                  <a:cubicBezTo>
                    <a:pt x="1727" y="5597"/>
                    <a:pt x="1655" y="5382"/>
                    <a:pt x="1572" y="5168"/>
                  </a:cubicBezTo>
                  <a:cubicBezTo>
                    <a:pt x="1560" y="5109"/>
                    <a:pt x="1501" y="5049"/>
                    <a:pt x="1441" y="5037"/>
                  </a:cubicBezTo>
                  <a:lnTo>
                    <a:pt x="489" y="4847"/>
                  </a:lnTo>
                  <a:cubicBezTo>
                    <a:pt x="393" y="4823"/>
                    <a:pt x="322" y="4739"/>
                    <a:pt x="322" y="4644"/>
                  </a:cubicBezTo>
                  <a:lnTo>
                    <a:pt x="322" y="4132"/>
                  </a:lnTo>
                  <a:cubicBezTo>
                    <a:pt x="322" y="4037"/>
                    <a:pt x="393" y="3954"/>
                    <a:pt x="489" y="3930"/>
                  </a:cubicBezTo>
                  <a:lnTo>
                    <a:pt x="1441" y="3739"/>
                  </a:lnTo>
                  <a:cubicBezTo>
                    <a:pt x="1501" y="3727"/>
                    <a:pt x="1560" y="3680"/>
                    <a:pt x="1572" y="3608"/>
                  </a:cubicBezTo>
                  <a:cubicBezTo>
                    <a:pt x="1632" y="3382"/>
                    <a:pt x="1727" y="3180"/>
                    <a:pt x="1846" y="2977"/>
                  </a:cubicBezTo>
                  <a:cubicBezTo>
                    <a:pt x="1870" y="2918"/>
                    <a:pt x="1870" y="2846"/>
                    <a:pt x="1846" y="2787"/>
                  </a:cubicBezTo>
                  <a:lnTo>
                    <a:pt x="1310" y="1989"/>
                  </a:lnTo>
                  <a:cubicBezTo>
                    <a:pt x="1251" y="1906"/>
                    <a:pt x="1263" y="1787"/>
                    <a:pt x="1334" y="1727"/>
                  </a:cubicBezTo>
                  <a:lnTo>
                    <a:pt x="1715" y="1358"/>
                  </a:lnTo>
                  <a:cubicBezTo>
                    <a:pt x="1754" y="1319"/>
                    <a:pt x="1804" y="1301"/>
                    <a:pt x="1854" y="1301"/>
                  </a:cubicBezTo>
                  <a:cubicBezTo>
                    <a:pt x="1894" y="1301"/>
                    <a:pt x="1933" y="1313"/>
                    <a:pt x="1965" y="1334"/>
                  </a:cubicBezTo>
                  <a:lnTo>
                    <a:pt x="2763" y="1870"/>
                  </a:lnTo>
                  <a:cubicBezTo>
                    <a:pt x="2792" y="1888"/>
                    <a:pt x="2828" y="1897"/>
                    <a:pt x="2864" y="1897"/>
                  </a:cubicBezTo>
                  <a:cubicBezTo>
                    <a:pt x="2900" y="1897"/>
                    <a:pt x="2935" y="1888"/>
                    <a:pt x="2965" y="1870"/>
                  </a:cubicBezTo>
                  <a:cubicBezTo>
                    <a:pt x="3156" y="1751"/>
                    <a:pt x="3382" y="1668"/>
                    <a:pt x="3584" y="1596"/>
                  </a:cubicBezTo>
                  <a:cubicBezTo>
                    <a:pt x="3644" y="1584"/>
                    <a:pt x="3703" y="1525"/>
                    <a:pt x="3715" y="1465"/>
                  </a:cubicBezTo>
                  <a:lnTo>
                    <a:pt x="3918" y="513"/>
                  </a:lnTo>
                  <a:cubicBezTo>
                    <a:pt x="3930" y="417"/>
                    <a:pt x="4013" y="346"/>
                    <a:pt x="4108" y="346"/>
                  </a:cubicBezTo>
                  <a:lnTo>
                    <a:pt x="4632" y="346"/>
                  </a:lnTo>
                  <a:cubicBezTo>
                    <a:pt x="4715" y="346"/>
                    <a:pt x="4811" y="417"/>
                    <a:pt x="4823" y="513"/>
                  </a:cubicBezTo>
                  <a:lnTo>
                    <a:pt x="5013" y="1465"/>
                  </a:lnTo>
                  <a:cubicBezTo>
                    <a:pt x="5025" y="1525"/>
                    <a:pt x="5073" y="1584"/>
                    <a:pt x="5144" y="1596"/>
                  </a:cubicBezTo>
                  <a:cubicBezTo>
                    <a:pt x="5370" y="1656"/>
                    <a:pt x="5585" y="1751"/>
                    <a:pt x="5775" y="1870"/>
                  </a:cubicBezTo>
                  <a:cubicBezTo>
                    <a:pt x="5805" y="1882"/>
                    <a:pt x="5838" y="1888"/>
                    <a:pt x="5870" y="1888"/>
                  </a:cubicBezTo>
                  <a:cubicBezTo>
                    <a:pt x="5903" y="1888"/>
                    <a:pt x="5936" y="1882"/>
                    <a:pt x="5966" y="1870"/>
                  </a:cubicBezTo>
                  <a:lnTo>
                    <a:pt x="6775" y="1334"/>
                  </a:lnTo>
                  <a:cubicBezTo>
                    <a:pt x="6806" y="1309"/>
                    <a:pt x="6846" y="1296"/>
                    <a:pt x="6886" y="1296"/>
                  </a:cubicBezTo>
                  <a:cubicBezTo>
                    <a:pt x="6938" y="1296"/>
                    <a:pt x="6991" y="1317"/>
                    <a:pt x="7025" y="1358"/>
                  </a:cubicBezTo>
                  <a:lnTo>
                    <a:pt x="7394" y="1727"/>
                  </a:lnTo>
                  <a:cubicBezTo>
                    <a:pt x="7466" y="1810"/>
                    <a:pt x="7466" y="1906"/>
                    <a:pt x="7430" y="1989"/>
                  </a:cubicBezTo>
                  <a:lnTo>
                    <a:pt x="6894" y="2787"/>
                  </a:lnTo>
                  <a:cubicBezTo>
                    <a:pt x="6847" y="2846"/>
                    <a:pt x="6847" y="2918"/>
                    <a:pt x="6894" y="2977"/>
                  </a:cubicBezTo>
                  <a:cubicBezTo>
                    <a:pt x="7013" y="3180"/>
                    <a:pt x="7085" y="3394"/>
                    <a:pt x="7156" y="3608"/>
                  </a:cubicBezTo>
                  <a:cubicBezTo>
                    <a:pt x="7168" y="3668"/>
                    <a:pt x="7228" y="3727"/>
                    <a:pt x="7287" y="3739"/>
                  </a:cubicBezTo>
                  <a:lnTo>
                    <a:pt x="8240" y="3930"/>
                  </a:lnTo>
                  <a:cubicBezTo>
                    <a:pt x="8335" y="3954"/>
                    <a:pt x="8406" y="4037"/>
                    <a:pt x="8406" y="4132"/>
                  </a:cubicBezTo>
                  <a:lnTo>
                    <a:pt x="8406" y="4644"/>
                  </a:lnTo>
                  <a:cubicBezTo>
                    <a:pt x="8406" y="4739"/>
                    <a:pt x="8335" y="4823"/>
                    <a:pt x="8240" y="4847"/>
                  </a:cubicBezTo>
                  <a:lnTo>
                    <a:pt x="7287" y="5037"/>
                  </a:lnTo>
                  <a:cubicBezTo>
                    <a:pt x="7228" y="5049"/>
                    <a:pt x="7168" y="5097"/>
                    <a:pt x="7156" y="5168"/>
                  </a:cubicBezTo>
                  <a:cubicBezTo>
                    <a:pt x="7109" y="5335"/>
                    <a:pt x="7049" y="5478"/>
                    <a:pt x="6978" y="5632"/>
                  </a:cubicBezTo>
                  <a:cubicBezTo>
                    <a:pt x="6930" y="5716"/>
                    <a:pt x="6978" y="5823"/>
                    <a:pt x="7073" y="5871"/>
                  </a:cubicBezTo>
                  <a:cubicBezTo>
                    <a:pt x="7095" y="5883"/>
                    <a:pt x="7119" y="5889"/>
                    <a:pt x="7143" y="5889"/>
                  </a:cubicBezTo>
                  <a:cubicBezTo>
                    <a:pt x="7209" y="5889"/>
                    <a:pt x="7276" y="5845"/>
                    <a:pt x="7311" y="5775"/>
                  </a:cubicBezTo>
                  <a:cubicBezTo>
                    <a:pt x="7370" y="5644"/>
                    <a:pt x="7430" y="5513"/>
                    <a:pt x="7466" y="5359"/>
                  </a:cubicBezTo>
                  <a:lnTo>
                    <a:pt x="8323" y="5204"/>
                  </a:lnTo>
                  <a:cubicBezTo>
                    <a:pt x="8585" y="5144"/>
                    <a:pt x="8763" y="4918"/>
                    <a:pt x="8763" y="4644"/>
                  </a:cubicBezTo>
                  <a:lnTo>
                    <a:pt x="8763" y="4132"/>
                  </a:lnTo>
                  <a:cubicBezTo>
                    <a:pt x="8763" y="3858"/>
                    <a:pt x="8573" y="3632"/>
                    <a:pt x="8323" y="3573"/>
                  </a:cubicBezTo>
                  <a:lnTo>
                    <a:pt x="7466" y="3406"/>
                  </a:lnTo>
                  <a:cubicBezTo>
                    <a:pt x="7406" y="3227"/>
                    <a:pt x="7347" y="3073"/>
                    <a:pt x="7263" y="2906"/>
                  </a:cubicBezTo>
                  <a:lnTo>
                    <a:pt x="7740" y="2191"/>
                  </a:lnTo>
                  <a:cubicBezTo>
                    <a:pt x="7882" y="1965"/>
                    <a:pt x="7859" y="1668"/>
                    <a:pt x="7668" y="1477"/>
                  </a:cubicBezTo>
                  <a:lnTo>
                    <a:pt x="7287" y="1108"/>
                  </a:lnTo>
                  <a:cubicBezTo>
                    <a:pt x="7177" y="998"/>
                    <a:pt x="7032" y="940"/>
                    <a:pt x="6885" y="940"/>
                  </a:cubicBezTo>
                  <a:cubicBezTo>
                    <a:pt x="6777" y="940"/>
                    <a:pt x="6668" y="971"/>
                    <a:pt x="6573" y="1037"/>
                  </a:cubicBezTo>
                  <a:lnTo>
                    <a:pt x="5858" y="1513"/>
                  </a:lnTo>
                  <a:cubicBezTo>
                    <a:pt x="5704" y="1418"/>
                    <a:pt x="5537" y="1358"/>
                    <a:pt x="5358" y="1299"/>
                  </a:cubicBezTo>
                  <a:lnTo>
                    <a:pt x="5192" y="453"/>
                  </a:lnTo>
                  <a:cubicBezTo>
                    <a:pt x="5132" y="179"/>
                    <a:pt x="4906" y="1"/>
                    <a:pt x="4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2" name="Google Shape;1102;p36"/>
            <p:cNvSpPr/>
            <p:nvPr/>
          </p:nvSpPr>
          <p:spPr>
            <a:xfrm>
              <a:off x="6161507" y="2967679"/>
              <a:ext cx="111851" cy="97432"/>
            </a:xfrm>
            <a:custGeom>
              <a:avLst/>
              <a:gdLst/>
              <a:ahLst/>
              <a:cxnLst/>
              <a:rect l="l" t="t" r="r" b="b"/>
              <a:pathLst>
                <a:path w="3514" h="3061" extrusionOk="0">
                  <a:moveTo>
                    <a:pt x="1489" y="1"/>
                  </a:moveTo>
                  <a:cubicBezTo>
                    <a:pt x="965" y="1"/>
                    <a:pt x="465" y="215"/>
                    <a:pt x="84" y="584"/>
                  </a:cubicBezTo>
                  <a:cubicBezTo>
                    <a:pt x="1" y="656"/>
                    <a:pt x="1" y="763"/>
                    <a:pt x="84" y="834"/>
                  </a:cubicBezTo>
                  <a:cubicBezTo>
                    <a:pt x="120" y="870"/>
                    <a:pt x="164" y="888"/>
                    <a:pt x="209" y="888"/>
                  </a:cubicBezTo>
                  <a:cubicBezTo>
                    <a:pt x="254" y="888"/>
                    <a:pt x="298" y="870"/>
                    <a:pt x="334" y="834"/>
                  </a:cubicBezTo>
                  <a:cubicBezTo>
                    <a:pt x="644" y="537"/>
                    <a:pt x="1060" y="358"/>
                    <a:pt x="1489" y="358"/>
                  </a:cubicBezTo>
                  <a:cubicBezTo>
                    <a:pt x="2418" y="358"/>
                    <a:pt x="3168" y="1108"/>
                    <a:pt x="3168" y="2025"/>
                  </a:cubicBezTo>
                  <a:cubicBezTo>
                    <a:pt x="3168" y="2299"/>
                    <a:pt x="3096" y="2549"/>
                    <a:pt x="2989" y="2787"/>
                  </a:cubicBezTo>
                  <a:cubicBezTo>
                    <a:pt x="2930" y="2894"/>
                    <a:pt x="2953" y="2989"/>
                    <a:pt x="3049" y="3037"/>
                  </a:cubicBezTo>
                  <a:cubicBezTo>
                    <a:pt x="3073" y="3061"/>
                    <a:pt x="3108" y="3061"/>
                    <a:pt x="3132" y="3061"/>
                  </a:cubicBezTo>
                  <a:cubicBezTo>
                    <a:pt x="3192" y="3061"/>
                    <a:pt x="3263" y="3025"/>
                    <a:pt x="3299" y="2954"/>
                  </a:cubicBezTo>
                  <a:cubicBezTo>
                    <a:pt x="3442" y="2668"/>
                    <a:pt x="3513" y="2358"/>
                    <a:pt x="3513" y="2025"/>
                  </a:cubicBezTo>
                  <a:cubicBezTo>
                    <a:pt x="3513" y="906"/>
                    <a:pt x="2608" y="1"/>
                    <a:pt x="14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3" name="Google Shape;1103;p36"/>
            <p:cNvSpPr/>
            <p:nvPr/>
          </p:nvSpPr>
          <p:spPr>
            <a:xfrm>
              <a:off x="6144828" y="3007848"/>
              <a:ext cx="105389" cy="88742"/>
            </a:xfrm>
            <a:custGeom>
              <a:avLst/>
              <a:gdLst/>
              <a:ahLst/>
              <a:cxnLst/>
              <a:rect l="l" t="t" r="r" b="b"/>
              <a:pathLst>
                <a:path w="3311" h="2788" extrusionOk="0">
                  <a:moveTo>
                    <a:pt x="262" y="1"/>
                  </a:moveTo>
                  <a:cubicBezTo>
                    <a:pt x="194" y="1"/>
                    <a:pt x="124" y="44"/>
                    <a:pt x="96" y="108"/>
                  </a:cubicBezTo>
                  <a:cubicBezTo>
                    <a:pt x="25" y="323"/>
                    <a:pt x="1" y="549"/>
                    <a:pt x="1" y="763"/>
                  </a:cubicBezTo>
                  <a:cubicBezTo>
                    <a:pt x="1" y="1882"/>
                    <a:pt x="906" y="2787"/>
                    <a:pt x="2013" y="2787"/>
                  </a:cubicBezTo>
                  <a:cubicBezTo>
                    <a:pt x="2454" y="2787"/>
                    <a:pt x="2846" y="2656"/>
                    <a:pt x="3204" y="2406"/>
                  </a:cubicBezTo>
                  <a:cubicBezTo>
                    <a:pt x="3287" y="2347"/>
                    <a:pt x="3311" y="2239"/>
                    <a:pt x="3251" y="2156"/>
                  </a:cubicBezTo>
                  <a:cubicBezTo>
                    <a:pt x="3214" y="2104"/>
                    <a:pt x="3159" y="2075"/>
                    <a:pt x="3102" y="2075"/>
                  </a:cubicBezTo>
                  <a:cubicBezTo>
                    <a:pt x="3068" y="2075"/>
                    <a:pt x="3033" y="2086"/>
                    <a:pt x="3001" y="2108"/>
                  </a:cubicBezTo>
                  <a:cubicBezTo>
                    <a:pt x="2715" y="2311"/>
                    <a:pt x="2370" y="2418"/>
                    <a:pt x="2037" y="2418"/>
                  </a:cubicBezTo>
                  <a:cubicBezTo>
                    <a:pt x="1108" y="2418"/>
                    <a:pt x="370" y="1680"/>
                    <a:pt x="370" y="751"/>
                  </a:cubicBezTo>
                  <a:cubicBezTo>
                    <a:pt x="370" y="573"/>
                    <a:pt x="394" y="382"/>
                    <a:pt x="453" y="215"/>
                  </a:cubicBezTo>
                  <a:cubicBezTo>
                    <a:pt x="477" y="144"/>
                    <a:pt x="406" y="37"/>
                    <a:pt x="322" y="13"/>
                  </a:cubicBezTo>
                  <a:cubicBezTo>
                    <a:pt x="303" y="5"/>
                    <a:pt x="283" y="1"/>
                    <a:pt x="2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4" name="Google Shape;1104;p36"/>
            <p:cNvSpPr/>
            <p:nvPr/>
          </p:nvSpPr>
          <p:spPr>
            <a:xfrm>
              <a:off x="6245633" y="3069248"/>
              <a:ext cx="186110" cy="186874"/>
            </a:xfrm>
            <a:custGeom>
              <a:avLst/>
              <a:gdLst/>
              <a:ahLst/>
              <a:cxnLst/>
              <a:rect l="l" t="t" r="r" b="b"/>
              <a:pathLst>
                <a:path w="5847" h="5871" extrusionOk="0">
                  <a:moveTo>
                    <a:pt x="2751" y="1"/>
                  </a:moveTo>
                  <a:cubicBezTo>
                    <a:pt x="2549" y="1"/>
                    <a:pt x="2370" y="144"/>
                    <a:pt x="2335" y="346"/>
                  </a:cubicBezTo>
                  <a:lnTo>
                    <a:pt x="2227" y="858"/>
                  </a:lnTo>
                  <a:cubicBezTo>
                    <a:pt x="2144" y="894"/>
                    <a:pt x="2037" y="941"/>
                    <a:pt x="1965" y="977"/>
                  </a:cubicBezTo>
                  <a:lnTo>
                    <a:pt x="1513" y="680"/>
                  </a:lnTo>
                  <a:cubicBezTo>
                    <a:pt x="1449" y="631"/>
                    <a:pt x="1372" y="608"/>
                    <a:pt x="1293" y="608"/>
                  </a:cubicBezTo>
                  <a:cubicBezTo>
                    <a:pt x="1179" y="608"/>
                    <a:pt x="1061" y="655"/>
                    <a:pt x="977" y="739"/>
                  </a:cubicBezTo>
                  <a:lnTo>
                    <a:pt x="739" y="977"/>
                  </a:lnTo>
                  <a:cubicBezTo>
                    <a:pt x="596" y="1132"/>
                    <a:pt x="584" y="1346"/>
                    <a:pt x="680" y="1513"/>
                  </a:cubicBezTo>
                  <a:lnTo>
                    <a:pt x="977" y="1965"/>
                  </a:lnTo>
                  <a:cubicBezTo>
                    <a:pt x="918" y="2084"/>
                    <a:pt x="882" y="2215"/>
                    <a:pt x="834" y="2346"/>
                  </a:cubicBezTo>
                  <a:cubicBezTo>
                    <a:pt x="799" y="2442"/>
                    <a:pt x="858" y="2537"/>
                    <a:pt x="953" y="2573"/>
                  </a:cubicBezTo>
                  <a:cubicBezTo>
                    <a:pt x="968" y="2579"/>
                    <a:pt x="984" y="2582"/>
                    <a:pt x="1000" y="2582"/>
                  </a:cubicBezTo>
                  <a:cubicBezTo>
                    <a:pt x="1073" y="2582"/>
                    <a:pt x="1150" y="2522"/>
                    <a:pt x="1180" y="2454"/>
                  </a:cubicBezTo>
                  <a:cubicBezTo>
                    <a:pt x="1215" y="2323"/>
                    <a:pt x="1263" y="2192"/>
                    <a:pt x="1334" y="2049"/>
                  </a:cubicBezTo>
                  <a:cubicBezTo>
                    <a:pt x="1370" y="1989"/>
                    <a:pt x="1370" y="1918"/>
                    <a:pt x="1334" y="1858"/>
                  </a:cubicBezTo>
                  <a:lnTo>
                    <a:pt x="977" y="1322"/>
                  </a:lnTo>
                  <a:cubicBezTo>
                    <a:pt x="965" y="1287"/>
                    <a:pt x="965" y="1263"/>
                    <a:pt x="1001" y="1239"/>
                  </a:cubicBezTo>
                  <a:lnTo>
                    <a:pt x="1239" y="989"/>
                  </a:lnTo>
                  <a:cubicBezTo>
                    <a:pt x="1253" y="975"/>
                    <a:pt x="1271" y="969"/>
                    <a:pt x="1288" y="969"/>
                  </a:cubicBezTo>
                  <a:cubicBezTo>
                    <a:pt x="1301" y="969"/>
                    <a:pt x="1313" y="972"/>
                    <a:pt x="1322" y="977"/>
                  </a:cubicBezTo>
                  <a:lnTo>
                    <a:pt x="1858" y="1334"/>
                  </a:lnTo>
                  <a:cubicBezTo>
                    <a:pt x="1888" y="1358"/>
                    <a:pt x="1921" y="1370"/>
                    <a:pt x="1954" y="1370"/>
                  </a:cubicBezTo>
                  <a:cubicBezTo>
                    <a:pt x="1986" y="1370"/>
                    <a:pt x="2019" y="1358"/>
                    <a:pt x="2049" y="1334"/>
                  </a:cubicBezTo>
                  <a:cubicBezTo>
                    <a:pt x="2168" y="1263"/>
                    <a:pt x="2323" y="1203"/>
                    <a:pt x="2454" y="1168"/>
                  </a:cubicBezTo>
                  <a:cubicBezTo>
                    <a:pt x="2513" y="1156"/>
                    <a:pt x="2573" y="1096"/>
                    <a:pt x="2585" y="1037"/>
                  </a:cubicBezTo>
                  <a:lnTo>
                    <a:pt x="2704" y="418"/>
                  </a:lnTo>
                  <a:cubicBezTo>
                    <a:pt x="2704" y="382"/>
                    <a:pt x="2739" y="358"/>
                    <a:pt x="2775" y="358"/>
                  </a:cubicBezTo>
                  <a:lnTo>
                    <a:pt x="3120" y="358"/>
                  </a:lnTo>
                  <a:cubicBezTo>
                    <a:pt x="3156" y="358"/>
                    <a:pt x="3180" y="382"/>
                    <a:pt x="3192" y="418"/>
                  </a:cubicBezTo>
                  <a:lnTo>
                    <a:pt x="3311" y="1037"/>
                  </a:lnTo>
                  <a:cubicBezTo>
                    <a:pt x="3335" y="1096"/>
                    <a:pt x="3370" y="1156"/>
                    <a:pt x="3454" y="1168"/>
                  </a:cubicBezTo>
                  <a:cubicBezTo>
                    <a:pt x="3585" y="1215"/>
                    <a:pt x="3716" y="1263"/>
                    <a:pt x="3847" y="1334"/>
                  </a:cubicBezTo>
                  <a:cubicBezTo>
                    <a:pt x="3882" y="1352"/>
                    <a:pt x="3918" y="1361"/>
                    <a:pt x="3952" y="1361"/>
                  </a:cubicBezTo>
                  <a:cubicBezTo>
                    <a:pt x="3987" y="1361"/>
                    <a:pt x="4019" y="1352"/>
                    <a:pt x="4049" y="1334"/>
                  </a:cubicBezTo>
                  <a:lnTo>
                    <a:pt x="4585" y="977"/>
                  </a:lnTo>
                  <a:cubicBezTo>
                    <a:pt x="4595" y="972"/>
                    <a:pt x="4607" y="969"/>
                    <a:pt x="4619" y="969"/>
                  </a:cubicBezTo>
                  <a:cubicBezTo>
                    <a:pt x="4636" y="969"/>
                    <a:pt x="4654" y="975"/>
                    <a:pt x="4668" y="989"/>
                  </a:cubicBezTo>
                  <a:lnTo>
                    <a:pt x="4906" y="1239"/>
                  </a:lnTo>
                  <a:cubicBezTo>
                    <a:pt x="4942" y="1263"/>
                    <a:pt x="4942" y="1287"/>
                    <a:pt x="4918" y="1322"/>
                  </a:cubicBezTo>
                  <a:lnTo>
                    <a:pt x="4561" y="1858"/>
                  </a:lnTo>
                  <a:cubicBezTo>
                    <a:pt x="4525" y="1918"/>
                    <a:pt x="4525" y="1989"/>
                    <a:pt x="4561" y="2049"/>
                  </a:cubicBezTo>
                  <a:cubicBezTo>
                    <a:pt x="4644" y="2168"/>
                    <a:pt x="4704" y="2323"/>
                    <a:pt x="4728" y="2454"/>
                  </a:cubicBezTo>
                  <a:cubicBezTo>
                    <a:pt x="4740" y="2513"/>
                    <a:pt x="4799" y="2573"/>
                    <a:pt x="4859" y="2585"/>
                  </a:cubicBezTo>
                  <a:lnTo>
                    <a:pt x="5490" y="2704"/>
                  </a:lnTo>
                  <a:cubicBezTo>
                    <a:pt x="5513" y="2704"/>
                    <a:pt x="5549" y="2739"/>
                    <a:pt x="5549" y="2775"/>
                  </a:cubicBezTo>
                  <a:lnTo>
                    <a:pt x="5549" y="3120"/>
                  </a:lnTo>
                  <a:cubicBezTo>
                    <a:pt x="5549" y="3156"/>
                    <a:pt x="5513" y="3180"/>
                    <a:pt x="5490" y="3192"/>
                  </a:cubicBezTo>
                  <a:lnTo>
                    <a:pt x="4859" y="3311"/>
                  </a:lnTo>
                  <a:cubicBezTo>
                    <a:pt x="4799" y="3335"/>
                    <a:pt x="4740" y="3370"/>
                    <a:pt x="4728" y="3454"/>
                  </a:cubicBezTo>
                  <a:cubicBezTo>
                    <a:pt x="4680" y="3585"/>
                    <a:pt x="4644" y="3716"/>
                    <a:pt x="4561" y="3847"/>
                  </a:cubicBezTo>
                  <a:cubicBezTo>
                    <a:pt x="4537" y="3906"/>
                    <a:pt x="4537" y="3989"/>
                    <a:pt x="4561" y="4049"/>
                  </a:cubicBezTo>
                  <a:lnTo>
                    <a:pt x="4918" y="4585"/>
                  </a:lnTo>
                  <a:cubicBezTo>
                    <a:pt x="4942" y="4609"/>
                    <a:pt x="4942" y="4644"/>
                    <a:pt x="4906" y="4668"/>
                  </a:cubicBezTo>
                  <a:lnTo>
                    <a:pt x="4668" y="4906"/>
                  </a:lnTo>
                  <a:cubicBezTo>
                    <a:pt x="4655" y="4926"/>
                    <a:pt x="4638" y="4935"/>
                    <a:pt x="4622" y="4935"/>
                  </a:cubicBezTo>
                  <a:cubicBezTo>
                    <a:pt x="4609" y="4935"/>
                    <a:pt x="4595" y="4929"/>
                    <a:pt x="4585" y="4918"/>
                  </a:cubicBezTo>
                  <a:lnTo>
                    <a:pt x="4049" y="4561"/>
                  </a:lnTo>
                  <a:cubicBezTo>
                    <a:pt x="4019" y="4543"/>
                    <a:pt x="3984" y="4534"/>
                    <a:pt x="3948" y="4534"/>
                  </a:cubicBezTo>
                  <a:cubicBezTo>
                    <a:pt x="3912" y="4534"/>
                    <a:pt x="3876" y="4543"/>
                    <a:pt x="3847" y="4561"/>
                  </a:cubicBezTo>
                  <a:cubicBezTo>
                    <a:pt x="3728" y="4644"/>
                    <a:pt x="3585" y="4704"/>
                    <a:pt x="3454" y="4728"/>
                  </a:cubicBezTo>
                  <a:cubicBezTo>
                    <a:pt x="3394" y="4751"/>
                    <a:pt x="3335" y="4811"/>
                    <a:pt x="3311" y="4859"/>
                  </a:cubicBezTo>
                  <a:lnTo>
                    <a:pt x="3192" y="5490"/>
                  </a:lnTo>
                  <a:cubicBezTo>
                    <a:pt x="3192" y="5525"/>
                    <a:pt x="3168" y="5549"/>
                    <a:pt x="3120" y="5549"/>
                  </a:cubicBezTo>
                  <a:lnTo>
                    <a:pt x="2775" y="5549"/>
                  </a:lnTo>
                  <a:cubicBezTo>
                    <a:pt x="2751" y="5549"/>
                    <a:pt x="2716" y="5513"/>
                    <a:pt x="2704" y="5490"/>
                  </a:cubicBezTo>
                  <a:lnTo>
                    <a:pt x="2585" y="4859"/>
                  </a:lnTo>
                  <a:cubicBezTo>
                    <a:pt x="2573" y="4811"/>
                    <a:pt x="2525" y="4751"/>
                    <a:pt x="2454" y="4728"/>
                  </a:cubicBezTo>
                  <a:cubicBezTo>
                    <a:pt x="2323" y="4692"/>
                    <a:pt x="2180" y="4644"/>
                    <a:pt x="2049" y="4561"/>
                  </a:cubicBezTo>
                  <a:cubicBezTo>
                    <a:pt x="2019" y="4549"/>
                    <a:pt x="1986" y="4543"/>
                    <a:pt x="1954" y="4543"/>
                  </a:cubicBezTo>
                  <a:cubicBezTo>
                    <a:pt x="1921" y="4543"/>
                    <a:pt x="1888" y="4549"/>
                    <a:pt x="1858" y="4561"/>
                  </a:cubicBezTo>
                  <a:lnTo>
                    <a:pt x="1322" y="4918"/>
                  </a:lnTo>
                  <a:cubicBezTo>
                    <a:pt x="1306" y="4929"/>
                    <a:pt x="1293" y="4935"/>
                    <a:pt x="1280" y="4935"/>
                  </a:cubicBezTo>
                  <a:cubicBezTo>
                    <a:pt x="1265" y="4935"/>
                    <a:pt x="1252" y="4926"/>
                    <a:pt x="1239" y="4906"/>
                  </a:cubicBezTo>
                  <a:lnTo>
                    <a:pt x="1001" y="4668"/>
                  </a:lnTo>
                  <a:cubicBezTo>
                    <a:pt x="965" y="4644"/>
                    <a:pt x="965" y="4609"/>
                    <a:pt x="977" y="4585"/>
                  </a:cubicBezTo>
                  <a:lnTo>
                    <a:pt x="1334" y="4049"/>
                  </a:lnTo>
                  <a:cubicBezTo>
                    <a:pt x="1382" y="3989"/>
                    <a:pt x="1382" y="3906"/>
                    <a:pt x="1334" y="3847"/>
                  </a:cubicBezTo>
                  <a:cubicBezTo>
                    <a:pt x="1263" y="3728"/>
                    <a:pt x="1203" y="3585"/>
                    <a:pt x="1180" y="3454"/>
                  </a:cubicBezTo>
                  <a:cubicBezTo>
                    <a:pt x="1156" y="3394"/>
                    <a:pt x="1096" y="3335"/>
                    <a:pt x="1037" y="3311"/>
                  </a:cubicBezTo>
                  <a:lnTo>
                    <a:pt x="418" y="3192"/>
                  </a:lnTo>
                  <a:cubicBezTo>
                    <a:pt x="382" y="3192"/>
                    <a:pt x="358" y="3168"/>
                    <a:pt x="358" y="3120"/>
                  </a:cubicBezTo>
                  <a:lnTo>
                    <a:pt x="358" y="2775"/>
                  </a:lnTo>
                  <a:cubicBezTo>
                    <a:pt x="358" y="2751"/>
                    <a:pt x="382" y="2727"/>
                    <a:pt x="418" y="2704"/>
                  </a:cubicBezTo>
                  <a:lnTo>
                    <a:pt x="465" y="2692"/>
                  </a:lnTo>
                  <a:cubicBezTo>
                    <a:pt x="560" y="2680"/>
                    <a:pt x="620" y="2573"/>
                    <a:pt x="596" y="2477"/>
                  </a:cubicBezTo>
                  <a:cubicBezTo>
                    <a:pt x="586" y="2396"/>
                    <a:pt x="507" y="2341"/>
                    <a:pt x="425" y="2341"/>
                  </a:cubicBezTo>
                  <a:cubicBezTo>
                    <a:pt x="411" y="2341"/>
                    <a:pt x="396" y="2343"/>
                    <a:pt x="382" y="2346"/>
                  </a:cubicBezTo>
                  <a:lnTo>
                    <a:pt x="346" y="2370"/>
                  </a:lnTo>
                  <a:cubicBezTo>
                    <a:pt x="144" y="2406"/>
                    <a:pt x="1" y="2585"/>
                    <a:pt x="1" y="2775"/>
                  </a:cubicBezTo>
                  <a:lnTo>
                    <a:pt x="1" y="3120"/>
                  </a:lnTo>
                  <a:cubicBezTo>
                    <a:pt x="1" y="3335"/>
                    <a:pt x="144" y="3513"/>
                    <a:pt x="346" y="3537"/>
                  </a:cubicBezTo>
                  <a:lnTo>
                    <a:pt x="858" y="3644"/>
                  </a:lnTo>
                  <a:cubicBezTo>
                    <a:pt x="894" y="3728"/>
                    <a:pt x="941" y="3835"/>
                    <a:pt x="977" y="3906"/>
                  </a:cubicBezTo>
                  <a:lnTo>
                    <a:pt x="680" y="4359"/>
                  </a:lnTo>
                  <a:cubicBezTo>
                    <a:pt x="560" y="4525"/>
                    <a:pt x="596" y="4763"/>
                    <a:pt x="739" y="4894"/>
                  </a:cubicBezTo>
                  <a:lnTo>
                    <a:pt x="977" y="5132"/>
                  </a:lnTo>
                  <a:cubicBezTo>
                    <a:pt x="1067" y="5216"/>
                    <a:pt x="1182" y="5259"/>
                    <a:pt x="1292" y="5259"/>
                  </a:cubicBezTo>
                  <a:cubicBezTo>
                    <a:pt x="1371" y="5259"/>
                    <a:pt x="1448" y="5237"/>
                    <a:pt x="1513" y="5192"/>
                  </a:cubicBezTo>
                  <a:lnTo>
                    <a:pt x="1965" y="4894"/>
                  </a:lnTo>
                  <a:cubicBezTo>
                    <a:pt x="2049" y="4942"/>
                    <a:pt x="2144" y="4978"/>
                    <a:pt x="2227" y="5013"/>
                  </a:cubicBezTo>
                  <a:lnTo>
                    <a:pt x="2335" y="5537"/>
                  </a:lnTo>
                  <a:cubicBezTo>
                    <a:pt x="2382" y="5728"/>
                    <a:pt x="2561" y="5871"/>
                    <a:pt x="2751" y="5871"/>
                  </a:cubicBezTo>
                  <a:lnTo>
                    <a:pt x="3097" y="5871"/>
                  </a:lnTo>
                  <a:cubicBezTo>
                    <a:pt x="3299" y="5871"/>
                    <a:pt x="3478" y="5728"/>
                    <a:pt x="3513" y="5537"/>
                  </a:cubicBezTo>
                  <a:lnTo>
                    <a:pt x="3620" y="5013"/>
                  </a:lnTo>
                  <a:cubicBezTo>
                    <a:pt x="3704" y="4978"/>
                    <a:pt x="3811" y="4942"/>
                    <a:pt x="3882" y="4894"/>
                  </a:cubicBezTo>
                  <a:lnTo>
                    <a:pt x="4323" y="5192"/>
                  </a:lnTo>
                  <a:cubicBezTo>
                    <a:pt x="4391" y="5241"/>
                    <a:pt x="4472" y="5264"/>
                    <a:pt x="4552" y="5264"/>
                  </a:cubicBezTo>
                  <a:cubicBezTo>
                    <a:pt x="4667" y="5264"/>
                    <a:pt x="4781" y="5217"/>
                    <a:pt x="4859" y="5132"/>
                  </a:cubicBezTo>
                  <a:lnTo>
                    <a:pt x="5097" y="4894"/>
                  </a:lnTo>
                  <a:cubicBezTo>
                    <a:pt x="5252" y="4740"/>
                    <a:pt x="5263" y="4525"/>
                    <a:pt x="5156" y="4359"/>
                  </a:cubicBezTo>
                  <a:lnTo>
                    <a:pt x="4859" y="3906"/>
                  </a:lnTo>
                  <a:cubicBezTo>
                    <a:pt x="4906" y="3823"/>
                    <a:pt x="4954" y="3728"/>
                    <a:pt x="4978" y="3644"/>
                  </a:cubicBezTo>
                  <a:lnTo>
                    <a:pt x="5502" y="3537"/>
                  </a:lnTo>
                  <a:cubicBezTo>
                    <a:pt x="5692" y="3489"/>
                    <a:pt x="5847" y="3311"/>
                    <a:pt x="5847" y="3120"/>
                  </a:cubicBezTo>
                  <a:lnTo>
                    <a:pt x="5847" y="2775"/>
                  </a:lnTo>
                  <a:cubicBezTo>
                    <a:pt x="5847" y="2549"/>
                    <a:pt x="5716" y="2382"/>
                    <a:pt x="5502" y="2334"/>
                  </a:cubicBezTo>
                  <a:lnTo>
                    <a:pt x="4990" y="2227"/>
                  </a:lnTo>
                  <a:cubicBezTo>
                    <a:pt x="4954" y="2144"/>
                    <a:pt x="4906" y="2037"/>
                    <a:pt x="4871" y="1965"/>
                  </a:cubicBezTo>
                  <a:lnTo>
                    <a:pt x="5168" y="1513"/>
                  </a:lnTo>
                  <a:cubicBezTo>
                    <a:pt x="5287" y="1346"/>
                    <a:pt x="5252" y="1108"/>
                    <a:pt x="5109" y="977"/>
                  </a:cubicBezTo>
                  <a:lnTo>
                    <a:pt x="4871" y="739"/>
                  </a:lnTo>
                  <a:cubicBezTo>
                    <a:pt x="4780" y="656"/>
                    <a:pt x="4666" y="613"/>
                    <a:pt x="4555" y="613"/>
                  </a:cubicBezTo>
                  <a:cubicBezTo>
                    <a:pt x="4476" y="613"/>
                    <a:pt x="4399" y="635"/>
                    <a:pt x="4335" y="680"/>
                  </a:cubicBezTo>
                  <a:lnTo>
                    <a:pt x="3882" y="977"/>
                  </a:lnTo>
                  <a:cubicBezTo>
                    <a:pt x="3799" y="941"/>
                    <a:pt x="3704" y="894"/>
                    <a:pt x="3620" y="858"/>
                  </a:cubicBezTo>
                  <a:lnTo>
                    <a:pt x="3513" y="346"/>
                  </a:lnTo>
                  <a:cubicBezTo>
                    <a:pt x="3466" y="144"/>
                    <a:pt x="3287" y="1"/>
                    <a:pt x="3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5" name="Google Shape;1105;p36"/>
            <p:cNvSpPr/>
            <p:nvPr/>
          </p:nvSpPr>
          <p:spPr>
            <a:xfrm>
              <a:off x="6305888" y="3129884"/>
              <a:ext cx="64488" cy="64456"/>
            </a:xfrm>
            <a:custGeom>
              <a:avLst/>
              <a:gdLst/>
              <a:ahLst/>
              <a:cxnLst/>
              <a:rect l="l" t="t" r="r" b="b"/>
              <a:pathLst>
                <a:path w="2026" h="2025" extrusionOk="0">
                  <a:moveTo>
                    <a:pt x="1013" y="1"/>
                  </a:moveTo>
                  <a:cubicBezTo>
                    <a:pt x="453" y="1"/>
                    <a:pt x="1" y="441"/>
                    <a:pt x="1" y="1013"/>
                  </a:cubicBezTo>
                  <a:cubicBezTo>
                    <a:pt x="1" y="1561"/>
                    <a:pt x="442" y="2025"/>
                    <a:pt x="1013" y="2025"/>
                  </a:cubicBezTo>
                  <a:cubicBezTo>
                    <a:pt x="1227" y="2025"/>
                    <a:pt x="1442" y="1942"/>
                    <a:pt x="1620" y="1811"/>
                  </a:cubicBezTo>
                  <a:cubicBezTo>
                    <a:pt x="1692" y="1751"/>
                    <a:pt x="1704" y="1632"/>
                    <a:pt x="1644" y="1561"/>
                  </a:cubicBezTo>
                  <a:cubicBezTo>
                    <a:pt x="1608" y="1517"/>
                    <a:pt x="1549" y="1491"/>
                    <a:pt x="1493" y="1491"/>
                  </a:cubicBezTo>
                  <a:cubicBezTo>
                    <a:pt x="1457" y="1491"/>
                    <a:pt x="1422" y="1502"/>
                    <a:pt x="1394" y="1525"/>
                  </a:cubicBezTo>
                  <a:cubicBezTo>
                    <a:pt x="1275" y="1620"/>
                    <a:pt x="1144" y="1668"/>
                    <a:pt x="989" y="1668"/>
                  </a:cubicBezTo>
                  <a:cubicBezTo>
                    <a:pt x="632" y="1668"/>
                    <a:pt x="358" y="1370"/>
                    <a:pt x="358" y="1025"/>
                  </a:cubicBezTo>
                  <a:cubicBezTo>
                    <a:pt x="382" y="668"/>
                    <a:pt x="668" y="370"/>
                    <a:pt x="1025" y="370"/>
                  </a:cubicBezTo>
                  <a:cubicBezTo>
                    <a:pt x="1382" y="370"/>
                    <a:pt x="1668" y="668"/>
                    <a:pt x="1668" y="1013"/>
                  </a:cubicBezTo>
                  <a:cubicBezTo>
                    <a:pt x="1668" y="1120"/>
                    <a:pt x="1739" y="1191"/>
                    <a:pt x="1846" y="1191"/>
                  </a:cubicBezTo>
                  <a:cubicBezTo>
                    <a:pt x="1942" y="1191"/>
                    <a:pt x="2025" y="1120"/>
                    <a:pt x="2025" y="1013"/>
                  </a:cubicBezTo>
                  <a:cubicBezTo>
                    <a:pt x="2025" y="453"/>
                    <a:pt x="1573" y="1"/>
                    <a:pt x="10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6" name="Google Shape;1106;p36"/>
            <p:cNvSpPr/>
            <p:nvPr/>
          </p:nvSpPr>
          <p:spPr>
            <a:xfrm>
              <a:off x="6173634" y="2997631"/>
              <a:ext cx="70153" cy="70153"/>
            </a:xfrm>
            <a:custGeom>
              <a:avLst/>
              <a:gdLst/>
              <a:ahLst/>
              <a:cxnLst/>
              <a:rect l="l" t="t" r="r" b="b"/>
              <a:pathLst>
                <a:path w="2204" h="2204" extrusionOk="0">
                  <a:moveTo>
                    <a:pt x="1096" y="370"/>
                  </a:moveTo>
                  <a:cubicBezTo>
                    <a:pt x="1501" y="370"/>
                    <a:pt x="1834" y="703"/>
                    <a:pt x="1834" y="1108"/>
                  </a:cubicBezTo>
                  <a:cubicBezTo>
                    <a:pt x="1834" y="1501"/>
                    <a:pt x="1501" y="1834"/>
                    <a:pt x="1096" y="1834"/>
                  </a:cubicBezTo>
                  <a:cubicBezTo>
                    <a:pt x="691" y="1834"/>
                    <a:pt x="370" y="1501"/>
                    <a:pt x="370" y="1108"/>
                  </a:cubicBezTo>
                  <a:cubicBezTo>
                    <a:pt x="370" y="703"/>
                    <a:pt x="703" y="370"/>
                    <a:pt x="1096" y="370"/>
                  </a:cubicBezTo>
                  <a:close/>
                  <a:moveTo>
                    <a:pt x="1096" y="1"/>
                  </a:moveTo>
                  <a:cubicBezTo>
                    <a:pt x="489" y="1"/>
                    <a:pt x="1" y="489"/>
                    <a:pt x="1" y="1108"/>
                  </a:cubicBezTo>
                  <a:cubicBezTo>
                    <a:pt x="1" y="1715"/>
                    <a:pt x="489" y="2203"/>
                    <a:pt x="1096" y="2203"/>
                  </a:cubicBezTo>
                  <a:cubicBezTo>
                    <a:pt x="1715" y="2191"/>
                    <a:pt x="2203" y="1703"/>
                    <a:pt x="2203" y="1108"/>
                  </a:cubicBezTo>
                  <a:cubicBezTo>
                    <a:pt x="2203" y="489"/>
                    <a:pt x="1715" y="1"/>
                    <a:pt x="10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9" name="Google Shape;1107;p36"/>
          <p:cNvGrpSpPr/>
          <p:nvPr/>
        </p:nvGrpSpPr>
        <p:grpSpPr>
          <a:xfrm>
            <a:off x="8669550" y="7561336"/>
            <a:ext cx="657110" cy="560921"/>
            <a:chOff x="7500054" y="2934735"/>
            <a:chExt cx="350576" cy="280454"/>
          </a:xfrm>
        </p:grpSpPr>
        <p:sp>
          <p:nvSpPr>
            <p:cNvPr id="1108" name="Google Shape;1108;p36"/>
            <p:cNvSpPr/>
            <p:nvPr/>
          </p:nvSpPr>
          <p:spPr>
            <a:xfrm>
              <a:off x="7571671" y="2959371"/>
              <a:ext cx="191426" cy="10249"/>
            </a:xfrm>
            <a:custGeom>
              <a:avLst/>
              <a:gdLst/>
              <a:ahLst/>
              <a:cxnLst/>
              <a:rect l="l" t="t" r="r" b="b"/>
              <a:pathLst>
                <a:path w="6014" h="322" extrusionOk="0">
                  <a:moveTo>
                    <a:pt x="156" y="0"/>
                  </a:moveTo>
                  <a:cubicBezTo>
                    <a:pt x="72" y="0"/>
                    <a:pt x="1" y="71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lnTo>
                    <a:pt x="5847" y="322"/>
                  </a:lnTo>
                  <a:cubicBezTo>
                    <a:pt x="5930" y="322"/>
                    <a:pt x="6014" y="250"/>
                    <a:pt x="6014" y="167"/>
                  </a:cubicBezTo>
                  <a:cubicBezTo>
                    <a:pt x="6014" y="71"/>
                    <a:pt x="5930" y="0"/>
                    <a:pt x="58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9" name="Google Shape;1109;p36"/>
            <p:cNvSpPr/>
            <p:nvPr/>
          </p:nvSpPr>
          <p:spPr>
            <a:xfrm>
              <a:off x="7500054" y="2934735"/>
              <a:ext cx="350576" cy="280454"/>
            </a:xfrm>
            <a:custGeom>
              <a:avLst/>
              <a:gdLst/>
              <a:ahLst/>
              <a:cxnLst/>
              <a:rect l="l" t="t" r="r" b="b"/>
              <a:pathLst>
                <a:path w="11014" h="8811" extrusionOk="0">
                  <a:moveTo>
                    <a:pt x="1501" y="310"/>
                  </a:moveTo>
                  <a:lnTo>
                    <a:pt x="1501" y="1560"/>
                  </a:lnTo>
                  <a:lnTo>
                    <a:pt x="310" y="1560"/>
                  </a:lnTo>
                  <a:lnTo>
                    <a:pt x="310" y="417"/>
                  </a:lnTo>
                  <a:cubicBezTo>
                    <a:pt x="310" y="357"/>
                    <a:pt x="358" y="310"/>
                    <a:pt x="417" y="310"/>
                  </a:cubicBezTo>
                  <a:close/>
                  <a:moveTo>
                    <a:pt x="8990" y="310"/>
                  </a:moveTo>
                  <a:cubicBezTo>
                    <a:pt x="9049" y="310"/>
                    <a:pt x="9097" y="357"/>
                    <a:pt x="9097" y="417"/>
                  </a:cubicBezTo>
                  <a:lnTo>
                    <a:pt x="9097" y="1560"/>
                  </a:lnTo>
                  <a:lnTo>
                    <a:pt x="1834" y="1560"/>
                  </a:lnTo>
                  <a:lnTo>
                    <a:pt x="1834" y="310"/>
                  </a:lnTo>
                  <a:close/>
                  <a:moveTo>
                    <a:pt x="10419" y="3453"/>
                  </a:moveTo>
                  <a:cubicBezTo>
                    <a:pt x="10561" y="3453"/>
                    <a:pt x="10704" y="3572"/>
                    <a:pt x="10704" y="3739"/>
                  </a:cubicBezTo>
                  <a:cubicBezTo>
                    <a:pt x="10704" y="3893"/>
                    <a:pt x="10561" y="4013"/>
                    <a:pt x="10419" y="4013"/>
                  </a:cubicBezTo>
                  <a:cubicBezTo>
                    <a:pt x="10264" y="4013"/>
                    <a:pt x="10133" y="3893"/>
                    <a:pt x="10133" y="3739"/>
                  </a:cubicBezTo>
                  <a:cubicBezTo>
                    <a:pt x="10133" y="3572"/>
                    <a:pt x="10252" y="3453"/>
                    <a:pt x="10419" y="3453"/>
                  </a:cubicBezTo>
                  <a:close/>
                  <a:moveTo>
                    <a:pt x="6537" y="4786"/>
                  </a:moveTo>
                  <a:cubicBezTo>
                    <a:pt x="6680" y="4786"/>
                    <a:pt x="6811" y="4906"/>
                    <a:pt x="6811" y="5072"/>
                  </a:cubicBezTo>
                  <a:cubicBezTo>
                    <a:pt x="6811" y="5239"/>
                    <a:pt x="6680" y="5358"/>
                    <a:pt x="6537" y="5358"/>
                  </a:cubicBezTo>
                  <a:cubicBezTo>
                    <a:pt x="6382" y="5358"/>
                    <a:pt x="6251" y="5239"/>
                    <a:pt x="6251" y="5072"/>
                  </a:cubicBezTo>
                  <a:cubicBezTo>
                    <a:pt x="6251" y="4906"/>
                    <a:pt x="6370" y="4786"/>
                    <a:pt x="6537" y="4786"/>
                  </a:cubicBezTo>
                  <a:close/>
                  <a:moveTo>
                    <a:pt x="8240" y="6156"/>
                  </a:moveTo>
                  <a:cubicBezTo>
                    <a:pt x="8394" y="6156"/>
                    <a:pt x="8525" y="6275"/>
                    <a:pt x="8525" y="6441"/>
                  </a:cubicBezTo>
                  <a:cubicBezTo>
                    <a:pt x="8525" y="6608"/>
                    <a:pt x="8394" y="6727"/>
                    <a:pt x="8240" y="6727"/>
                  </a:cubicBezTo>
                  <a:cubicBezTo>
                    <a:pt x="8097" y="6727"/>
                    <a:pt x="7966" y="6608"/>
                    <a:pt x="7966" y="6441"/>
                  </a:cubicBezTo>
                  <a:cubicBezTo>
                    <a:pt x="7966" y="6299"/>
                    <a:pt x="8073" y="6156"/>
                    <a:pt x="8240" y="6156"/>
                  </a:cubicBezTo>
                  <a:close/>
                  <a:moveTo>
                    <a:pt x="4811" y="6382"/>
                  </a:moveTo>
                  <a:cubicBezTo>
                    <a:pt x="4954" y="6382"/>
                    <a:pt x="5085" y="6501"/>
                    <a:pt x="5085" y="6668"/>
                  </a:cubicBezTo>
                  <a:cubicBezTo>
                    <a:pt x="5085" y="6834"/>
                    <a:pt x="4954" y="6953"/>
                    <a:pt x="4811" y="6953"/>
                  </a:cubicBezTo>
                  <a:cubicBezTo>
                    <a:pt x="4656" y="6953"/>
                    <a:pt x="4525" y="6834"/>
                    <a:pt x="4525" y="6668"/>
                  </a:cubicBezTo>
                  <a:cubicBezTo>
                    <a:pt x="4525" y="6501"/>
                    <a:pt x="4644" y="6382"/>
                    <a:pt x="4811" y="6382"/>
                  </a:cubicBezTo>
                  <a:close/>
                  <a:moveTo>
                    <a:pt x="417" y="0"/>
                  </a:moveTo>
                  <a:cubicBezTo>
                    <a:pt x="179" y="0"/>
                    <a:pt x="1" y="143"/>
                    <a:pt x="1" y="417"/>
                  </a:cubicBezTo>
                  <a:lnTo>
                    <a:pt x="1" y="8382"/>
                  </a:lnTo>
                  <a:cubicBezTo>
                    <a:pt x="1" y="8620"/>
                    <a:pt x="191" y="8787"/>
                    <a:pt x="417" y="8787"/>
                  </a:cubicBezTo>
                  <a:lnTo>
                    <a:pt x="4513" y="8787"/>
                  </a:lnTo>
                  <a:cubicBezTo>
                    <a:pt x="4596" y="8787"/>
                    <a:pt x="4668" y="8715"/>
                    <a:pt x="4668" y="8632"/>
                  </a:cubicBezTo>
                  <a:cubicBezTo>
                    <a:pt x="4668" y="8537"/>
                    <a:pt x="4596" y="8465"/>
                    <a:pt x="4513" y="8465"/>
                  </a:cubicBezTo>
                  <a:lnTo>
                    <a:pt x="417" y="8465"/>
                  </a:lnTo>
                  <a:cubicBezTo>
                    <a:pt x="358" y="8465"/>
                    <a:pt x="310" y="8418"/>
                    <a:pt x="310" y="8358"/>
                  </a:cubicBezTo>
                  <a:lnTo>
                    <a:pt x="310" y="1869"/>
                  </a:lnTo>
                  <a:lnTo>
                    <a:pt x="9073" y="1869"/>
                  </a:lnTo>
                  <a:lnTo>
                    <a:pt x="9073" y="5144"/>
                  </a:lnTo>
                  <a:lnTo>
                    <a:pt x="8502" y="5894"/>
                  </a:lnTo>
                  <a:cubicBezTo>
                    <a:pt x="8418" y="5846"/>
                    <a:pt x="8335" y="5834"/>
                    <a:pt x="8240" y="5834"/>
                  </a:cubicBezTo>
                  <a:cubicBezTo>
                    <a:pt x="8109" y="5834"/>
                    <a:pt x="7978" y="5870"/>
                    <a:pt x="7871" y="5965"/>
                  </a:cubicBezTo>
                  <a:lnTo>
                    <a:pt x="7073" y="5322"/>
                  </a:lnTo>
                  <a:cubicBezTo>
                    <a:pt x="7109" y="5251"/>
                    <a:pt x="7132" y="5156"/>
                    <a:pt x="7132" y="5060"/>
                  </a:cubicBezTo>
                  <a:cubicBezTo>
                    <a:pt x="7132" y="4727"/>
                    <a:pt x="6859" y="4441"/>
                    <a:pt x="6513" y="4441"/>
                  </a:cubicBezTo>
                  <a:cubicBezTo>
                    <a:pt x="6192" y="4441"/>
                    <a:pt x="5906" y="4715"/>
                    <a:pt x="5906" y="5060"/>
                  </a:cubicBezTo>
                  <a:cubicBezTo>
                    <a:pt x="5906" y="5167"/>
                    <a:pt x="5942" y="5263"/>
                    <a:pt x="5978" y="5358"/>
                  </a:cubicBezTo>
                  <a:lnTo>
                    <a:pt x="5108" y="6144"/>
                  </a:lnTo>
                  <a:cubicBezTo>
                    <a:pt x="5013" y="6084"/>
                    <a:pt x="4906" y="6049"/>
                    <a:pt x="4787" y="6049"/>
                  </a:cubicBezTo>
                  <a:cubicBezTo>
                    <a:pt x="4465" y="6049"/>
                    <a:pt x="4180" y="6322"/>
                    <a:pt x="4180" y="6668"/>
                  </a:cubicBezTo>
                  <a:cubicBezTo>
                    <a:pt x="4180" y="6989"/>
                    <a:pt x="4454" y="7275"/>
                    <a:pt x="4787" y="7275"/>
                  </a:cubicBezTo>
                  <a:cubicBezTo>
                    <a:pt x="5132" y="7275"/>
                    <a:pt x="5406" y="7001"/>
                    <a:pt x="5406" y="6668"/>
                  </a:cubicBezTo>
                  <a:cubicBezTo>
                    <a:pt x="5406" y="6560"/>
                    <a:pt x="5370" y="6465"/>
                    <a:pt x="5323" y="6382"/>
                  </a:cubicBezTo>
                  <a:lnTo>
                    <a:pt x="6204" y="5572"/>
                  </a:lnTo>
                  <a:cubicBezTo>
                    <a:pt x="6299" y="5620"/>
                    <a:pt x="6394" y="5656"/>
                    <a:pt x="6501" y="5656"/>
                  </a:cubicBezTo>
                  <a:cubicBezTo>
                    <a:pt x="6620" y="5656"/>
                    <a:pt x="6740" y="5620"/>
                    <a:pt x="6835" y="5548"/>
                  </a:cubicBezTo>
                  <a:lnTo>
                    <a:pt x="7644" y="6203"/>
                  </a:lnTo>
                  <a:cubicBezTo>
                    <a:pt x="7621" y="6263"/>
                    <a:pt x="7609" y="6334"/>
                    <a:pt x="7609" y="6406"/>
                  </a:cubicBezTo>
                  <a:cubicBezTo>
                    <a:pt x="7609" y="6739"/>
                    <a:pt x="7871" y="7025"/>
                    <a:pt x="8216" y="7025"/>
                  </a:cubicBezTo>
                  <a:cubicBezTo>
                    <a:pt x="8561" y="7025"/>
                    <a:pt x="8823" y="6751"/>
                    <a:pt x="8823" y="6406"/>
                  </a:cubicBezTo>
                  <a:cubicBezTo>
                    <a:pt x="8823" y="6287"/>
                    <a:pt x="8799" y="6168"/>
                    <a:pt x="8716" y="6084"/>
                  </a:cubicBezTo>
                  <a:lnTo>
                    <a:pt x="9061" y="5656"/>
                  </a:lnTo>
                  <a:lnTo>
                    <a:pt x="9061" y="8382"/>
                  </a:lnTo>
                  <a:cubicBezTo>
                    <a:pt x="9061" y="8442"/>
                    <a:pt x="9014" y="8477"/>
                    <a:pt x="8954" y="8477"/>
                  </a:cubicBezTo>
                  <a:lnTo>
                    <a:pt x="5227" y="8477"/>
                  </a:lnTo>
                  <a:cubicBezTo>
                    <a:pt x="5132" y="8477"/>
                    <a:pt x="5061" y="8561"/>
                    <a:pt x="5061" y="8644"/>
                  </a:cubicBezTo>
                  <a:cubicBezTo>
                    <a:pt x="5061" y="8739"/>
                    <a:pt x="5132" y="8811"/>
                    <a:pt x="5227" y="8811"/>
                  </a:cubicBezTo>
                  <a:lnTo>
                    <a:pt x="8954" y="8811"/>
                  </a:lnTo>
                  <a:cubicBezTo>
                    <a:pt x="9192" y="8811"/>
                    <a:pt x="9371" y="8620"/>
                    <a:pt x="9371" y="8394"/>
                  </a:cubicBezTo>
                  <a:lnTo>
                    <a:pt x="9371" y="5287"/>
                  </a:lnTo>
                  <a:lnTo>
                    <a:pt x="10145" y="4298"/>
                  </a:lnTo>
                  <a:cubicBezTo>
                    <a:pt x="10228" y="4334"/>
                    <a:pt x="10299" y="4346"/>
                    <a:pt x="10383" y="4346"/>
                  </a:cubicBezTo>
                  <a:cubicBezTo>
                    <a:pt x="10716" y="4346"/>
                    <a:pt x="10990" y="4072"/>
                    <a:pt x="10990" y="3739"/>
                  </a:cubicBezTo>
                  <a:cubicBezTo>
                    <a:pt x="11014" y="3405"/>
                    <a:pt x="10740" y="3131"/>
                    <a:pt x="10419" y="3131"/>
                  </a:cubicBezTo>
                  <a:cubicBezTo>
                    <a:pt x="10085" y="3131"/>
                    <a:pt x="9811" y="3405"/>
                    <a:pt x="9811" y="3751"/>
                  </a:cubicBezTo>
                  <a:cubicBezTo>
                    <a:pt x="9811" y="3882"/>
                    <a:pt x="9847" y="4001"/>
                    <a:pt x="9930" y="4108"/>
                  </a:cubicBezTo>
                  <a:lnTo>
                    <a:pt x="9407" y="4763"/>
                  </a:lnTo>
                  <a:lnTo>
                    <a:pt x="9407" y="381"/>
                  </a:lnTo>
                  <a:cubicBezTo>
                    <a:pt x="9407" y="191"/>
                    <a:pt x="9276" y="0"/>
                    <a:pt x="89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0" name="Google Shape;1110;p36"/>
            <p:cNvSpPr/>
            <p:nvPr/>
          </p:nvSpPr>
          <p:spPr>
            <a:xfrm>
              <a:off x="7539459" y="3074564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56" y="1"/>
                  </a:moveTo>
                  <a:cubicBezTo>
                    <a:pt x="72" y="1"/>
                    <a:pt x="1" y="72"/>
                    <a:pt x="1" y="155"/>
                  </a:cubicBezTo>
                  <a:cubicBezTo>
                    <a:pt x="1" y="251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1"/>
                    <a:pt x="2596" y="155"/>
                  </a:cubicBezTo>
                  <a:cubicBezTo>
                    <a:pt x="2596" y="72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1" name="Google Shape;1111;p36"/>
            <p:cNvSpPr/>
            <p:nvPr/>
          </p:nvSpPr>
          <p:spPr>
            <a:xfrm>
              <a:off x="7539459" y="3099582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0"/>
                    <a:pt x="2596" y="167"/>
                  </a:cubicBezTo>
                  <a:cubicBezTo>
                    <a:pt x="2596" y="72"/>
                    <a:pt x="2525" y="0"/>
                    <a:pt x="24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2" name="Google Shape;1112;p36"/>
            <p:cNvSpPr/>
            <p:nvPr/>
          </p:nvSpPr>
          <p:spPr>
            <a:xfrm>
              <a:off x="7539459" y="3124601"/>
              <a:ext cx="82663" cy="10631"/>
            </a:xfrm>
            <a:custGeom>
              <a:avLst/>
              <a:gdLst/>
              <a:ahLst/>
              <a:cxnLst/>
              <a:rect l="l" t="t" r="r" b="b"/>
              <a:pathLst>
                <a:path w="2597" h="334" extrusionOk="0">
                  <a:moveTo>
                    <a:pt x="156" y="0"/>
                  </a:moveTo>
                  <a:cubicBezTo>
                    <a:pt x="72" y="0"/>
                    <a:pt x="1" y="72"/>
                    <a:pt x="1" y="167"/>
                  </a:cubicBezTo>
                  <a:cubicBezTo>
                    <a:pt x="1" y="250"/>
                    <a:pt x="72" y="334"/>
                    <a:pt x="156" y="334"/>
                  </a:cubicBezTo>
                  <a:lnTo>
                    <a:pt x="2442" y="334"/>
                  </a:lnTo>
                  <a:cubicBezTo>
                    <a:pt x="2525" y="334"/>
                    <a:pt x="2596" y="250"/>
                    <a:pt x="2596" y="167"/>
                  </a:cubicBezTo>
                  <a:cubicBezTo>
                    <a:pt x="2596" y="72"/>
                    <a:pt x="2525" y="0"/>
                    <a:pt x="24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3" name="Google Shape;1113;p36"/>
            <p:cNvSpPr/>
            <p:nvPr/>
          </p:nvSpPr>
          <p:spPr>
            <a:xfrm>
              <a:off x="7539459" y="3149587"/>
              <a:ext cx="82663" cy="10663"/>
            </a:xfrm>
            <a:custGeom>
              <a:avLst/>
              <a:gdLst/>
              <a:ahLst/>
              <a:cxnLst/>
              <a:rect l="l" t="t" r="r" b="b"/>
              <a:pathLst>
                <a:path w="2597" h="335" extrusionOk="0">
                  <a:moveTo>
                    <a:pt x="156" y="1"/>
                  </a:moveTo>
                  <a:cubicBezTo>
                    <a:pt x="72" y="1"/>
                    <a:pt x="1" y="84"/>
                    <a:pt x="1" y="168"/>
                  </a:cubicBezTo>
                  <a:cubicBezTo>
                    <a:pt x="1" y="263"/>
                    <a:pt x="72" y="334"/>
                    <a:pt x="156" y="334"/>
                  </a:cubicBezTo>
                  <a:lnTo>
                    <a:pt x="2442" y="334"/>
                  </a:lnTo>
                  <a:cubicBezTo>
                    <a:pt x="2525" y="334"/>
                    <a:pt x="2596" y="263"/>
                    <a:pt x="2596" y="168"/>
                  </a:cubicBezTo>
                  <a:cubicBezTo>
                    <a:pt x="2596" y="84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4" name="Google Shape;1114;p36"/>
            <p:cNvSpPr/>
            <p:nvPr/>
          </p:nvSpPr>
          <p:spPr>
            <a:xfrm>
              <a:off x="7539459" y="3174988"/>
              <a:ext cx="82663" cy="10281"/>
            </a:xfrm>
            <a:custGeom>
              <a:avLst/>
              <a:gdLst/>
              <a:ahLst/>
              <a:cxnLst/>
              <a:rect l="l" t="t" r="r" b="b"/>
              <a:pathLst>
                <a:path w="2597" h="323" extrusionOk="0">
                  <a:moveTo>
                    <a:pt x="156" y="1"/>
                  </a:moveTo>
                  <a:cubicBezTo>
                    <a:pt x="72" y="1"/>
                    <a:pt x="1" y="72"/>
                    <a:pt x="1" y="155"/>
                  </a:cubicBezTo>
                  <a:cubicBezTo>
                    <a:pt x="1" y="251"/>
                    <a:pt x="72" y="322"/>
                    <a:pt x="156" y="322"/>
                  </a:cubicBezTo>
                  <a:lnTo>
                    <a:pt x="2442" y="322"/>
                  </a:lnTo>
                  <a:cubicBezTo>
                    <a:pt x="2525" y="322"/>
                    <a:pt x="2596" y="251"/>
                    <a:pt x="2596" y="155"/>
                  </a:cubicBezTo>
                  <a:cubicBezTo>
                    <a:pt x="2596" y="72"/>
                    <a:pt x="2525" y="1"/>
                    <a:pt x="244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5" name="Google Shape;1115;p36"/>
            <p:cNvSpPr/>
            <p:nvPr/>
          </p:nvSpPr>
          <p:spPr>
            <a:xfrm>
              <a:off x="7539459" y="3011286"/>
              <a:ext cx="220614" cy="47395"/>
            </a:xfrm>
            <a:custGeom>
              <a:avLst/>
              <a:gdLst/>
              <a:ahLst/>
              <a:cxnLst/>
              <a:rect l="l" t="t" r="r" b="b"/>
              <a:pathLst>
                <a:path w="6931" h="1489" extrusionOk="0">
                  <a:moveTo>
                    <a:pt x="418" y="0"/>
                  </a:moveTo>
                  <a:cubicBezTo>
                    <a:pt x="179" y="0"/>
                    <a:pt x="1" y="191"/>
                    <a:pt x="1" y="417"/>
                  </a:cubicBezTo>
                  <a:lnTo>
                    <a:pt x="1" y="1072"/>
                  </a:lnTo>
                  <a:cubicBezTo>
                    <a:pt x="1" y="1310"/>
                    <a:pt x="191" y="1488"/>
                    <a:pt x="418" y="1488"/>
                  </a:cubicBezTo>
                  <a:lnTo>
                    <a:pt x="3251" y="1488"/>
                  </a:lnTo>
                  <a:cubicBezTo>
                    <a:pt x="3346" y="1488"/>
                    <a:pt x="3418" y="1417"/>
                    <a:pt x="3418" y="1322"/>
                  </a:cubicBezTo>
                  <a:cubicBezTo>
                    <a:pt x="3418" y="1238"/>
                    <a:pt x="3346" y="1167"/>
                    <a:pt x="3251" y="1167"/>
                  </a:cubicBezTo>
                  <a:lnTo>
                    <a:pt x="418" y="1167"/>
                  </a:lnTo>
                  <a:cubicBezTo>
                    <a:pt x="358" y="1167"/>
                    <a:pt x="310" y="1119"/>
                    <a:pt x="310" y="1060"/>
                  </a:cubicBezTo>
                  <a:lnTo>
                    <a:pt x="310" y="405"/>
                  </a:lnTo>
                  <a:cubicBezTo>
                    <a:pt x="310" y="345"/>
                    <a:pt x="358" y="298"/>
                    <a:pt x="418" y="298"/>
                  </a:cubicBezTo>
                  <a:lnTo>
                    <a:pt x="6502" y="298"/>
                  </a:lnTo>
                  <a:cubicBezTo>
                    <a:pt x="6561" y="298"/>
                    <a:pt x="6609" y="345"/>
                    <a:pt x="6609" y="405"/>
                  </a:cubicBezTo>
                  <a:lnTo>
                    <a:pt x="6609" y="1060"/>
                  </a:lnTo>
                  <a:cubicBezTo>
                    <a:pt x="6609" y="1119"/>
                    <a:pt x="6561" y="1167"/>
                    <a:pt x="6502" y="1167"/>
                  </a:cubicBezTo>
                  <a:lnTo>
                    <a:pt x="4013" y="1167"/>
                  </a:lnTo>
                  <a:cubicBezTo>
                    <a:pt x="3930" y="1167"/>
                    <a:pt x="3847" y="1238"/>
                    <a:pt x="3847" y="1322"/>
                  </a:cubicBezTo>
                  <a:cubicBezTo>
                    <a:pt x="3847" y="1417"/>
                    <a:pt x="3930" y="1488"/>
                    <a:pt x="4013" y="1488"/>
                  </a:cubicBezTo>
                  <a:lnTo>
                    <a:pt x="6502" y="1488"/>
                  </a:lnTo>
                  <a:cubicBezTo>
                    <a:pt x="6740" y="1488"/>
                    <a:pt x="6918" y="1298"/>
                    <a:pt x="6918" y="1072"/>
                  </a:cubicBezTo>
                  <a:lnTo>
                    <a:pt x="6918" y="417"/>
                  </a:lnTo>
                  <a:cubicBezTo>
                    <a:pt x="6930" y="203"/>
                    <a:pt x="6740" y="0"/>
                    <a:pt x="650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0" name="Google Shape;1116;p36"/>
          <p:cNvGrpSpPr/>
          <p:nvPr/>
        </p:nvGrpSpPr>
        <p:grpSpPr>
          <a:xfrm>
            <a:off x="10364848" y="4423924"/>
            <a:ext cx="603833" cy="644761"/>
            <a:chOff x="4206763" y="2450951"/>
            <a:chExt cx="322151" cy="322374"/>
          </a:xfrm>
        </p:grpSpPr>
        <p:sp>
          <p:nvSpPr>
            <p:cNvPr id="1117" name="Google Shape;1117;p36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8" name="Google Shape;1118;p36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1" name="Google Shape;1119;p36"/>
          <p:cNvGrpSpPr/>
          <p:nvPr/>
        </p:nvGrpSpPr>
        <p:grpSpPr>
          <a:xfrm>
            <a:off x="7016095" y="6463568"/>
            <a:ext cx="626564" cy="669335"/>
            <a:chOff x="3725461" y="2444712"/>
            <a:chExt cx="334279" cy="334661"/>
          </a:xfrm>
        </p:grpSpPr>
        <p:sp>
          <p:nvSpPr>
            <p:cNvPr id="1120" name="Google Shape;1120;p36"/>
            <p:cNvSpPr/>
            <p:nvPr/>
          </p:nvSpPr>
          <p:spPr>
            <a:xfrm>
              <a:off x="3939200" y="2554239"/>
              <a:ext cx="53092" cy="53092"/>
            </a:xfrm>
            <a:custGeom>
              <a:avLst/>
              <a:gdLst/>
              <a:ahLst/>
              <a:cxnLst/>
              <a:rect l="l" t="t" r="r" b="b"/>
              <a:pathLst>
                <a:path w="1668" h="1668" extrusionOk="0">
                  <a:moveTo>
                    <a:pt x="834" y="334"/>
                  </a:moveTo>
                  <a:cubicBezTo>
                    <a:pt x="1108" y="334"/>
                    <a:pt x="1334" y="548"/>
                    <a:pt x="1334" y="834"/>
                  </a:cubicBezTo>
                  <a:cubicBezTo>
                    <a:pt x="1334" y="1119"/>
                    <a:pt x="1108" y="1346"/>
                    <a:pt x="834" y="1346"/>
                  </a:cubicBezTo>
                  <a:cubicBezTo>
                    <a:pt x="548" y="1346"/>
                    <a:pt x="322" y="1119"/>
                    <a:pt x="322" y="834"/>
                  </a:cubicBezTo>
                  <a:cubicBezTo>
                    <a:pt x="322" y="548"/>
                    <a:pt x="548" y="334"/>
                    <a:pt x="834" y="334"/>
                  </a:cubicBezTo>
                  <a:close/>
                  <a:moveTo>
                    <a:pt x="834" y="0"/>
                  </a:moveTo>
                  <a:cubicBezTo>
                    <a:pt x="370" y="0"/>
                    <a:pt x="0" y="369"/>
                    <a:pt x="0" y="834"/>
                  </a:cubicBezTo>
                  <a:cubicBezTo>
                    <a:pt x="0" y="1298"/>
                    <a:pt x="370" y="1667"/>
                    <a:pt x="834" y="1667"/>
                  </a:cubicBezTo>
                  <a:cubicBezTo>
                    <a:pt x="1286" y="1667"/>
                    <a:pt x="1667" y="1298"/>
                    <a:pt x="1667" y="834"/>
                  </a:cubicBezTo>
                  <a:cubicBezTo>
                    <a:pt x="1667" y="369"/>
                    <a:pt x="1286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1" name="Google Shape;1121;p36"/>
            <p:cNvSpPr/>
            <p:nvPr/>
          </p:nvSpPr>
          <p:spPr>
            <a:xfrm>
              <a:off x="3941078" y="2618281"/>
              <a:ext cx="68625" cy="49305"/>
            </a:xfrm>
            <a:custGeom>
              <a:avLst/>
              <a:gdLst/>
              <a:ahLst/>
              <a:cxnLst/>
              <a:rect l="l" t="t" r="r" b="b"/>
              <a:pathLst>
                <a:path w="2156" h="1549" extrusionOk="0">
                  <a:moveTo>
                    <a:pt x="775" y="0"/>
                  </a:moveTo>
                  <a:cubicBezTo>
                    <a:pt x="549" y="0"/>
                    <a:pt x="311" y="60"/>
                    <a:pt x="120" y="167"/>
                  </a:cubicBezTo>
                  <a:cubicBezTo>
                    <a:pt x="37" y="203"/>
                    <a:pt x="1" y="310"/>
                    <a:pt x="37" y="381"/>
                  </a:cubicBezTo>
                  <a:cubicBezTo>
                    <a:pt x="72" y="443"/>
                    <a:pt x="140" y="479"/>
                    <a:pt x="201" y="479"/>
                  </a:cubicBezTo>
                  <a:cubicBezTo>
                    <a:pt x="223" y="479"/>
                    <a:pt x="244" y="474"/>
                    <a:pt x="263" y="465"/>
                  </a:cubicBezTo>
                  <a:cubicBezTo>
                    <a:pt x="418" y="381"/>
                    <a:pt x="596" y="346"/>
                    <a:pt x="751" y="346"/>
                  </a:cubicBezTo>
                  <a:cubicBezTo>
                    <a:pt x="1275" y="346"/>
                    <a:pt x="1704" y="727"/>
                    <a:pt x="1799" y="1215"/>
                  </a:cubicBezTo>
                  <a:lnTo>
                    <a:pt x="751" y="1215"/>
                  </a:lnTo>
                  <a:cubicBezTo>
                    <a:pt x="668" y="1215"/>
                    <a:pt x="584" y="1298"/>
                    <a:pt x="584" y="1382"/>
                  </a:cubicBezTo>
                  <a:cubicBezTo>
                    <a:pt x="584" y="1477"/>
                    <a:pt x="668" y="1548"/>
                    <a:pt x="751" y="1548"/>
                  </a:cubicBezTo>
                  <a:lnTo>
                    <a:pt x="1977" y="1548"/>
                  </a:lnTo>
                  <a:cubicBezTo>
                    <a:pt x="2061" y="1548"/>
                    <a:pt x="2144" y="1477"/>
                    <a:pt x="2144" y="1382"/>
                  </a:cubicBezTo>
                  <a:cubicBezTo>
                    <a:pt x="2156" y="620"/>
                    <a:pt x="1525" y="0"/>
                    <a:pt x="7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2" name="Google Shape;1122;p36"/>
            <p:cNvSpPr/>
            <p:nvPr/>
          </p:nvSpPr>
          <p:spPr>
            <a:xfrm>
              <a:off x="3775116" y="2618281"/>
              <a:ext cx="68625" cy="49305"/>
            </a:xfrm>
            <a:custGeom>
              <a:avLst/>
              <a:gdLst/>
              <a:ahLst/>
              <a:cxnLst/>
              <a:rect l="l" t="t" r="r" b="b"/>
              <a:pathLst>
                <a:path w="2156" h="1549" extrusionOk="0">
                  <a:moveTo>
                    <a:pt x="1381" y="0"/>
                  </a:moveTo>
                  <a:cubicBezTo>
                    <a:pt x="631" y="0"/>
                    <a:pt x="0" y="620"/>
                    <a:pt x="0" y="1382"/>
                  </a:cubicBezTo>
                  <a:cubicBezTo>
                    <a:pt x="0" y="1477"/>
                    <a:pt x="71" y="1548"/>
                    <a:pt x="167" y="1548"/>
                  </a:cubicBezTo>
                  <a:lnTo>
                    <a:pt x="1405" y="1548"/>
                  </a:lnTo>
                  <a:cubicBezTo>
                    <a:pt x="1488" y="1548"/>
                    <a:pt x="1560" y="1477"/>
                    <a:pt x="1560" y="1382"/>
                  </a:cubicBezTo>
                  <a:cubicBezTo>
                    <a:pt x="1560" y="1298"/>
                    <a:pt x="1500" y="1215"/>
                    <a:pt x="1417" y="1215"/>
                  </a:cubicBezTo>
                  <a:lnTo>
                    <a:pt x="357" y="1215"/>
                  </a:lnTo>
                  <a:cubicBezTo>
                    <a:pt x="429" y="715"/>
                    <a:pt x="881" y="346"/>
                    <a:pt x="1405" y="346"/>
                  </a:cubicBezTo>
                  <a:cubicBezTo>
                    <a:pt x="1584" y="346"/>
                    <a:pt x="1738" y="381"/>
                    <a:pt x="1893" y="465"/>
                  </a:cubicBezTo>
                  <a:cubicBezTo>
                    <a:pt x="1914" y="475"/>
                    <a:pt x="1938" y="481"/>
                    <a:pt x="1962" y="481"/>
                  </a:cubicBezTo>
                  <a:cubicBezTo>
                    <a:pt x="2022" y="481"/>
                    <a:pt x="2086" y="449"/>
                    <a:pt x="2119" y="381"/>
                  </a:cubicBezTo>
                  <a:cubicBezTo>
                    <a:pt x="2155" y="310"/>
                    <a:pt x="2131" y="203"/>
                    <a:pt x="2036" y="167"/>
                  </a:cubicBezTo>
                  <a:cubicBezTo>
                    <a:pt x="1846" y="60"/>
                    <a:pt x="1607" y="0"/>
                    <a:pt x="138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3" name="Google Shape;1123;p36"/>
            <p:cNvSpPr/>
            <p:nvPr/>
          </p:nvSpPr>
          <p:spPr>
            <a:xfrm>
              <a:off x="3793291" y="2554239"/>
              <a:ext cx="53092" cy="53092"/>
            </a:xfrm>
            <a:custGeom>
              <a:avLst/>
              <a:gdLst/>
              <a:ahLst/>
              <a:cxnLst/>
              <a:rect l="l" t="t" r="r" b="b"/>
              <a:pathLst>
                <a:path w="1668" h="1668" extrusionOk="0">
                  <a:moveTo>
                    <a:pt x="834" y="334"/>
                  </a:moveTo>
                  <a:cubicBezTo>
                    <a:pt x="1108" y="334"/>
                    <a:pt x="1334" y="548"/>
                    <a:pt x="1334" y="834"/>
                  </a:cubicBezTo>
                  <a:cubicBezTo>
                    <a:pt x="1334" y="1119"/>
                    <a:pt x="1108" y="1346"/>
                    <a:pt x="834" y="1346"/>
                  </a:cubicBezTo>
                  <a:cubicBezTo>
                    <a:pt x="548" y="1346"/>
                    <a:pt x="322" y="1119"/>
                    <a:pt x="322" y="834"/>
                  </a:cubicBezTo>
                  <a:cubicBezTo>
                    <a:pt x="322" y="548"/>
                    <a:pt x="560" y="334"/>
                    <a:pt x="834" y="334"/>
                  </a:cubicBezTo>
                  <a:close/>
                  <a:moveTo>
                    <a:pt x="834" y="0"/>
                  </a:moveTo>
                  <a:cubicBezTo>
                    <a:pt x="370" y="0"/>
                    <a:pt x="1" y="369"/>
                    <a:pt x="1" y="834"/>
                  </a:cubicBezTo>
                  <a:cubicBezTo>
                    <a:pt x="1" y="1298"/>
                    <a:pt x="370" y="1667"/>
                    <a:pt x="834" y="1667"/>
                  </a:cubicBezTo>
                  <a:cubicBezTo>
                    <a:pt x="1286" y="1667"/>
                    <a:pt x="1667" y="1298"/>
                    <a:pt x="1667" y="834"/>
                  </a:cubicBezTo>
                  <a:cubicBezTo>
                    <a:pt x="1667" y="369"/>
                    <a:pt x="1286" y="0"/>
                    <a:pt x="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4" name="Google Shape;1124;p36"/>
            <p:cNvSpPr/>
            <p:nvPr/>
          </p:nvSpPr>
          <p:spPr>
            <a:xfrm>
              <a:off x="3858097" y="2540584"/>
              <a:ext cx="69007" cy="69007"/>
            </a:xfrm>
            <a:custGeom>
              <a:avLst/>
              <a:gdLst/>
              <a:ahLst/>
              <a:cxnLst/>
              <a:rect l="l" t="t" r="r" b="b"/>
              <a:pathLst>
                <a:path w="2168" h="2168" extrusionOk="0">
                  <a:moveTo>
                    <a:pt x="1084" y="346"/>
                  </a:moveTo>
                  <a:cubicBezTo>
                    <a:pt x="1501" y="346"/>
                    <a:pt x="1834" y="667"/>
                    <a:pt x="1834" y="1084"/>
                  </a:cubicBezTo>
                  <a:cubicBezTo>
                    <a:pt x="1834" y="1501"/>
                    <a:pt x="1501" y="1834"/>
                    <a:pt x="1084" y="1834"/>
                  </a:cubicBezTo>
                  <a:cubicBezTo>
                    <a:pt x="667" y="1834"/>
                    <a:pt x="346" y="1501"/>
                    <a:pt x="346" y="1084"/>
                  </a:cubicBezTo>
                  <a:cubicBezTo>
                    <a:pt x="346" y="667"/>
                    <a:pt x="667" y="346"/>
                    <a:pt x="1084" y="346"/>
                  </a:cubicBezTo>
                  <a:close/>
                  <a:moveTo>
                    <a:pt x="1084" y="1"/>
                  </a:moveTo>
                  <a:cubicBezTo>
                    <a:pt x="489" y="1"/>
                    <a:pt x="1" y="489"/>
                    <a:pt x="1" y="1084"/>
                  </a:cubicBezTo>
                  <a:cubicBezTo>
                    <a:pt x="1" y="1679"/>
                    <a:pt x="489" y="2168"/>
                    <a:pt x="1084" y="2168"/>
                  </a:cubicBezTo>
                  <a:cubicBezTo>
                    <a:pt x="1679" y="2168"/>
                    <a:pt x="2167" y="1679"/>
                    <a:pt x="2167" y="1084"/>
                  </a:cubicBezTo>
                  <a:cubicBezTo>
                    <a:pt x="2167" y="489"/>
                    <a:pt x="1679" y="1"/>
                    <a:pt x="108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5" name="Google Shape;1125;p36"/>
            <p:cNvSpPr/>
            <p:nvPr/>
          </p:nvSpPr>
          <p:spPr>
            <a:xfrm>
              <a:off x="3834224" y="2620159"/>
              <a:ext cx="116752" cy="63342"/>
            </a:xfrm>
            <a:custGeom>
              <a:avLst/>
              <a:gdLst/>
              <a:ahLst/>
              <a:cxnLst/>
              <a:rect l="l" t="t" r="r" b="b"/>
              <a:pathLst>
                <a:path w="3668" h="1990" extrusionOk="0">
                  <a:moveTo>
                    <a:pt x="1834" y="322"/>
                  </a:moveTo>
                  <a:cubicBezTo>
                    <a:pt x="2596" y="322"/>
                    <a:pt x="3239" y="906"/>
                    <a:pt x="3310" y="1656"/>
                  </a:cubicBezTo>
                  <a:lnTo>
                    <a:pt x="358" y="1656"/>
                  </a:lnTo>
                  <a:cubicBezTo>
                    <a:pt x="453" y="906"/>
                    <a:pt x="1072" y="322"/>
                    <a:pt x="1834" y="322"/>
                  </a:cubicBezTo>
                  <a:close/>
                  <a:moveTo>
                    <a:pt x="1834" y="1"/>
                  </a:moveTo>
                  <a:cubicBezTo>
                    <a:pt x="822" y="1"/>
                    <a:pt x="0" y="823"/>
                    <a:pt x="0" y="1835"/>
                  </a:cubicBezTo>
                  <a:cubicBezTo>
                    <a:pt x="0" y="1918"/>
                    <a:pt x="84" y="1989"/>
                    <a:pt x="167" y="1989"/>
                  </a:cubicBezTo>
                  <a:lnTo>
                    <a:pt x="3489" y="1989"/>
                  </a:lnTo>
                  <a:cubicBezTo>
                    <a:pt x="3572" y="1989"/>
                    <a:pt x="3656" y="1918"/>
                    <a:pt x="3656" y="1835"/>
                  </a:cubicBezTo>
                  <a:cubicBezTo>
                    <a:pt x="3668" y="823"/>
                    <a:pt x="2846" y="1"/>
                    <a:pt x="18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6" name="Google Shape;1126;p36"/>
            <p:cNvSpPr/>
            <p:nvPr/>
          </p:nvSpPr>
          <p:spPr>
            <a:xfrm>
              <a:off x="3725461" y="2444712"/>
              <a:ext cx="334279" cy="334661"/>
            </a:xfrm>
            <a:custGeom>
              <a:avLst/>
              <a:gdLst/>
              <a:ahLst/>
              <a:cxnLst/>
              <a:rect l="l" t="t" r="r" b="b"/>
              <a:pathLst>
                <a:path w="10502" h="10514" extrusionOk="0">
                  <a:moveTo>
                    <a:pt x="5418" y="905"/>
                  </a:moveTo>
                  <a:cubicBezTo>
                    <a:pt x="7680" y="1001"/>
                    <a:pt x="9513" y="2834"/>
                    <a:pt x="9597" y="5096"/>
                  </a:cubicBezTo>
                  <a:lnTo>
                    <a:pt x="9192" y="5096"/>
                  </a:lnTo>
                  <a:cubicBezTo>
                    <a:pt x="9109" y="5096"/>
                    <a:pt x="9037" y="5168"/>
                    <a:pt x="9037" y="5263"/>
                  </a:cubicBezTo>
                  <a:cubicBezTo>
                    <a:pt x="9037" y="5346"/>
                    <a:pt x="9109" y="5418"/>
                    <a:pt x="9192" y="5418"/>
                  </a:cubicBezTo>
                  <a:lnTo>
                    <a:pt x="9597" y="5418"/>
                  </a:lnTo>
                  <a:cubicBezTo>
                    <a:pt x="9513" y="7704"/>
                    <a:pt x="7692" y="9525"/>
                    <a:pt x="5418" y="9609"/>
                  </a:cubicBezTo>
                  <a:lnTo>
                    <a:pt x="5418" y="9204"/>
                  </a:lnTo>
                  <a:cubicBezTo>
                    <a:pt x="5418" y="9109"/>
                    <a:pt x="5346" y="9037"/>
                    <a:pt x="5251" y="9037"/>
                  </a:cubicBezTo>
                  <a:cubicBezTo>
                    <a:pt x="5168" y="9037"/>
                    <a:pt x="5084" y="9109"/>
                    <a:pt x="5084" y="9204"/>
                  </a:cubicBezTo>
                  <a:lnTo>
                    <a:pt x="5084" y="9609"/>
                  </a:lnTo>
                  <a:cubicBezTo>
                    <a:pt x="2822" y="9513"/>
                    <a:pt x="1000" y="7680"/>
                    <a:pt x="905" y="5418"/>
                  </a:cubicBezTo>
                  <a:lnTo>
                    <a:pt x="1310" y="5418"/>
                  </a:lnTo>
                  <a:cubicBezTo>
                    <a:pt x="1393" y="5418"/>
                    <a:pt x="1477" y="5346"/>
                    <a:pt x="1477" y="5263"/>
                  </a:cubicBezTo>
                  <a:cubicBezTo>
                    <a:pt x="1477" y="5168"/>
                    <a:pt x="1393" y="5096"/>
                    <a:pt x="1310" y="5096"/>
                  </a:cubicBezTo>
                  <a:lnTo>
                    <a:pt x="905" y="5096"/>
                  </a:lnTo>
                  <a:cubicBezTo>
                    <a:pt x="1000" y="2834"/>
                    <a:pt x="2822" y="1001"/>
                    <a:pt x="5084" y="905"/>
                  </a:cubicBezTo>
                  <a:lnTo>
                    <a:pt x="5084" y="1310"/>
                  </a:lnTo>
                  <a:cubicBezTo>
                    <a:pt x="5084" y="1405"/>
                    <a:pt x="5168" y="1477"/>
                    <a:pt x="5251" y="1477"/>
                  </a:cubicBezTo>
                  <a:cubicBezTo>
                    <a:pt x="5346" y="1477"/>
                    <a:pt x="5418" y="1405"/>
                    <a:pt x="5418" y="1310"/>
                  </a:cubicBezTo>
                  <a:lnTo>
                    <a:pt x="5418" y="905"/>
                  </a:lnTo>
                  <a:close/>
                  <a:moveTo>
                    <a:pt x="5251" y="0"/>
                  </a:moveTo>
                  <a:cubicBezTo>
                    <a:pt x="5168" y="0"/>
                    <a:pt x="5084" y="84"/>
                    <a:pt x="5084" y="167"/>
                  </a:cubicBezTo>
                  <a:lnTo>
                    <a:pt x="5084" y="572"/>
                  </a:lnTo>
                  <a:cubicBezTo>
                    <a:pt x="2632" y="655"/>
                    <a:pt x="655" y="2644"/>
                    <a:pt x="560" y="5096"/>
                  </a:cubicBezTo>
                  <a:lnTo>
                    <a:pt x="167" y="5096"/>
                  </a:lnTo>
                  <a:cubicBezTo>
                    <a:pt x="72" y="5096"/>
                    <a:pt x="0" y="5168"/>
                    <a:pt x="0" y="5263"/>
                  </a:cubicBezTo>
                  <a:cubicBezTo>
                    <a:pt x="0" y="5346"/>
                    <a:pt x="72" y="5418"/>
                    <a:pt x="167" y="5418"/>
                  </a:cubicBezTo>
                  <a:lnTo>
                    <a:pt x="560" y="5418"/>
                  </a:lnTo>
                  <a:cubicBezTo>
                    <a:pt x="655" y="7882"/>
                    <a:pt x="2632" y="9859"/>
                    <a:pt x="5084" y="9942"/>
                  </a:cubicBezTo>
                  <a:lnTo>
                    <a:pt x="5084" y="10347"/>
                  </a:lnTo>
                  <a:cubicBezTo>
                    <a:pt x="5084" y="10442"/>
                    <a:pt x="5168" y="10514"/>
                    <a:pt x="5251" y="10514"/>
                  </a:cubicBezTo>
                  <a:cubicBezTo>
                    <a:pt x="5346" y="10514"/>
                    <a:pt x="5418" y="10442"/>
                    <a:pt x="5418" y="10347"/>
                  </a:cubicBezTo>
                  <a:lnTo>
                    <a:pt x="5418" y="9942"/>
                  </a:lnTo>
                  <a:cubicBezTo>
                    <a:pt x="7870" y="9859"/>
                    <a:pt x="9847" y="7882"/>
                    <a:pt x="9942" y="5418"/>
                  </a:cubicBezTo>
                  <a:lnTo>
                    <a:pt x="10347" y="5418"/>
                  </a:lnTo>
                  <a:cubicBezTo>
                    <a:pt x="10430" y="5418"/>
                    <a:pt x="10502" y="5346"/>
                    <a:pt x="10502" y="5263"/>
                  </a:cubicBezTo>
                  <a:cubicBezTo>
                    <a:pt x="10502" y="5168"/>
                    <a:pt x="10442" y="5096"/>
                    <a:pt x="10347" y="5096"/>
                  </a:cubicBezTo>
                  <a:lnTo>
                    <a:pt x="9942" y="5096"/>
                  </a:lnTo>
                  <a:cubicBezTo>
                    <a:pt x="9847" y="2644"/>
                    <a:pt x="7870" y="655"/>
                    <a:pt x="5418" y="572"/>
                  </a:cubicBezTo>
                  <a:lnTo>
                    <a:pt x="5418" y="167"/>
                  </a:lnTo>
                  <a:cubicBezTo>
                    <a:pt x="5418" y="84"/>
                    <a:pt x="5346" y="0"/>
                    <a:pt x="52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2" name="Google Shape;1127;p36"/>
          <p:cNvGrpSpPr/>
          <p:nvPr/>
        </p:nvGrpSpPr>
        <p:grpSpPr>
          <a:xfrm>
            <a:off x="8641120" y="3363133"/>
            <a:ext cx="713967" cy="679203"/>
            <a:chOff x="855096" y="1504485"/>
            <a:chExt cx="380910" cy="339594"/>
          </a:xfrm>
        </p:grpSpPr>
        <p:sp>
          <p:nvSpPr>
            <p:cNvPr id="1128" name="Google Shape;1128;p36"/>
            <p:cNvSpPr/>
            <p:nvPr/>
          </p:nvSpPr>
          <p:spPr>
            <a:xfrm>
              <a:off x="1092707" y="1504485"/>
              <a:ext cx="107299" cy="136837"/>
            </a:xfrm>
            <a:custGeom>
              <a:avLst/>
              <a:gdLst/>
              <a:ahLst/>
              <a:cxnLst/>
              <a:rect l="l" t="t" r="r" b="b"/>
              <a:pathLst>
                <a:path w="3371" h="4299" extrusionOk="0">
                  <a:moveTo>
                    <a:pt x="1691" y="357"/>
                  </a:moveTo>
                  <a:cubicBezTo>
                    <a:pt x="2418" y="357"/>
                    <a:pt x="3013" y="953"/>
                    <a:pt x="3013" y="1679"/>
                  </a:cubicBezTo>
                  <a:cubicBezTo>
                    <a:pt x="3013" y="2250"/>
                    <a:pt x="2644" y="2750"/>
                    <a:pt x="2108" y="2929"/>
                  </a:cubicBezTo>
                  <a:lnTo>
                    <a:pt x="2418" y="1726"/>
                  </a:lnTo>
                  <a:cubicBezTo>
                    <a:pt x="2453" y="1643"/>
                    <a:pt x="2394" y="1536"/>
                    <a:pt x="2287" y="1512"/>
                  </a:cubicBezTo>
                  <a:cubicBezTo>
                    <a:pt x="2273" y="1509"/>
                    <a:pt x="2258" y="1507"/>
                    <a:pt x="2244" y="1507"/>
                  </a:cubicBezTo>
                  <a:cubicBezTo>
                    <a:pt x="2162" y="1507"/>
                    <a:pt x="2082" y="1564"/>
                    <a:pt x="2072" y="1655"/>
                  </a:cubicBezTo>
                  <a:lnTo>
                    <a:pt x="2060" y="1715"/>
                  </a:lnTo>
                  <a:lnTo>
                    <a:pt x="1322" y="1715"/>
                  </a:lnTo>
                  <a:lnTo>
                    <a:pt x="1298" y="1655"/>
                  </a:lnTo>
                  <a:cubicBezTo>
                    <a:pt x="1277" y="1568"/>
                    <a:pt x="1195" y="1511"/>
                    <a:pt x="1117" y="1511"/>
                  </a:cubicBezTo>
                  <a:cubicBezTo>
                    <a:pt x="1110" y="1511"/>
                    <a:pt x="1103" y="1511"/>
                    <a:pt x="1096" y="1512"/>
                  </a:cubicBezTo>
                  <a:cubicBezTo>
                    <a:pt x="1001" y="1548"/>
                    <a:pt x="941" y="1631"/>
                    <a:pt x="965" y="1726"/>
                  </a:cubicBezTo>
                  <a:lnTo>
                    <a:pt x="1275" y="2929"/>
                  </a:lnTo>
                  <a:cubicBezTo>
                    <a:pt x="751" y="2750"/>
                    <a:pt x="370" y="2262"/>
                    <a:pt x="370" y="1679"/>
                  </a:cubicBezTo>
                  <a:cubicBezTo>
                    <a:pt x="370" y="953"/>
                    <a:pt x="965" y="357"/>
                    <a:pt x="1691" y="357"/>
                  </a:cubicBezTo>
                  <a:close/>
                  <a:moveTo>
                    <a:pt x="1989" y="2036"/>
                  </a:moveTo>
                  <a:lnTo>
                    <a:pt x="1751" y="3012"/>
                  </a:lnTo>
                  <a:lnTo>
                    <a:pt x="1656" y="3012"/>
                  </a:lnTo>
                  <a:lnTo>
                    <a:pt x="1406" y="2036"/>
                  </a:lnTo>
                  <a:close/>
                  <a:moveTo>
                    <a:pt x="2072" y="3310"/>
                  </a:moveTo>
                  <a:lnTo>
                    <a:pt x="2072" y="3739"/>
                  </a:lnTo>
                  <a:lnTo>
                    <a:pt x="1322" y="3751"/>
                  </a:lnTo>
                  <a:cubicBezTo>
                    <a:pt x="1322" y="3751"/>
                    <a:pt x="1298" y="3751"/>
                    <a:pt x="1298" y="3739"/>
                  </a:cubicBezTo>
                  <a:lnTo>
                    <a:pt x="1298" y="3310"/>
                  </a:lnTo>
                  <a:cubicBezTo>
                    <a:pt x="1417" y="3334"/>
                    <a:pt x="1560" y="3346"/>
                    <a:pt x="1691" y="3346"/>
                  </a:cubicBezTo>
                  <a:cubicBezTo>
                    <a:pt x="1822" y="3346"/>
                    <a:pt x="1953" y="3334"/>
                    <a:pt x="2072" y="3310"/>
                  </a:cubicBezTo>
                  <a:close/>
                  <a:moveTo>
                    <a:pt x="1691" y="0"/>
                  </a:moveTo>
                  <a:cubicBezTo>
                    <a:pt x="763" y="0"/>
                    <a:pt x="1" y="750"/>
                    <a:pt x="1" y="1679"/>
                  </a:cubicBezTo>
                  <a:cubicBezTo>
                    <a:pt x="1" y="2334"/>
                    <a:pt x="394" y="2917"/>
                    <a:pt x="941" y="3191"/>
                  </a:cubicBezTo>
                  <a:lnTo>
                    <a:pt x="941" y="3751"/>
                  </a:lnTo>
                  <a:cubicBezTo>
                    <a:pt x="941" y="3941"/>
                    <a:pt x="1108" y="4108"/>
                    <a:pt x="1298" y="4108"/>
                  </a:cubicBezTo>
                  <a:lnTo>
                    <a:pt x="1501" y="4108"/>
                  </a:lnTo>
                  <a:lnTo>
                    <a:pt x="1501" y="4120"/>
                  </a:lnTo>
                  <a:cubicBezTo>
                    <a:pt x="1501" y="4227"/>
                    <a:pt x="1572" y="4298"/>
                    <a:pt x="1679" y="4298"/>
                  </a:cubicBezTo>
                  <a:cubicBezTo>
                    <a:pt x="1775" y="4298"/>
                    <a:pt x="1858" y="4227"/>
                    <a:pt x="1858" y="4120"/>
                  </a:cubicBezTo>
                  <a:lnTo>
                    <a:pt x="1858" y="4108"/>
                  </a:lnTo>
                  <a:lnTo>
                    <a:pt x="2048" y="4108"/>
                  </a:lnTo>
                  <a:cubicBezTo>
                    <a:pt x="2239" y="4108"/>
                    <a:pt x="2406" y="3941"/>
                    <a:pt x="2406" y="3751"/>
                  </a:cubicBezTo>
                  <a:lnTo>
                    <a:pt x="2406" y="3191"/>
                  </a:lnTo>
                  <a:cubicBezTo>
                    <a:pt x="2953" y="2917"/>
                    <a:pt x="3346" y="2334"/>
                    <a:pt x="3346" y="1679"/>
                  </a:cubicBezTo>
                  <a:cubicBezTo>
                    <a:pt x="3370" y="750"/>
                    <a:pt x="2608" y="0"/>
                    <a:pt x="16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9" name="Google Shape;1129;p36"/>
            <p:cNvSpPr/>
            <p:nvPr/>
          </p:nvSpPr>
          <p:spPr>
            <a:xfrm>
              <a:off x="855096" y="1521896"/>
              <a:ext cx="214152" cy="322183"/>
            </a:xfrm>
            <a:custGeom>
              <a:avLst/>
              <a:gdLst/>
              <a:ahLst/>
              <a:cxnLst/>
              <a:rect l="l" t="t" r="r" b="b"/>
              <a:pathLst>
                <a:path w="6728" h="10122" extrusionOk="0">
                  <a:moveTo>
                    <a:pt x="3346" y="358"/>
                  </a:moveTo>
                  <a:cubicBezTo>
                    <a:pt x="3870" y="358"/>
                    <a:pt x="4299" y="703"/>
                    <a:pt x="4299" y="1120"/>
                  </a:cubicBezTo>
                  <a:cubicBezTo>
                    <a:pt x="4001" y="1001"/>
                    <a:pt x="3691" y="941"/>
                    <a:pt x="3346" y="941"/>
                  </a:cubicBezTo>
                  <a:cubicBezTo>
                    <a:pt x="3001" y="941"/>
                    <a:pt x="2691" y="1001"/>
                    <a:pt x="2394" y="1120"/>
                  </a:cubicBezTo>
                  <a:cubicBezTo>
                    <a:pt x="2394" y="703"/>
                    <a:pt x="2810" y="358"/>
                    <a:pt x="3346" y="358"/>
                  </a:cubicBezTo>
                  <a:close/>
                  <a:moveTo>
                    <a:pt x="3370" y="1299"/>
                  </a:moveTo>
                  <a:cubicBezTo>
                    <a:pt x="4620" y="1299"/>
                    <a:pt x="5620" y="2311"/>
                    <a:pt x="5620" y="3561"/>
                  </a:cubicBezTo>
                  <a:cubicBezTo>
                    <a:pt x="5620" y="3882"/>
                    <a:pt x="5549" y="4216"/>
                    <a:pt x="5418" y="4513"/>
                  </a:cubicBezTo>
                  <a:lnTo>
                    <a:pt x="5418" y="4347"/>
                  </a:lnTo>
                  <a:cubicBezTo>
                    <a:pt x="5418" y="4144"/>
                    <a:pt x="5322" y="3930"/>
                    <a:pt x="5168" y="3799"/>
                  </a:cubicBezTo>
                  <a:cubicBezTo>
                    <a:pt x="4811" y="3489"/>
                    <a:pt x="4025" y="2953"/>
                    <a:pt x="2632" y="2811"/>
                  </a:cubicBezTo>
                  <a:cubicBezTo>
                    <a:pt x="2626" y="2810"/>
                    <a:pt x="2619" y="2809"/>
                    <a:pt x="2613" y="2809"/>
                  </a:cubicBezTo>
                  <a:cubicBezTo>
                    <a:pt x="2535" y="2809"/>
                    <a:pt x="2452" y="2878"/>
                    <a:pt x="2441" y="2977"/>
                  </a:cubicBezTo>
                  <a:cubicBezTo>
                    <a:pt x="2429" y="3073"/>
                    <a:pt x="2501" y="3156"/>
                    <a:pt x="2608" y="3168"/>
                  </a:cubicBezTo>
                  <a:cubicBezTo>
                    <a:pt x="3882" y="3311"/>
                    <a:pt x="4632" y="3787"/>
                    <a:pt x="4941" y="4061"/>
                  </a:cubicBezTo>
                  <a:cubicBezTo>
                    <a:pt x="5013" y="4144"/>
                    <a:pt x="5072" y="4239"/>
                    <a:pt x="5072" y="4347"/>
                  </a:cubicBezTo>
                  <a:lnTo>
                    <a:pt x="5072" y="4680"/>
                  </a:lnTo>
                  <a:cubicBezTo>
                    <a:pt x="5072" y="5609"/>
                    <a:pt x="4310" y="6371"/>
                    <a:pt x="3382" y="6371"/>
                  </a:cubicBezTo>
                  <a:cubicBezTo>
                    <a:pt x="3374" y="6371"/>
                    <a:pt x="3367" y="6371"/>
                    <a:pt x="3359" y="6371"/>
                  </a:cubicBezTo>
                  <a:cubicBezTo>
                    <a:pt x="2405" y="6371"/>
                    <a:pt x="1643" y="5625"/>
                    <a:pt x="1643" y="4692"/>
                  </a:cubicBezTo>
                  <a:lnTo>
                    <a:pt x="1643" y="4549"/>
                  </a:lnTo>
                  <a:cubicBezTo>
                    <a:pt x="1643" y="4466"/>
                    <a:pt x="1679" y="4406"/>
                    <a:pt x="1739" y="4382"/>
                  </a:cubicBezTo>
                  <a:cubicBezTo>
                    <a:pt x="1965" y="4263"/>
                    <a:pt x="2251" y="4025"/>
                    <a:pt x="2382" y="3620"/>
                  </a:cubicBezTo>
                  <a:cubicBezTo>
                    <a:pt x="2405" y="3525"/>
                    <a:pt x="2370" y="3430"/>
                    <a:pt x="2274" y="3394"/>
                  </a:cubicBezTo>
                  <a:cubicBezTo>
                    <a:pt x="2258" y="3389"/>
                    <a:pt x="2240" y="3387"/>
                    <a:pt x="2222" y="3387"/>
                  </a:cubicBezTo>
                  <a:cubicBezTo>
                    <a:pt x="2152" y="3387"/>
                    <a:pt x="2079" y="3425"/>
                    <a:pt x="2060" y="3501"/>
                  </a:cubicBezTo>
                  <a:cubicBezTo>
                    <a:pt x="1953" y="3799"/>
                    <a:pt x="1739" y="3966"/>
                    <a:pt x="1584" y="4061"/>
                  </a:cubicBezTo>
                  <a:cubicBezTo>
                    <a:pt x="1417" y="4156"/>
                    <a:pt x="1310" y="4335"/>
                    <a:pt x="1310" y="4513"/>
                  </a:cubicBezTo>
                  <a:cubicBezTo>
                    <a:pt x="1179" y="4216"/>
                    <a:pt x="1108" y="3882"/>
                    <a:pt x="1108" y="3561"/>
                  </a:cubicBezTo>
                  <a:cubicBezTo>
                    <a:pt x="1108" y="2311"/>
                    <a:pt x="2120" y="1299"/>
                    <a:pt x="3370" y="1299"/>
                  </a:cubicBezTo>
                  <a:close/>
                  <a:moveTo>
                    <a:pt x="4108" y="6585"/>
                  </a:moveTo>
                  <a:lnTo>
                    <a:pt x="4108" y="7002"/>
                  </a:lnTo>
                  <a:cubicBezTo>
                    <a:pt x="4108" y="7228"/>
                    <a:pt x="4239" y="7418"/>
                    <a:pt x="4430" y="7502"/>
                  </a:cubicBezTo>
                  <a:lnTo>
                    <a:pt x="4691" y="7621"/>
                  </a:lnTo>
                  <a:cubicBezTo>
                    <a:pt x="4441" y="8133"/>
                    <a:pt x="3918" y="8442"/>
                    <a:pt x="3346" y="8442"/>
                  </a:cubicBezTo>
                  <a:cubicBezTo>
                    <a:pt x="2786" y="8442"/>
                    <a:pt x="2263" y="8133"/>
                    <a:pt x="2013" y="7621"/>
                  </a:cubicBezTo>
                  <a:lnTo>
                    <a:pt x="2263" y="7502"/>
                  </a:lnTo>
                  <a:cubicBezTo>
                    <a:pt x="2453" y="7418"/>
                    <a:pt x="2584" y="7228"/>
                    <a:pt x="2584" y="7002"/>
                  </a:cubicBezTo>
                  <a:lnTo>
                    <a:pt x="2584" y="6585"/>
                  </a:lnTo>
                  <a:cubicBezTo>
                    <a:pt x="2822" y="6668"/>
                    <a:pt x="3084" y="6728"/>
                    <a:pt x="3346" y="6728"/>
                  </a:cubicBezTo>
                  <a:cubicBezTo>
                    <a:pt x="3620" y="6728"/>
                    <a:pt x="3870" y="6668"/>
                    <a:pt x="4108" y="6585"/>
                  </a:cubicBezTo>
                  <a:close/>
                  <a:moveTo>
                    <a:pt x="3346" y="1"/>
                  </a:moveTo>
                  <a:cubicBezTo>
                    <a:pt x="2632" y="1"/>
                    <a:pt x="2060" y="513"/>
                    <a:pt x="2060" y="1120"/>
                  </a:cubicBezTo>
                  <a:cubicBezTo>
                    <a:pt x="2060" y="1179"/>
                    <a:pt x="2060" y="1227"/>
                    <a:pt x="2072" y="1287"/>
                  </a:cubicBezTo>
                  <a:cubicBezTo>
                    <a:pt x="1286" y="1727"/>
                    <a:pt x="750" y="2572"/>
                    <a:pt x="750" y="3561"/>
                  </a:cubicBezTo>
                  <a:cubicBezTo>
                    <a:pt x="750" y="4204"/>
                    <a:pt x="989" y="4811"/>
                    <a:pt x="1405" y="5287"/>
                  </a:cubicBezTo>
                  <a:cubicBezTo>
                    <a:pt x="1548" y="5751"/>
                    <a:pt x="1846" y="6156"/>
                    <a:pt x="2251" y="6406"/>
                  </a:cubicBezTo>
                  <a:lnTo>
                    <a:pt x="2251" y="7014"/>
                  </a:lnTo>
                  <a:cubicBezTo>
                    <a:pt x="2251" y="7085"/>
                    <a:pt x="2203" y="7168"/>
                    <a:pt x="2132" y="7192"/>
                  </a:cubicBezTo>
                  <a:lnTo>
                    <a:pt x="548" y="7895"/>
                  </a:lnTo>
                  <a:cubicBezTo>
                    <a:pt x="203" y="8037"/>
                    <a:pt x="0" y="8371"/>
                    <a:pt x="0" y="8740"/>
                  </a:cubicBezTo>
                  <a:lnTo>
                    <a:pt x="0" y="9942"/>
                  </a:lnTo>
                  <a:cubicBezTo>
                    <a:pt x="0" y="10050"/>
                    <a:pt x="72" y="10121"/>
                    <a:pt x="179" y="10121"/>
                  </a:cubicBezTo>
                  <a:cubicBezTo>
                    <a:pt x="286" y="10121"/>
                    <a:pt x="358" y="10050"/>
                    <a:pt x="358" y="9942"/>
                  </a:cubicBezTo>
                  <a:lnTo>
                    <a:pt x="358" y="8740"/>
                  </a:lnTo>
                  <a:cubicBezTo>
                    <a:pt x="358" y="8514"/>
                    <a:pt x="489" y="8311"/>
                    <a:pt x="703" y="8216"/>
                  </a:cubicBezTo>
                  <a:lnTo>
                    <a:pt x="1691" y="7776"/>
                  </a:lnTo>
                  <a:cubicBezTo>
                    <a:pt x="2013" y="8395"/>
                    <a:pt x="2644" y="8799"/>
                    <a:pt x="3358" y="8799"/>
                  </a:cubicBezTo>
                  <a:cubicBezTo>
                    <a:pt x="4072" y="8799"/>
                    <a:pt x="4715" y="8395"/>
                    <a:pt x="5025" y="7776"/>
                  </a:cubicBezTo>
                  <a:lnTo>
                    <a:pt x="6025" y="8216"/>
                  </a:lnTo>
                  <a:cubicBezTo>
                    <a:pt x="6239" y="8311"/>
                    <a:pt x="6370" y="8514"/>
                    <a:pt x="6370" y="8740"/>
                  </a:cubicBezTo>
                  <a:lnTo>
                    <a:pt x="6370" y="9942"/>
                  </a:lnTo>
                  <a:cubicBezTo>
                    <a:pt x="6370" y="10050"/>
                    <a:pt x="6442" y="10121"/>
                    <a:pt x="6549" y="10121"/>
                  </a:cubicBezTo>
                  <a:cubicBezTo>
                    <a:pt x="6656" y="10121"/>
                    <a:pt x="6727" y="10050"/>
                    <a:pt x="6727" y="9942"/>
                  </a:cubicBezTo>
                  <a:lnTo>
                    <a:pt x="6727" y="8740"/>
                  </a:lnTo>
                  <a:cubicBezTo>
                    <a:pt x="6704" y="8371"/>
                    <a:pt x="6489" y="8037"/>
                    <a:pt x="6144" y="7895"/>
                  </a:cubicBezTo>
                  <a:lnTo>
                    <a:pt x="4572" y="7192"/>
                  </a:lnTo>
                  <a:cubicBezTo>
                    <a:pt x="4501" y="7168"/>
                    <a:pt x="4453" y="7085"/>
                    <a:pt x="4453" y="7014"/>
                  </a:cubicBezTo>
                  <a:lnTo>
                    <a:pt x="4453" y="6406"/>
                  </a:lnTo>
                  <a:cubicBezTo>
                    <a:pt x="4858" y="6156"/>
                    <a:pt x="5156" y="5751"/>
                    <a:pt x="5299" y="5287"/>
                  </a:cubicBezTo>
                  <a:cubicBezTo>
                    <a:pt x="5715" y="4811"/>
                    <a:pt x="5954" y="4204"/>
                    <a:pt x="5954" y="3561"/>
                  </a:cubicBezTo>
                  <a:cubicBezTo>
                    <a:pt x="5954" y="2596"/>
                    <a:pt x="5418" y="1727"/>
                    <a:pt x="4632" y="1287"/>
                  </a:cubicBezTo>
                  <a:cubicBezTo>
                    <a:pt x="4644" y="1227"/>
                    <a:pt x="4644" y="1179"/>
                    <a:pt x="4644" y="1120"/>
                  </a:cubicBezTo>
                  <a:cubicBezTo>
                    <a:pt x="4644" y="513"/>
                    <a:pt x="4060" y="1"/>
                    <a:pt x="33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0" name="Google Shape;1130;p36"/>
            <p:cNvSpPr/>
            <p:nvPr/>
          </p:nvSpPr>
          <p:spPr>
            <a:xfrm>
              <a:off x="896411" y="1808780"/>
              <a:ext cx="11395" cy="34918"/>
            </a:xfrm>
            <a:custGeom>
              <a:avLst/>
              <a:gdLst/>
              <a:ahLst/>
              <a:cxnLst/>
              <a:rect l="l" t="t" r="r" b="b"/>
              <a:pathLst>
                <a:path w="358" h="1097" extrusionOk="0">
                  <a:moveTo>
                    <a:pt x="179" y="1"/>
                  </a:moveTo>
                  <a:cubicBezTo>
                    <a:pt x="72" y="1"/>
                    <a:pt x="0" y="72"/>
                    <a:pt x="0" y="179"/>
                  </a:cubicBezTo>
                  <a:lnTo>
                    <a:pt x="0" y="918"/>
                  </a:lnTo>
                  <a:cubicBezTo>
                    <a:pt x="0" y="1025"/>
                    <a:pt x="72" y="1096"/>
                    <a:pt x="179" y="1096"/>
                  </a:cubicBezTo>
                  <a:cubicBezTo>
                    <a:pt x="286" y="1096"/>
                    <a:pt x="357" y="1025"/>
                    <a:pt x="357" y="918"/>
                  </a:cubicBezTo>
                  <a:lnTo>
                    <a:pt x="357" y="179"/>
                  </a:lnTo>
                  <a:cubicBezTo>
                    <a:pt x="345" y="84"/>
                    <a:pt x="262" y="1"/>
                    <a:pt x="1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1" name="Google Shape;1131;p36"/>
            <p:cNvSpPr/>
            <p:nvPr/>
          </p:nvSpPr>
          <p:spPr>
            <a:xfrm>
              <a:off x="1015391" y="1808780"/>
              <a:ext cx="11395" cy="34918"/>
            </a:xfrm>
            <a:custGeom>
              <a:avLst/>
              <a:gdLst/>
              <a:ahLst/>
              <a:cxnLst/>
              <a:rect l="l" t="t" r="r" b="b"/>
              <a:pathLst>
                <a:path w="358" h="1097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lnTo>
                    <a:pt x="1" y="918"/>
                  </a:lnTo>
                  <a:cubicBezTo>
                    <a:pt x="1" y="1025"/>
                    <a:pt x="72" y="1096"/>
                    <a:pt x="179" y="1096"/>
                  </a:cubicBezTo>
                  <a:cubicBezTo>
                    <a:pt x="275" y="1096"/>
                    <a:pt x="346" y="1025"/>
                    <a:pt x="346" y="918"/>
                  </a:cubicBezTo>
                  <a:lnTo>
                    <a:pt x="346" y="179"/>
                  </a:lnTo>
                  <a:cubicBezTo>
                    <a:pt x="358" y="84"/>
                    <a:pt x="275" y="1"/>
                    <a:pt x="17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2" name="Google Shape;1132;p36"/>
            <p:cNvSpPr/>
            <p:nvPr/>
          </p:nvSpPr>
          <p:spPr>
            <a:xfrm>
              <a:off x="1057471" y="1522660"/>
              <a:ext cx="178534" cy="186110"/>
            </a:xfrm>
            <a:custGeom>
              <a:avLst/>
              <a:gdLst/>
              <a:ahLst/>
              <a:cxnLst/>
              <a:rect l="l" t="t" r="r" b="b"/>
              <a:pathLst>
                <a:path w="5609" h="5847" extrusionOk="0">
                  <a:moveTo>
                    <a:pt x="739" y="1"/>
                  </a:moveTo>
                  <a:cubicBezTo>
                    <a:pt x="346" y="1"/>
                    <a:pt x="0" y="322"/>
                    <a:pt x="0" y="739"/>
                  </a:cubicBezTo>
                  <a:lnTo>
                    <a:pt x="0" y="3751"/>
                  </a:lnTo>
                  <a:cubicBezTo>
                    <a:pt x="0" y="4144"/>
                    <a:pt x="322" y="4489"/>
                    <a:pt x="739" y="4489"/>
                  </a:cubicBezTo>
                  <a:lnTo>
                    <a:pt x="1084" y="4489"/>
                  </a:lnTo>
                  <a:lnTo>
                    <a:pt x="834" y="5513"/>
                  </a:lnTo>
                  <a:cubicBezTo>
                    <a:pt x="798" y="5620"/>
                    <a:pt x="846" y="5739"/>
                    <a:pt x="941" y="5799"/>
                  </a:cubicBezTo>
                  <a:cubicBezTo>
                    <a:pt x="977" y="5823"/>
                    <a:pt x="1036" y="5847"/>
                    <a:pt x="1084" y="5847"/>
                  </a:cubicBezTo>
                  <a:cubicBezTo>
                    <a:pt x="1143" y="5847"/>
                    <a:pt x="1191" y="5823"/>
                    <a:pt x="1250" y="5799"/>
                  </a:cubicBezTo>
                  <a:lnTo>
                    <a:pt x="3048" y="4489"/>
                  </a:lnTo>
                  <a:lnTo>
                    <a:pt x="4870" y="4489"/>
                  </a:lnTo>
                  <a:cubicBezTo>
                    <a:pt x="5263" y="4489"/>
                    <a:pt x="5608" y="4156"/>
                    <a:pt x="5608" y="3739"/>
                  </a:cubicBezTo>
                  <a:lnTo>
                    <a:pt x="5608" y="739"/>
                  </a:lnTo>
                  <a:cubicBezTo>
                    <a:pt x="5596" y="322"/>
                    <a:pt x="5263" y="1"/>
                    <a:pt x="4870" y="1"/>
                  </a:cubicBezTo>
                  <a:cubicBezTo>
                    <a:pt x="4763" y="1"/>
                    <a:pt x="4691" y="72"/>
                    <a:pt x="4691" y="179"/>
                  </a:cubicBezTo>
                  <a:cubicBezTo>
                    <a:pt x="4691" y="274"/>
                    <a:pt x="4763" y="346"/>
                    <a:pt x="4870" y="346"/>
                  </a:cubicBezTo>
                  <a:cubicBezTo>
                    <a:pt x="5072" y="346"/>
                    <a:pt x="5251" y="524"/>
                    <a:pt x="5251" y="739"/>
                  </a:cubicBezTo>
                  <a:lnTo>
                    <a:pt x="5251" y="3739"/>
                  </a:lnTo>
                  <a:cubicBezTo>
                    <a:pt x="5251" y="3953"/>
                    <a:pt x="5072" y="4132"/>
                    <a:pt x="4870" y="4132"/>
                  </a:cubicBezTo>
                  <a:lnTo>
                    <a:pt x="2989" y="4132"/>
                  </a:lnTo>
                  <a:cubicBezTo>
                    <a:pt x="2965" y="4132"/>
                    <a:pt x="2917" y="4144"/>
                    <a:pt x="2882" y="4156"/>
                  </a:cubicBezTo>
                  <a:lnTo>
                    <a:pt x="1215" y="5382"/>
                  </a:lnTo>
                  <a:lnTo>
                    <a:pt x="1477" y="4358"/>
                  </a:lnTo>
                  <a:cubicBezTo>
                    <a:pt x="1489" y="4299"/>
                    <a:pt x="1477" y="4251"/>
                    <a:pt x="1441" y="4203"/>
                  </a:cubicBezTo>
                  <a:cubicBezTo>
                    <a:pt x="1417" y="4156"/>
                    <a:pt x="1358" y="4132"/>
                    <a:pt x="1310" y="4132"/>
                  </a:cubicBezTo>
                  <a:lnTo>
                    <a:pt x="739" y="4132"/>
                  </a:lnTo>
                  <a:cubicBezTo>
                    <a:pt x="536" y="4132"/>
                    <a:pt x="358" y="3953"/>
                    <a:pt x="358" y="3739"/>
                  </a:cubicBezTo>
                  <a:lnTo>
                    <a:pt x="358" y="739"/>
                  </a:lnTo>
                  <a:cubicBezTo>
                    <a:pt x="358" y="524"/>
                    <a:pt x="536" y="346"/>
                    <a:pt x="739" y="346"/>
                  </a:cubicBezTo>
                  <a:cubicBezTo>
                    <a:pt x="846" y="346"/>
                    <a:pt x="917" y="274"/>
                    <a:pt x="917" y="179"/>
                  </a:cubicBezTo>
                  <a:cubicBezTo>
                    <a:pt x="917" y="72"/>
                    <a:pt x="846" y="1"/>
                    <a:pt x="7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3" name="Google Shape;1133;p36"/>
          <p:cNvGrpSpPr/>
          <p:nvPr/>
        </p:nvGrpSpPr>
        <p:grpSpPr>
          <a:xfrm>
            <a:off x="7015295" y="4429660"/>
            <a:ext cx="678469" cy="629929"/>
            <a:chOff x="3716358" y="1544655"/>
            <a:chExt cx="361971" cy="314958"/>
          </a:xfrm>
        </p:grpSpPr>
        <p:sp>
          <p:nvSpPr>
            <p:cNvPr id="1134" name="Google Shape;1134;p36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5" name="Google Shape;1135;p36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6" name="Google Shape;1136;p36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7" name="Google Shape;1137;p36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8" name="Google Shape;1138;p36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14" name="Google Shape;1139;p36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1140" name="Google Shape;1140;p36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141" name="Google Shape;1141;p36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142" name="Google Shape;1142;p36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143" name="Google Shape;1143;p36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144" name="Google Shape;1144;p36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15" name="Google Shape;1145;p36"/>
          <p:cNvGrpSpPr/>
          <p:nvPr/>
        </p:nvGrpSpPr>
        <p:grpSpPr>
          <a:xfrm>
            <a:off x="11590238" y="2520355"/>
            <a:ext cx="5744504" cy="1903261"/>
            <a:chOff x="5998955" y="1284469"/>
            <a:chExt cx="2918877" cy="906315"/>
          </a:xfrm>
        </p:grpSpPr>
        <p:sp>
          <p:nvSpPr>
            <p:cNvPr id="1146" name="Google Shape;1146;p36"/>
            <p:cNvSpPr txBox="1"/>
            <p:nvPr/>
          </p:nvSpPr>
          <p:spPr>
            <a:xfrm>
              <a:off x="5998955" y="1600684"/>
              <a:ext cx="2425239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uzliksiz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ta'lim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bosqichlarida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badiiy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asar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mutolaasiga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erkin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yondashuv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tamoyilini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shakllantirish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;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47" name="Google Shape;1147;p36"/>
            <p:cNvSpPr txBox="1"/>
            <p:nvPr/>
          </p:nvSpPr>
          <p:spPr>
            <a:xfrm>
              <a:off x="7864966" y="1284469"/>
              <a:ext cx="1052866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Mutolaa</a:t>
              </a:r>
              <a:endParaRPr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16" name="Google Shape;1148;p36"/>
          <p:cNvGrpSpPr/>
          <p:nvPr/>
        </p:nvGrpSpPr>
        <p:grpSpPr>
          <a:xfrm>
            <a:off x="11590238" y="4392563"/>
            <a:ext cx="6037448" cy="2387733"/>
            <a:chOff x="5925779" y="2123735"/>
            <a:chExt cx="3067727" cy="1137015"/>
          </a:xfrm>
        </p:grpSpPr>
        <p:sp>
          <p:nvSpPr>
            <p:cNvPr id="1149" name="Google Shape;1149;p36"/>
            <p:cNvSpPr txBox="1"/>
            <p:nvPr/>
          </p:nvSpPr>
          <p:spPr>
            <a:xfrm>
              <a:off x="5925779" y="2670650"/>
              <a:ext cx="3000253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ularda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turli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janrlardagi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badiiy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asarlarni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bitiklarning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saviyasini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ajrata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bilish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qahramonlar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tutumlariga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aksiologik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baho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berish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ko‘nikmasini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qaror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topdirishdan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iborat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50" name="Google Shape;1150;p36"/>
            <p:cNvSpPr txBox="1"/>
            <p:nvPr/>
          </p:nvSpPr>
          <p:spPr>
            <a:xfrm>
              <a:off x="7824787" y="2123735"/>
              <a:ext cx="1168719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Ko‘nikma</a:t>
              </a:r>
              <a:endParaRPr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17" name="Google Shape;1151;p36"/>
          <p:cNvGrpSpPr/>
          <p:nvPr/>
        </p:nvGrpSpPr>
        <p:grpSpPr>
          <a:xfrm>
            <a:off x="11734254" y="7344891"/>
            <a:ext cx="5544615" cy="3011076"/>
            <a:chOff x="6108718" y="3524737"/>
            <a:chExt cx="2817309" cy="805581"/>
          </a:xfrm>
        </p:grpSpPr>
        <p:sp>
          <p:nvSpPr>
            <p:cNvPr id="1152" name="Google Shape;1152;p36"/>
            <p:cNvSpPr txBox="1"/>
            <p:nvPr/>
          </p:nvSpPr>
          <p:spPr>
            <a:xfrm>
              <a:off x="6108718" y="3740218"/>
              <a:ext cx="2817309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o‘zbek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jahon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adabiyotining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o‘quvchilarda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ezgu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ma'naviy-axloqiy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fazilatlarni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shakllantirishga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xizmat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qiladigan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badiiy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qimmati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yuksak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namunalar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53" name="Google Shape;1153;p36"/>
            <p:cNvSpPr txBox="1"/>
            <p:nvPr/>
          </p:nvSpPr>
          <p:spPr>
            <a:xfrm>
              <a:off x="7824782" y="3524737"/>
              <a:ext cx="1066780" cy="251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Fazilatlar</a:t>
              </a:r>
              <a:endParaRPr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18" name="Google Shape;1154;p36"/>
          <p:cNvGrpSpPr/>
          <p:nvPr/>
        </p:nvGrpSpPr>
        <p:grpSpPr>
          <a:xfrm>
            <a:off x="501006" y="2376339"/>
            <a:ext cx="5977993" cy="2019486"/>
            <a:chOff x="70951" y="1333696"/>
            <a:chExt cx="3037513" cy="961660"/>
          </a:xfrm>
        </p:grpSpPr>
        <p:sp>
          <p:nvSpPr>
            <p:cNvPr id="1155" name="Google Shape;1155;p36"/>
            <p:cNvSpPr txBox="1"/>
            <p:nvPr/>
          </p:nvSpPr>
          <p:spPr>
            <a:xfrm>
              <a:off x="327745" y="1705256"/>
              <a:ext cx="2780719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Badiiy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so‘zdan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ta'sirlanish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uning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jozibasini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his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etish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haqiqiy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badiiy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asarni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tanish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tahlil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qilish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ko‘nikmalarini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shakllantirishdan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;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56" name="Google Shape;1156;p36"/>
            <p:cNvSpPr txBox="1"/>
            <p:nvPr/>
          </p:nvSpPr>
          <p:spPr>
            <a:xfrm>
              <a:off x="70951" y="1333696"/>
              <a:ext cx="915385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Badiiylik</a:t>
              </a:r>
              <a:endParaRPr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19" name="Google Shape;1157;p36"/>
          <p:cNvGrpSpPr/>
          <p:nvPr/>
        </p:nvGrpSpPr>
        <p:grpSpPr>
          <a:xfrm>
            <a:off x="356990" y="4608587"/>
            <a:ext cx="5973613" cy="2184819"/>
            <a:chOff x="0" y="2429979"/>
            <a:chExt cx="3035287" cy="1040390"/>
          </a:xfrm>
        </p:grpSpPr>
        <p:sp>
          <p:nvSpPr>
            <p:cNvPr id="1158" name="Google Shape;1158;p36"/>
            <p:cNvSpPr txBox="1"/>
            <p:nvPr/>
          </p:nvSpPr>
          <p:spPr>
            <a:xfrm>
              <a:off x="217980" y="2880269"/>
              <a:ext cx="2817307" cy="590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o‘qilgan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badiiy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asarni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tushunish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undan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hayotiy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xulosalar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chiqarish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badiiy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asar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o‘qishni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hayotiy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ehtiyoj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hisoblash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tuyg‘ularini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tarbiyalashdan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;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59" name="Google Shape;1159;p36"/>
            <p:cNvSpPr txBox="1"/>
            <p:nvPr/>
          </p:nvSpPr>
          <p:spPr>
            <a:xfrm>
              <a:off x="0" y="2429979"/>
              <a:ext cx="1051018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Tushunish</a:t>
              </a:r>
              <a:endParaRPr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20" name="Google Shape;1160;p36"/>
          <p:cNvGrpSpPr/>
          <p:nvPr/>
        </p:nvGrpSpPr>
        <p:grpSpPr>
          <a:xfrm>
            <a:off x="428998" y="7128867"/>
            <a:ext cx="6778751" cy="3229933"/>
            <a:chOff x="66546" y="3599824"/>
            <a:chExt cx="3444390" cy="1538063"/>
          </a:xfrm>
        </p:grpSpPr>
        <p:sp>
          <p:nvSpPr>
            <p:cNvPr id="1161" name="Google Shape;1161;p36"/>
            <p:cNvSpPr txBox="1"/>
            <p:nvPr/>
          </p:nvSpPr>
          <p:spPr>
            <a:xfrm>
              <a:off x="254569" y="3977009"/>
              <a:ext cx="3256367" cy="11608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yozma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og‘zaki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savodxonlik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nutqida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adabiy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til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me'yorlariga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rioya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etish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uslubiy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rang-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baranglikdan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foydalana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olish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ko‘nikmasini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shakllantirish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hamda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adabiyot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o‘quv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fanining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mazmunidan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kelib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chiqqan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holda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tayanch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kompetensiyalarni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shakllantirishdan</a:t>
              </a:r>
              <a:r>
                <a:rPr lang="en-US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;</a:t>
              </a:r>
              <a:endParaRPr sz="24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1162" name="Google Shape;1162;p36"/>
            <p:cNvSpPr txBox="1"/>
            <p:nvPr/>
          </p:nvSpPr>
          <p:spPr>
            <a:xfrm>
              <a:off x="66546" y="3599824"/>
              <a:ext cx="1162204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sz="2800" b="1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Savodxonlik</a:t>
              </a:r>
              <a:endParaRPr sz="280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pic>
        <p:nvPicPr>
          <p:cNvPr id="8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5" name="Рисунок 8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6" name="Рисунок 8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p28"/>
          <p:cNvSpPr txBox="1">
            <a:spLocks noGrp="1"/>
          </p:cNvSpPr>
          <p:nvPr>
            <p:ph type="title"/>
          </p:nvPr>
        </p:nvSpPr>
        <p:spPr>
          <a:xfrm>
            <a:off x="1397861" y="1471585"/>
            <a:ext cx="15200277" cy="1000132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b="1" dirty="0">
                <a:latin typeface="Arial" panose="020B0604020202020204" pitchFamily="34" charset="0"/>
                <a:cs typeface="Arial" panose="020B0604020202020204" pitchFamily="34" charset="0"/>
              </a:rPr>
              <a:t>PISA, PIRLS talablari doirasida</a:t>
            </a:r>
            <a:endParaRPr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oogle Shape;747;p28"/>
          <p:cNvGrpSpPr/>
          <p:nvPr/>
        </p:nvGrpSpPr>
        <p:grpSpPr>
          <a:xfrm>
            <a:off x="9061790" y="6011828"/>
            <a:ext cx="3191497" cy="3245445"/>
            <a:chOff x="4604438" y="2862775"/>
            <a:chExt cx="1621650" cy="1545450"/>
          </a:xfrm>
        </p:grpSpPr>
        <p:sp>
          <p:nvSpPr>
            <p:cNvPr id="748" name="Google Shape;748;p28"/>
            <p:cNvSpPr/>
            <p:nvPr/>
          </p:nvSpPr>
          <p:spPr>
            <a:xfrm>
              <a:off x="4604438" y="2862775"/>
              <a:ext cx="1271600" cy="1271625"/>
            </a:xfrm>
            <a:custGeom>
              <a:avLst/>
              <a:gdLst/>
              <a:ahLst/>
              <a:cxnLst/>
              <a:rect l="l" t="t" r="r" b="b"/>
              <a:pathLst>
                <a:path w="50864" h="50865" extrusionOk="0">
                  <a:moveTo>
                    <a:pt x="28516" y="1"/>
                  </a:moveTo>
                  <a:cubicBezTo>
                    <a:pt x="12764" y="1"/>
                    <a:pt x="0" y="12764"/>
                    <a:pt x="0" y="28516"/>
                  </a:cubicBezTo>
                  <a:lnTo>
                    <a:pt x="0" y="50864"/>
                  </a:lnTo>
                  <a:lnTo>
                    <a:pt x="31707" y="50864"/>
                  </a:lnTo>
                  <a:cubicBezTo>
                    <a:pt x="42291" y="50864"/>
                    <a:pt x="50864" y="42280"/>
                    <a:pt x="50864" y="31707"/>
                  </a:cubicBezTo>
                  <a:lnTo>
                    <a:pt x="50864" y="1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4572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4000" b="1" dirty="0" err="1">
                  <a:solidFill>
                    <a:schemeClr val="accent6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Yozish</a:t>
              </a:r>
              <a:endParaRPr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9" name="Google Shape;749;p28"/>
            <p:cNvSpPr/>
            <p:nvPr/>
          </p:nvSpPr>
          <p:spPr>
            <a:xfrm>
              <a:off x="5544738" y="3726875"/>
              <a:ext cx="681350" cy="681350"/>
            </a:xfrm>
            <a:custGeom>
              <a:avLst/>
              <a:gdLst/>
              <a:ahLst/>
              <a:cxnLst/>
              <a:rect l="l" t="t" r="r" b="b"/>
              <a:pathLst>
                <a:path w="27254" h="27254" extrusionOk="0">
                  <a:moveTo>
                    <a:pt x="0" y="1"/>
                  </a:moveTo>
                  <a:lnTo>
                    <a:pt x="0" y="27254"/>
                  </a:lnTo>
                  <a:lnTo>
                    <a:pt x="8096" y="27254"/>
                  </a:lnTo>
                  <a:cubicBezTo>
                    <a:pt x="18669" y="27254"/>
                    <a:pt x="27253" y="18670"/>
                    <a:pt x="27253" y="8085"/>
                  </a:cubicBezTo>
                  <a:lnTo>
                    <a:pt x="27253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4000" b="1" dirty="0"/>
                <a:t>4</a:t>
              </a:r>
              <a:endParaRPr b="1"/>
            </a:p>
          </p:txBody>
        </p:sp>
      </p:grpSp>
      <p:grpSp>
        <p:nvGrpSpPr>
          <p:cNvPr id="3" name="Google Shape;750;p28"/>
          <p:cNvGrpSpPr/>
          <p:nvPr/>
        </p:nvGrpSpPr>
        <p:grpSpPr>
          <a:xfrm>
            <a:off x="9061790" y="2640803"/>
            <a:ext cx="3191497" cy="3245445"/>
            <a:chOff x="4604438" y="1257525"/>
            <a:chExt cx="1621650" cy="1545450"/>
          </a:xfrm>
        </p:grpSpPr>
        <p:sp>
          <p:nvSpPr>
            <p:cNvPr id="751" name="Google Shape;751;p28"/>
            <p:cNvSpPr/>
            <p:nvPr/>
          </p:nvSpPr>
          <p:spPr>
            <a:xfrm>
              <a:off x="4604438" y="1531375"/>
              <a:ext cx="1271600" cy="1271600"/>
            </a:xfrm>
            <a:custGeom>
              <a:avLst/>
              <a:gdLst/>
              <a:ahLst/>
              <a:cxnLst/>
              <a:rect l="l" t="t" r="r" b="b"/>
              <a:pathLst>
                <a:path w="50864" h="50864" extrusionOk="0">
                  <a:moveTo>
                    <a:pt x="0" y="0"/>
                  </a:moveTo>
                  <a:lnTo>
                    <a:pt x="0" y="22348"/>
                  </a:lnTo>
                  <a:cubicBezTo>
                    <a:pt x="0" y="38100"/>
                    <a:pt x="12764" y="50864"/>
                    <a:pt x="28516" y="50864"/>
                  </a:cubicBezTo>
                  <a:lnTo>
                    <a:pt x="50864" y="50864"/>
                  </a:lnTo>
                  <a:lnTo>
                    <a:pt x="50864" y="19157"/>
                  </a:lnTo>
                  <a:cubicBezTo>
                    <a:pt x="50864" y="8573"/>
                    <a:pt x="42291" y="0"/>
                    <a:pt x="31707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200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3600" b="1" dirty="0" err="1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Gapirish</a:t>
              </a:r>
              <a:endParaRPr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2" name="Google Shape;752;p28"/>
            <p:cNvSpPr/>
            <p:nvPr/>
          </p:nvSpPr>
          <p:spPr>
            <a:xfrm>
              <a:off x="5544738" y="1257525"/>
              <a:ext cx="681350" cy="681350"/>
            </a:xfrm>
            <a:custGeom>
              <a:avLst/>
              <a:gdLst/>
              <a:ahLst/>
              <a:cxnLst/>
              <a:rect l="l" t="t" r="r" b="b"/>
              <a:pathLst>
                <a:path w="27254" h="27254" extrusionOk="0">
                  <a:moveTo>
                    <a:pt x="0" y="1"/>
                  </a:moveTo>
                  <a:lnTo>
                    <a:pt x="0" y="27254"/>
                  </a:lnTo>
                  <a:lnTo>
                    <a:pt x="27253" y="27254"/>
                  </a:lnTo>
                  <a:lnTo>
                    <a:pt x="27253" y="19158"/>
                  </a:lnTo>
                  <a:cubicBezTo>
                    <a:pt x="27253" y="8585"/>
                    <a:pt x="18669" y="1"/>
                    <a:pt x="809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4400" dirty="0"/>
                <a:t>3</a:t>
              </a:r>
              <a:endParaRPr/>
            </a:p>
          </p:txBody>
        </p:sp>
      </p:grpSp>
      <p:grpSp>
        <p:nvGrpSpPr>
          <p:cNvPr id="4" name="Google Shape;753;p28"/>
          <p:cNvGrpSpPr/>
          <p:nvPr/>
        </p:nvGrpSpPr>
        <p:grpSpPr>
          <a:xfrm>
            <a:off x="5742615" y="2640803"/>
            <a:ext cx="3191497" cy="3245445"/>
            <a:chOff x="2917913" y="1257525"/>
            <a:chExt cx="1621650" cy="1545450"/>
          </a:xfrm>
        </p:grpSpPr>
        <p:sp>
          <p:nvSpPr>
            <p:cNvPr id="754" name="Google Shape;754;p28"/>
            <p:cNvSpPr/>
            <p:nvPr/>
          </p:nvSpPr>
          <p:spPr>
            <a:xfrm>
              <a:off x="3267963" y="1531375"/>
              <a:ext cx="1271600" cy="1271600"/>
            </a:xfrm>
            <a:custGeom>
              <a:avLst/>
              <a:gdLst/>
              <a:ahLst/>
              <a:cxnLst/>
              <a:rect l="l" t="t" r="r" b="b"/>
              <a:pathLst>
                <a:path w="50864" h="50864" extrusionOk="0">
                  <a:moveTo>
                    <a:pt x="19157" y="0"/>
                  </a:moveTo>
                  <a:cubicBezTo>
                    <a:pt x="8573" y="0"/>
                    <a:pt x="0" y="8573"/>
                    <a:pt x="0" y="19157"/>
                  </a:cubicBezTo>
                  <a:lnTo>
                    <a:pt x="0" y="50864"/>
                  </a:lnTo>
                  <a:lnTo>
                    <a:pt x="22348" y="50864"/>
                  </a:lnTo>
                  <a:cubicBezTo>
                    <a:pt x="38088" y="50864"/>
                    <a:pt x="50864" y="38100"/>
                    <a:pt x="50864" y="22348"/>
                  </a:cubicBezTo>
                  <a:lnTo>
                    <a:pt x="50864" y="0"/>
                  </a:ln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200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400" b="1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Fira Sans Extra Condensed Medium"/>
                </a:rPr>
                <a:t>O‘qish</a:t>
              </a:r>
              <a:endParaRPr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5" name="Google Shape;755;p28"/>
            <p:cNvSpPr/>
            <p:nvPr/>
          </p:nvSpPr>
          <p:spPr>
            <a:xfrm>
              <a:off x="2917913" y="1257525"/>
              <a:ext cx="681350" cy="681350"/>
            </a:xfrm>
            <a:custGeom>
              <a:avLst/>
              <a:gdLst/>
              <a:ahLst/>
              <a:cxnLst/>
              <a:rect l="l" t="t" r="r" b="b"/>
              <a:pathLst>
                <a:path w="27254" h="27254" extrusionOk="0">
                  <a:moveTo>
                    <a:pt x="19158" y="1"/>
                  </a:moveTo>
                  <a:cubicBezTo>
                    <a:pt x="8573" y="1"/>
                    <a:pt x="0" y="8585"/>
                    <a:pt x="0" y="19158"/>
                  </a:cubicBezTo>
                  <a:lnTo>
                    <a:pt x="0" y="27254"/>
                  </a:lnTo>
                  <a:lnTo>
                    <a:pt x="27254" y="27254"/>
                  </a:lnTo>
                  <a:lnTo>
                    <a:pt x="272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000" dirty="0">
                  <a:latin typeface="Fira Sans Extra Condensed Medium"/>
                  <a:sym typeface="Fira Sans Extra Condensed Medium"/>
                </a:rPr>
                <a:t>1</a:t>
              </a:r>
              <a:endParaRPr/>
            </a:p>
          </p:txBody>
        </p:sp>
      </p:grpSp>
      <p:grpSp>
        <p:nvGrpSpPr>
          <p:cNvPr id="5" name="Google Shape;756;p28"/>
          <p:cNvGrpSpPr/>
          <p:nvPr/>
        </p:nvGrpSpPr>
        <p:grpSpPr>
          <a:xfrm>
            <a:off x="5742615" y="6011828"/>
            <a:ext cx="3191497" cy="3245445"/>
            <a:chOff x="2917913" y="2862775"/>
            <a:chExt cx="1621650" cy="1545450"/>
          </a:xfrm>
        </p:grpSpPr>
        <p:sp>
          <p:nvSpPr>
            <p:cNvPr id="757" name="Google Shape;757;p28"/>
            <p:cNvSpPr/>
            <p:nvPr/>
          </p:nvSpPr>
          <p:spPr>
            <a:xfrm>
              <a:off x="3267963" y="2862775"/>
              <a:ext cx="1271600" cy="1271625"/>
            </a:xfrm>
            <a:custGeom>
              <a:avLst/>
              <a:gdLst/>
              <a:ahLst/>
              <a:cxnLst/>
              <a:rect l="l" t="t" r="r" b="b"/>
              <a:pathLst>
                <a:path w="50864" h="50865" extrusionOk="0">
                  <a:moveTo>
                    <a:pt x="0" y="1"/>
                  </a:moveTo>
                  <a:lnTo>
                    <a:pt x="0" y="31707"/>
                  </a:lnTo>
                  <a:cubicBezTo>
                    <a:pt x="0" y="42280"/>
                    <a:pt x="8573" y="50864"/>
                    <a:pt x="19157" y="50864"/>
                  </a:cubicBezTo>
                  <a:lnTo>
                    <a:pt x="50864" y="50864"/>
                  </a:lnTo>
                  <a:lnTo>
                    <a:pt x="50864" y="28516"/>
                  </a:lnTo>
                  <a:cubicBezTo>
                    <a:pt x="50864" y="12764"/>
                    <a:pt x="38088" y="1"/>
                    <a:pt x="22348" y="1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4572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3600" b="1" dirty="0" err="1">
                  <a:solidFill>
                    <a:schemeClr val="accent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Tinglash</a:t>
              </a:r>
              <a:endParaRPr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8" name="Google Shape;758;p28"/>
            <p:cNvSpPr/>
            <p:nvPr/>
          </p:nvSpPr>
          <p:spPr>
            <a:xfrm>
              <a:off x="2917913" y="3726875"/>
              <a:ext cx="681350" cy="681350"/>
            </a:xfrm>
            <a:custGeom>
              <a:avLst/>
              <a:gdLst/>
              <a:ahLst/>
              <a:cxnLst/>
              <a:rect l="l" t="t" r="r" b="b"/>
              <a:pathLst>
                <a:path w="27254" h="27254" extrusionOk="0">
                  <a:moveTo>
                    <a:pt x="0" y="1"/>
                  </a:moveTo>
                  <a:lnTo>
                    <a:pt x="0" y="8085"/>
                  </a:lnTo>
                  <a:cubicBezTo>
                    <a:pt x="0" y="18670"/>
                    <a:pt x="8573" y="27254"/>
                    <a:pt x="19158" y="27254"/>
                  </a:cubicBezTo>
                  <a:lnTo>
                    <a:pt x="27254" y="27254"/>
                  </a:lnTo>
                  <a:lnTo>
                    <a:pt x="2725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4800" dirty="0"/>
                <a:t>2</a:t>
              </a:r>
              <a:endParaRPr/>
            </a:p>
          </p:txBody>
        </p:sp>
      </p:grpSp>
      <p:grpSp>
        <p:nvGrpSpPr>
          <p:cNvPr id="6" name="Google Shape;759;p28"/>
          <p:cNvGrpSpPr/>
          <p:nvPr/>
        </p:nvGrpSpPr>
        <p:grpSpPr>
          <a:xfrm>
            <a:off x="9845230" y="7587000"/>
            <a:ext cx="727797" cy="742942"/>
            <a:chOff x="3950316" y="3820307"/>
            <a:chExt cx="369805" cy="353782"/>
          </a:xfrm>
        </p:grpSpPr>
        <p:sp>
          <p:nvSpPr>
            <p:cNvPr id="760" name="Google Shape;760;p28"/>
            <p:cNvSpPr/>
            <p:nvPr/>
          </p:nvSpPr>
          <p:spPr>
            <a:xfrm>
              <a:off x="4040561" y="3880991"/>
              <a:ext cx="99802" cy="28383"/>
            </a:xfrm>
            <a:custGeom>
              <a:avLst/>
              <a:gdLst/>
              <a:ahLst/>
              <a:cxnLst/>
              <a:rect l="l" t="t" r="r" b="b"/>
              <a:pathLst>
                <a:path w="3133" h="891" extrusionOk="0">
                  <a:moveTo>
                    <a:pt x="1572" y="1"/>
                  </a:moveTo>
                  <a:cubicBezTo>
                    <a:pt x="1001" y="1"/>
                    <a:pt x="465" y="227"/>
                    <a:pt x="60" y="632"/>
                  </a:cubicBezTo>
                  <a:cubicBezTo>
                    <a:pt x="1" y="691"/>
                    <a:pt x="1" y="787"/>
                    <a:pt x="60" y="846"/>
                  </a:cubicBezTo>
                  <a:cubicBezTo>
                    <a:pt x="84" y="876"/>
                    <a:pt x="123" y="891"/>
                    <a:pt x="165" y="891"/>
                  </a:cubicBezTo>
                  <a:cubicBezTo>
                    <a:pt x="206" y="891"/>
                    <a:pt x="251" y="876"/>
                    <a:pt x="287" y="846"/>
                  </a:cubicBezTo>
                  <a:cubicBezTo>
                    <a:pt x="632" y="513"/>
                    <a:pt x="1072" y="310"/>
                    <a:pt x="1572" y="310"/>
                  </a:cubicBezTo>
                  <a:cubicBezTo>
                    <a:pt x="2061" y="310"/>
                    <a:pt x="2501" y="513"/>
                    <a:pt x="2846" y="846"/>
                  </a:cubicBezTo>
                  <a:cubicBezTo>
                    <a:pt x="2876" y="876"/>
                    <a:pt x="2918" y="891"/>
                    <a:pt x="2960" y="891"/>
                  </a:cubicBezTo>
                  <a:cubicBezTo>
                    <a:pt x="3001" y="891"/>
                    <a:pt x="3043" y="876"/>
                    <a:pt x="3073" y="846"/>
                  </a:cubicBezTo>
                  <a:cubicBezTo>
                    <a:pt x="3132" y="787"/>
                    <a:pt x="3132" y="691"/>
                    <a:pt x="3073" y="632"/>
                  </a:cubicBezTo>
                  <a:cubicBezTo>
                    <a:pt x="2668" y="227"/>
                    <a:pt x="2132" y="1"/>
                    <a:pt x="157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1" name="Google Shape;761;p28"/>
            <p:cNvSpPr/>
            <p:nvPr/>
          </p:nvSpPr>
          <p:spPr>
            <a:xfrm>
              <a:off x="3950316" y="3820307"/>
              <a:ext cx="369805" cy="353782"/>
            </a:xfrm>
            <a:custGeom>
              <a:avLst/>
              <a:gdLst/>
              <a:ahLst/>
              <a:cxnLst/>
              <a:rect l="l" t="t" r="r" b="b"/>
              <a:pathLst>
                <a:path w="11609" h="11106" extrusionOk="0">
                  <a:moveTo>
                    <a:pt x="7358" y="6728"/>
                  </a:moveTo>
                  <a:lnTo>
                    <a:pt x="7799" y="7156"/>
                  </a:lnTo>
                  <a:lnTo>
                    <a:pt x="7513" y="7442"/>
                  </a:lnTo>
                  <a:lnTo>
                    <a:pt x="7084" y="7014"/>
                  </a:lnTo>
                  <a:cubicBezTo>
                    <a:pt x="7180" y="6918"/>
                    <a:pt x="7275" y="6835"/>
                    <a:pt x="7358" y="6728"/>
                  </a:cubicBezTo>
                  <a:close/>
                  <a:moveTo>
                    <a:pt x="4395" y="358"/>
                  </a:moveTo>
                  <a:cubicBezTo>
                    <a:pt x="5337" y="358"/>
                    <a:pt x="6281" y="715"/>
                    <a:pt x="7001" y="1429"/>
                  </a:cubicBezTo>
                  <a:cubicBezTo>
                    <a:pt x="8370" y="2799"/>
                    <a:pt x="8430" y="4942"/>
                    <a:pt x="7239" y="6382"/>
                  </a:cubicBezTo>
                  <a:cubicBezTo>
                    <a:pt x="7096" y="6561"/>
                    <a:pt x="6930" y="6728"/>
                    <a:pt x="6763" y="6859"/>
                  </a:cubicBezTo>
                  <a:cubicBezTo>
                    <a:pt x="6075" y="7434"/>
                    <a:pt x="5230" y="7723"/>
                    <a:pt x="4386" y="7723"/>
                  </a:cubicBezTo>
                  <a:cubicBezTo>
                    <a:pt x="3448" y="7723"/>
                    <a:pt x="2513" y="7365"/>
                    <a:pt x="1798" y="6644"/>
                  </a:cubicBezTo>
                  <a:cubicBezTo>
                    <a:pt x="357" y="5192"/>
                    <a:pt x="357" y="2870"/>
                    <a:pt x="1798" y="1429"/>
                  </a:cubicBezTo>
                  <a:cubicBezTo>
                    <a:pt x="2512" y="715"/>
                    <a:pt x="3453" y="358"/>
                    <a:pt x="4395" y="358"/>
                  </a:cubicBezTo>
                  <a:close/>
                  <a:moveTo>
                    <a:pt x="8226" y="7228"/>
                  </a:moveTo>
                  <a:cubicBezTo>
                    <a:pt x="8260" y="7228"/>
                    <a:pt x="8293" y="7240"/>
                    <a:pt x="8311" y="7264"/>
                  </a:cubicBezTo>
                  <a:lnTo>
                    <a:pt x="8763" y="7668"/>
                  </a:lnTo>
                  <a:lnTo>
                    <a:pt x="8001" y="8430"/>
                  </a:lnTo>
                  <a:lnTo>
                    <a:pt x="7620" y="7966"/>
                  </a:lnTo>
                  <a:cubicBezTo>
                    <a:pt x="7573" y="7918"/>
                    <a:pt x="7573" y="7835"/>
                    <a:pt x="7620" y="7787"/>
                  </a:cubicBezTo>
                  <a:lnTo>
                    <a:pt x="8132" y="7264"/>
                  </a:lnTo>
                  <a:cubicBezTo>
                    <a:pt x="8156" y="7240"/>
                    <a:pt x="8192" y="7228"/>
                    <a:pt x="8226" y="7228"/>
                  </a:cubicBezTo>
                  <a:close/>
                  <a:moveTo>
                    <a:pt x="9013" y="7871"/>
                  </a:moveTo>
                  <a:lnTo>
                    <a:pt x="10871" y="9514"/>
                  </a:lnTo>
                  <a:cubicBezTo>
                    <a:pt x="11192" y="9800"/>
                    <a:pt x="11204" y="10276"/>
                    <a:pt x="10906" y="10573"/>
                  </a:cubicBezTo>
                  <a:cubicBezTo>
                    <a:pt x="10765" y="10715"/>
                    <a:pt x="10580" y="10784"/>
                    <a:pt x="10396" y="10784"/>
                  </a:cubicBezTo>
                  <a:cubicBezTo>
                    <a:pt x="10193" y="10784"/>
                    <a:pt x="9990" y="10700"/>
                    <a:pt x="9847" y="10538"/>
                  </a:cubicBezTo>
                  <a:lnTo>
                    <a:pt x="8227" y="8668"/>
                  </a:lnTo>
                  <a:lnTo>
                    <a:pt x="9013" y="7871"/>
                  </a:lnTo>
                  <a:close/>
                  <a:moveTo>
                    <a:pt x="4423" y="1"/>
                  </a:moveTo>
                  <a:cubicBezTo>
                    <a:pt x="3396" y="1"/>
                    <a:pt x="2370" y="394"/>
                    <a:pt x="1584" y="1179"/>
                  </a:cubicBezTo>
                  <a:cubicBezTo>
                    <a:pt x="0" y="2775"/>
                    <a:pt x="0" y="5299"/>
                    <a:pt x="1560" y="6883"/>
                  </a:cubicBezTo>
                  <a:cubicBezTo>
                    <a:pt x="2340" y="7663"/>
                    <a:pt x="3364" y="8052"/>
                    <a:pt x="4389" y="8052"/>
                  </a:cubicBezTo>
                  <a:cubicBezTo>
                    <a:pt x="5257" y="8052"/>
                    <a:pt x="6126" y="7773"/>
                    <a:pt x="6846" y="7216"/>
                  </a:cubicBezTo>
                  <a:lnTo>
                    <a:pt x="7323" y="7692"/>
                  </a:lnTo>
                  <a:cubicBezTo>
                    <a:pt x="7239" y="7859"/>
                    <a:pt x="7263" y="8049"/>
                    <a:pt x="7394" y="8180"/>
                  </a:cubicBezTo>
                  <a:lnTo>
                    <a:pt x="9644" y="10752"/>
                  </a:lnTo>
                  <a:cubicBezTo>
                    <a:pt x="9847" y="10986"/>
                    <a:pt x="10133" y="11105"/>
                    <a:pt x="10421" y="11105"/>
                  </a:cubicBezTo>
                  <a:cubicBezTo>
                    <a:pt x="10690" y="11105"/>
                    <a:pt x="10961" y="11001"/>
                    <a:pt x="11168" y="10788"/>
                  </a:cubicBezTo>
                  <a:cubicBezTo>
                    <a:pt x="11609" y="10359"/>
                    <a:pt x="11573" y="9657"/>
                    <a:pt x="11133" y="9264"/>
                  </a:cubicBezTo>
                  <a:lnTo>
                    <a:pt x="8573" y="7014"/>
                  </a:lnTo>
                  <a:cubicBezTo>
                    <a:pt x="8483" y="6939"/>
                    <a:pt x="8369" y="6897"/>
                    <a:pt x="8259" y="6897"/>
                  </a:cubicBezTo>
                  <a:cubicBezTo>
                    <a:pt x="8194" y="6897"/>
                    <a:pt x="8130" y="6911"/>
                    <a:pt x="8073" y="6942"/>
                  </a:cubicBezTo>
                  <a:lnTo>
                    <a:pt x="7596" y="6454"/>
                  </a:lnTo>
                  <a:cubicBezTo>
                    <a:pt x="8811" y="4894"/>
                    <a:pt x="8704" y="2632"/>
                    <a:pt x="7263" y="1179"/>
                  </a:cubicBezTo>
                  <a:cubicBezTo>
                    <a:pt x="6477" y="394"/>
                    <a:pt x="5450" y="1"/>
                    <a:pt x="4423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2" name="Google Shape;762;p28"/>
            <p:cNvSpPr/>
            <p:nvPr/>
          </p:nvSpPr>
          <p:spPr>
            <a:xfrm>
              <a:off x="4098219" y="3850602"/>
              <a:ext cx="101299" cy="195781"/>
            </a:xfrm>
            <a:custGeom>
              <a:avLst/>
              <a:gdLst/>
              <a:ahLst/>
              <a:cxnLst/>
              <a:rect l="l" t="t" r="r" b="b"/>
              <a:pathLst>
                <a:path w="3180" h="6146" extrusionOk="0">
                  <a:moveTo>
                    <a:pt x="194" y="1"/>
                  </a:moveTo>
                  <a:cubicBezTo>
                    <a:pt x="120" y="1"/>
                    <a:pt x="58" y="57"/>
                    <a:pt x="36" y="133"/>
                  </a:cubicBezTo>
                  <a:cubicBezTo>
                    <a:pt x="24" y="228"/>
                    <a:pt x="84" y="300"/>
                    <a:pt x="179" y="312"/>
                  </a:cubicBezTo>
                  <a:cubicBezTo>
                    <a:pt x="775" y="407"/>
                    <a:pt x="1322" y="669"/>
                    <a:pt x="1739" y="1110"/>
                  </a:cubicBezTo>
                  <a:cubicBezTo>
                    <a:pt x="2822" y="2193"/>
                    <a:pt x="2822" y="3967"/>
                    <a:pt x="1739" y="5050"/>
                  </a:cubicBezTo>
                  <a:cubicBezTo>
                    <a:pt x="1286" y="5479"/>
                    <a:pt x="739" y="5765"/>
                    <a:pt x="143" y="5836"/>
                  </a:cubicBezTo>
                  <a:cubicBezTo>
                    <a:pt x="60" y="5848"/>
                    <a:pt x="1" y="5932"/>
                    <a:pt x="13" y="6015"/>
                  </a:cubicBezTo>
                  <a:cubicBezTo>
                    <a:pt x="24" y="6086"/>
                    <a:pt x="84" y="6146"/>
                    <a:pt x="179" y="6146"/>
                  </a:cubicBezTo>
                  <a:lnTo>
                    <a:pt x="203" y="6146"/>
                  </a:lnTo>
                  <a:cubicBezTo>
                    <a:pt x="870" y="6063"/>
                    <a:pt x="1489" y="5753"/>
                    <a:pt x="1977" y="5277"/>
                  </a:cubicBezTo>
                  <a:cubicBezTo>
                    <a:pt x="3180" y="4062"/>
                    <a:pt x="3180" y="2086"/>
                    <a:pt x="1977" y="883"/>
                  </a:cubicBezTo>
                  <a:cubicBezTo>
                    <a:pt x="1501" y="407"/>
                    <a:pt x="894" y="97"/>
                    <a:pt x="215" y="2"/>
                  </a:cubicBezTo>
                  <a:cubicBezTo>
                    <a:pt x="208" y="1"/>
                    <a:pt x="201" y="1"/>
                    <a:pt x="19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3" name="Google Shape;763;p28"/>
            <p:cNvSpPr/>
            <p:nvPr/>
          </p:nvSpPr>
          <p:spPr>
            <a:xfrm>
              <a:off x="3981789" y="3849136"/>
              <a:ext cx="103178" cy="198011"/>
            </a:xfrm>
            <a:custGeom>
              <a:avLst/>
              <a:gdLst/>
              <a:ahLst/>
              <a:cxnLst/>
              <a:rect l="l" t="t" r="r" b="b"/>
              <a:pathLst>
                <a:path w="3239" h="6216" extrusionOk="0">
                  <a:moveTo>
                    <a:pt x="3036" y="1"/>
                  </a:moveTo>
                  <a:cubicBezTo>
                    <a:pt x="2346" y="120"/>
                    <a:pt x="1703" y="441"/>
                    <a:pt x="1215" y="929"/>
                  </a:cubicBezTo>
                  <a:cubicBezTo>
                    <a:pt x="0" y="2132"/>
                    <a:pt x="0" y="4108"/>
                    <a:pt x="1215" y="5323"/>
                  </a:cubicBezTo>
                  <a:cubicBezTo>
                    <a:pt x="1715" y="5823"/>
                    <a:pt x="2346" y="6120"/>
                    <a:pt x="3036" y="6216"/>
                  </a:cubicBezTo>
                  <a:lnTo>
                    <a:pt x="3060" y="6216"/>
                  </a:lnTo>
                  <a:cubicBezTo>
                    <a:pt x="3132" y="6216"/>
                    <a:pt x="3203" y="6156"/>
                    <a:pt x="3215" y="6061"/>
                  </a:cubicBezTo>
                  <a:cubicBezTo>
                    <a:pt x="3239" y="5978"/>
                    <a:pt x="3156" y="5894"/>
                    <a:pt x="3072" y="5882"/>
                  </a:cubicBezTo>
                  <a:cubicBezTo>
                    <a:pt x="2441" y="5811"/>
                    <a:pt x="1882" y="5537"/>
                    <a:pt x="1429" y="5085"/>
                  </a:cubicBezTo>
                  <a:cubicBezTo>
                    <a:pt x="346" y="3989"/>
                    <a:pt x="346" y="2215"/>
                    <a:pt x="1429" y="1132"/>
                  </a:cubicBezTo>
                  <a:cubicBezTo>
                    <a:pt x="1882" y="691"/>
                    <a:pt x="2441" y="405"/>
                    <a:pt x="3072" y="334"/>
                  </a:cubicBezTo>
                  <a:cubicBezTo>
                    <a:pt x="3156" y="322"/>
                    <a:pt x="3215" y="239"/>
                    <a:pt x="3215" y="155"/>
                  </a:cubicBezTo>
                  <a:cubicBezTo>
                    <a:pt x="3203" y="60"/>
                    <a:pt x="3132" y="1"/>
                    <a:pt x="303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7" name="Google Shape;764;p28"/>
          <p:cNvGrpSpPr/>
          <p:nvPr/>
        </p:nvGrpSpPr>
        <p:grpSpPr>
          <a:xfrm>
            <a:off x="7472377" y="7556230"/>
            <a:ext cx="533762" cy="804485"/>
            <a:chOff x="1333682" y="3344330"/>
            <a:chExt cx="271213" cy="383088"/>
          </a:xfrm>
        </p:grpSpPr>
        <p:sp>
          <p:nvSpPr>
            <p:cNvPr id="765" name="Google Shape;765;p28"/>
            <p:cNvSpPr/>
            <p:nvPr/>
          </p:nvSpPr>
          <p:spPr>
            <a:xfrm>
              <a:off x="1334065" y="3377332"/>
              <a:ext cx="270831" cy="350086"/>
            </a:xfrm>
            <a:custGeom>
              <a:avLst/>
              <a:gdLst/>
              <a:ahLst/>
              <a:cxnLst/>
              <a:rect l="l" t="t" r="r" b="b"/>
              <a:pathLst>
                <a:path w="8502" h="10990" extrusionOk="0">
                  <a:moveTo>
                    <a:pt x="6502" y="0"/>
                  </a:moveTo>
                  <a:cubicBezTo>
                    <a:pt x="6406" y="0"/>
                    <a:pt x="6323" y="84"/>
                    <a:pt x="6323" y="191"/>
                  </a:cubicBezTo>
                  <a:cubicBezTo>
                    <a:pt x="6323" y="286"/>
                    <a:pt x="6406" y="369"/>
                    <a:pt x="6502" y="369"/>
                  </a:cubicBezTo>
                  <a:lnTo>
                    <a:pt x="7276" y="369"/>
                  </a:lnTo>
                  <a:cubicBezTo>
                    <a:pt x="7383" y="369"/>
                    <a:pt x="7454" y="441"/>
                    <a:pt x="7454" y="548"/>
                  </a:cubicBezTo>
                  <a:lnTo>
                    <a:pt x="7454" y="9490"/>
                  </a:lnTo>
                  <a:cubicBezTo>
                    <a:pt x="7454" y="9597"/>
                    <a:pt x="7383" y="9668"/>
                    <a:pt x="7276" y="9668"/>
                  </a:cubicBezTo>
                  <a:lnTo>
                    <a:pt x="537" y="9668"/>
                  </a:lnTo>
                  <a:cubicBezTo>
                    <a:pt x="429" y="9668"/>
                    <a:pt x="358" y="9597"/>
                    <a:pt x="358" y="9490"/>
                  </a:cubicBezTo>
                  <a:lnTo>
                    <a:pt x="358" y="8775"/>
                  </a:lnTo>
                  <a:cubicBezTo>
                    <a:pt x="358" y="8668"/>
                    <a:pt x="287" y="8597"/>
                    <a:pt x="179" y="8597"/>
                  </a:cubicBezTo>
                  <a:cubicBezTo>
                    <a:pt x="72" y="8597"/>
                    <a:pt x="1" y="8668"/>
                    <a:pt x="1" y="8775"/>
                  </a:cubicBezTo>
                  <a:lnTo>
                    <a:pt x="1" y="9490"/>
                  </a:lnTo>
                  <a:cubicBezTo>
                    <a:pt x="1" y="9787"/>
                    <a:pt x="239" y="10013"/>
                    <a:pt x="525" y="10013"/>
                  </a:cubicBezTo>
                  <a:lnTo>
                    <a:pt x="703" y="10013"/>
                  </a:lnTo>
                  <a:lnTo>
                    <a:pt x="703" y="10466"/>
                  </a:lnTo>
                  <a:cubicBezTo>
                    <a:pt x="703" y="10763"/>
                    <a:pt x="941" y="10990"/>
                    <a:pt x="1227" y="10990"/>
                  </a:cubicBezTo>
                  <a:lnTo>
                    <a:pt x="7966" y="10990"/>
                  </a:lnTo>
                  <a:cubicBezTo>
                    <a:pt x="8264" y="10990"/>
                    <a:pt x="8490" y="10752"/>
                    <a:pt x="8490" y="10466"/>
                  </a:cubicBezTo>
                  <a:lnTo>
                    <a:pt x="8490" y="10252"/>
                  </a:lnTo>
                  <a:cubicBezTo>
                    <a:pt x="8490" y="10144"/>
                    <a:pt x="8407" y="10073"/>
                    <a:pt x="8311" y="10073"/>
                  </a:cubicBezTo>
                  <a:cubicBezTo>
                    <a:pt x="8204" y="10073"/>
                    <a:pt x="8133" y="10144"/>
                    <a:pt x="8133" y="10252"/>
                  </a:cubicBezTo>
                  <a:lnTo>
                    <a:pt x="8133" y="10466"/>
                  </a:lnTo>
                  <a:cubicBezTo>
                    <a:pt x="8133" y="10573"/>
                    <a:pt x="8049" y="10644"/>
                    <a:pt x="7954" y="10644"/>
                  </a:cubicBezTo>
                  <a:lnTo>
                    <a:pt x="1203" y="10644"/>
                  </a:lnTo>
                  <a:cubicBezTo>
                    <a:pt x="1108" y="10644"/>
                    <a:pt x="1025" y="10573"/>
                    <a:pt x="1025" y="10466"/>
                  </a:cubicBezTo>
                  <a:lnTo>
                    <a:pt x="1025" y="10013"/>
                  </a:lnTo>
                  <a:lnTo>
                    <a:pt x="7264" y="10013"/>
                  </a:lnTo>
                  <a:cubicBezTo>
                    <a:pt x="7561" y="10013"/>
                    <a:pt x="7788" y="9775"/>
                    <a:pt x="7788" y="9490"/>
                  </a:cubicBezTo>
                  <a:lnTo>
                    <a:pt x="7788" y="1358"/>
                  </a:lnTo>
                  <a:lnTo>
                    <a:pt x="7966" y="1358"/>
                  </a:lnTo>
                  <a:cubicBezTo>
                    <a:pt x="8061" y="1358"/>
                    <a:pt x="8145" y="1441"/>
                    <a:pt x="8145" y="1536"/>
                  </a:cubicBezTo>
                  <a:lnTo>
                    <a:pt x="8145" y="9501"/>
                  </a:lnTo>
                  <a:cubicBezTo>
                    <a:pt x="8145" y="9573"/>
                    <a:pt x="8228" y="9656"/>
                    <a:pt x="8323" y="9656"/>
                  </a:cubicBezTo>
                  <a:cubicBezTo>
                    <a:pt x="8430" y="9656"/>
                    <a:pt x="8502" y="9573"/>
                    <a:pt x="8502" y="9478"/>
                  </a:cubicBezTo>
                  <a:lnTo>
                    <a:pt x="8502" y="1512"/>
                  </a:lnTo>
                  <a:cubicBezTo>
                    <a:pt x="8502" y="1215"/>
                    <a:pt x="8264" y="988"/>
                    <a:pt x="7978" y="988"/>
                  </a:cubicBezTo>
                  <a:lnTo>
                    <a:pt x="7799" y="988"/>
                  </a:lnTo>
                  <a:lnTo>
                    <a:pt x="7799" y="524"/>
                  </a:lnTo>
                  <a:cubicBezTo>
                    <a:pt x="7799" y="226"/>
                    <a:pt x="7561" y="0"/>
                    <a:pt x="727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6" name="Google Shape;766;p28"/>
            <p:cNvSpPr/>
            <p:nvPr/>
          </p:nvSpPr>
          <p:spPr>
            <a:xfrm>
              <a:off x="1333682" y="3344330"/>
              <a:ext cx="189697" cy="292461"/>
            </a:xfrm>
            <a:custGeom>
              <a:avLst/>
              <a:gdLst/>
              <a:ahLst/>
              <a:cxnLst/>
              <a:rect l="l" t="t" r="r" b="b"/>
              <a:pathLst>
                <a:path w="5955" h="9181" extrusionOk="0">
                  <a:moveTo>
                    <a:pt x="2430" y="370"/>
                  </a:moveTo>
                  <a:cubicBezTo>
                    <a:pt x="2489" y="370"/>
                    <a:pt x="2549" y="429"/>
                    <a:pt x="2549" y="489"/>
                  </a:cubicBezTo>
                  <a:lnTo>
                    <a:pt x="2549" y="727"/>
                  </a:lnTo>
                  <a:lnTo>
                    <a:pt x="1858" y="727"/>
                  </a:lnTo>
                  <a:lnTo>
                    <a:pt x="1858" y="489"/>
                  </a:lnTo>
                  <a:cubicBezTo>
                    <a:pt x="1858" y="429"/>
                    <a:pt x="1918" y="370"/>
                    <a:pt x="1977" y="370"/>
                  </a:cubicBezTo>
                  <a:close/>
                  <a:moveTo>
                    <a:pt x="3037" y="1072"/>
                  </a:moveTo>
                  <a:cubicBezTo>
                    <a:pt x="3120" y="1072"/>
                    <a:pt x="3216" y="1143"/>
                    <a:pt x="3216" y="1251"/>
                  </a:cubicBezTo>
                  <a:lnTo>
                    <a:pt x="3216" y="1953"/>
                  </a:lnTo>
                  <a:lnTo>
                    <a:pt x="1215" y="1953"/>
                  </a:lnTo>
                  <a:lnTo>
                    <a:pt x="1215" y="1251"/>
                  </a:lnTo>
                  <a:cubicBezTo>
                    <a:pt x="1203" y="1167"/>
                    <a:pt x="1299" y="1072"/>
                    <a:pt x="1382" y="1072"/>
                  </a:cubicBezTo>
                  <a:close/>
                  <a:moveTo>
                    <a:pt x="1977" y="0"/>
                  </a:moveTo>
                  <a:cubicBezTo>
                    <a:pt x="1727" y="0"/>
                    <a:pt x="1501" y="203"/>
                    <a:pt x="1501" y="477"/>
                  </a:cubicBezTo>
                  <a:lnTo>
                    <a:pt x="1501" y="715"/>
                  </a:lnTo>
                  <a:lnTo>
                    <a:pt x="1370" y="715"/>
                  </a:lnTo>
                  <a:cubicBezTo>
                    <a:pt x="1156" y="715"/>
                    <a:pt x="977" y="834"/>
                    <a:pt x="894" y="1012"/>
                  </a:cubicBezTo>
                  <a:lnTo>
                    <a:pt x="525" y="1012"/>
                  </a:lnTo>
                  <a:cubicBezTo>
                    <a:pt x="227" y="1012"/>
                    <a:pt x="1" y="1251"/>
                    <a:pt x="1" y="1536"/>
                  </a:cubicBezTo>
                  <a:lnTo>
                    <a:pt x="1" y="8990"/>
                  </a:lnTo>
                  <a:cubicBezTo>
                    <a:pt x="13" y="9109"/>
                    <a:pt x="84" y="9180"/>
                    <a:pt x="191" y="9180"/>
                  </a:cubicBezTo>
                  <a:cubicBezTo>
                    <a:pt x="299" y="9180"/>
                    <a:pt x="370" y="9109"/>
                    <a:pt x="370" y="9002"/>
                  </a:cubicBezTo>
                  <a:lnTo>
                    <a:pt x="370" y="1548"/>
                  </a:lnTo>
                  <a:cubicBezTo>
                    <a:pt x="370" y="1441"/>
                    <a:pt x="441" y="1370"/>
                    <a:pt x="549" y="1370"/>
                  </a:cubicBezTo>
                  <a:lnTo>
                    <a:pt x="858" y="1370"/>
                  </a:lnTo>
                  <a:lnTo>
                    <a:pt x="858" y="1965"/>
                  </a:lnTo>
                  <a:cubicBezTo>
                    <a:pt x="858" y="2144"/>
                    <a:pt x="1013" y="2310"/>
                    <a:pt x="1203" y="2310"/>
                  </a:cubicBezTo>
                  <a:lnTo>
                    <a:pt x="3228" y="2310"/>
                  </a:lnTo>
                  <a:cubicBezTo>
                    <a:pt x="3406" y="2310"/>
                    <a:pt x="3573" y="2155"/>
                    <a:pt x="3573" y="1965"/>
                  </a:cubicBezTo>
                  <a:lnTo>
                    <a:pt x="3573" y="1370"/>
                  </a:lnTo>
                  <a:lnTo>
                    <a:pt x="5775" y="1370"/>
                  </a:lnTo>
                  <a:cubicBezTo>
                    <a:pt x="5883" y="1370"/>
                    <a:pt x="5954" y="1298"/>
                    <a:pt x="5954" y="1191"/>
                  </a:cubicBezTo>
                  <a:cubicBezTo>
                    <a:pt x="5954" y="1084"/>
                    <a:pt x="5883" y="1012"/>
                    <a:pt x="5775" y="1012"/>
                  </a:cubicBezTo>
                  <a:lnTo>
                    <a:pt x="3513" y="1012"/>
                  </a:lnTo>
                  <a:cubicBezTo>
                    <a:pt x="3418" y="834"/>
                    <a:pt x="3239" y="715"/>
                    <a:pt x="3037" y="715"/>
                  </a:cubicBezTo>
                  <a:lnTo>
                    <a:pt x="2906" y="715"/>
                  </a:lnTo>
                  <a:lnTo>
                    <a:pt x="2906" y="477"/>
                  </a:lnTo>
                  <a:cubicBezTo>
                    <a:pt x="2906" y="227"/>
                    <a:pt x="2692" y="0"/>
                    <a:pt x="24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7" name="Google Shape;767;p28"/>
            <p:cNvSpPr/>
            <p:nvPr/>
          </p:nvSpPr>
          <p:spPr>
            <a:xfrm>
              <a:off x="1444060" y="3469488"/>
              <a:ext cx="100917" cy="11404"/>
            </a:xfrm>
            <a:custGeom>
              <a:avLst/>
              <a:gdLst/>
              <a:ahLst/>
              <a:cxnLst/>
              <a:rect l="l" t="t" r="r" b="b"/>
              <a:pathLst>
                <a:path w="3168" h="358" extrusionOk="0">
                  <a:moveTo>
                    <a:pt x="179" y="0"/>
                  </a:moveTo>
                  <a:cubicBezTo>
                    <a:pt x="72" y="0"/>
                    <a:pt x="1" y="72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2989" y="358"/>
                  </a:lnTo>
                  <a:cubicBezTo>
                    <a:pt x="3096" y="358"/>
                    <a:pt x="3168" y="286"/>
                    <a:pt x="3168" y="179"/>
                  </a:cubicBezTo>
                  <a:cubicBezTo>
                    <a:pt x="3168" y="72"/>
                    <a:pt x="3084" y="0"/>
                    <a:pt x="29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8" name="Google Shape;768;p28"/>
            <p:cNvSpPr/>
            <p:nvPr/>
          </p:nvSpPr>
          <p:spPr>
            <a:xfrm>
              <a:off x="1444060" y="3493762"/>
              <a:ext cx="100917" cy="11404"/>
            </a:xfrm>
            <a:custGeom>
              <a:avLst/>
              <a:gdLst/>
              <a:ahLst/>
              <a:cxnLst/>
              <a:rect l="l" t="t" r="r" b="b"/>
              <a:pathLst>
                <a:path w="3168" h="358" extrusionOk="0">
                  <a:moveTo>
                    <a:pt x="179" y="0"/>
                  </a:moveTo>
                  <a:cubicBezTo>
                    <a:pt x="72" y="0"/>
                    <a:pt x="1" y="72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2989" y="358"/>
                  </a:lnTo>
                  <a:cubicBezTo>
                    <a:pt x="3096" y="358"/>
                    <a:pt x="3168" y="286"/>
                    <a:pt x="3168" y="179"/>
                  </a:cubicBezTo>
                  <a:cubicBezTo>
                    <a:pt x="3168" y="72"/>
                    <a:pt x="3084" y="0"/>
                    <a:pt x="29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9" name="Google Shape;769;p28"/>
            <p:cNvSpPr/>
            <p:nvPr/>
          </p:nvSpPr>
          <p:spPr>
            <a:xfrm>
              <a:off x="1444060" y="3541927"/>
              <a:ext cx="100917" cy="11404"/>
            </a:xfrm>
            <a:custGeom>
              <a:avLst/>
              <a:gdLst/>
              <a:ahLst/>
              <a:cxnLst/>
              <a:rect l="l" t="t" r="r" b="b"/>
              <a:pathLst>
                <a:path w="3168" h="358" extrusionOk="0">
                  <a:moveTo>
                    <a:pt x="179" y="1"/>
                  </a:moveTo>
                  <a:cubicBezTo>
                    <a:pt x="72" y="1"/>
                    <a:pt x="1" y="84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2989" y="358"/>
                  </a:lnTo>
                  <a:cubicBezTo>
                    <a:pt x="3096" y="358"/>
                    <a:pt x="3168" y="286"/>
                    <a:pt x="3168" y="179"/>
                  </a:cubicBezTo>
                  <a:cubicBezTo>
                    <a:pt x="3168" y="84"/>
                    <a:pt x="3084" y="1"/>
                    <a:pt x="29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0" name="Google Shape;770;p28"/>
            <p:cNvSpPr/>
            <p:nvPr/>
          </p:nvSpPr>
          <p:spPr>
            <a:xfrm>
              <a:off x="1444060" y="3565818"/>
              <a:ext cx="100917" cy="11404"/>
            </a:xfrm>
            <a:custGeom>
              <a:avLst/>
              <a:gdLst/>
              <a:ahLst/>
              <a:cxnLst/>
              <a:rect l="l" t="t" r="r" b="b"/>
              <a:pathLst>
                <a:path w="3168" h="358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cubicBezTo>
                    <a:pt x="1" y="286"/>
                    <a:pt x="72" y="358"/>
                    <a:pt x="179" y="358"/>
                  </a:cubicBezTo>
                  <a:lnTo>
                    <a:pt x="2989" y="358"/>
                  </a:lnTo>
                  <a:cubicBezTo>
                    <a:pt x="3096" y="358"/>
                    <a:pt x="3168" y="286"/>
                    <a:pt x="3168" y="179"/>
                  </a:cubicBezTo>
                  <a:cubicBezTo>
                    <a:pt x="3168" y="72"/>
                    <a:pt x="3084" y="1"/>
                    <a:pt x="29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1" name="Google Shape;771;p28"/>
            <p:cNvSpPr/>
            <p:nvPr/>
          </p:nvSpPr>
          <p:spPr>
            <a:xfrm>
              <a:off x="1444060" y="3614747"/>
              <a:ext cx="100917" cy="11404"/>
            </a:xfrm>
            <a:custGeom>
              <a:avLst/>
              <a:gdLst/>
              <a:ahLst/>
              <a:cxnLst/>
              <a:rect l="l" t="t" r="r" b="b"/>
              <a:pathLst>
                <a:path w="3168" h="358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2989" y="358"/>
                  </a:lnTo>
                  <a:cubicBezTo>
                    <a:pt x="3096" y="358"/>
                    <a:pt x="3168" y="274"/>
                    <a:pt x="3168" y="179"/>
                  </a:cubicBezTo>
                  <a:cubicBezTo>
                    <a:pt x="3168" y="72"/>
                    <a:pt x="3084" y="1"/>
                    <a:pt x="29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2" name="Google Shape;772;p28"/>
            <p:cNvSpPr/>
            <p:nvPr/>
          </p:nvSpPr>
          <p:spPr>
            <a:xfrm>
              <a:off x="1444060" y="3638256"/>
              <a:ext cx="100917" cy="11404"/>
            </a:xfrm>
            <a:custGeom>
              <a:avLst/>
              <a:gdLst/>
              <a:ahLst/>
              <a:cxnLst/>
              <a:rect l="l" t="t" r="r" b="b"/>
              <a:pathLst>
                <a:path w="3168" h="358" extrusionOk="0">
                  <a:moveTo>
                    <a:pt x="179" y="1"/>
                  </a:moveTo>
                  <a:cubicBezTo>
                    <a:pt x="72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2989" y="358"/>
                  </a:lnTo>
                  <a:cubicBezTo>
                    <a:pt x="3096" y="358"/>
                    <a:pt x="3168" y="287"/>
                    <a:pt x="3168" y="179"/>
                  </a:cubicBezTo>
                  <a:cubicBezTo>
                    <a:pt x="3168" y="72"/>
                    <a:pt x="3084" y="1"/>
                    <a:pt x="29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3" name="Google Shape;773;p28"/>
            <p:cNvSpPr/>
            <p:nvPr/>
          </p:nvSpPr>
          <p:spPr>
            <a:xfrm>
              <a:off x="1371622" y="3459454"/>
              <a:ext cx="70208" cy="57084"/>
            </a:xfrm>
            <a:custGeom>
              <a:avLst/>
              <a:gdLst/>
              <a:ahLst/>
              <a:cxnLst/>
              <a:rect l="l" t="t" r="r" b="b"/>
              <a:pathLst>
                <a:path w="2204" h="1792" extrusionOk="0">
                  <a:moveTo>
                    <a:pt x="1417" y="387"/>
                  </a:moveTo>
                  <a:lnTo>
                    <a:pt x="1417" y="470"/>
                  </a:lnTo>
                  <a:lnTo>
                    <a:pt x="1072" y="768"/>
                  </a:lnTo>
                  <a:lnTo>
                    <a:pt x="905" y="589"/>
                  </a:lnTo>
                  <a:cubicBezTo>
                    <a:pt x="873" y="544"/>
                    <a:pt x="823" y="523"/>
                    <a:pt x="773" y="523"/>
                  </a:cubicBezTo>
                  <a:cubicBezTo>
                    <a:pt x="731" y="523"/>
                    <a:pt x="688" y="538"/>
                    <a:pt x="655" y="566"/>
                  </a:cubicBezTo>
                  <a:cubicBezTo>
                    <a:pt x="584" y="625"/>
                    <a:pt x="584" y="744"/>
                    <a:pt x="632" y="827"/>
                  </a:cubicBezTo>
                  <a:lnTo>
                    <a:pt x="917" y="1125"/>
                  </a:lnTo>
                  <a:cubicBezTo>
                    <a:pt x="953" y="1161"/>
                    <a:pt x="989" y="1185"/>
                    <a:pt x="1048" y="1185"/>
                  </a:cubicBezTo>
                  <a:cubicBezTo>
                    <a:pt x="1096" y="1185"/>
                    <a:pt x="1132" y="1161"/>
                    <a:pt x="1167" y="1137"/>
                  </a:cubicBezTo>
                  <a:lnTo>
                    <a:pt x="1429" y="923"/>
                  </a:lnTo>
                  <a:lnTo>
                    <a:pt x="1417" y="1447"/>
                  </a:lnTo>
                  <a:lnTo>
                    <a:pt x="358" y="1447"/>
                  </a:lnTo>
                  <a:lnTo>
                    <a:pt x="358" y="387"/>
                  </a:lnTo>
                  <a:close/>
                  <a:moveTo>
                    <a:pt x="2007" y="1"/>
                  </a:moveTo>
                  <a:cubicBezTo>
                    <a:pt x="1966" y="1"/>
                    <a:pt x="1925" y="17"/>
                    <a:pt x="1894" y="54"/>
                  </a:cubicBezTo>
                  <a:lnTo>
                    <a:pt x="1727" y="185"/>
                  </a:lnTo>
                  <a:cubicBezTo>
                    <a:pt x="1679" y="89"/>
                    <a:pt x="1596" y="30"/>
                    <a:pt x="1489" y="30"/>
                  </a:cubicBezTo>
                  <a:lnTo>
                    <a:pt x="263" y="30"/>
                  </a:lnTo>
                  <a:cubicBezTo>
                    <a:pt x="120" y="30"/>
                    <a:pt x="1" y="149"/>
                    <a:pt x="1" y="304"/>
                  </a:cubicBezTo>
                  <a:lnTo>
                    <a:pt x="1" y="1518"/>
                  </a:lnTo>
                  <a:cubicBezTo>
                    <a:pt x="1" y="1673"/>
                    <a:pt x="120" y="1792"/>
                    <a:pt x="263" y="1792"/>
                  </a:cubicBezTo>
                  <a:lnTo>
                    <a:pt x="1489" y="1792"/>
                  </a:lnTo>
                  <a:cubicBezTo>
                    <a:pt x="1632" y="1792"/>
                    <a:pt x="1751" y="1673"/>
                    <a:pt x="1751" y="1518"/>
                  </a:cubicBezTo>
                  <a:lnTo>
                    <a:pt x="1751" y="613"/>
                  </a:lnTo>
                  <a:lnTo>
                    <a:pt x="2108" y="304"/>
                  </a:lnTo>
                  <a:cubicBezTo>
                    <a:pt x="2203" y="256"/>
                    <a:pt x="2203" y="137"/>
                    <a:pt x="2144" y="65"/>
                  </a:cubicBezTo>
                  <a:cubicBezTo>
                    <a:pt x="2111" y="26"/>
                    <a:pt x="2059" y="1"/>
                    <a:pt x="200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4" name="Google Shape;774;p28"/>
            <p:cNvSpPr/>
            <p:nvPr/>
          </p:nvSpPr>
          <p:spPr>
            <a:xfrm>
              <a:off x="1371622" y="3532434"/>
              <a:ext cx="70208" cy="56543"/>
            </a:xfrm>
            <a:custGeom>
              <a:avLst/>
              <a:gdLst/>
              <a:ahLst/>
              <a:cxnLst/>
              <a:rect l="l" t="t" r="r" b="b"/>
              <a:pathLst>
                <a:path w="2204" h="1775" extrusionOk="0">
                  <a:moveTo>
                    <a:pt x="1417" y="382"/>
                  </a:moveTo>
                  <a:lnTo>
                    <a:pt x="1417" y="465"/>
                  </a:lnTo>
                  <a:lnTo>
                    <a:pt x="1072" y="763"/>
                  </a:lnTo>
                  <a:lnTo>
                    <a:pt x="905" y="584"/>
                  </a:lnTo>
                  <a:cubicBezTo>
                    <a:pt x="874" y="547"/>
                    <a:pt x="827" y="529"/>
                    <a:pt x="779" y="529"/>
                  </a:cubicBezTo>
                  <a:cubicBezTo>
                    <a:pt x="734" y="529"/>
                    <a:pt x="690" y="544"/>
                    <a:pt x="655" y="572"/>
                  </a:cubicBezTo>
                  <a:cubicBezTo>
                    <a:pt x="584" y="632"/>
                    <a:pt x="584" y="751"/>
                    <a:pt x="632" y="822"/>
                  </a:cubicBezTo>
                  <a:lnTo>
                    <a:pt x="917" y="1120"/>
                  </a:lnTo>
                  <a:cubicBezTo>
                    <a:pt x="953" y="1168"/>
                    <a:pt x="989" y="1180"/>
                    <a:pt x="1048" y="1180"/>
                  </a:cubicBezTo>
                  <a:cubicBezTo>
                    <a:pt x="1096" y="1180"/>
                    <a:pt x="1132" y="1168"/>
                    <a:pt x="1167" y="1132"/>
                  </a:cubicBezTo>
                  <a:lnTo>
                    <a:pt x="1429" y="930"/>
                  </a:lnTo>
                  <a:lnTo>
                    <a:pt x="1417" y="1430"/>
                  </a:lnTo>
                  <a:lnTo>
                    <a:pt x="358" y="1430"/>
                  </a:lnTo>
                  <a:lnTo>
                    <a:pt x="358" y="382"/>
                  </a:lnTo>
                  <a:close/>
                  <a:moveTo>
                    <a:pt x="2012" y="1"/>
                  </a:moveTo>
                  <a:cubicBezTo>
                    <a:pt x="1969" y="1"/>
                    <a:pt x="1926" y="16"/>
                    <a:pt x="1894" y="49"/>
                  </a:cubicBezTo>
                  <a:lnTo>
                    <a:pt x="1727" y="180"/>
                  </a:lnTo>
                  <a:cubicBezTo>
                    <a:pt x="1679" y="96"/>
                    <a:pt x="1596" y="13"/>
                    <a:pt x="1489" y="13"/>
                  </a:cubicBezTo>
                  <a:lnTo>
                    <a:pt x="263" y="13"/>
                  </a:lnTo>
                  <a:cubicBezTo>
                    <a:pt x="120" y="13"/>
                    <a:pt x="1" y="132"/>
                    <a:pt x="1" y="287"/>
                  </a:cubicBezTo>
                  <a:lnTo>
                    <a:pt x="1" y="1501"/>
                  </a:lnTo>
                  <a:cubicBezTo>
                    <a:pt x="1" y="1656"/>
                    <a:pt x="120" y="1775"/>
                    <a:pt x="263" y="1775"/>
                  </a:cubicBezTo>
                  <a:lnTo>
                    <a:pt x="1489" y="1775"/>
                  </a:lnTo>
                  <a:cubicBezTo>
                    <a:pt x="1632" y="1775"/>
                    <a:pt x="1751" y="1656"/>
                    <a:pt x="1751" y="1501"/>
                  </a:cubicBezTo>
                  <a:lnTo>
                    <a:pt x="1751" y="608"/>
                  </a:lnTo>
                  <a:lnTo>
                    <a:pt x="2108" y="299"/>
                  </a:lnTo>
                  <a:cubicBezTo>
                    <a:pt x="2203" y="239"/>
                    <a:pt x="2203" y="144"/>
                    <a:pt x="2144" y="60"/>
                  </a:cubicBezTo>
                  <a:cubicBezTo>
                    <a:pt x="2111" y="22"/>
                    <a:pt x="2062" y="1"/>
                    <a:pt x="20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5" name="Google Shape;775;p28"/>
            <p:cNvSpPr/>
            <p:nvPr/>
          </p:nvSpPr>
          <p:spPr>
            <a:xfrm>
              <a:off x="1371622" y="3605254"/>
              <a:ext cx="70208" cy="55810"/>
            </a:xfrm>
            <a:custGeom>
              <a:avLst/>
              <a:gdLst/>
              <a:ahLst/>
              <a:cxnLst/>
              <a:rect l="l" t="t" r="r" b="b"/>
              <a:pathLst>
                <a:path w="2204" h="1752" extrusionOk="0">
                  <a:moveTo>
                    <a:pt x="1417" y="358"/>
                  </a:moveTo>
                  <a:lnTo>
                    <a:pt x="1417" y="489"/>
                  </a:lnTo>
                  <a:lnTo>
                    <a:pt x="1072" y="787"/>
                  </a:lnTo>
                  <a:lnTo>
                    <a:pt x="905" y="608"/>
                  </a:lnTo>
                  <a:cubicBezTo>
                    <a:pt x="874" y="571"/>
                    <a:pt x="827" y="553"/>
                    <a:pt x="779" y="553"/>
                  </a:cubicBezTo>
                  <a:cubicBezTo>
                    <a:pt x="734" y="553"/>
                    <a:pt x="690" y="568"/>
                    <a:pt x="655" y="596"/>
                  </a:cubicBezTo>
                  <a:cubicBezTo>
                    <a:pt x="584" y="644"/>
                    <a:pt x="584" y="775"/>
                    <a:pt x="632" y="846"/>
                  </a:cubicBezTo>
                  <a:lnTo>
                    <a:pt x="917" y="1144"/>
                  </a:lnTo>
                  <a:cubicBezTo>
                    <a:pt x="953" y="1192"/>
                    <a:pt x="989" y="1203"/>
                    <a:pt x="1048" y="1203"/>
                  </a:cubicBezTo>
                  <a:cubicBezTo>
                    <a:pt x="1096" y="1203"/>
                    <a:pt x="1132" y="1192"/>
                    <a:pt x="1167" y="1156"/>
                  </a:cubicBezTo>
                  <a:lnTo>
                    <a:pt x="1429" y="953"/>
                  </a:lnTo>
                  <a:lnTo>
                    <a:pt x="1417" y="1406"/>
                  </a:lnTo>
                  <a:lnTo>
                    <a:pt x="358" y="1406"/>
                  </a:lnTo>
                  <a:lnTo>
                    <a:pt x="358" y="358"/>
                  </a:lnTo>
                  <a:close/>
                  <a:moveTo>
                    <a:pt x="263" y="1"/>
                  </a:moveTo>
                  <a:cubicBezTo>
                    <a:pt x="120" y="1"/>
                    <a:pt x="1" y="120"/>
                    <a:pt x="1" y="263"/>
                  </a:cubicBezTo>
                  <a:lnTo>
                    <a:pt x="1" y="1489"/>
                  </a:lnTo>
                  <a:cubicBezTo>
                    <a:pt x="1" y="1632"/>
                    <a:pt x="120" y="1751"/>
                    <a:pt x="263" y="1751"/>
                  </a:cubicBezTo>
                  <a:lnTo>
                    <a:pt x="1489" y="1751"/>
                  </a:lnTo>
                  <a:cubicBezTo>
                    <a:pt x="1632" y="1751"/>
                    <a:pt x="1751" y="1632"/>
                    <a:pt x="1751" y="1489"/>
                  </a:cubicBezTo>
                  <a:lnTo>
                    <a:pt x="1751" y="632"/>
                  </a:lnTo>
                  <a:lnTo>
                    <a:pt x="2108" y="322"/>
                  </a:lnTo>
                  <a:cubicBezTo>
                    <a:pt x="2191" y="263"/>
                    <a:pt x="2203" y="144"/>
                    <a:pt x="2132" y="72"/>
                  </a:cubicBezTo>
                  <a:cubicBezTo>
                    <a:pt x="2107" y="47"/>
                    <a:pt x="2062" y="32"/>
                    <a:pt x="2014" y="32"/>
                  </a:cubicBezTo>
                  <a:cubicBezTo>
                    <a:pt x="1972" y="32"/>
                    <a:pt x="1927" y="44"/>
                    <a:pt x="1894" y="72"/>
                  </a:cubicBezTo>
                  <a:lnTo>
                    <a:pt x="1739" y="191"/>
                  </a:lnTo>
                  <a:cubicBezTo>
                    <a:pt x="1715" y="84"/>
                    <a:pt x="1608" y="1"/>
                    <a:pt x="14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776" name="Google Shape;776;p28"/>
          <p:cNvSpPr/>
          <p:nvPr/>
        </p:nvSpPr>
        <p:spPr>
          <a:xfrm>
            <a:off x="9834771" y="3750660"/>
            <a:ext cx="748735" cy="651162"/>
          </a:xfrm>
          <a:custGeom>
            <a:avLst/>
            <a:gdLst/>
            <a:ahLst/>
            <a:cxnLst/>
            <a:rect l="l" t="t" r="r" b="b"/>
            <a:pathLst>
              <a:path w="11943" h="9734" extrusionOk="0">
                <a:moveTo>
                  <a:pt x="11585" y="2638"/>
                </a:moveTo>
                <a:lnTo>
                  <a:pt x="11585" y="3066"/>
                </a:lnTo>
                <a:lnTo>
                  <a:pt x="9121" y="4007"/>
                </a:lnTo>
                <a:lnTo>
                  <a:pt x="9121" y="3566"/>
                </a:lnTo>
                <a:lnTo>
                  <a:pt x="11585" y="2638"/>
                </a:lnTo>
                <a:close/>
                <a:moveTo>
                  <a:pt x="370" y="2638"/>
                </a:moveTo>
                <a:lnTo>
                  <a:pt x="5787" y="4697"/>
                </a:lnTo>
                <a:lnTo>
                  <a:pt x="5787" y="5138"/>
                </a:lnTo>
                <a:lnTo>
                  <a:pt x="370" y="3066"/>
                </a:lnTo>
                <a:lnTo>
                  <a:pt x="370" y="2638"/>
                </a:lnTo>
                <a:close/>
                <a:moveTo>
                  <a:pt x="8764" y="3709"/>
                </a:moveTo>
                <a:lnTo>
                  <a:pt x="8764" y="4138"/>
                </a:lnTo>
                <a:lnTo>
                  <a:pt x="6144" y="5138"/>
                </a:lnTo>
                <a:lnTo>
                  <a:pt x="6144" y="4697"/>
                </a:lnTo>
                <a:lnTo>
                  <a:pt x="8764" y="3709"/>
                </a:lnTo>
                <a:close/>
                <a:moveTo>
                  <a:pt x="9657" y="4162"/>
                </a:moveTo>
                <a:lnTo>
                  <a:pt x="9657" y="6745"/>
                </a:lnTo>
                <a:cubicBezTo>
                  <a:pt x="9478" y="6876"/>
                  <a:pt x="9299" y="6995"/>
                  <a:pt x="9121" y="7114"/>
                </a:cubicBezTo>
                <a:lnTo>
                  <a:pt x="9121" y="4376"/>
                </a:lnTo>
                <a:lnTo>
                  <a:pt x="9657" y="4162"/>
                </a:lnTo>
                <a:close/>
                <a:moveTo>
                  <a:pt x="8961" y="8757"/>
                </a:moveTo>
                <a:cubicBezTo>
                  <a:pt x="9131" y="8757"/>
                  <a:pt x="9264" y="8907"/>
                  <a:pt x="9264" y="9079"/>
                </a:cubicBezTo>
                <a:cubicBezTo>
                  <a:pt x="9264" y="9258"/>
                  <a:pt x="9109" y="9389"/>
                  <a:pt x="8942" y="9389"/>
                </a:cubicBezTo>
                <a:cubicBezTo>
                  <a:pt x="8764" y="9389"/>
                  <a:pt x="8633" y="9246"/>
                  <a:pt x="8633" y="9079"/>
                </a:cubicBezTo>
                <a:cubicBezTo>
                  <a:pt x="8633" y="8900"/>
                  <a:pt x="8787" y="8757"/>
                  <a:pt x="8942" y="8757"/>
                </a:cubicBezTo>
                <a:cubicBezTo>
                  <a:pt x="8949" y="8757"/>
                  <a:pt x="8955" y="8757"/>
                  <a:pt x="8961" y="8757"/>
                </a:cubicBezTo>
                <a:close/>
                <a:moveTo>
                  <a:pt x="5949" y="0"/>
                </a:moveTo>
                <a:cubicBezTo>
                  <a:pt x="5930" y="0"/>
                  <a:pt x="5912" y="6"/>
                  <a:pt x="5894" y="18"/>
                </a:cubicBezTo>
                <a:lnTo>
                  <a:pt x="120" y="2221"/>
                </a:lnTo>
                <a:cubicBezTo>
                  <a:pt x="48" y="2245"/>
                  <a:pt x="1" y="2304"/>
                  <a:pt x="1" y="2376"/>
                </a:cubicBezTo>
                <a:lnTo>
                  <a:pt x="1" y="3185"/>
                </a:lnTo>
                <a:cubicBezTo>
                  <a:pt x="1" y="3257"/>
                  <a:pt x="48" y="3316"/>
                  <a:pt x="120" y="3352"/>
                </a:cubicBezTo>
                <a:lnTo>
                  <a:pt x="1917" y="4031"/>
                </a:lnTo>
                <a:lnTo>
                  <a:pt x="1917" y="4638"/>
                </a:lnTo>
                <a:cubicBezTo>
                  <a:pt x="1917" y="4745"/>
                  <a:pt x="2001" y="4817"/>
                  <a:pt x="2096" y="4817"/>
                </a:cubicBezTo>
                <a:cubicBezTo>
                  <a:pt x="2203" y="4817"/>
                  <a:pt x="2275" y="4745"/>
                  <a:pt x="2275" y="4638"/>
                </a:cubicBezTo>
                <a:lnTo>
                  <a:pt x="2275" y="4186"/>
                </a:lnTo>
                <a:lnTo>
                  <a:pt x="5894" y="5567"/>
                </a:lnTo>
                <a:cubicBezTo>
                  <a:pt x="5906" y="5579"/>
                  <a:pt x="5942" y="5579"/>
                  <a:pt x="5954" y="5579"/>
                </a:cubicBezTo>
                <a:cubicBezTo>
                  <a:pt x="5966" y="5579"/>
                  <a:pt x="6001" y="5579"/>
                  <a:pt x="6013" y="5567"/>
                </a:cubicBezTo>
                <a:lnTo>
                  <a:pt x="8740" y="4519"/>
                </a:lnTo>
                <a:lnTo>
                  <a:pt x="8740" y="7317"/>
                </a:lnTo>
                <a:cubicBezTo>
                  <a:pt x="7871" y="7769"/>
                  <a:pt x="6918" y="8007"/>
                  <a:pt x="5942" y="8007"/>
                </a:cubicBezTo>
                <a:cubicBezTo>
                  <a:pt x="4620" y="8007"/>
                  <a:pt x="3310" y="7555"/>
                  <a:pt x="2263" y="6745"/>
                </a:cubicBezTo>
                <a:lnTo>
                  <a:pt x="2263" y="5352"/>
                </a:lnTo>
                <a:cubicBezTo>
                  <a:pt x="2263" y="5257"/>
                  <a:pt x="2191" y="5174"/>
                  <a:pt x="2084" y="5174"/>
                </a:cubicBezTo>
                <a:cubicBezTo>
                  <a:pt x="1977" y="5174"/>
                  <a:pt x="1906" y="5257"/>
                  <a:pt x="1906" y="5352"/>
                </a:cubicBezTo>
                <a:lnTo>
                  <a:pt x="1906" y="6817"/>
                </a:lnTo>
                <a:cubicBezTo>
                  <a:pt x="1906" y="6876"/>
                  <a:pt x="1941" y="6924"/>
                  <a:pt x="1965" y="6948"/>
                </a:cubicBezTo>
                <a:cubicBezTo>
                  <a:pt x="3084" y="7841"/>
                  <a:pt x="4501" y="8353"/>
                  <a:pt x="5942" y="8353"/>
                </a:cubicBezTo>
                <a:cubicBezTo>
                  <a:pt x="6906" y="8353"/>
                  <a:pt x="7859" y="8126"/>
                  <a:pt x="8740" y="7698"/>
                </a:cubicBezTo>
                <a:lnTo>
                  <a:pt x="8740" y="8412"/>
                </a:lnTo>
                <a:cubicBezTo>
                  <a:pt x="8454" y="8484"/>
                  <a:pt x="8252" y="8746"/>
                  <a:pt x="8252" y="9067"/>
                </a:cubicBezTo>
                <a:cubicBezTo>
                  <a:pt x="8252" y="9436"/>
                  <a:pt x="8549" y="9734"/>
                  <a:pt x="8918" y="9734"/>
                </a:cubicBezTo>
                <a:cubicBezTo>
                  <a:pt x="9287" y="9734"/>
                  <a:pt x="9585" y="9436"/>
                  <a:pt x="9585" y="9067"/>
                </a:cubicBezTo>
                <a:cubicBezTo>
                  <a:pt x="9585" y="8746"/>
                  <a:pt x="9383" y="8496"/>
                  <a:pt x="9097" y="8412"/>
                </a:cubicBezTo>
                <a:lnTo>
                  <a:pt x="9097" y="7495"/>
                </a:lnTo>
                <a:cubicBezTo>
                  <a:pt x="9383" y="7341"/>
                  <a:pt x="9657" y="7138"/>
                  <a:pt x="9918" y="6936"/>
                </a:cubicBezTo>
                <a:cubicBezTo>
                  <a:pt x="9954" y="6900"/>
                  <a:pt x="9978" y="6841"/>
                  <a:pt x="9978" y="6805"/>
                </a:cubicBezTo>
                <a:lnTo>
                  <a:pt x="9978" y="4019"/>
                </a:lnTo>
                <a:lnTo>
                  <a:pt x="11776" y="3328"/>
                </a:lnTo>
                <a:cubicBezTo>
                  <a:pt x="11847" y="3304"/>
                  <a:pt x="11895" y="3245"/>
                  <a:pt x="11895" y="3173"/>
                </a:cubicBezTo>
                <a:lnTo>
                  <a:pt x="11895" y="2364"/>
                </a:lnTo>
                <a:cubicBezTo>
                  <a:pt x="11943" y="2304"/>
                  <a:pt x="11895" y="2245"/>
                  <a:pt x="11823" y="2221"/>
                </a:cubicBezTo>
                <a:lnTo>
                  <a:pt x="8049" y="792"/>
                </a:lnTo>
                <a:cubicBezTo>
                  <a:pt x="8030" y="784"/>
                  <a:pt x="8010" y="780"/>
                  <a:pt x="7989" y="780"/>
                </a:cubicBezTo>
                <a:cubicBezTo>
                  <a:pt x="7921" y="780"/>
                  <a:pt x="7853" y="823"/>
                  <a:pt x="7835" y="887"/>
                </a:cubicBezTo>
                <a:cubicBezTo>
                  <a:pt x="7799" y="983"/>
                  <a:pt x="7847" y="1090"/>
                  <a:pt x="7930" y="1114"/>
                </a:cubicBezTo>
                <a:lnTo>
                  <a:pt x="11264" y="2376"/>
                </a:lnTo>
                <a:lnTo>
                  <a:pt x="8966" y="3257"/>
                </a:lnTo>
                <a:lnTo>
                  <a:pt x="6061" y="1947"/>
                </a:lnTo>
                <a:cubicBezTo>
                  <a:pt x="6035" y="1934"/>
                  <a:pt x="6010" y="1928"/>
                  <a:pt x="5985" y="1928"/>
                </a:cubicBezTo>
                <a:cubicBezTo>
                  <a:pt x="5918" y="1928"/>
                  <a:pt x="5858" y="1973"/>
                  <a:pt x="5823" y="2042"/>
                </a:cubicBezTo>
                <a:cubicBezTo>
                  <a:pt x="5775" y="2126"/>
                  <a:pt x="5823" y="2233"/>
                  <a:pt x="5906" y="2281"/>
                </a:cubicBezTo>
                <a:lnTo>
                  <a:pt x="8490" y="3435"/>
                </a:lnTo>
                <a:lnTo>
                  <a:pt x="5966" y="4388"/>
                </a:lnTo>
                <a:lnTo>
                  <a:pt x="691" y="2376"/>
                </a:lnTo>
                <a:lnTo>
                  <a:pt x="5966" y="376"/>
                </a:lnTo>
                <a:lnTo>
                  <a:pt x="7263" y="864"/>
                </a:lnTo>
                <a:cubicBezTo>
                  <a:pt x="7282" y="868"/>
                  <a:pt x="7301" y="871"/>
                  <a:pt x="7320" y="871"/>
                </a:cubicBezTo>
                <a:cubicBezTo>
                  <a:pt x="7394" y="871"/>
                  <a:pt x="7461" y="833"/>
                  <a:pt x="7490" y="757"/>
                </a:cubicBezTo>
                <a:cubicBezTo>
                  <a:pt x="7513" y="673"/>
                  <a:pt x="7478" y="566"/>
                  <a:pt x="7382" y="530"/>
                </a:cubicBezTo>
                <a:lnTo>
                  <a:pt x="6013" y="18"/>
                </a:lnTo>
                <a:cubicBezTo>
                  <a:pt x="5989" y="6"/>
                  <a:pt x="5969" y="0"/>
                  <a:pt x="5949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77" name="Google Shape;777;p28"/>
          <p:cNvSpPr/>
          <p:nvPr/>
        </p:nvSpPr>
        <p:spPr>
          <a:xfrm>
            <a:off x="7379461" y="3694504"/>
            <a:ext cx="719584" cy="763478"/>
          </a:xfrm>
          <a:custGeom>
            <a:avLst/>
            <a:gdLst/>
            <a:ahLst/>
            <a:cxnLst/>
            <a:rect l="l" t="t" r="r" b="b"/>
            <a:pathLst>
              <a:path w="11478" h="11413" extrusionOk="0">
                <a:moveTo>
                  <a:pt x="1401" y="515"/>
                </a:moveTo>
                <a:cubicBezTo>
                  <a:pt x="1616" y="515"/>
                  <a:pt x="1834" y="595"/>
                  <a:pt x="2000" y="756"/>
                </a:cubicBezTo>
                <a:lnTo>
                  <a:pt x="2548" y="1304"/>
                </a:lnTo>
                <a:lnTo>
                  <a:pt x="1358" y="2494"/>
                </a:lnTo>
                <a:lnTo>
                  <a:pt x="810" y="1947"/>
                </a:lnTo>
                <a:cubicBezTo>
                  <a:pt x="476" y="1625"/>
                  <a:pt x="476" y="1078"/>
                  <a:pt x="810" y="756"/>
                </a:cubicBezTo>
                <a:cubicBezTo>
                  <a:pt x="971" y="595"/>
                  <a:pt x="1185" y="515"/>
                  <a:pt x="1401" y="515"/>
                </a:cubicBezTo>
                <a:close/>
                <a:moveTo>
                  <a:pt x="2798" y="1566"/>
                </a:moveTo>
                <a:lnTo>
                  <a:pt x="3251" y="2006"/>
                </a:lnTo>
                <a:lnTo>
                  <a:pt x="2655" y="2602"/>
                </a:lnTo>
                <a:lnTo>
                  <a:pt x="2060" y="3197"/>
                </a:lnTo>
                <a:lnTo>
                  <a:pt x="1608" y="2756"/>
                </a:lnTo>
                <a:lnTo>
                  <a:pt x="2798" y="1566"/>
                </a:lnTo>
                <a:close/>
                <a:moveTo>
                  <a:pt x="10132" y="9031"/>
                </a:moveTo>
                <a:lnTo>
                  <a:pt x="10811" y="10757"/>
                </a:lnTo>
                <a:lnTo>
                  <a:pt x="9085" y="10091"/>
                </a:lnTo>
                <a:lnTo>
                  <a:pt x="10132" y="9031"/>
                </a:lnTo>
                <a:close/>
                <a:moveTo>
                  <a:pt x="4036" y="5685"/>
                </a:moveTo>
                <a:lnTo>
                  <a:pt x="5763" y="7412"/>
                </a:lnTo>
                <a:lnTo>
                  <a:pt x="5418" y="7757"/>
                </a:lnTo>
                <a:lnTo>
                  <a:pt x="5001" y="7340"/>
                </a:lnTo>
                <a:cubicBezTo>
                  <a:pt x="4965" y="7299"/>
                  <a:pt x="4920" y="7278"/>
                  <a:pt x="4876" y="7278"/>
                </a:cubicBezTo>
                <a:cubicBezTo>
                  <a:pt x="4831" y="7278"/>
                  <a:pt x="4787" y="7299"/>
                  <a:pt x="4751" y="7340"/>
                </a:cubicBezTo>
                <a:cubicBezTo>
                  <a:pt x="4679" y="7412"/>
                  <a:pt x="4679" y="7519"/>
                  <a:pt x="4751" y="7590"/>
                </a:cubicBezTo>
                <a:lnTo>
                  <a:pt x="5168" y="8007"/>
                </a:lnTo>
                <a:lnTo>
                  <a:pt x="4763" y="8412"/>
                </a:lnTo>
                <a:lnTo>
                  <a:pt x="3822" y="7471"/>
                </a:lnTo>
                <a:cubicBezTo>
                  <a:pt x="3786" y="7436"/>
                  <a:pt x="3742" y="7418"/>
                  <a:pt x="3697" y="7418"/>
                </a:cubicBezTo>
                <a:cubicBezTo>
                  <a:pt x="3652" y="7418"/>
                  <a:pt x="3608" y="7436"/>
                  <a:pt x="3572" y="7471"/>
                </a:cubicBezTo>
                <a:cubicBezTo>
                  <a:pt x="3501" y="7543"/>
                  <a:pt x="3501" y="7650"/>
                  <a:pt x="3572" y="7721"/>
                </a:cubicBezTo>
                <a:lnTo>
                  <a:pt x="4513" y="8662"/>
                </a:lnTo>
                <a:lnTo>
                  <a:pt x="4108" y="9067"/>
                </a:lnTo>
                <a:lnTo>
                  <a:pt x="3691" y="8638"/>
                </a:lnTo>
                <a:cubicBezTo>
                  <a:pt x="3655" y="8602"/>
                  <a:pt x="3611" y="8584"/>
                  <a:pt x="3566" y="8584"/>
                </a:cubicBezTo>
                <a:cubicBezTo>
                  <a:pt x="3521" y="8584"/>
                  <a:pt x="3477" y="8602"/>
                  <a:pt x="3441" y="8638"/>
                </a:cubicBezTo>
                <a:cubicBezTo>
                  <a:pt x="3358" y="8721"/>
                  <a:pt x="3358" y="8817"/>
                  <a:pt x="3441" y="8900"/>
                </a:cubicBezTo>
                <a:lnTo>
                  <a:pt x="3858" y="9317"/>
                </a:lnTo>
                <a:lnTo>
                  <a:pt x="3453" y="9710"/>
                </a:lnTo>
                <a:lnTo>
                  <a:pt x="3036" y="9293"/>
                </a:lnTo>
                <a:cubicBezTo>
                  <a:pt x="3001" y="9257"/>
                  <a:pt x="2956" y="9239"/>
                  <a:pt x="2911" y="9239"/>
                </a:cubicBezTo>
                <a:cubicBezTo>
                  <a:pt x="2867" y="9239"/>
                  <a:pt x="2822" y="9257"/>
                  <a:pt x="2786" y="9293"/>
                </a:cubicBezTo>
                <a:cubicBezTo>
                  <a:pt x="2703" y="9376"/>
                  <a:pt x="2703" y="9471"/>
                  <a:pt x="2786" y="9555"/>
                </a:cubicBezTo>
                <a:lnTo>
                  <a:pt x="3203" y="9972"/>
                </a:lnTo>
                <a:lnTo>
                  <a:pt x="2798" y="10364"/>
                </a:lnTo>
                <a:lnTo>
                  <a:pt x="1858" y="9436"/>
                </a:lnTo>
                <a:cubicBezTo>
                  <a:pt x="1822" y="9394"/>
                  <a:pt x="1777" y="9373"/>
                  <a:pt x="1733" y="9373"/>
                </a:cubicBezTo>
                <a:cubicBezTo>
                  <a:pt x="1688" y="9373"/>
                  <a:pt x="1643" y="9394"/>
                  <a:pt x="1608" y="9436"/>
                </a:cubicBezTo>
                <a:cubicBezTo>
                  <a:pt x="1536" y="9507"/>
                  <a:pt x="1536" y="9614"/>
                  <a:pt x="1608" y="9686"/>
                </a:cubicBezTo>
                <a:lnTo>
                  <a:pt x="2548" y="10626"/>
                </a:lnTo>
                <a:lnTo>
                  <a:pt x="2191" y="10984"/>
                </a:lnTo>
                <a:cubicBezTo>
                  <a:pt x="2155" y="11007"/>
                  <a:pt x="2096" y="11043"/>
                  <a:pt x="2048" y="11043"/>
                </a:cubicBezTo>
                <a:cubicBezTo>
                  <a:pt x="2012" y="11043"/>
                  <a:pt x="1953" y="11019"/>
                  <a:pt x="1917" y="10984"/>
                </a:cubicBezTo>
                <a:lnTo>
                  <a:pt x="465" y="9519"/>
                </a:lnTo>
                <a:cubicBezTo>
                  <a:pt x="381" y="9448"/>
                  <a:pt x="381" y="9329"/>
                  <a:pt x="465" y="9257"/>
                </a:cubicBezTo>
                <a:lnTo>
                  <a:pt x="4036" y="5685"/>
                </a:lnTo>
                <a:close/>
                <a:moveTo>
                  <a:pt x="9428" y="0"/>
                </a:moveTo>
                <a:cubicBezTo>
                  <a:pt x="9290" y="0"/>
                  <a:pt x="9150" y="54"/>
                  <a:pt x="9037" y="161"/>
                </a:cubicBezTo>
                <a:lnTo>
                  <a:pt x="6299" y="2899"/>
                </a:lnTo>
                <a:cubicBezTo>
                  <a:pt x="6227" y="2971"/>
                  <a:pt x="6227" y="3078"/>
                  <a:pt x="6299" y="3149"/>
                </a:cubicBezTo>
                <a:cubicBezTo>
                  <a:pt x="6334" y="3185"/>
                  <a:pt x="6379" y="3203"/>
                  <a:pt x="6424" y="3203"/>
                </a:cubicBezTo>
                <a:cubicBezTo>
                  <a:pt x="6468" y="3203"/>
                  <a:pt x="6513" y="3185"/>
                  <a:pt x="6549" y="3149"/>
                </a:cubicBezTo>
                <a:lnTo>
                  <a:pt x="9287" y="411"/>
                </a:lnTo>
                <a:cubicBezTo>
                  <a:pt x="9323" y="387"/>
                  <a:pt x="9382" y="351"/>
                  <a:pt x="9418" y="351"/>
                </a:cubicBezTo>
                <a:cubicBezTo>
                  <a:pt x="9466" y="351"/>
                  <a:pt x="9525" y="363"/>
                  <a:pt x="9561" y="411"/>
                </a:cubicBezTo>
                <a:lnTo>
                  <a:pt x="11013" y="1875"/>
                </a:lnTo>
                <a:cubicBezTo>
                  <a:pt x="11049" y="1899"/>
                  <a:pt x="11073" y="1959"/>
                  <a:pt x="11073" y="2006"/>
                </a:cubicBezTo>
                <a:cubicBezTo>
                  <a:pt x="11073" y="2054"/>
                  <a:pt x="11061" y="2113"/>
                  <a:pt x="11013" y="2137"/>
                </a:cubicBezTo>
                <a:lnTo>
                  <a:pt x="10656" y="2494"/>
                </a:lnTo>
                <a:lnTo>
                  <a:pt x="9716" y="1554"/>
                </a:lnTo>
                <a:cubicBezTo>
                  <a:pt x="9680" y="1518"/>
                  <a:pt x="9635" y="1500"/>
                  <a:pt x="9591" y="1500"/>
                </a:cubicBezTo>
                <a:cubicBezTo>
                  <a:pt x="9546" y="1500"/>
                  <a:pt x="9501" y="1518"/>
                  <a:pt x="9466" y="1554"/>
                </a:cubicBezTo>
                <a:cubicBezTo>
                  <a:pt x="9394" y="1637"/>
                  <a:pt x="9394" y="1732"/>
                  <a:pt x="9466" y="1816"/>
                </a:cubicBezTo>
                <a:lnTo>
                  <a:pt x="10406" y="2744"/>
                </a:lnTo>
                <a:lnTo>
                  <a:pt x="10001" y="3149"/>
                </a:lnTo>
                <a:lnTo>
                  <a:pt x="9585" y="2733"/>
                </a:lnTo>
                <a:cubicBezTo>
                  <a:pt x="9549" y="2697"/>
                  <a:pt x="9504" y="2679"/>
                  <a:pt x="9460" y="2679"/>
                </a:cubicBezTo>
                <a:cubicBezTo>
                  <a:pt x="9415" y="2679"/>
                  <a:pt x="9370" y="2697"/>
                  <a:pt x="9335" y="2733"/>
                </a:cubicBezTo>
                <a:cubicBezTo>
                  <a:pt x="9263" y="2804"/>
                  <a:pt x="9263" y="2911"/>
                  <a:pt x="9335" y="2983"/>
                </a:cubicBezTo>
                <a:lnTo>
                  <a:pt x="9751" y="3399"/>
                </a:lnTo>
                <a:lnTo>
                  <a:pt x="9347" y="3804"/>
                </a:lnTo>
                <a:lnTo>
                  <a:pt x="8930" y="3387"/>
                </a:lnTo>
                <a:cubicBezTo>
                  <a:pt x="8894" y="3352"/>
                  <a:pt x="8850" y="3334"/>
                  <a:pt x="8805" y="3334"/>
                </a:cubicBezTo>
                <a:cubicBezTo>
                  <a:pt x="8760" y="3334"/>
                  <a:pt x="8716" y="3352"/>
                  <a:pt x="8680" y="3387"/>
                </a:cubicBezTo>
                <a:cubicBezTo>
                  <a:pt x="8597" y="3459"/>
                  <a:pt x="8597" y="3566"/>
                  <a:pt x="8680" y="3637"/>
                </a:cubicBezTo>
                <a:lnTo>
                  <a:pt x="9097" y="4054"/>
                </a:lnTo>
                <a:lnTo>
                  <a:pt x="8692" y="4459"/>
                </a:lnTo>
                <a:lnTo>
                  <a:pt x="7751" y="3518"/>
                </a:lnTo>
                <a:cubicBezTo>
                  <a:pt x="7715" y="3483"/>
                  <a:pt x="7671" y="3465"/>
                  <a:pt x="7626" y="3465"/>
                </a:cubicBezTo>
                <a:cubicBezTo>
                  <a:pt x="7581" y="3465"/>
                  <a:pt x="7537" y="3483"/>
                  <a:pt x="7501" y="3518"/>
                </a:cubicBezTo>
                <a:cubicBezTo>
                  <a:pt x="7430" y="3602"/>
                  <a:pt x="7430" y="3697"/>
                  <a:pt x="7501" y="3780"/>
                </a:cubicBezTo>
                <a:lnTo>
                  <a:pt x="8442" y="4709"/>
                </a:lnTo>
                <a:lnTo>
                  <a:pt x="8037" y="5114"/>
                </a:lnTo>
                <a:lnTo>
                  <a:pt x="7620" y="4697"/>
                </a:lnTo>
                <a:cubicBezTo>
                  <a:pt x="7584" y="4661"/>
                  <a:pt x="7540" y="4644"/>
                  <a:pt x="7495" y="4644"/>
                </a:cubicBezTo>
                <a:cubicBezTo>
                  <a:pt x="7451" y="4644"/>
                  <a:pt x="7406" y="4661"/>
                  <a:pt x="7370" y="4697"/>
                </a:cubicBezTo>
                <a:cubicBezTo>
                  <a:pt x="7287" y="4769"/>
                  <a:pt x="7287" y="4876"/>
                  <a:pt x="7370" y="4947"/>
                </a:cubicBezTo>
                <a:lnTo>
                  <a:pt x="7787" y="5364"/>
                </a:lnTo>
                <a:lnTo>
                  <a:pt x="7442" y="5709"/>
                </a:lnTo>
                <a:lnTo>
                  <a:pt x="5715" y="3983"/>
                </a:lnTo>
                <a:lnTo>
                  <a:pt x="6037" y="3661"/>
                </a:lnTo>
                <a:cubicBezTo>
                  <a:pt x="6120" y="3578"/>
                  <a:pt x="6120" y="3483"/>
                  <a:pt x="6037" y="3399"/>
                </a:cubicBezTo>
                <a:cubicBezTo>
                  <a:pt x="6001" y="3364"/>
                  <a:pt x="5956" y="3346"/>
                  <a:pt x="5912" y="3346"/>
                </a:cubicBezTo>
                <a:cubicBezTo>
                  <a:pt x="5867" y="3346"/>
                  <a:pt x="5822" y="3364"/>
                  <a:pt x="5787" y="3399"/>
                </a:cubicBezTo>
                <a:lnTo>
                  <a:pt x="5465" y="3733"/>
                </a:lnTo>
                <a:lnTo>
                  <a:pt x="2239" y="506"/>
                </a:lnTo>
                <a:cubicBezTo>
                  <a:pt x="2012" y="280"/>
                  <a:pt x="1715" y="161"/>
                  <a:pt x="1381" y="161"/>
                </a:cubicBezTo>
                <a:cubicBezTo>
                  <a:pt x="1072" y="161"/>
                  <a:pt x="762" y="280"/>
                  <a:pt x="536" y="506"/>
                </a:cubicBezTo>
                <a:cubicBezTo>
                  <a:pt x="310" y="732"/>
                  <a:pt x="191" y="1030"/>
                  <a:pt x="191" y="1351"/>
                </a:cubicBezTo>
                <a:cubicBezTo>
                  <a:pt x="191" y="1661"/>
                  <a:pt x="310" y="1971"/>
                  <a:pt x="536" y="2197"/>
                </a:cubicBezTo>
                <a:lnTo>
                  <a:pt x="3774" y="5447"/>
                </a:lnTo>
                <a:lnTo>
                  <a:pt x="203" y="9019"/>
                </a:lnTo>
                <a:cubicBezTo>
                  <a:pt x="0" y="9221"/>
                  <a:pt x="0" y="9567"/>
                  <a:pt x="203" y="9793"/>
                </a:cubicBezTo>
                <a:lnTo>
                  <a:pt x="1667" y="11246"/>
                </a:lnTo>
                <a:cubicBezTo>
                  <a:pt x="1774" y="11353"/>
                  <a:pt x="1905" y="11412"/>
                  <a:pt x="2048" y="11412"/>
                </a:cubicBezTo>
                <a:cubicBezTo>
                  <a:pt x="2203" y="11412"/>
                  <a:pt x="2334" y="11353"/>
                  <a:pt x="2441" y="11246"/>
                </a:cubicBezTo>
                <a:lnTo>
                  <a:pt x="6013" y="7674"/>
                </a:lnTo>
                <a:lnTo>
                  <a:pt x="6263" y="7924"/>
                </a:lnTo>
                <a:cubicBezTo>
                  <a:pt x="6299" y="7965"/>
                  <a:pt x="6343" y="7986"/>
                  <a:pt x="6389" y="7986"/>
                </a:cubicBezTo>
                <a:cubicBezTo>
                  <a:pt x="6436" y="7986"/>
                  <a:pt x="6483" y="7965"/>
                  <a:pt x="6525" y="7924"/>
                </a:cubicBezTo>
                <a:cubicBezTo>
                  <a:pt x="6596" y="7852"/>
                  <a:pt x="6596" y="7745"/>
                  <a:pt x="6525" y="7674"/>
                </a:cubicBezTo>
                <a:lnTo>
                  <a:pt x="6168" y="7316"/>
                </a:lnTo>
                <a:cubicBezTo>
                  <a:pt x="6168" y="7305"/>
                  <a:pt x="6144" y="7305"/>
                  <a:pt x="6132" y="7293"/>
                </a:cubicBezTo>
                <a:lnTo>
                  <a:pt x="6096" y="7257"/>
                </a:lnTo>
                <a:lnTo>
                  <a:pt x="2310" y="3471"/>
                </a:lnTo>
                <a:lnTo>
                  <a:pt x="2786" y="2995"/>
                </a:lnTo>
                <a:lnTo>
                  <a:pt x="3084" y="3292"/>
                </a:lnTo>
                <a:cubicBezTo>
                  <a:pt x="3108" y="3316"/>
                  <a:pt x="3155" y="3328"/>
                  <a:pt x="3203" y="3328"/>
                </a:cubicBezTo>
                <a:cubicBezTo>
                  <a:pt x="3239" y="3328"/>
                  <a:pt x="3286" y="3316"/>
                  <a:pt x="3322" y="3292"/>
                </a:cubicBezTo>
                <a:cubicBezTo>
                  <a:pt x="3393" y="3209"/>
                  <a:pt x="3393" y="3114"/>
                  <a:pt x="3322" y="3030"/>
                </a:cubicBezTo>
                <a:lnTo>
                  <a:pt x="3024" y="2733"/>
                </a:lnTo>
                <a:lnTo>
                  <a:pt x="3501" y="2256"/>
                </a:lnTo>
                <a:lnTo>
                  <a:pt x="5358" y="4126"/>
                </a:lnTo>
                <a:lnTo>
                  <a:pt x="7311" y="6066"/>
                </a:lnTo>
                <a:lnTo>
                  <a:pt x="7323" y="6090"/>
                </a:lnTo>
                <a:lnTo>
                  <a:pt x="7334" y="6102"/>
                </a:lnTo>
                <a:lnTo>
                  <a:pt x="9942" y="8710"/>
                </a:lnTo>
                <a:lnTo>
                  <a:pt x="9466" y="9186"/>
                </a:lnTo>
                <a:lnTo>
                  <a:pt x="6846" y="6554"/>
                </a:lnTo>
                <a:lnTo>
                  <a:pt x="5810" y="5519"/>
                </a:lnTo>
                <a:lnTo>
                  <a:pt x="3965" y="3673"/>
                </a:lnTo>
                <a:cubicBezTo>
                  <a:pt x="3923" y="3637"/>
                  <a:pt x="3879" y="3620"/>
                  <a:pt x="3834" y="3620"/>
                </a:cubicBezTo>
                <a:cubicBezTo>
                  <a:pt x="3789" y="3620"/>
                  <a:pt x="3745" y="3637"/>
                  <a:pt x="3703" y="3673"/>
                </a:cubicBezTo>
                <a:cubicBezTo>
                  <a:pt x="3632" y="3745"/>
                  <a:pt x="3632" y="3852"/>
                  <a:pt x="3703" y="3923"/>
                </a:cubicBezTo>
                <a:lnTo>
                  <a:pt x="9239" y="9460"/>
                </a:lnTo>
                <a:lnTo>
                  <a:pt x="8763" y="9936"/>
                </a:lnTo>
                <a:lnTo>
                  <a:pt x="7096" y="8269"/>
                </a:lnTo>
                <a:cubicBezTo>
                  <a:pt x="7061" y="8233"/>
                  <a:pt x="7016" y="8215"/>
                  <a:pt x="6971" y="8215"/>
                </a:cubicBezTo>
                <a:cubicBezTo>
                  <a:pt x="6927" y="8215"/>
                  <a:pt x="6882" y="8233"/>
                  <a:pt x="6846" y="8269"/>
                </a:cubicBezTo>
                <a:cubicBezTo>
                  <a:pt x="6775" y="8340"/>
                  <a:pt x="6775" y="8448"/>
                  <a:pt x="6846" y="8519"/>
                </a:cubicBezTo>
                <a:lnTo>
                  <a:pt x="8632" y="10305"/>
                </a:lnTo>
                <a:cubicBezTo>
                  <a:pt x="8644" y="10329"/>
                  <a:pt x="8680" y="10341"/>
                  <a:pt x="8692" y="10353"/>
                </a:cubicBezTo>
                <a:lnTo>
                  <a:pt x="10799" y="11174"/>
                </a:lnTo>
                <a:cubicBezTo>
                  <a:pt x="10835" y="11186"/>
                  <a:pt x="10883" y="11186"/>
                  <a:pt x="10906" y="11186"/>
                </a:cubicBezTo>
                <a:cubicBezTo>
                  <a:pt x="10990" y="11186"/>
                  <a:pt x="11061" y="11162"/>
                  <a:pt x="11121" y="11103"/>
                </a:cubicBezTo>
                <a:cubicBezTo>
                  <a:pt x="11192" y="11019"/>
                  <a:pt x="11228" y="10900"/>
                  <a:pt x="11180" y="10805"/>
                </a:cubicBezTo>
                <a:lnTo>
                  <a:pt x="10359" y="8686"/>
                </a:lnTo>
                <a:cubicBezTo>
                  <a:pt x="10347" y="8662"/>
                  <a:pt x="10323" y="8638"/>
                  <a:pt x="10311" y="8626"/>
                </a:cubicBezTo>
                <a:lnTo>
                  <a:pt x="7692" y="6007"/>
                </a:lnTo>
                <a:lnTo>
                  <a:pt x="11264" y="2435"/>
                </a:lnTo>
                <a:cubicBezTo>
                  <a:pt x="11478" y="2185"/>
                  <a:pt x="11478" y="1840"/>
                  <a:pt x="11264" y="1625"/>
                </a:cubicBezTo>
                <a:lnTo>
                  <a:pt x="9811" y="161"/>
                </a:lnTo>
                <a:cubicBezTo>
                  <a:pt x="9704" y="54"/>
                  <a:pt x="9567" y="0"/>
                  <a:pt x="942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78" name="Google Shape;778;p28"/>
          <p:cNvSpPr txBox="1"/>
          <p:nvPr/>
        </p:nvSpPr>
        <p:spPr>
          <a:xfrm>
            <a:off x="284982" y="2757469"/>
            <a:ext cx="5426819" cy="2596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fikrlashini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shakllantirishga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yo‘naltirilgan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xalqaro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talablariga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keladigan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matnlar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mo‘ljallangan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amaliy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topshiriqlarni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matnlarning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moslashtirish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topshiriqlari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779" name="Google Shape;779;p28"/>
          <p:cNvSpPr txBox="1"/>
          <p:nvPr/>
        </p:nvSpPr>
        <p:spPr>
          <a:xfrm>
            <a:off x="744605" y="7615253"/>
            <a:ext cx="4940977" cy="160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Bunda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tanqidiy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munosabat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bildirish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malakalarini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shakllantiriladi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780" name="Google Shape;780;p28"/>
          <p:cNvSpPr txBox="1"/>
          <p:nvPr/>
        </p:nvSpPr>
        <p:spPr>
          <a:xfrm>
            <a:off x="12166302" y="7200875"/>
            <a:ext cx="5400600" cy="160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nutqiy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faoliyatida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ixtiyoriy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fanlar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kesimidagi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matnlarni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tinglab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orfoepik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orfografik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me’yorlarni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qoʻllash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salohiyatini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rivojlantirishiga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e’tibor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qaratilgan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781" name="Google Shape;781;p28"/>
          <p:cNvSpPr txBox="1"/>
          <p:nvPr/>
        </p:nvSpPr>
        <p:spPr>
          <a:xfrm>
            <a:off x="12238310" y="2828907"/>
            <a:ext cx="5046448" cy="160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ctr"/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savodxonligi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mukammal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fanlarda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o‘rganayotgan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matnlarni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tanqidiy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ijodiy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fikrlaydi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bilimlarini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hayotda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layoqati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rivojlantiriladi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pic>
        <p:nvPicPr>
          <p:cNvPr id="38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Google Shape;1388;p42"/>
          <p:cNvSpPr txBox="1">
            <a:spLocks noGrp="1"/>
          </p:cNvSpPr>
          <p:nvPr>
            <p:ph type="title"/>
          </p:nvPr>
        </p:nvSpPr>
        <p:spPr>
          <a:xfrm>
            <a:off x="425390" y="1828775"/>
            <a:ext cx="6858048" cy="3059264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60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D</a:t>
            </a:r>
            <a:r>
              <a:rPr lang="uz-Cyrl-UZ" sz="6000" b="1" dirty="0"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arsliklarni amaliyotga samarali tatbiq etish yo‘llari</a:t>
            </a:r>
            <a:endParaRPr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oogle Shape;1389;p42"/>
          <p:cNvGrpSpPr/>
          <p:nvPr/>
        </p:nvGrpSpPr>
        <p:grpSpPr>
          <a:xfrm>
            <a:off x="9067940" y="4308150"/>
            <a:ext cx="3106576" cy="3268545"/>
            <a:chOff x="4607563" y="2051500"/>
            <a:chExt cx="1578500" cy="1556450"/>
          </a:xfrm>
        </p:grpSpPr>
        <p:grpSp>
          <p:nvGrpSpPr>
            <p:cNvPr id="9" name="Google Shape;1390;p42"/>
            <p:cNvGrpSpPr/>
            <p:nvPr/>
          </p:nvGrpSpPr>
          <p:grpSpPr>
            <a:xfrm>
              <a:off x="4607563" y="2051500"/>
              <a:ext cx="1578500" cy="1556450"/>
              <a:chOff x="4607550" y="1975300"/>
              <a:chExt cx="1578500" cy="1556450"/>
            </a:xfrm>
          </p:grpSpPr>
          <p:sp>
            <p:nvSpPr>
              <p:cNvPr id="12" name="Google Shape;1391;p42"/>
              <p:cNvSpPr/>
              <p:nvPr/>
            </p:nvSpPr>
            <p:spPr>
              <a:xfrm>
                <a:off x="5585350" y="2941925"/>
                <a:ext cx="448600" cy="448600"/>
              </a:xfrm>
              <a:custGeom>
                <a:avLst/>
                <a:gdLst/>
                <a:ahLst/>
                <a:cxnLst/>
                <a:rect l="l" t="t" r="r" b="b"/>
                <a:pathLst>
                  <a:path w="17944" h="17944" extrusionOk="0">
                    <a:moveTo>
                      <a:pt x="8966" y="1"/>
                    </a:moveTo>
                    <a:cubicBezTo>
                      <a:pt x="4013" y="1"/>
                      <a:pt x="0" y="4013"/>
                      <a:pt x="0" y="8966"/>
                    </a:cubicBezTo>
                    <a:cubicBezTo>
                      <a:pt x="0" y="13931"/>
                      <a:pt x="4013" y="17943"/>
                      <a:pt x="8966" y="17943"/>
                    </a:cubicBezTo>
                    <a:cubicBezTo>
                      <a:pt x="13931" y="17943"/>
                      <a:pt x="17943" y="13931"/>
                      <a:pt x="17943" y="8966"/>
                    </a:cubicBezTo>
                    <a:cubicBezTo>
                      <a:pt x="17943" y="4013"/>
                      <a:pt x="13931" y="1"/>
                      <a:pt x="896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3" name="Google Shape;1392;p42"/>
              <p:cNvSpPr/>
              <p:nvPr/>
            </p:nvSpPr>
            <p:spPr>
              <a:xfrm>
                <a:off x="4607550" y="1975300"/>
                <a:ext cx="1578500" cy="1556450"/>
              </a:xfrm>
              <a:custGeom>
                <a:avLst/>
                <a:gdLst/>
                <a:ahLst/>
                <a:cxnLst/>
                <a:rect l="l" t="t" r="r" b="b"/>
                <a:pathLst>
                  <a:path w="63140" h="62258" extrusionOk="0">
                    <a:moveTo>
                      <a:pt x="31570" y="0"/>
                    </a:moveTo>
                    <a:cubicBezTo>
                      <a:pt x="30400" y="0"/>
                      <a:pt x="29230" y="447"/>
                      <a:pt x="28337" y="1340"/>
                    </a:cubicBezTo>
                    <a:lnTo>
                      <a:pt x="1786" y="27902"/>
                    </a:lnTo>
                    <a:cubicBezTo>
                      <a:pt x="0" y="29676"/>
                      <a:pt x="0" y="32570"/>
                      <a:pt x="1786" y="34355"/>
                    </a:cubicBezTo>
                    <a:lnTo>
                      <a:pt x="8728" y="41297"/>
                    </a:lnTo>
                    <a:cubicBezTo>
                      <a:pt x="5311" y="44809"/>
                      <a:pt x="5334" y="50417"/>
                      <a:pt x="8799" y="53894"/>
                    </a:cubicBezTo>
                    <a:cubicBezTo>
                      <a:pt x="10551" y="55645"/>
                      <a:pt x="12847" y="56521"/>
                      <a:pt x="15143" y="56521"/>
                    </a:cubicBezTo>
                    <a:cubicBezTo>
                      <a:pt x="17404" y="56521"/>
                      <a:pt x="19665" y="55672"/>
                      <a:pt x="21408" y="53977"/>
                    </a:cubicBezTo>
                    <a:lnTo>
                      <a:pt x="28337" y="60918"/>
                    </a:lnTo>
                    <a:cubicBezTo>
                      <a:pt x="29230" y="61811"/>
                      <a:pt x="30400" y="62258"/>
                      <a:pt x="31570" y="62258"/>
                    </a:cubicBezTo>
                    <a:cubicBezTo>
                      <a:pt x="32740" y="62258"/>
                      <a:pt x="33909" y="61811"/>
                      <a:pt x="34802" y="60918"/>
                    </a:cubicBezTo>
                    <a:lnTo>
                      <a:pt x="61365" y="34355"/>
                    </a:lnTo>
                    <a:cubicBezTo>
                      <a:pt x="63139" y="32570"/>
                      <a:pt x="63139" y="29676"/>
                      <a:pt x="61365" y="27902"/>
                    </a:cubicBezTo>
                    <a:lnTo>
                      <a:pt x="54424" y="20961"/>
                    </a:lnTo>
                    <a:cubicBezTo>
                      <a:pt x="54436" y="20961"/>
                      <a:pt x="54436" y="20949"/>
                      <a:pt x="54448" y="20949"/>
                    </a:cubicBezTo>
                    <a:cubicBezTo>
                      <a:pt x="57948" y="17437"/>
                      <a:pt x="57948" y="11757"/>
                      <a:pt x="54448" y="8257"/>
                    </a:cubicBezTo>
                    <a:cubicBezTo>
                      <a:pt x="52698" y="6507"/>
                      <a:pt x="50400" y="5632"/>
                      <a:pt x="48102" y="5632"/>
                    </a:cubicBezTo>
                    <a:cubicBezTo>
                      <a:pt x="45804" y="5632"/>
                      <a:pt x="43506" y="6507"/>
                      <a:pt x="41756" y="8257"/>
                    </a:cubicBezTo>
                    <a:cubicBezTo>
                      <a:pt x="41744" y="8257"/>
                      <a:pt x="41744" y="8269"/>
                      <a:pt x="41732" y="8281"/>
                    </a:cubicBezTo>
                    <a:lnTo>
                      <a:pt x="34802" y="1340"/>
                    </a:lnTo>
                    <a:cubicBezTo>
                      <a:pt x="33909" y="447"/>
                      <a:pt x="32740" y="0"/>
                      <a:pt x="3157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10" name="Google Shape;1393;p42"/>
            <p:cNvSpPr/>
            <p:nvPr/>
          </p:nvSpPr>
          <p:spPr>
            <a:xfrm>
              <a:off x="5609463" y="3042225"/>
              <a:ext cx="400375" cy="400375"/>
            </a:xfrm>
            <a:custGeom>
              <a:avLst/>
              <a:gdLst/>
              <a:ahLst/>
              <a:cxnLst/>
              <a:rect l="l" t="t" r="r" b="b"/>
              <a:pathLst>
                <a:path w="16015" h="16015" extrusionOk="0">
                  <a:moveTo>
                    <a:pt x="8002" y="1"/>
                  </a:moveTo>
                  <a:cubicBezTo>
                    <a:pt x="3585" y="1"/>
                    <a:pt x="1" y="3585"/>
                    <a:pt x="1" y="8002"/>
                  </a:cubicBezTo>
                  <a:cubicBezTo>
                    <a:pt x="1" y="12431"/>
                    <a:pt x="3585" y="16015"/>
                    <a:pt x="8002" y="16015"/>
                  </a:cubicBezTo>
                  <a:cubicBezTo>
                    <a:pt x="12431" y="16015"/>
                    <a:pt x="16015" y="12431"/>
                    <a:pt x="16015" y="8002"/>
                  </a:cubicBezTo>
                  <a:cubicBezTo>
                    <a:pt x="16015" y="3585"/>
                    <a:pt x="12431" y="1"/>
                    <a:pt x="80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1394;p42"/>
            <p:cNvSpPr txBox="1"/>
            <p:nvPr/>
          </p:nvSpPr>
          <p:spPr>
            <a:xfrm>
              <a:off x="4699013" y="2640788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ru-RU" sz="3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4" name="Google Shape;1395;p42"/>
          <p:cNvGrpSpPr/>
          <p:nvPr/>
        </p:nvGrpSpPr>
        <p:grpSpPr>
          <a:xfrm>
            <a:off x="7446410" y="2577908"/>
            <a:ext cx="3106576" cy="3268125"/>
            <a:chOff x="3783638" y="1227575"/>
            <a:chExt cx="1578500" cy="1556250"/>
          </a:xfrm>
        </p:grpSpPr>
        <p:grpSp>
          <p:nvGrpSpPr>
            <p:cNvPr id="15" name="Google Shape;1396;p42"/>
            <p:cNvGrpSpPr/>
            <p:nvPr/>
          </p:nvGrpSpPr>
          <p:grpSpPr>
            <a:xfrm>
              <a:off x="3783638" y="1227575"/>
              <a:ext cx="1578500" cy="1556250"/>
              <a:chOff x="3783625" y="1151375"/>
              <a:chExt cx="1578500" cy="1556250"/>
            </a:xfrm>
          </p:grpSpPr>
          <p:sp>
            <p:nvSpPr>
              <p:cNvPr id="18" name="Google Shape;1397;p42"/>
              <p:cNvSpPr/>
              <p:nvPr/>
            </p:nvSpPr>
            <p:spPr>
              <a:xfrm>
                <a:off x="4761725" y="1292025"/>
                <a:ext cx="448900" cy="448575"/>
              </a:xfrm>
              <a:custGeom>
                <a:avLst/>
                <a:gdLst/>
                <a:ahLst/>
                <a:cxnLst/>
                <a:rect l="l" t="t" r="r" b="b"/>
                <a:pathLst>
                  <a:path w="17956" h="17943" extrusionOk="0">
                    <a:moveTo>
                      <a:pt x="8978" y="0"/>
                    </a:moveTo>
                    <a:cubicBezTo>
                      <a:pt x="4025" y="0"/>
                      <a:pt x="1" y="4013"/>
                      <a:pt x="1" y="8978"/>
                    </a:cubicBezTo>
                    <a:cubicBezTo>
                      <a:pt x="1" y="13931"/>
                      <a:pt x="4025" y="17943"/>
                      <a:pt x="8978" y="17943"/>
                    </a:cubicBezTo>
                    <a:cubicBezTo>
                      <a:pt x="13931" y="17943"/>
                      <a:pt x="17956" y="13931"/>
                      <a:pt x="17956" y="8978"/>
                    </a:cubicBezTo>
                    <a:cubicBezTo>
                      <a:pt x="17956" y="4013"/>
                      <a:pt x="13931" y="0"/>
                      <a:pt x="89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" name="Google Shape;1398;p42"/>
              <p:cNvSpPr/>
              <p:nvPr/>
            </p:nvSpPr>
            <p:spPr>
              <a:xfrm>
                <a:off x="3783625" y="1151375"/>
                <a:ext cx="1578500" cy="1556250"/>
              </a:xfrm>
              <a:custGeom>
                <a:avLst/>
                <a:gdLst/>
                <a:ahLst/>
                <a:cxnLst/>
                <a:rect l="l" t="t" r="r" b="b"/>
                <a:pathLst>
                  <a:path w="63140" h="62250" extrusionOk="0">
                    <a:moveTo>
                      <a:pt x="31570" y="1"/>
                    </a:moveTo>
                    <a:cubicBezTo>
                      <a:pt x="30401" y="1"/>
                      <a:pt x="29231" y="447"/>
                      <a:pt x="28338" y="1340"/>
                    </a:cubicBezTo>
                    <a:lnTo>
                      <a:pt x="21408" y="8270"/>
                    </a:lnTo>
                    <a:cubicBezTo>
                      <a:pt x="19658" y="6519"/>
                      <a:pt x="17363" y="5644"/>
                      <a:pt x="15067" y="5644"/>
                    </a:cubicBezTo>
                    <a:cubicBezTo>
                      <a:pt x="12770" y="5644"/>
                      <a:pt x="10473" y="6519"/>
                      <a:pt x="8716" y="8270"/>
                    </a:cubicBezTo>
                    <a:cubicBezTo>
                      <a:pt x="5216" y="11782"/>
                      <a:pt x="5216" y="17461"/>
                      <a:pt x="8716" y="20962"/>
                    </a:cubicBezTo>
                    <a:lnTo>
                      <a:pt x="1787" y="27903"/>
                    </a:lnTo>
                    <a:cubicBezTo>
                      <a:pt x="1" y="29677"/>
                      <a:pt x="1" y="32570"/>
                      <a:pt x="1787" y="34356"/>
                    </a:cubicBezTo>
                    <a:lnTo>
                      <a:pt x="28338" y="60919"/>
                    </a:lnTo>
                    <a:cubicBezTo>
                      <a:pt x="29231" y="61806"/>
                      <a:pt x="30401" y="62249"/>
                      <a:pt x="31570" y="62249"/>
                    </a:cubicBezTo>
                    <a:cubicBezTo>
                      <a:pt x="32740" y="62249"/>
                      <a:pt x="33910" y="61806"/>
                      <a:pt x="34803" y="60919"/>
                    </a:cubicBezTo>
                    <a:lnTo>
                      <a:pt x="41732" y="53977"/>
                    </a:lnTo>
                    <a:cubicBezTo>
                      <a:pt x="43489" y="55734"/>
                      <a:pt x="45786" y="56612"/>
                      <a:pt x="48083" y="56612"/>
                    </a:cubicBezTo>
                    <a:cubicBezTo>
                      <a:pt x="50379" y="56612"/>
                      <a:pt x="52674" y="55734"/>
                      <a:pt x="54424" y="53977"/>
                    </a:cubicBezTo>
                    <a:cubicBezTo>
                      <a:pt x="57937" y="50477"/>
                      <a:pt x="57937" y="44798"/>
                      <a:pt x="54424" y="41285"/>
                    </a:cubicBezTo>
                    <a:lnTo>
                      <a:pt x="61354" y="34356"/>
                    </a:lnTo>
                    <a:cubicBezTo>
                      <a:pt x="63140" y="32570"/>
                      <a:pt x="63140" y="29677"/>
                      <a:pt x="61354" y="27903"/>
                    </a:cubicBezTo>
                    <a:lnTo>
                      <a:pt x="34803" y="1340"/>
                    </a:lnTo>
                    <a:cubicBezTo>
                      <a:pt x="33910" y="447"/>
                      <a:pt x="32740" y="1"/>
                      <a:pt x="3157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16" name="Google Shape;1399;p42"/>
            <p:cNvSpPr/>
            <p:nvPr/>
          </p:nvSpPr>
          <p:spPr>
            <a:xfrm>
              <a:off x="4781088" y="1387575"/>
              <a:ext cx="410200" cy="410175"/>
            </a:xfrm>
            <a:custGeom>
              <a:avLst/>
              <a:gdLst/>
              <a:ahLst/>
              <a:cxnLst/>
              <a:rect l="l" t="t" r="r" b="b"/>
              <a:pathLst>
                <a:path w="16408" h="16407" extrusionOk="0">
                  <a:moveTo>
                    <a:pt x="8204" y="0"/>
                  </a:moveTo>
                  <a:cubicBezTo>
                    <a:pt x="3668" y="0"/>
                    <a:pt x="1" y="3667"/>
                    <a:pt x="1" y="8204"/>
                  </a:cubicBezTo>
                  <a:cubicBezTo>
                    <a:pt x="1" y="12728"/>
                    <a:pt x="3668" y="16407"/>
                    <a:pt x="8204" y="16407"/>
                  </a:cubicBezTo>
                  <a:cubicBezTo>
                    <a:pt x="12729" y="16407"/>
                    <a:pt x="16408" y="12728"/>
                    <a:pt x="16408" y="8204"/>
                  </a:cubicBezTo>
                  <a:cubicBezTo>
                    <a:pt x="16408" y="3667"/>
                    <a:pt x="12729" y="0"/>
                    <a:pt x="82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" name="Google Shape;1400;p42"/>
            <p:cNvSpPr txBox="1"/>
            <p:nvPr/>
          </p:nvSpPr>
          <p:spPr>
            <a:xfrm>
              <a:off x="3875088" y="1780325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ru-RU" sz="3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26" name="Google Shape;1407;p42"/>
          <p:cNvGrpSpPr/>
          <p:nvPr/>
        </p:nvGrpSpPr>
        <p:grpSpPr>
          <a:xfrm>
            <a:off x="7442917" y="6042067"/>
            <a:ext cx="3107166" cy="3268125"/>
            <a:chOff x="3781863" y="2877175"/>
            <a:chExt cx="1578800" cy="1556250"/>
          </a:xfrm>
        </p:grpSpPr>
        <p:grpSp>
          <p:nvGrpSpPr>
            <p:cNvPr id="27" name="Google Shape;1408;p42"/>
            <p:cNvGrpSpPr/>
            <p:nvPr/>
          </p:nvGrpSpPr>
          <p:grpSpPr>
            <a:xfrm>
              <a:off x="3781863" y="2877175"/>
              <a:ext cx="1578800" cy="1556250"/>
              <a:chOff x="3781850" y="2800975"/>
              <a:chExt cx="1578800" cy="1556250"/>
            </a:xfrm>
          </p:grpSpPr>
          <p:sp>
            <p:nvSpPr>
              <p:cNvPr id="30" name="Google Shape;1409;p42"/>
              <p:cNvSpPr/>
              <p:nvPr/>
            </p:nvSpPr>
            <p:spPr>
              <a:xfrm>
                <a:off x="3936325" y="3765250"/>
                <a:ext cx="448600" cy="448875"/>
              </a:xfrm>
              <a:custGeom>
                <a:avLst/>
                <a:gdLst/>
                <a:ahLst/>
                <a:cxnLst/>
                <a:rect l="l" t="t" r="r" b="b"/>
                <a:pathLst>
                  <a:path w="17944" h="17955" extrusionOk="0">
                    <a:moveTo>
                      <a:pt x="8978" y="0"/>
                    </a:moveTo>
                    <a:cubicBezTo>
                      <a:pt x="4013" y="0"/>
                      <a:pt x="1" y="4024"/>
                      <a:pt x="1" y="8977"/>
                    </a:cubicBezTo>
                    <a:cubicBezTo>
                      <a:pt x="1" y="13930"/>
                      <a:pt x="4013" y="17955"/>
                      <a:pt x="8978" y="17955"/>
                    </a:cubicBezTo>
                    <a:cubicBezTo>
                      <a:pt x="13931" y="17955"/>
                      <a:pt x="17944" y="13930"/>
                      <a:pt x="17944" y="8977"/>
                    </a:cubicBezTo>
                    <a:cubicBezTo>
                      <a:pt x="17944" y="4024"/>
                      <a:pt x="13931" y="0"/>
                      <a:pt x="89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1" name="Google Shape;1410;p42"/>
              <p:cNvSpPr/>
              <p:nvPr/>
            </p:nvSpPr>
            <p:spPr>
              <a:xfrm>
                <a:off x="3781850" y="2800975"/>
                <a:ext cx="1578800" cy="1556250"/>
              </a:xfrm>
              <a:custGeom>
                <a:avLst/>
                <a:gdLst/>
                <a:ahLst/>
                <a:cxnLst/>
                <a:rect l="l" t="t" r="r" b="b"/>
                <a:pathLst>
                  <a:path w="63152" h="62250" extrusionOk="0">
                    <a:moveTo>
                      <a:pt x="31576" y="1"/>
                    </a:moveTo>
                    <a:cubicBezTo>
                      <a:pt x="30409" y="1"/>
                      <a:pt x="29242" y="447"/>
                      <a:pt x="28349" y="1340"/>
                    </a:cubicBezTo>
                    <a:lnTo>
                      <a:pt x="21408" y="8282"/>
                    </a:lnTo>
                    <a:cubicBezTo>
                      <a:pt x="19661" y="6564"/>
                      <a:pt x="17389" y="5707"/>
                      <a:pt x="15118" y="5707"/>
                    </a:cubicBezTo>
                    <a:cubicBezTo>
                      <a:pt x="12823" y="5707"/>
                      <a:pt x="10529" y="6582"/>
                      <a:pt x="8775" y="8329"/>
                    </a:cubicBezTo>
                    <a:cubicBezTo>
                      <a:pt x="5299" y="11818"/>
                      <a:pt x="5275" y="17450"/>
                      <a:pt x="8728" y="20962"/>
                    </a:cubicBezTo>
                    <a:lnTo>
                      <a:pt x="1786" y="27891"/>
                    </a:lnTo>
                    <a:cubicBezTo>
                      <a:pt x="1" y="29677"/>
                      <a:pt x="1" y="32570"/>
                      <a:pt x="1786" y="34356"/>
                    </a:cubicBezTo>
                    <a:lnTo>
                      <a:pt x="28349" y="60919"/>
                    </a:lnTo>
                    <a:cubicBezTo>
                      <a:pt x="29242" y="61806"/>
                      <a:pt x="30409" y="62250"/>
                      <a:pt x="31576" y="62250"/>
                    </a:cubicBezTo>
                    <a:cubicBezTo>
                      <a:pt x="32743" y="62250"/>
                      <a:pt x="33910" y="61806"/>
                      <a:pt x="34802" y="60919"/>
                    </a:cubicBezTo>
                    <a:lnTo>
                      <a:pt x="41744" y="53978"/>
                    </a:lnTo>
                    <a:cubicBezTo>
                      <a:pt x="43494" y="55734"/>
                      <a:pt x="45789" y="56612"/>
                      <a:pt x="48084" y="56612"/>
                    </a:cubicBezTo>
                    <a:cubicBezTo>
                      <a:pt x="50379" y="56612"/>
                      <a:pt x="52674" y="55734"/>
                      <a:pt x="54424" y="53978"/>
                    </a:cubicBezTo>
                    <a:cubicBezTo>
                      <a:pt x="57936" y="50477"/>
                      <a:pt x="57936" y="44798"/>
                      <a:pt x="54424" y="41286"/>
                    </a:cubicBezTo>
                    <a:lnTo>
                      <a:pt x="61365" y="34356"/>
                    </a:lnTo>
                    <a:cubicBezTo>
                      <a:pt x="63151" y="32570"/>
                      <a:pt x="63151" y="29677"/>
                      <a:pt x="61365" y="27891"/>
                    </a:cubicBezTo>
                    <a:lnTo>
                      <a:pt x="34802" y="1340"/>
                    </a:lnTo>
                    <a:cubicBezTo>
                      <a:pt x="33910" y="447"/>
                      <a:pt x="32743" y="1"/>
                      <a:pt x="315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28" name="Google Shape;1411;p42"/>
            <p:cNvSpPr/>
            <p:nvPr/>
          </p:nvSpPr>
          <p:spPr>
            <a:xfrm>
              <a:off x="3959263" y="3864650"/>
              <a:ext cx="402750" cy="402475"/>
            </a:xfrm>
            <a:custGeom>
              <a:avLst/>
              <a:gdLst/>
              <a:ahLst/>
              <a:cxnLst/>
              <a:rect l="l" t="t" r="r" b="b"/>
              <a:pathLst>
                <a:path w="16110" h="16099" extrusionOk="0">
                  <a:moveTo>
                    <a:pt x="8061" y="1"/>
                  </a:moveTo>
                  <a:cubicBezTo>
                    <a:pt x="3608" y="1"/>
                    <a:pt x="1" y="3608"/>
                    <a:pt x="1" y="8049"/>
                  </a:cubicBezTo>
                  <a:cubicBezTo>
                    <a:pt x="1" y="12502"/>
                    <a:pt x="3608" y="16098"/>
                    <a:pt x="8061" y="16098"/>
                  </a:cubicBezTo>
                  <a:cubicBezTo>
                    <a:pt x="12502" y="16098"/>
                    <a:pt x="16110" y="12502"/>
                    <a:pt x="16110" y="8049"/>
                  </a:cubicBezTo>
                  <a:cubicBezTo>
                    <a:pt x="16110" y="3608"/>
                    <a:pt x="12502" y="1"/>
                    <a:pt x="80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" name="Google Shape;1412;p42"/>
            <p:cNvSpPr txBox="1"/>
            <p:nvPr/>
          </p:nvSpPr>
          <p:spPr>
            <a:xfrm>
              <a:off x="3875088" y="3501250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ru-RU" sz="34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32" name="Google Shape;1413;p42"/>
          <p:cNvGrpSpPr/>
          <p:nvPr/>
        </p:nvGrpSpPr>
        <p:grpSpPr>
          <a:xfrm>
            <a:off x="10712461" y="3311685"/>
            <a:ext cx="5879969" cy="1446050"/>
            <a:chOff x="5443170" y="1576992"/>
            <a:chExt cx="2987705" cy="229749"/>
          </a:xfrm>
        </p:grpSpPr>
        <p:sp>
          <p:nvSpPr>
            <p:cNvPr id="36" name="Google Shape;1416;p42"/>
            <p:cNvSpPr txBox="1"/>
            <p:nvPr/>
          </p:nvSpPr>
          <p:spPr>
            <a:xfrm>
              <a:off x="5443170" y="1576992"/>
              <a:ext cx="2987705" cy="2297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600" b="1" dirty="0" err="1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Bugungi</a:t>
              </a:r>
              <a:r>
                <a:rPr lang="en-US" sz="36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lang="en-US" sz="3600" b="1" dirty="0" err="1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darsliklardagi</a:t>
              </a:r>
              <a:r>
                <a:rPr lang="en-US" sz="36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lang="en-US" sz="3600" b="1" dirty="0" err="1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integratsion</a:t>
              </a:r>
              <a:r>
                <a:rPr lang="en-US" sz="36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lang="en-US" sz="3600" b="1" dirty="0" err="1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ea typeface="Times New Roman" pitchFamily="18" charset="0"/>
                  <a:cs typeface="Arial" pitchFamily="34" charset="0"/>
                </a:rPr>
                <a:t>yondashuv</a:t>
              </a:r>
              <a:endParaRPr lang="en-US" sz="3600" b="1" dirty="0">
                <a:solidFill>
                  <a:schemeClr val="accent1">
                    <a:lumMod val="75000"/>
                  </a:schemeClr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cxnSp>
          <p:nvCxnSpPr>
            <p:cNvPr id="34" name="Google Shape;1417;p42"/>
            <p:cNvCxnSpPr/>
            <p:nvPr/>
          </p:nvCxnSpPr>
          <p:spPr>
            <a:xfrm rot="10800000">
              <a:off x="5476725" y="1592663"/>
              <a:ext cx="2859300" cy="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7" name="Google Shape;1418;p42"/>
          <p:cNvGrpSpPr/>
          <p:nvPr/>
        </p:nvGrpSpPr>
        <p:grpSpPr>
          <a:xfrm>
            <a:off x="11069652" y="6809042"/>
            <a:ext cx="6711933" cy="1806345"/>
            <a:chOff x="5435842" y="3242400"/>
            <a:chExt cx="3639916" cy="860164"/>
          </a:xfrm>
        </p:grpSpPr>
        <p:grpSp>
          <p:nvGrpSpPr>
            <p:cNvPr id="38" name="Google Shape;1419;p42"/>
            <p:cNvGrpSpPr/>
            <p:nvPr/>
          </p:nvGrpSpPr>
          <p:grpSpPr>
            <a:xfrm>
              <a:off x="5435842" y="3388184"/>
              <a:ext cx="3639916" cy="714380"/>
              <a:chOff x="5435842" y="2973487"/>
              <a:chExt cx="3639916" cy="714380"/>
            </a:xfrm>
          </p:grpSpPr>
          <p:sp>
            <p:nvSpPr>
              <p:cNvPr id="40" name="Google Shape;1420;p42"/>
              <p:cNvSpPr txBox="1"/>
              <p:nvPr/>
            </p:nvSpPr>
            <p:spPr>
              <a:xfrm>
                <a:off x="6210666" y="2995714"/>
                <a:ext cx="2079600" cy="5901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r"/>
                <a:endParaRPr sz="2400"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41" name="Google Shape;1421;p42"/>
              <p:cNvSpPr txBox="1"/>
              <p:nvPr/>
            </p:nvSpPr>
            <p:spPr>
              <a:xfrm>
                <a:off x="5435842" y="2973487"/>
                <a:ext cx="3639916" cy="7143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O‘quvchi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hayotiy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ko‘nikmalarini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shakllantirishga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qaratilganligi</a:t>
                </a:r>
                <a:endParaRPr lang="en-US" sz="3600" b="1" dirty="0">
                  <a:solidFill>
                    <a:srgbClr val="00206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cxnSp>
          <p:nvCxnSpPr>
            <p:cNvPr id="39" name="Google Shape;1422;p42"/>
            <p:cNvCxnSpPr/>
            <p:nvPr/>
          </p:nvCxnSpPr>
          <p:spPr>
            <a:xfrm rot="10800000">
              <a:off x="6297825" y="3242400"/>
              <a:ext cx="2038200" cy="0"/>
            </a:xfrm>
            <a:prstGeom prst="straightConnector1">
              <a:avLst/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42" name="Google Shape;1433;p42"/>
          <p:cNvGrpSpPr/>
          <p:nvPr/>
        </p:nvGrpSpPr>
        <p:grpSpPr>
          <a:xfrm>
            <a:off x="11212627" y="6518049"/>
            <a:ext cx="442226" cy="582036"/>
            <a:chOff x="3330525" y="4399275"/>
            <a:chExt cx="390650" cy="481850"/>
          </a:xfrm>
        </p:grpSpPr>
        <p:sp>
          <p:nvSpPr>
            <p:cNvPr id="43" name="Google Shape;1434;p42"/>
            <p:cNvSpPr/>
            <p:nvPr/>
          </p:nvSpPr>
          <p:spPr>
            <a:xfrm>
              <a:off x="3543950" y="4648550"/>
              <a:ext cx="78450" cy="95775"/>
            </a:xfrm>
            <a:custGeom>
              <a:avLst/>
              <a:gdLst/>
              <a:ahLst/>
              <a:cxnLst/>
              <a:rect l="l" t="t" r="r" b="b"/>
              <a:pathLst>
                <a:path w="3138" h="3831" extrusionOk="0">
                  <a:moveTo>
                    <a:pt x="2677" y="0"/>
                  </a:moveTo>
                  <a:cubicBezTo>
                    <a:pt x="2298" y="356"/>
                    <a:pt x="1861" y="648"/>
                    <a:pt x="1388" y="858"/>
                  </a:cubicBezTo>
                  <a:lnTo>
                    <a:pt x="0" y="2948"/>
                  </a:lnTo>
                  <a:lnTo>
                    <a:pt x="880" y="3831"/>
                  </a:lnTo>
                  <a:lnTo>
                    <a:pt x="3138" y="443"/>
                  </a:lnTo>
                  <a:lnTo>
                    <a:pt x="267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4" name="Google Shape;1435;p42"/>
            <p:cNvSpPr/>
            <p:nvPr/>
          </p:nvSpPr>
          <p:spPr>
            <a:xfrm>
              <a:off x="3427250" y="4456050"/>
              <a:ext cx="197650" cy="197175"/>
            </a:xfrm>
            <a:custGeom>
              <a:avLst/>
              <a:gdLst/>
              <a:ahLst/>
              <a:cxnLst/>
              <a:rect l="l" t="t" r="r" b="b"/>
              <a:pathLst>
                <a:path w="7906" h="7887" extrusionOk="0">
                  <a:moveTo>
                    <a:pt x="7520" y="0"/>
                  </a:moveTo>
                  <a:cubicBezTo>
                    <a:pt x="6863" y="1374"/>
                    <a:pt x="5475" y="2247"/>
                    <a:pt x="3952" y="2247"/>
                  </a:cubicBezTo>
                  <a:lnTo>
                    <a:pt x="1" y="2247"/>
                  </a:lnTo>
                  <a:lnTo>
                    <a:pt x="1" y="3942"/>
                  </a:lnTo>
                  <a:cubicBezTo>
                    <a:pt x="1" y="5698"/>
                    <a:pt x="1154" y="7137"/>
                    <a:pt x="2587" y="7643"/>
                  </a:cubicBezTo>
                  <a:lnTo>
                    <a:pt x="2597" y="7643"/>
                  </a:lnTo>
                  <a:cubicBezTo>
                    <a:pt x="3006" y="7806"/>
                    <a:pt x="3480" y="7887"/>
                    <a:pt x="3953" y="7887"/>
                  </a:cubicBezTo>
                  <a:cubicBezTo>
                    <a:pt x="4426" y="7887"/>
                    <a:pt x="4899" y="7806"/>
                    <a:pt x="5307" y="7643"/>
                  </a:cubicBezTo>
                  <a:lnTo>
                    <a:pt x="5319" y="7643"/>
                  </a:lnTo>
                  <a:cubicBezTo>
                    <a:pt x="6451" y="7306"/>
                    <a:pt x="7905" y="5848"/>
                    <a:pt x="7905" y="3942"/>
                  </a:cubicBezTo>
                  <a:lnTo>
                    <a:pt x="7905" y="1684"/>
                  </a:lnTo>
                  <a:cubicBezTo>
                    <a:pt x="7905" y="1100"/>
                    <a:pt x="7776" y="524"/>
                    <a:pt x="75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5" name="Google Shape;1436;p42"/>
            <p:cNvSpPr/>
            <p:nvPr/>
          </p:nvSpPr>
          <p:spPr>
            <a:xfrm>
              <a:off x="3428150" y="4399275"/>
              <a:ext cx="166925" cy="84725"/>
            </a:xfrm>
            <a:custGeom>
              <a:avLst/>
              <a:gdLst/>
              <a:ahLst/>
              <a:cxnLst/>
              <a:rect l="l" t="t" r="r" b="b"/>
              <a:pathLst>
                <a:path w="6677" h="3389" extrusionOk="0">
                  <a:moveTo>
                    <a:pt x="3921" y="1"/>
                  </a:moveTo>
                  <a:cubicBezTo>
                    <a:pt x="3917" y="1"/>
                    <a:pt x="3913" y="1"/>
                    <a:pt x="3910" y="1"/>
                  </a:cubicBezTo>
                  <a:cubicBezTo>
                    <a:pt x="1946" y="4"/>
                    <a:pt x="284" y="1446"/>
                    <a:pt x="1" y="3389"/>
                  </a:cubicBezTo>
                  <a:lnTo>
                    <a:pt x="3910" y="3389"/>
                  </a:lnTo>
                  <a:cubicBezTo>
                    <a:pt x="5247" y="3389"/>
                    <a:pt x="6403" y="2452"/>
                    <a:pt x="6677" y="1142"/>
                  </a:cubicBezTo>
                  <a:cubicBezTo>
                    <a:pt x="5945" y="410"/>
                    <a:pt x="4953" y="1"/>
                    <a:pt x="392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6" name="Google Shape;1437;p42"/>
            <p:cNvSpPr/>
            <p:nvPr/>
          </p:nvSpPr>
          <p:spPr>
            <a:xfrm>
              <a:off x="3330525" y="4674000"/>
              <a:ext cx="181225" cy="207125"/>
            </a:xfrm>
            <a:custGeom>
              <a:avLst/>
              <a:gdLst/>
              <a:ahLst/>
              <a:cxnLst/>
              <a:rect l="l" t="t" r="r" b="b"/>
              <a:pathLst>
                <a:path w="7249" h="8285" extrusionOk="0">
                  <a:moveTo>
                    <a:pt x="2972" y="0"/>
                  </a:moveTo>
                  <a:lnTo>
                    <a:pt x="1455" y="440"/>
                  </a:lnTo>
                  <a:cubicBezTo>
                    <a:pt x="542" y="744"/>
                    <a:pt x="0" y="1716"/>
                    <a:pt x="235" y="2620"/>
                  </a:cubicBezTo>
                  <a:lnTo>
                    <a:pt x="1229" y="7832"/>
                  </a:lnTo>
                  <a:cubicBezTo>
                    <a:pt x="1289" y="8091"/>
                    <a:pt x="1518" y="8278"/>
                    <a:pt x="1783" y="8284"/>
                  </a:cubicBezTo>
                  <a:cubicBezTo>
                    <a:pt x="1787" y="8284"/>
                    <a:pt x="1792" y="8285"/>
                    <a:pt x="1796" y="8285"/>
                  </a:cubicBezTo>
                  <a:cubicBezTo>
                    <a:pt x="1816" y="8285"/>
                    <a:pt x="1835" y="8279"/>
                    <a:pt x="1852" y="8272"/>
                  </a:cubicBezTo>
                  <a:cubicBezTo>
                    <a:pt x="1861" y="8284"/>
                    <a:pt x="1861" y="8284"/>
                    <a:pt x="1873" y="8284"/>
                  </a:cubicBezTo>
                  <a:lnTo>
                    <a:pt x="7248" y="8284"/>
                  </a:lnTo>
                  <a:lnTo>
                    <a:pt x="7248" y="3364"/>
                  </a:lnTo>
                  <a:lnTo>
                    <a:pt x="6514" y="4086"/>
                  </a:lnTo>
                  <a:cubicBezTo>
                    <a:pt x="6410" y="4202"/>
                    <a:pt x="6270" y="4259"/>
                    <a:pt x="6126" y="4259"/>
                  </a:cubicBezTo>
                  <a:cubicBezTo>
                    <a:pt x="5952" y="4259"/>
                    <a:pt x="5772" y="4175"/>
                    <a:pt x="5646" y="4008"/>
                  </a:cubicBezTo>
                  <a:lnTo>
                    <a:pt x="297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7" name="Google Shape;1438;p42"/>
            <p:cNvSpPr/>
            <p:nvPr/>
          </p:nvSpPr>
          <p:spPr>
            <a:xfrm>
              <a:off x="3540175" y="4674000"/>
              <a:ext cx="181000" cy="207100"/>
            </a:xfrm>
            <a:custGeom>
              <a:avLst/>
              <a:gdLst/>
              <a:ahLst/>
              <a:cxnLst/>
              <a:rect l="l" t="t" r="r" b="b"/>
              <a:pathLst>
                <a:path w="7240" h="8284" extrusionOk="0">
                  <a:moveTo>
                    <a:pt x="3951" y="4821"/>
                  </a:moveTo>
                  <a:cubicBezTo>
                    <a:pt x="4701" y="4821"/>
                    <a:pt x="4701" y="5950"/>
                    <a:pt x="3951" y="5950"/>
                  </a:cubicBezTo>
                  <a:lnTo>
                    <a:pt x="2822" y="5950"/>
                  </a:lnTo>
                  <a:cubicBezTo>
                    <a:pt x="2075" y="5950"/>
                    <a:pt x="2075" y="4821"/>
                    <a:pt x="2822" y="4821"/>
                  </a:cubicBezTo>
                  <a:close/>
                  <a:moveTo>
                    <a:pt x="4280" y="0"/>
                  </a:moveTo>
                  <a:lnTo>
                    <a:pt x="1603" y="4008"/>
                  </a:lnTo>
                  <a:cubicBezTo>
                    <a:pt x="1476" y="4178"/>
                    <a:pt x="1297" y="4257"/>
                    <a:pt x="1126" y="4257"/>
                  </a:cubicBezTo>
                  <a:cubicBezTo>
                    <a:pt x="977" y="4257"/>
                    <a:pt x="834" y="4197"/>
                    <a:pt x="735" y="4086"/>
                  </a:cubicBezTo>
                  <a:lnTo>
                    <a:pt x="1" y="3364"/>
                  </a:lnTo>
                  <a:lnTo>
                    <a:pt x="1" y="8284"/>
                  </a:lnTo>
                  <a:lnTo>
                    <a:pt x="5454" y="8284"/>
                  </a:lnTo>
                  <a:cubicBezTo>
                    <a:pt x="5722" y="8284"/>
                    <a:pt x="5954" y="8094"/>
                    <a:pt x="6008" y="7832"/>
                  </a:cubicBezTo>
                  <a:lnTo>
                    <a:pt x="7002" y="2653"/>
                  </a:lnTo>
                  <a:cubicBezTo>
                    <a:pt x="7240" y="1716"/>
                    <a:pt x="6707" y="744"/>
                    <a:pt x="5770" y="428"/>
                  </a:cubicBezTo>
                  <a:lnTo>
                    <a:pt x="428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8" name="Google Shape;1439;p42"/>
            <p:cNvSpPr/>
            <p:nvPr/>
          </p:nvSpPr>
          <p:spPr>
            <a:xfrm>
              <a:off x="3429975" y="4648850"/>
              <a:ext cx="78225" cy="95400"/>
            </a:xfrm>
            <a:custGeom>
              <a:avLst/>
              <a:gdLst/>
              <a:ahLst/>
              <a:cxnLst/>
              <a:rect l="l" t="t" r="r" b="b"/>
              <a:pathLst>
                <a:path w="3129" h="3816" extrusionOk="0">
                  <a:moveTo>
                    <a:pt x="452" y="0"/>
                  </a:moveTo>
                  <a:lnTo>
                    <a:pt x="0" y="440"/>
                  </a:lnTo>
                  <a:lnTo>
                    <a:pt x="2247" y="3816"/>
                  </a:lnTo>
                  <a:lnTo>
                    <a:pt x="3129" y="2936"/>
                  </a:lnTo>
                  <a:lnTo>
                    <a:pt x="1741" y="846"/>
                  </a:lnTo>
                  <a:cubicBezTo>
                    <a:pt x="1268" y="636"/>
                    <a:pt x="834" y="350"/>
                    <a:pt x="45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49" name="Google Shape;1440;p42"/>
            <p:cNvSpPr/>
            <p:nvPr/>
          </p:nvSpPr>
          <p:spPr>
            <a:xfrm>
              <a:off x="3514200" y="4681000"/>
              <a:ext cx="23150" cy="17550"/>
            </a:xfrm>
            <a:custGeom>
              <a:avLst/>
              <a:gdLst/>
              <a:ahLst/>
              <a:cxnLst/>
              <a:rect l="l" t="t" r="r" b="b"/>
              <a:pathLst>
                <a:path w="926" h="702" extrusionOk="0">
                  <a:moveTo>
                    <a:pt x="1" y="0"/>
                  </a:moveTo>
                  <a:lnTo>
                    <a:pt x="465" y="702"/>
                  </a:lnTo>
                  <a:lnTo>
                    <a:pt x="925" y="0"/>
                  </a:lnTo>
                  <a:lnTo>
                    <a:pt x="916" y="0"/>
                  </a:lnTo>
                  <a:cubicBezTo>
                    <a:pt x="769" y="12"/>
                    <a:pt x="609" y="24"/>
                    <a:pt x="465" y="24"/>
                  </a:cubicBezTo>
                  <a:cubicBezTo>
                    <a:pt x="317" y="24"/>
                    <a:pt x="157" y="12"/>
                    <a:pt x="1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50" name="Google Shape;1441;p42"/>
          <p:cNvGrpSpPr/>
          <p:nvPr/>
        </p:nvGrpSpPr>
        <p:grpSpPr>
          <a:xfrm>
            <a:off x="7997818" y="8258195"/>
            <a:ext cx="407189" cy="582007"/>
            <a:chOff x="3938800" y="4399275"/>
            <a:chExt cx="359700" cy="481825"/>
          </a:xfrm>
        </p:grpSpPr>
        <p:sp>
          <p:nvSpPr>
            <p:cNvPr id="51" name="Google Shape;1442;p42"/>
            <p:cNvSpPr/>
            <p:nvPr/>
          </p:nvSpPr>
          <p:spPr>
            <a:xfrm>
              <a:off x="4022650" y="4427525"/>
              <a:ext cx="166625" cy="84700"/>
            </a:xfrm>
            <a:custGeom>
              <a:avLst/>
              <a:gdLst/>
              <a:ahLst/>
              <a:cxnLst/>
              <a:rect l="l" t="t" r="r" b="b"/>
              <a:pathLst>
                <a:path w="6665" h="3388" extrusionOk="0">
                  <a:moveTo>
                    <a:pt x="3909" y="0"/>
                  </a:moveTo>
                  <a:cubicBezTo>
                    <a:pt x="1946" y="3"/>
                    <a:pt x="284" y="1446"/>
                    <a:pt x="1" y="3388"/>
                  </a:cubicBezTo>
                  <a:lnTo>
                    <a:pt x="3909" y="3388"/>
                  </a:lnTo>
                  <a:cubicBezTo>
                    <a:pt x="4807" y="3385"/>
                    <a:pt x="5647" y="2957"/>
                    <a:pt x="6180" y="2235"/>
                  </a:cubicBezTo>
                  <a:cubicBezTo>
                    <a:pt x="6421" y="1909"/>
                    <a:pt x="6589" y="1530"/>
                    <a:pt x="6665" y="1129"/>
                  </a:cubicBezTo>
                  <a:cubicBezTo>
                    <a:pt x="6135" y="602"/>
                    <a:pt x="5463" y="241"/>
                    <a:pt x="4734" y="91"/>
                  </a:cubicBezTo>
                  <a:cubicBezTo>
                    <a:pt x="4463" y="30"/>
                    <a:pt x="4186" y="0"/>
                    <a:pt x="390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52" name="Google Shape;1443;p42"/>
            <p:cNvSpPr/>
            <p:nvPr/>
          </p:nvSpPr>
          <p:spPr>
            <a:xfrm>
              <a:off x="4021450" y="4484275"/>
              <a:ext cx="197650" cy="199225"/>
            </a:xfrm>
            <a:custGeom>
              <a:avLst/>
              <a:gdLst/>
              <a:ahLst/>
              <a:cxnLst/>
              <a:rect l="l" t="t" r="r" b="b"/>
              <a:pathLst>
                <a:path w="7906" h="7969" extrusionOk="0">
                  <a:moveTo>
                    <a:pt x="7526" y="1"/>
                  </a:moveTo>
                  <a:cubicBezTo>
                    <a:pt x="7420" y="223"/>
                    <a:pt x="7291" y="434"/>
                    <a:pt x="7140" y="633"/>
                  </a:cubicBezTo>
                  <a:cubicBezTo>
                    <a:pt x="6396" y="1648"/>
                    <a:pt x="5216" y="2247"/>
                    <a:pt x="3957" y="2247"/>
                  </a:cubicBezTo>
                  <a:lnTo>
                    <a:pt x="4" y="2247"/>
                  </a:lnTo>
                  <a:lnTo>
                    <a:pt x="4" y="4018"/>
                  </a:lnTo>
                  <a:cubicBezTo>
                    <a:pt x="1" y="4635"/>
                    <a:pt x="148" y="5243"/>
                    <a:pt x="434" y="5788"/>
                  </a:cubicBezTo>
                  <a:lnTo>
                    <a:pt x="434" y="5800"/>
                  </a:lnTo>
                  <a:cubicBezTo>
                    <a:pt x="615" y="6159"/>
                    <a:pt x="850" y="6487"/>
                    <a:pt x="1133" y="6773"/>
                  </a:cubicBezTo>
                  <a:lnTo>
                    <a:pt x="1202" y="6839"/>
                  </a:lnTo>
                  <a:cubicBezTo>
                    <a:pt x="1967" y="7592"/>
                    <a:pt x="2962" y="7968"/>
                    <a:pt x="3958" y="7968"/>
                  </a:cubicBezTo>
                  <a:cubicBezTo>
                    <a:pt x="4959" y="7968"/>
                    <a:pt x="5959" y="7588"/>
                    <a:pt x="6725" y="6827"/>
                  </a:cubicBezTo>
                  <a:lnTo>
                    <a:pt x="6758" y="6794"/>
                  </a:lnTo>
                  <a:cubicBezTo>
                    <a:pt x="6972" y="6583"/>
                    <a:pt x="7158" y="6342"/>
                    <a:pt x="7312" y="6083"/>
                  </a:cubicBezTo>
                  <a:lnTo>
                    <a:pt x="7321" y="6083"/>
                  </a:lnTo>
                  <a:cubicBezTo>
                    <a:pt x="7703" y="5463"/>
                    <a:pt x="7905" y="4746"/>
                    <a:pt x="7902" y="4018"/>
                  </a:cubicBezTo>
                  <a:lnTo>
                    <a:pt x="7902" y="1684"/>
                  </a:lnTo>
                  <a:cubicBezTo>
                    <a:pt x="7902" y="1407"/>
                    <a:pt x="7875" y="1130"/>
                    <a:pt x="7818" y="859"/>
                  </a:cubicBezTo>
                  <a:cubicBezTo>
                    <a:pt x="7764" y="561"/>
                    <a:pt x="7664" y="272"/>
                    <a:pt x="752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53" name="Google Shape;1444;p42"/>
            <p:cNvSpPr/>
            <p:nvPr/>
          </p:nvSpPr>
          <p:spPr>
            <a:xfrm>
              <a:off x="4054050" y="4692500"/>
              <a:ext cx="132975" cy="47450"/>
            </a:xfrm>
            <a:custGeom>
              <a:avLst/>
              <a:gdLst/>
              <a:ahLst/>
              <a:cxnLst/>
              <a:rect l="l" t="t" r="r" b="b"/>
              <a:pathLst>
                <a:path w="5319" h="1898" extrusionOk="0">
                  <a:moveTo>
                    <a:pt x="5318" y="1"/>
                  </a:moveTo>
                  <a:lnTo>
                    <a:pt x="5318" y="1"/>
                  </a:lnTo>
                  <a:cubicBezTo>
                    <a:pt x="4550" y="498"/>
                    <a:pt x="3635" y="769"/>
                    <a:pt x="2653" y="769"/>
                  </a:cubicBezTo>
                  <a:cubicBezTo>
                    <a:pt x="2648" y="769"/>
                    <a:pt x="2643" y="769"/>
                    <a:pt x="2637" y="769"/>
                  </a:cubicBezTo>
                  <a:cubicBezTo>
                    <a:pt x="1703" y="769"/>
                    <a:pt x="791" y="507"/>
                    <a:pt x="0" y="13"/>
                  </a:cubicBezTo>
                  <a:lnTo>
                    <a:pt x="0" y="13"/>
                  </a:lnTo>
                  <a:cubicBezTo>
                    <a:pt x="82" y="272"/>
                    <a:pt x="202" y="516"/>
                    <a:pt x="362" y="736"/>
                  </a:cubicBezTo>
                  <a:cubicBezTo>
                    <a:pt x="898" y="1464"/>
                    <a:pt x="1747" y="1895"/>
                    <a:pt x="2653" y="1898"/>
                  </a:cubicBezTo>
                  <a:cubicBezTo>
                    <a:pt x="2660" y="1898"/>
                    <a:pt x="2667" y="1898"/>
                    <a:pt x="2674" y="1898"/>
                  </a:cubicBezTo>
                  <a:cubicBezTo>
                    <a:pt x="3870" y="1898"/>
                    <a:pt x="4935" y="1135"/>
                    <a:pt x="531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54" name="Google Shape;1445;p42"/>
            <p:cNvSpPr/>
            <p:nvPr/>
          </p:nvSpPr>
          <p:spPr>
            <a:xfrm>
              <a:off x="4163275" y="4399275"/>
              <a:ext cx="84275" cy="84200"/>
            </a:xfrm>
            <a:custGeom>
              <a:avLst/>
              <a:gdLst/>
              <a:ahLst/>
              <a:cxnLst/>
              <a:rect l="l" t="t" r="r" b="b"/>
              <a:pathLst>
                <a:path w="3371" h="3368" extrusionOk="0">
                  <a:moveTo>
                    <a:pt x="1090" y="1"/>
                  </a:moveTo>
                  <a:cubicBezTo>
                    <a:pt x="707" y="1"/>
                    <a:pt x="330" y="106"/>
                    <a:pt x="1" y="305"/>
                  </a:cubicBezTo>
                  <a:cubicBezTo>
                    <a:pt x="338" y="420"/>
                    <a:pt x="660" y="573"/>
                    <a:pt x="961" y="769"/>
                  </a:cubicBezTo>
                  <a:lnTo>
                    <a:pt x="961" y="781"/>
                  </a:lnTo>
                  <a:cubicBezTo>
                    <a:pt x="1443" y="1070"/>
                    <a:pt x="1874" y="1446"/>
                    <a:pt x="2226" y="1886"/>
                  </a:cubicBezTo>
                  <a:cubicBezTo>
                    <a:pt x="2587" y="2329"/>
                    <a:pt x="2871" y="2829"/>
                    <a:pt x="3060" y="3368"/>
                  </a:cubicBezTo>
                  <a:cubicBezTo>
                    <a:pt x="3262" y="3033"/>
                    <a:pt x="3370" y="2651"/>
                    <a:pt x="3364" y="2259"/>
                  </a:cubicBezTo>
                  <a:cubicBezTo>
                    <a:pt x="3361" y="1236"/>
                    <a:pt x="2672" y="341"/>
                    <a:pt x="1684" y="79"/>
                  </a:cubicBezTo>
                  <a:cubicBezTo>
                    <a:pt x="1615" y="58"/>
                    <a:pt x="1543" y="46"/>
                    <a:pt x="1467" y="46"/>
                  </a:cubicBezTo>
                  <a:cubicBezTo>
                    <a:pt x="1344" y="34"/>
                    <a:pt x="1232" y="1"/>
                    <a:pt x="1106" y="1"/>
                  </a:cubicBezTo>
                  <a:cubicBezTo>
                    <a:pt x="1101" y="1"/>
                    <a:pt x="1095" y="1"/>
                    <a:pt x="109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55" name="Google Shape;1446;p42"/>
            <p:cNvSpPr/>
            <p:nvPr/>
          </p:nvSpPr>
          <p:spPr>
            <a:xfrm>
              <a:off x="3938800" y="4692800"/>
              <a:ext cx="359700" cy="188300"/>
            </a:xfrm>
            <a:custGeom>
              <a:avLst/>
              <a:gdLst/>
              <a:ahLst/>
              <a:cxnLst/>
              <a:rect l="l" t="t" r="r" b="b"/>
              <a:pathLst>
                <a:path w="14388" h="7532" extrusionOk="0">
                  <a:moveTo>
                    <a:pt x="11160" y="4144"/>
                  </a:moveTo>
                  <a:cubicBezTo>
                    <a:pt x="11470" y="4144"/>
                    <a:pt x="11723" y="4397"/>
                    <a:pt x="11723" y="4710"/>
                  </a:cubicBezTo>
                  <a:cubicBezTo>
                    <a:pt x="11723" y="5021"/>
                    <a:pt x="11470" y="5274"/>
                    <a:pt x="11160" y="5274"/>
                  </a:cubicBezTo>
                  <a:lnTo>
                    <a:pt x="10031" y="5274"/>
                  </a:lnTo>
                  <a:cubicBezTo>
                    <a:pt x="9718" y="5274"/>
                    <a:pt x="9465" y="5021"/>
                    <a:pt x="9465" y="4710"/>
                  </a:cubicBezTo>
                  <a:cubicBezTo>
                    <a:pt x="9465" y="4397"/>
                    <a:pt x="9718" y="4144"/>
                    <a:pt x="10031" y="4144"/>
                  </a:cubicBezTo>
                  <a:close/>
                  <a:moveTo>
                    <a:pt x="3379" y="1"/>
                  </a:moveTo>
                  <a:lnTo>
                    <a:pt x="2385" y="248"/>
                  </a:lnTo>
                  <a:cubicBezTo>
                    <a:pt x="922" y="615"/>
                    <a:pt x="0" y="2067"/>
                    <a:pt x="295" y="3545"/>
                  </a:cubicBezTo>
                  <a:lnTo>
                    <a:pt x="1006" y="7080"/>
                  </a:lnTo>
                  <a:cubicBezTo>
                    <a:pt x="1060" y="7342"/>
                    <a:pt x="1292" y="7532"/>
                    <a:pt x="1560" y="7532"/>
                  </a:cubicBezTo>
                  <a:lnTo>
                    <a:pt x="12831" y="7532"/>
                  </a:lnTo>
                  <a:cubicBezTo>
                    <a:pt x="12833" y="7532"/>
                    <a:pt x="12835" y="7532"/>
                    <a:pt x="12837" y="7532"/>
                  </a:cubicBezTo>
                  <a:cubicBezTo>
                    <a:pt x="13103" y="7532"/>
                    <a:pt x="13331" y="7343"/>
                    <a:pt x="13382" y="7080"/>
                  </a:cubicBezTo>
                  <a:lnTo>
                    <a:pt x="14096" y="3545"/>
                  </a:lnTo>
                  <a:cubicBezTo>
                    <a:pt x="14388" y="2070"/>
                    <a:pt x="13476" y="621"/>
                    <a:pt x="12018" y="248"/>
                  </a:cubicBezTo>
                  <a:lnTo>
                    <a:pt x="11046" y="13"/>
                  </a:lnTo>
                  <a:cubicBezTo>
                    <a:pt x="10678" y="1506"/>
                    <a:pt x="9474" y="2648"/>
                    <a:pt x="7965" y="2943"/>
                  </a:cubicBezTo>
                  <a:cubicBezTo>
                    <a:pt x="7714" y="2991"/>
                    <a:pt x="7463" y="3015"/>
                    <a:pt x="7214" y="3015"/>
                  </a:cubicBezTo>
                  <a:cubicBezTo>
                    <a:pt x="5960" y="3015"/>
                    <a:pt x="4762" y="2417"/>
                    <a:pt x="4011" y="1377"/>
                  </a:cubicBezTo>
                  <a:cubicBezTo>
                    <a:pt x="3707" y="967"/>
                    <a:pt x="3493" y="498"/>
                    <a:pt x="337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56" name="Google Shape;1447;p42"/>
          <p:cNvGrpSpPr/>
          <p:nvPr/>
        </p:nvGrpSpPr>
        <p:grpSpPr>
          <a:xfrm>
            <a:off x="9540403" y="3053589"/>
            <a:ext cx="545439" cy="582007"/>
            <a:chOff x="1492675" y="4992125"/>
            <a:chExt cx="481825" cy="481825"/>
          </a:xfrm>
        </p:grpSpPr>
        <p:sp>
          <p:nvSpPr>
            <p:cNvPr id="57" name="Google Shape;1448;p42"/>
            <p:cNvSpPr/>
            <p:nvPr/>
          </p:nvSpPr>
          <p:spPr>
            <a:xfrm>
              <a:off x="1492675" y="499212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12728" y="5990"/>
                  </a:moveTo>
                  <a:cubicBezTo>
                    <a:pt x="13161" y="5990"/>
                    <a:pt x="13595" y="6156"/>
                    <a:pt x="13925" y="6487"/>
                  </a:cubicBezTo>
                  <a:cubicBezTo>
                    <a:pt x="14587" y="7149"/>
                    <a:pt x="14587" y="8221"/>
                    <a:pt x="13928" y="8884"/>
                  </a:cubicBezTo>
                  <a:lnTo>
                    <a:pt x="10028" y="12780"/>
                  </a:lnTo>
                  <a:cubicBezTo>
                    <a:pt x="9709" y="13100"/>
                    <a:pt x="9278" y="13280"/>
                    <a:pt x="8830" y="13280"/>
                  </a:cubicBezTo>
                  <a:lnTo>
                    <a:pt x="8815" y="13280"/>
                  </a:lnTo>
                  <a:cubicBezTo>
                    <a:pt x="8811" y="13280"/>
                    <a:pt x="8807" y="13280"/>
                    <a:pt x="8804" y="13280"/>
                  </a:cubicBezTo>
                  <a:cubicBezTo>
                    <a:pt x="8362" y="13280"/>
                    <a:pt x="7936" y="13103"/>
                    <a:pt x="7622" y="12789"/>
                  </a:cubicBezTo>
                  <a:lnTo>
                    <a:pt x="5346" y="10528"/>
                  </a:lnTo>
                  <a:cubicBezTo>
                    <a:pt x="4632" y="9877"/>
                    <a:pt x="4605" y="8760"/>
                    <a:pt x="5288" y="8077"/>
                  </a:cubicBezTo>
                  <a:cubicBezTo>
                    <a:pt x="5620" y="7745"/>
                    <a:pt x="6053" y="7581"/>
                    <a:pt x="6485" y="7581"/>
                  </a:cubicBezTo>
                  <a:cubicBezTo>
                    <a:pt x="6944" y="7581"/>
                    <a:pt x="7402" y="7766"/>
                    <a:pt x="7737" y="8134"/>
                  </a:cubicBezTo>
                  <a:lnTo>
                    <a:pt x="8812" y="9206"/>
                  </a:lnTo>
                  <a:lnTo>
                    <a:pt x="11531" y="6487"/>
                  </a:lnTo>
                  <a:cubicBezTo>
                    <a:pt x="11861" y="6156"/>
                    <a:pt x="12294" y="5990"/>
                    <a:pt x="12728" y="5990"/>
                  </a:cubicBezTo>
                  <a:close/>
                  <a:moveTo>
                    <a:pt x="9637" y="1"/>
                  </a:moveTo>
                  <a:cubicBezTo>
                    <a:pt x="7095" y="1"/>
                    <a:pt x="4686" y="1012"/>
                    <a:pt x="2849" y="2849"/>
                  </a:cubicBezTo>
                  <a:cubicBezTo>
                    <a:pt x="1013" y="4686"/>
                    <a:pt x="1" y="7098"/>
                    <a:pt x="1" y="9637"/>
                  </a:cubicBezTo>
                  <a:cubicBezTo>
                    <a:pt x="1" y="12175"/>
                    <a:pt x="1013" y="14587"/>
                    <a:pt x="2849" y="16424"/>
                  </a:cubicBezTo>
                  <a:cubicBezTo>
                    <a:pt x="4686" y="18261"/>
                    <a:pt x="7095" y="19273"/>
                    <a:pt x="9637" y="19273"/>
                  </a:cubicBezTo>
                  <a:cubicBezTo>
                    <a:pt x="12175" y="19273"/>
                    <a:pt x="14584" y="18261"/>
                    <a:pt x="16421" y="16424"/>
                  </a:cubicBezTo>
                  <a:cubicBezTo>
                    <a:pt x="18258" y="14587"/>
                    <a:pt x="19273" y="12175"/>
                    <a:pt x="19273" y="9637"/>
                  </a:cubicBezTo>
                  <a:cubicBezTo>
                    <a:pt x="19273" y="7098"/>
                    <a:pt x="18258" y="4686"/>
                    <a:pt x="16421" y="2849"/>
                  </a:cubicBezTo>
                  <a:cubicBezTo>
                    <a:pt x="14584" y="1012"/>
                    <a:pt x="12175" y="1"/>
                    <a:pt x="96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58" name="Google Shape;1449;p42"/>
            <p:cNvSpPr/>
            <p:nvPr/>
          </p:nvSpPr>
          <p:spPr>
            <a:xfrm>
              <a:off x="1639625" y="5170175"/>
              <a:ext cx="190100" cy="125750"/>
            </a:xfrm>
            <a:custGeom>
              <a:avLst/>
              <a:gdLst/>
              <a:ahLst/>
              <a:cxnLst/>
              <a:rect l="l" t="t" r="r" b="b"/>
              <a:pathLst>
                <a:path w="7604" h="5030" extrusionOk="0">
                  <a:moveTo>
                    <a:pt x="6852" y="0"/>
                  </a:moveTo>
                  <a:cubicBezTo>
                    <a:pt x="6851" y="0"/>
                    <a:pt x="6850" y="0"/>
                    <a:pt x="6848" y="0"/>
                  </a:cubicBezTo>
                  <a:cubicBezTo>
                    <a:pt x="6698" y="0"/>
                    <a:pt x="6556" y="57"/>
                    <a:pt x="6451" y="163"/>
                  </a:cubicBezTo>
                  <a:lnTo>
                    <a:pt x="3334" y="3279"/>
                  </a:lnTo>
                  <a:cubicBezTo>
                    <a:pt x="3224" y="3391"/>
                    <a:pt x="3080" y="3447"/>
                    <a:pt x="2935" y="3447"/>
                  </a:cubicBezTo>
                  <a:cubicBezTo>
                    <a:pt x="2791" y="3447"/>
                    <a:pt x="2646" y="3391"/>
                    <a:pt x="2536" y="3279"/>
                  </a:cubicBezTo>
                  <a:cubicBezTo>
                    <a:pt x="2533" y="3279"/>
                    <a:pt x="2533" y="3279"/>
                    <a:pt x="2530" y="3276"/>
                  </a:cubicBezTo>
                  <a:cubicBezTo>
                    <a:pt x="2521" y="3267"/>
                    <a:pt x="2509" y="3255"/>
                    <a:pt x="2497" y="3246"/>
                  </a:cubicBezTo>
                  <a:lnTo>
                    <a:pt x="1061" y="1810"/>
                  </a:lnTo>
                  <a:cubicBezTo>
                    <a:pt x="948" y="1678"/>
                    <a:pt x="789" y="1611"/>
                    <a:pt x="629" y="1611"/>
                  </a:cubicBezTo>
                  <a:cubicBezTo>
                    <a:pt x="486" y="1611"/>
                    <a:pt x="342" y="1666"/>
                    <a:pt x="233" y="1777"/>
                  </a:cubicBezTo>
                  <a:cubicBezTo>
                    <a:pt x="1" y="2009"/>
                    <a:pt x="16" y="2391"/>
                    <a:pt x="266" y="2605"/>
                  </a:cubicBezTo>
                  <a:lnTo>
                    <a:pt x="2542" y="4869"/>
                  </a:lnTo>
                  <a:cubicBezTo>
                    <a:pt x="2645" y="4972"/>
                    <a:pt x="2782" y="5029"/>
                    <a:pt x="2926" y="5029"/>
                  </a:cubicBezTo>
                  <a:cubicBezTo>
                    <a:pt x="2929" y="5029"/>
                    <a:pt x="2933" y="5029"/>
                    <a:pt x="2937" y="5029"/>
                  </a:cubicBezTo>
                  <a:lnTo>
                    <a:pt x="2943" y="5029"/>
                  </a:lnTo>
                  <a:cubicBezTo>
                    <a:pt x="3096" y="5029"/>
                    <a:pt x="3241" y="4969"/>
                    <a:pt x="3352" y="4860"/>
                  </a:cubicBezTo>
                  <a:lnTo>
                    <a:pt x="7249" y="964"/>
                  </a:lnTo>
                  <a:cubicBezTo>
                    <a:pt x="7603" y="606"/>
                    <a:pt x="7352" y="0"/>
                    <a:pt x="68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67" name="Google Shape;1428;p42"/>
          <p:cNvGrpSpPr/>
          <p:nvPr/>
        </p:nvGrpSpPr>
        <p:grpSpPr>
          <a:xfrm>
            <a:off x="1389738" y="7346708"/>
            <a:ext cx="6036575" cy="1239209"/>
            <a:chOff x="706147" y="3498435"/>
            <a:chExt cx="3067279" cy="590100"/>
          </a:xfrm>
        </p:grpSpPr>
        <p:grpSp>
          <p:nvGrpSpPr>
            <p:cNvPr id="68" name="Google Shape;1429;p42"/>
            <p:cNvGrpSpPr/>
            <p:nvPr/>
          </p:nvGrpSpPr>
          <p:grpSpPr>
            <a:xfrm>
              <a:off x="706147" y="3498435"/>
              <a:ext cx="3067279" cy="590100"/>
              <a:chOff x="706147" y="3907210"/>
              <a:chExt cx="3067279" cy="590100"/>
            </a:xfrm>
          </p:grpSpPr>
          <p:sp>
            <p:nvSpPr>
              <p:cNvPr id="70" name="Google Shape;1430;p42"/>
              <p:cNvSpPr txBox="1"/>
              <p:nvPr/>
            </p:nvSpPr>
            <p:spPr>
              <a:xfrm>
                <a:off x="706147" y="3907210"/>
                <a:ext cx="2079600" cy="5901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sz="2400"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71" name="Google Shape;1431;p42"/>
              <p:cNvSpPr txBox="1"/>
              <p:nvPr/>
            </p:nvSpPr>
            <p:spPr>
              <a:xfrm>
                <a:off x="715800" y="4001071"/>
                <a:ext cx="3057626" cy="354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Darsliklarda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berilgan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loyiha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ishlarini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tashkil</a:t>
                </a:r>
                <a:r>
                  <a:rPr lang="en-US" sz="3600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 </a:t>
                </a:r>
                <a:r>
                  <a:rPr lang="en-US" sz="3600" b="1" dirty="0" err="1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etish</a:t>
                </a:r>
                <a:endParaRPr lang="en-US" sz="3600" b="1" dirty="0">
                  <a:solidFill>
                    <a:srgbClr val="002060"/>
                  </a:solidFill>
                  <a:latin typeface="Roboto"/>
                  <a:ea typeface="Roboto"/>
                  <a:cs typeface="Roboto"/>
                  <a:sym typeface="Roboto"/>
                </a:endParaRPr>
              </a:p>
            </p:txBody>
          </p:sp>
        </p:grpSp>
        <p:cxnSp>
          <p:nvCxnSpPr>
            <p:cNvPr id="69" name="Google Shape;1432;p42"/>
            <p:cNvCxnSpPr/>
            <p:nvPr/>
          </p:nvCxnSpPr>
          <p:spPr>
            <a:xfrm rot="10800000">
              <a:off x="807500" y="4065888"/>
              <a:ext cx="28632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9E06874-5BF4-42C0-9585-4D92B033E71B}"/>
              </a:ext>
            </a:extLst>
          </p:cNvPr>
          <p:cNvGrpSpPr/>
          <p:nvPr/>
        </p:nvGrpSpPr>
        <p:grpSpPr>
          <a:xfrm>
            <a:off x="11694138" y="7475373"/>
            <a:ext cx="2882172" cy="2880695"/>
            <a:chOff x="4574848" y="1897856"/>
            <a:chExt cx="3028217" cy="3026664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6D67BF62-A8A4-4841-BFB0-AF9D616162BD}"/>
                </a:ext>
              </a:extLst>
            </p:cNvPr>
            <p:cNvSpPr/>
            <p:nvPr/>
          </p:nvSpPr>
          <p:spPr>
            <a:xfrm>
              <a:off x="4575624" y="1897856"/>
              <a:ext cx="3026664" cy="3026664"/>
            </a:xfrm>
            <a:custGeom>
              <a:avLst/>
              <a:gdLst>
                <a:gd name="connsiteX0" fmla="*/ 3057049 w 3057525"/>
                <a:gd name="connsiteY0" fmla="*/ 1532096 h 3057525"/>
                <a:gd name="connsiteX1" fmla="*/ 1532096 w 3057525"/>
                <a:gd name="connsiteY1" fmla="*/ 3057049 h 3057525"/>
                <a:gd name="connsiteX2" fmla="*/ 7144 w 3057525"/>
                <a:gd name="connsiteY2" fmla="*/ 1532096 h 3057525"/>
                <a:gd name="connsiteX3" fmla="*/ 1532096 w 3057525"/>
                <a:gd name="connsiteY3" fmla="*/ 7144 h 3057525"/>
                <a:gd name="connsiteX4" fmla="*/ 3057049 w 3057525"/>
                <a:gd name="connsiteY4" fmla="*/ 1532096 h 3057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7525" h="3057525">
                  <a:moveTo>
                    <a:pt x="3057049" y="1532096"/>
                  </a:moveTo>
                  <a:cubicBezTo>
                    <a:pt x="3057049" y="2374304"/>
                    <a:pt x="2374304" y="3057049"/>
                    <a:pt x="1532096" y="3057049"/>
                  </a:cubicBezTo>
                  <a:cubicBezTo>
                    <a:pt x="689888" y="3057049"/>
                    <a:pt x="7144" y="2374304"/>
                    <a:pt x="7144" y="1532096"/>
                  </a:cubicBezTo>
                  <a:cubicBezTo>
                    <a:pt x="7144" y="689888"/>
                    <a:pt x="689888" y="7144"/>
                    <a:pt x="1532096" y="7144"/>
                  </a:cubicBezTo>
                  <a:cubicBezTo>
                    <a:pt x="2374304" y="7144"/>
                    <a:pt x="3057049" y="689888"/>
                    <a:pt x="3057049" y="153209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 cap="flat">
              <a:noFill/>
              <a:prstDash val="solid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en-US" sz="2657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84C2095-99E3-4871-ADB7-E32129C7C2DB}"/>
                </a:ext>
              </a:extLst>
            </p:cNvPr>
            <p:cNvSpPr/>
            <p:nvPr/>
          </p:nvSpPr>
          <p:spPr>
            <a:xfrm>
              <a:off x="4574848" y="1907000"/>
              <a:ext cx="3028217" cy="2962327"/>
            </a:xfrm>
            <a:custGeom>
              <a:avLst/>
              <a:gdLst>
                <a:gd name="connsiteX0" fmla="*/ 2863236 w 3028217"/>
                <a:gd name="connsiteY0" fmla="*/ 2049564 h 2962327"/>
                <a:gd name="connsiteX1" fmla="*/ 2844662 w 3028217"/>
                <a:gd name="connsiteY1" fmla="*/ 2065518 h 2962327"/>
                <a:gd name="connsiteX2" fmla="*/ 2847519 w 3028217"/>
                <a:gd name="connsiteY2" fmla="*/ 2116953 h 2962327"/>
                <a:gd name="connsiteX3" fmla="*/ 2887525 w 3028217"/>
                <a:gd name="connsiteY3" fmla="*/ 2084568 h 2962327"/>
                <a:gd name="connsiteX4" fmla="*/ 2890382 w 3028217"/>
                <a:gd name="connsiteY4" fmla="*/ 2078853 h 2962327"/>
                <a:gd name="connsiteX5" fmla="*/ 2890382 w 3028217"/>
                <a:gd name="connsiteY5" fmla="*/ 2057898 h 2962327"/>
                <a:gd name="connsiteX6" fmla="*/ 2863236 w 3028217"/>
                <a:gd name="connsiteY6" fmla="*/ 2049564 h 2962327"/>
                <a:gd name="connsiteX7" fmla="*/ 2453184 w 3028217"/>
                <a:gd name="connsiteY7" fmla="*/ 1703568 h 2962327"/>
                <a:gd name="connsiteX8" fmla="*/ 2444611 w 3028217"/>
                <a:gd name="connsiteY8" fmla="*/ 1714046 h 2962327"/>
                <a:gd name="connsiteX9" fmla="*/ 2467471 w 3028217"/>
                <a:gd name="connsiteY9" fmla="*/ 1740716 h 2962327"/>
                <a:gd name="connsiteX10" fmla="*/ 2482711 w 3028217"/>
                <a:gd name="connsiteY10" fmla="*/ 1728333 h 2962327"/>
                <a:gd name="connsiteX11" fmla="*/ 2453184 w 3028217"/>
                <a:gd name="connsiteY11" fmla="*/ 1703568 h 2962327"/>
                <a:gd name="connsiteX12" fmla="*/ 802501 w 3028217"/>
                <a:gd name="connsiteY12" fmla="*/ 1583553 h 2962327"/>
                <a:gd name="connsiteX13" fmla="*/ 812026 w 3028217"/>
                <a:gd name="connsiteY13" fmla="*/ 1589268 h 2962327"/>
                <a:gd name="connsiteX14" fmla="*/ 802501 w 3028217"/>
                <a:gd name="connsiteY14" fmla="*/ 1599745 h 2962327"/>
                <a:gd name="connsiteX15" fmla="*/ 792024 w 3028217"/>
                <a:gd name="connsiteY15" fmla="*/ 1594030 h 2962327"/>
                <a:gd name="connsiteX16" fmla="*/ 802501 w 3028217"/>
                <a:gd name="connsiteY16" fmla="*/ 1583553 h 2962327"/>
                <a:gd name="connsiteX17" fmla="*/ 573901 w 3028217"/>
                <a:gd name="connsiteY17" fmla="*/ 1577838 h 2962327"/>
                <a:gd name="connsiteX18" fmla="*/ 592951 w 3028217"/>
                <a:gd name="connsiteY18" fmla="*/ 1589268 h 2962327"/>
                <a:gd name="connsiteX19" fmla="*/ 584379 w 3028217"/>
                <a:gd name="connsiteY19" fmla="*/ 1596888 h 2962327"/>
                <a:gd name="connsiteX20" fmla="*/ 565329 w 3028217"/>
                <a:gd name="connsiteY20" fmla="*/ 1587363 h 2962327"/>
                <a:gd name="connsiteX21" fmla="*/ 573901 w 3028217"/>
                <a:gd name="connsiteY21" fmla="*/ 1577838 h 2962327"/>
                <a:gd name="connsiteX22" fmla="*/ 698678 w 3028217"/>
                <a:gd name="connsiteY22" fmla="*/ 1550216 h 2962327"/>
                <a:gd name="connsiteX23" fmla="*/ 763448 w 3028217"/>
                <a:gd name="connsiteY23" fmla="*/ 1592126 h 2962327"/>
                <a:gd name="connsiteX24" fmla="*/ 678676 w 3028217"/>
                <a:gd name="connsiteY24" fmla="*/ 1592126 h 2962327"/>
                <a:gd name="connsiteX25" fmla="*/ 698678 w 3028217"/>
                <a:gd name="connsiteY25" fmla="*/ 1550216 h 2962327"/>
                <a:gd name="connsiteX26" fmla="*/ 492939 w 3028217"/>
                <a:gd name="connsiteY26" fmla="*/ 1460681 h 2962327"/>
                <a:gd name="connsiteX27" fmla="*/ 562471 w 3028217"/>
                <a:gd name="connsiteY27" fmla="*/ 1479731 h 2962327"/>
                <a:gd name="connsiteX28" fmla="*/ 646291 w 3028217"/>
                <a:gd name="connsiteY28" fmla="*/ 1537833 h 2962327"/>
                <a:gd name="connsiteX29" fmla="*/ 577711 w 3028217"/>
                <a:gd name="connsiteY29" fmla="*/ 1525451 h 2962327"/>
                <a:gd name="connsiteX30" fmla="*/ 527229 w 3028217"/>
                <a:gd name="connsiteY30" fmla="*/ 1487351 h 2962327"/>
                <a:gd name="connsiteX31" fmla="*/ 525032 w 3028217"/>
                <a:gd name="connsiteY31" fmla="*/ 1486533 h 2962327"/>
                <a:gd name="connsiteX32" fmla="*/ 527229 w 3028217"/>
                <a:gd name="connsiteY32" fmla="*/ 1488303 h 2962327"/>
                <a:gd name="connsiteX33" fmla="*/ 451029 w 3028217"/>
                <a:gd name="connsiteY33" fmla="*/ 1494971 h 2962327"/>
                <a:gd name="connsiteX34" fmla="*/ 492939 w 3028217"/>
                <a:gd name="connsiteY34" fmla="*/ 1460681 h 2962327"/>
                <a:gd name="connsiteX35" fmla="*/ 592475 w 3028217"/>
                <a:gd name="connsiteY35" fmla="*/ 1413889 h 2962327"/>
                <a:gd name="connsiteX36" fmla="*/ 596761 w 3028217"/>
                <a:gd name="connsiteY36" fmla="*/ 1414961 h 2962327"/>
                <a:gd name="connsiteX37" fmla="*/ 595809 w 3028217"/>
                <a:gd name="connsiteY37" fmla="*/ 1447346 h 2962327"/>
                <a:gd name="connsiteX38" fmla="*/ 588189 w 3028217"/>
                <a:gd name="connsiteY38" fmla="*/ 1414961 h 2962327"/>
                <a:gd name="connsiteX39" fmla="*/ 592475 w 3028217"/>
                <a:gd name="connsiteY39" fmla="*/ 1413889 h 2962327"/>
                <a:gd name="connsiteX40" fmla="*/ 2633206 w 3028217"/>
                <a:gd name="connsiteY40" fmla="*/ 1174931 h 2962327"/>
                <a:gd name="connsiteX41" fmla="*/ 2673211 w 3028217"/>
                <a:gd name="connsiteY41" fmla="*/ 1180646 h 2962327"/>
                <a:gd name="connsiteX42" fmla="*/ 2633206 w 3028217"/>
                <a:gd name="connsiteY42" fmla="*/ 1174931 h 2962327"/>
                <a:gd name="connsiteX43" fmla="*/ 2477948 w 3028217"/>
                <a:gd name="connsiteY43" fmla="*/ 1095873 h 2962327"/>
                <a:gd name="connsiteX44" fmla="*/ 2484616 w 3028217"/>
                <a:gd name="connsiteY44" fmla="*/ 1110160 h 2962327"/>
                <a:gd name="connsiteX45" fmla="*/ 2464613 w 3028217"/>
                <a:gd name="connsiteY45" fmla="*/ 1135878 h 2962327"/>
                <a:gd name="connsiteX46" fmla="*/ 2444611 w 3028217"/>
                <a:gd name="connsiteY46" fmla="*/ 1144450 h 2962327"/>
                <a:gd name="connsiteX47" fmla="*/ 2415083 w 3028217"/>
                <a:gd name="connsiteY47" fmla="*/ 1119685 h 2962327"/>
                <a:gd name="connsiteX48" fmla="*/ 2446516 w 3028217"/>
                <a:gd name="connsiteY48" fmla="*/ 1114923 h 2962327"/>
                <a:gd name="connsiteX49" fmla="*/ 2477948 w 3028217"/>
                <a:gd name="connsiteY49" fmla="*/ 1095873 h 2962327"/>
                <a:gd name="connsiteX50" fmla="*/ 2344599 w 3028217"/>
                <a:gd name="connsiteY50" fmla="*/ 1039676 h 2962327"/>
                <a:gd name="connsiteX51" fmla="*/ 2355076 w 3028217"/>
                <a:gd name="connsiteY51" fmla="*/ 1066346 h 2962327"/>
                <a:gd name="connsiteX52" fmla="*/ 2341741 w 3028217"/>
                <a:gd name="connsiteY52" fmla="*/ 1092063 h 2962327"/>
                <a:gd name="connsiteX53" fmla="*/ 2328406 w 3028217"/>
                <a:gd name="connsiteY53" fmla="*/ 1065393 h 2962327"/>
                <a:gd name="connsiteX54" fmla="*/ 2344599 w 3028217"/>
                <a:gd name="connsiteY54" fmla="*/ 1039676 h 2962327"/>
                <a:gd name="connsiteX55" fmla="*/ 699631 w 3028217"/>
                <a:gd name="connsiteY55" fmla="*/ 966334 h 2962327"/>
                <a:gd name="connsiteX56" fmla="*/ 616764 w 3028217"/>
                <a:gd name="connsiteY56" fmla="*/ 992051 h 2962327"/>
                <a:gd name="connsiteX57" fmla="*/ 699631 w 3028217"/>
                <a:gd name="connsiteY57" fmla="*/ 966334 h 2962327"/>
                <a:gd name="connsiteX58" fmla="*/ 2786559 w 3028217"/>
                <a:gd name="connsiteY58" fmla="*/ 938711 h 2962327"/>
                <a:gd name="connsiteX59" fmla="*/ 2814181 w 3028217"/>
                <a:gd name="connsiteY59" fmla="*/ 938711 h 2962327"/>
                <a:gd name="connsiteX60" fmla="*/ 2814181 w 3028217"/>
                <a:gd name="connsiteY60" fmla="*/ 945378 h 2962327"/>
                <a:gd name="connsiteX61" fmla="*/ 2786559 w 3028217"/>
                <a:gd name="connsiteY61" fmla="*/ 938711 h 2962327"/>
                <a:gd name="connsiteX62" fmla="*/ 737731 w 3028217"/>
                <a:gd name="connsiteY62" fmla="*/ 935019 h 2962327"/>
                <a:gd name="connsiteX63" fmla="*/ 702489 w 3028217"/>
                <a:gd name="connsiteY63" fmla="*/ 951093 h 2962327"/>
                <a:gd name="connsiteX64" fmla="*/ 770116 w 3028217"/>
                <a:gd name="connsiteY64" fmla="*/ 936805 h 2962327"/>
                <a:gd name="connsiteX65" fmla="*/ 737731 w 3028217"/>
                <a:gd name="connsiteY65" fmla="*/ 935019 h 2962327"/>
                <a:gd name="connsiteX66" fmla="*/ 619383 w 3028217"/>
                <a:gd name="connsiteY66" fmla="*/ 880251 h 2962327"/>
                <a:gd name="connsiteX67" fmla="*/ 608191 w 3028217"/>
                <a:gd name="connsiteY67" fmla="*/ 882513 h 2962327"/>
                <a:gd name="connsiteX68" fmla="*/ 541516 w 3028217"/>
                <a:gd name="connsiteY68" fmla="*/ 968238 h 2962327"/>
                <a:gd name="connsiteX69" fmla="*/ 558661 w 3028217"/>
                <a:gd name="connsiteY69" fmla="*/ 975858 h 2962327"/>
                <a:gd name="connsiteX70" fmla="*/ 578664 w 3028217"/>
                <a:gd name="connsiteY70" fmla="*/ 949188 h 2962327"/>
                <a:gd name="connsiteX71" fmla="*/ 623431 w 3028217"/>
                <a:gd name="connsiteY71" fmla="*/ 890133 h 2962327"/>
                <a:gd name="connsiteX72" fmla="*/ 619383 w 3028217"/>
                <a:gd name="connsiteY72" fmla="*/ 880251 h 2962327"/>
                <a:gd name="connsiteX73" fmla="*/ 659626 w 3028217"/>
                <a:gd name="connsiteY73" fmla="*/ 872036 h 2962327"/>
                <a:gd name="connsiteX74" fmla="*/ 647244 w 3028217"/>
                <a:gd name="connsiteY74" fmla="*/ 879656 h 2962327"/>
                <a:gd name="connsiteX75" fmla="*/ 657721 w 3028217"/>
                <a:gd name="connsiteY75" fmla="*/ 950141 h 2962327"/>
                <a:gd name="connsiteX76" fmla="*/ 683439 w 3028217"/>
                <a:gd name="connsiteY76" fmla="*/ 913946 h 2962327"/>
                <a:gd name="connsiteX77" fmla="*/ 711061 w 3028217"/>
                <a:gd name="connsiteY77" fmla="*/ 910136 h 2962327"/>
                <a:gd name="connsiteX78" fmla="*/ 709156 w 3028217"/>
                <a:gd name="connsiteY78" fmla="*/ 891086 h 2962327"/>
                <a:gd name="connsiteX79" fmla="*/ 659626 w 3028217"/>
                <a:gd name="connsiteY79" fmla="*/ 872036 h 2962327"/>
                <a:gd name="connsiteX80" fmla="*/ 620410 w 3028217"/>
                <a:gd name="connsiteY80" fmla="*/ 803828 h 2962327"/>
                <a:gd name="connsiteX81" fmla="*/ 603429 w 3028217"/>
                <a:gd name="connsiteY81" fmla="*/ 807266 h 2962327"/>
                <a:gd name="connsiteX82" fmla="*/ 532944 w 3028217"/>
                <a:gd name="connsiteY82" fmla="*/ 841556 h 2962327"/>
                <a:gd name="connsiteX83" fmla="*/ 541516 w 3028217"/>
                <a:gd name="connsiteY83" fmla="*/ 855843 h 2962327"/>
                <a:gd name="connsiteX84" fmla="*/ 602476 w 3028217"/>
                <a:gd name="connsiteY84" fmla="*/ 859653 h 2962327"/>
                <a:gd name="connsiteX85" fmla="*/ 652959 w 3028217"/>
                <a:gd name="connsiteY85" fmla="*/ 835841 h 2962327"/>
                <a:gd name="connsiteX86" fmla="*/ 620410 w 3028217"/>
                <a:gd name="connsiteY86" fmla="*/ 803828 h 2962327"/>
                <a:gd name="connsiteX87" fmla="*/ 2051228 w 3028217"/>
                <a:gd name="connsiteY87" fmla="*/ 690108 h 2962327"/>
                <a:gd name="connsiteX88" fmla="*/ 2074088 w 3028217"/>
                <a:gd name="connsiteY88" fmla="*/ 722493 h 2962327"/>
                <a:gd name="connsiteX89" fmla="*/ 2021701 w 3028217"/>
                <a:gd name="connsiteY89" fmla="*/ 782500 h 2962327"/>
                <a:gd name="connsiteX90" fmla="*/ 2000746 w 3028217"/>
                <a:gd name="connsiteY90" fmla="*/ 772023 h 2962327"/>
                <a:gd name="connsiteX91" fmla="*/ 2036941 w 3028217"/>
                <a:gd name="connsiteY91" fmla="*/ 698680 h 2962327"/>
                <a:gd name="connsiteX92" fmla="*/ 2051228 w 3028217"/>
                <a:gd name="connsiteY92" fmla="*/ 690108 h 2962327"/>
                <a:gd name="connsiteX93" fmla="*/ 2111236 w 3028217"/>
                <a:gd name="connsiteY93" fmla="*/ 608669 h 2962327"/>
                <a:gd name="connsiteX94" fmla="*/ 2113141 w 3028217"/>
                <a:gd name="connsiteY94" fmla="*/ 623433 h 2962327"/>
                <a:gd name="connsiteX95" fmla="*/ 2111236 w 3028217"/>
                <a:gd name="connsiteY95" fmla="*/ 626290 h 2962327"/>
                <a:gd name="connsiteX96" fmla="*/ 2159814 w 3028217"/>
                <a:gd name="connsiteY96" fmla="*/ 711063 h 2962327"/>
                <a:gd name="connsiteX97" fmla="*/ 2199819 w 3028217"/>
                <a:gd name="connsiteY97" fmla="*/ 758688 h 2962327"/>
                <a:gd name="connsiteX98" fmla="*/ 2176959 w 3028217"/>
                <a:gd name="connsiteY98" fmla="*/ 800598 h 2962327"/>
                <a:gd name="connsiteX99" fmla="*/ 2092186 w 3028217"/>
                <a:gd name="connsiteY99" fmla="*/ 814885 h 2962327"/>
                <a:gd name="connsiteX100" fmla="*/ 2092186 w 3028217"/>
                <a:gd name="connsiteY100" fmla="*/ 777738 h 2962327"/>
                <a:gd name="connsiteX101" fmla="*/ 2111236 w 3028217"/>
                <a:gd name="connsiteY101" fmla="*/ 740590 h 2962327"/>
                <a:gd name="connsiteX102" fmla="*/ 2110284 w 3028217"/>
                <a:gd name="connsiteY102" fmla="*/ 710110 h 2962327"/>
                <a:gd name="connsiteX103" fmla="*/ 2076946 w 3028217"/>
                <a:gd name="connsiteY103" fmla="*/ 669153 h 2962327"/>
                <a:gd name="connsiteX104" fmla="*/ 2097901 w 3028217"/>
                <a:gd name="connsiteY104" fmla="*/ 611050 h 2962327"/>
                <a:gd name="connsiteX105" fmla="*/ 2111236 w 3028217"/>
                <a:gd name="connsiteY105" fmla="*/ 608669 h 2962327"/>
                <a:gd name="connsiteX106" fmla="*/ 927279 w 3028217"/>
                <a:gd name="connsiteY106" fmla="*/ 479605 h 2962327"/>
                <a:gd name="connsiteX107" fmla="*/ 933946 w 3028217"/>
                <a:gd name="connsiteY107" fmla="*/ 486273 h 2962327"/>
                <a:gd name="connsiteX108" fmla="*/ 929184 w 3028217"/>
                <a:gd name="connsiteY108" fmla="*/ 493893 h 2962327"/>
                <a:gd name="connsiteX109" fmla="*/ 919659 w 3028217"/>
                <a:gd name="connsiteY109" fmla="*/ 488178 h 2962327"/>
                <a:gd name="connsiteX110" fmla="*/ 927279 w 3028217"/>
                <a:gd name="connsiteY110" fmla="*/ 479605 h 2962327"/>
                <a:gd name="connsiteX111" fmla="*/ 1938089 w 3028217"/>
                <a:gd name="connsiteY111" fmla="*/ 417931 h 2962327"/>
                <a:gd name="connsiteX112" fmla="*/ 1959789 w 3028217"/>
                <a:gd name="connsiteY112" fmla="*/ 441505 h 2962327"/>
                <a:gd name="connsiteX113" fmla="*/ 1940739 w 3028217"/>
                <a:gd name="connsiteY113" fmla="*/ 466270 h 2962327"/>
                <a:gd name="connsiteX114" fmla="*/ 1842631 w 3028217"/>
                <a:gd name="connsiteY114" fmla="*/ 480558 h 2962327"/>
                <a:gd name="connsiteX115" fmla="*/ 1832154 w 3028217"/>
                <a:gd name="connsiteY115" fmla="*/ 458650 h 2962327"/>
                <a:gd name="connsiteX116" fmla="*/ 1833106 w 3028217"/>
                <a:gd name="connsiteY116" fmla="*/ 431980 h 2962327"/>
                <a:gd name="connsiteX117" fmla="*/ 1845489 w 3028217"/>
                <a:gd name="connsiteY117" fmla="*/ 423408 h 2962327"/>
                <a:gd name="connsiteX118" fmla="*/ 1857871 w 3028217"/>
                <a:gd name="connsiteY118" fmla="*/ 432933 h 2962327"/>
                <a:gd name="connsiteX119" fmla="*/ 1926451 w 3028217"/>
                <a:gd name="connsiteY119" fmla="*/ 418645 h 2962327"/>
                <a:gd name="connsiteX120" fmla="*/ 1938089 w 3028217"/>
                <a:gd name="connsiteY120" fmla="*/ 417931 h 2962327"/>
                <a:gd name="connsiteX121" fmla="*/ 904419 w 3028217"/>
                <a:gd name="connsiteY121" fmla="*/ 389118 h 2962327"/>
                <a:gd name="connsiteX122" fmla="*/ 938709 w 3028217"/>
                <a:gd name="connsiteY122" fmla="*/ 433886 h 2962327"/>
                <a:gd name="connsiteX123" fmla="*/ 942519 w 3028217"/>
                <a:gd name="connsiteY123" fmla="*/ 446268 h 2962327"/>
                <a:gd name="connsiteX124" fmla="*/ 931089 w 3028217"/>
                <a:gd name="connsiteY124" fmla="*/ 449125 h 2962327"/>
                <a:gd name="connsiteX125" fmla="*/ 878701 w 3028217"/>
                <a:gd name="connsiteY125" fmla="*/ 449125 h 2962327"/>
                <a:gd name="connsiteX126" fmla="*/ 856794 w 3028217"/>
                <a:gd name="connsiteY126" fmla="*/ 443411 h 2962327"/>
                <a:gd name="connsiteX127" fmla="*/ 867271 w 3028217"/>
                <a:gd name="connsiteY127" fmla="*/ 412930 h 2962327"/>
                <a:gd name="connsiteX128" fmla="*/ 904419 w 3028217"/>
                <a:gd name="connsiteY128" fmla="*/ 389118 h 2962327"/>
                <a:gd name="connsiteX129" fmla="*/ 1062534 w 3028217"/>
                <a:gd name="connsiteY129" fmla="*/ 340541 h 2962327"/>
                <a:gd name="connsiteX130" fmla="*/ 1083489 w 3028217"/>
                <a:gd name="connsiteY130" fmla="*/ 353876 h 2962327"/>
                <a:gd name="connsiteX131" fmla="*/ 1053961 w 3028217"/>
                <a:gd name="connsiteY131" fmla="*/ 360543 h 2962327"/>
                <a:gd name="connsiteX132" fmla="*/ 1062534 w 3028217"/>
                <a:gd name="connsiteY132" fmla="*/ 340541 h 2962327"/>
                <a:gd name="connsiteX133" fmla="*/ 2471113 w 3028217"/>
                <a:gd name="connsiteY133" fmla="*/ 336025 h 2962327"/>
                <a:gd name="connsiteX134" fmla="*/ 2521763 w 3028217"/>
                <a:gd name="connsiteY134" fmla="*/ 370068 h 2962327"/>
                <a:gd name="connsiteX135" fmla="*/ 2848471 w 3028217"/>
                <a:gd name="connsiteY135" fmla="*/ 785358 h 2962327"/>
                <a:gd name="connsiteX136" fmla="*/ 2920861 w 3028217"/>
                <a:gd name="connsiteY136" fmla="*/ 940616 h 2962327"/>
                <a:gd name="connsiteX137" fmla="*/ 2926576 w 3028217"/>
                <a:gd name="connsiteY137" fmla="*/ 977763 h 2962327"/>
                <a:gd name="connsiteX138" fmla="*/ 2847518 w 3028217"/>
                <a:gd name="connsiteY138" fmla="*/ 938711 h 2962327"/>
                <a:gd name="connsiteX139" fmla="*/ 2864663 w 3028217"/>
                <a:gd name="connsiteY139" fmla="*/ 890133 h 2962327"/>
                <a:gd name="connsiteX140" fmla="*/ 2810371 w 3028217"/>
                <a:gd name="connsiteY140" fmla="*/ 908231 h 2962327"/>
                <a:gd name="connsiteX141" fmla="*/ 2757031 w 3028217"/>
                <a:gd name="connsiteY141" fmla="*/ 904421 h 2962327"/>
                <a:gd name="connsiteX142" fmla="*/ 2728456 w 3028217"/>
                <a:gd name="connsiteY142" fmla="*/ 916803 h 2962327"/>
                <a:gd name="connsiteX143" fmla="*/ 2707501 w 3028217"/>
                <a:gd name="connsiteY143" fmla="*/ 971096 h 2962327"/>
                <a:gd name="connsiteX144" fmla="*/ 2706548 w 3028217"/>
                <a:gd name="connsiteY144" fmla="*/ 1011101 h 2962327"/>
                <a:gd name="connsiteX145" fmla="*/ 2712263 w 3028217"/>
                <a:gd name="connsiteY145" fmla="*/ 1044438 h 2962327"/>
                <a:gd name="connsiteX146" fmla="*/ 2750438 w 3028217"/>
                <a:gd name="connsiteY146" fmla="*/ 1026892 h 2962327"/>
                <a:gd name="connsiteX147" fmla="*/ 2757317 w 3028217"/>
                <a:gd name="connsiteY147" fmla="*/ 1029909 h 2962327"/>
                <a:gd name="connsiteX148" fmla="*/ 2760842 w 3028217"/>
                <a:gd name="connsiteY148" fmla="*/ 1028246 h 2962327"/>
                <a:gd name="connsiteX149" fmla="*/ 2785607 w 3028217"/>
                <a:gd name="connsiteY149" fmla="*/ 1010148 h 2962327"/>
                <a:gd name="connsiteX150" fmla="*/ 2804538 w 3028217"/>
                <a:gd name="connsiteY150" fmla="*/ 1006457 h 2962327"/>
                <a:gd name="connsiteX151" fmla="*/ 2822755 w 3028217"/>
                <a:gd name="connsiteY151" fmla="*/ 1009196 h 2962327"/>
                <a:gd name="connsiteX152" fmla="*/ 2938959 w 3028217"/>
                <a:gd name="connsiteY152" fmla="*/ 1031103 h 2962327"/>
                <a:gd name="connsiteX153" fmla="*/ 2959915 w 3028217"/>
                <a:gd name="connsiteY153" fmla="*/ 1058726 h 2962327"/>
                <a:gd name="connsiteX154" fmla="*/ 3021827 w 3028217"/>
                <a:gd name="connsiteY154" fmla="*/ 1368288 h 2962327"/>
                <a:gd name="connsiteX155" fmla="*/ 3027542 w 3028217"/>
                <a:gd name="connsiteY155" fmla="*/ 1562598 h 2962327"/>
                <a:gd name="connsiteX156" fmla="*/ 3020874 w 3028217"/>
                <a:gd name="connsiteY156" fmla="*/ 1594983 h 2962327"/>
                <a:gd name="connsiteX157" fmla="*/ 2958009 w 3028217"/>
                <a:gd name="connsiteY157" fmla="*/ 1512116 h 2962327"/>
                <a:gd name="connsiteX158" fmla="*/ 2918005 w 3028217"/>
                <a:gd name="connsiteY158" fmla="*/ 1446393 h 2962327"/>
                <a:gd name="connsiteX159" fmla="*/ 2860855 w 3028217"/>
                <a:gd name="connsiteY159" fmla="*/ 1371146 h 2962327"/>
                <a:gd name="connsiteX160" fmla="*/ 2831327 w 3028217"/>
                <a:gd name="connsiteY160" fmla="*/ 1343523 h 2962327"/>
                <a:gd name="connsiteX161" fmla="*/ 2856092 w 3028217"/>
                <a:gd name="connsiteY161" fmla="*/ 1380671 h 2962327"/>
                <a:gd name="connsiteX162" fmla="*/ 2930387 w 3028217"/>
                <a:gd name="connsiteY162" fmla="*/ 1514021 h 2962327"/>
                <a:gd name="connsiteX163" fmla="*/ 2939912 w 3028217"/>
                <a:gd name="connsiteY163" fmla="*/ 1546406 h 2962327"/>
                <a:gd name="connsiteX164" fmla="*/ 2962772 w 3028217"/>
                <a:gd name="connsiteY164" fmla="*/ 1597841 h 2962327"/>
                <a:gd name="connsiteX165" fmla="*/ 2999919 w 3028217"/>
                <a:gd name="connsiteY165" fmla="*/ 1683566 h 2962327"/>
                <a:gd name="connsiteX166" fmla="*/ 3012302 w 3028217"/>
                <a:gd name="connsiteY166" fmla="*/ 1740716 h 2962327"/>
                <a:gd name="connsiteX167" fmla="*/ 2886572 w 3028217"/>
                <a:gd name="connsiteY167" fmla="*/ 2158864 h 2962327"/>
                <a:gd name="connsiteX168" fmla="*/ 2841805 w 3028217"/>
                <a:gd name="connsiteY168" fmla="*/ 2246493 h 2962327"/>
                <a:gd name="connsiteX169" fmla="*/ 2821802 w 3028217"/>
                <a:gd name="connsiteY169" fmla="*/ 2266496 h 2962327"/>
                <a:gd name="connsiteX170" fmla="*/ 2808467 w 3028217"/>
                <a:gd name="connsiteY170" fmla="*/ 2240778 h 2962327"/>
                <a:gd name="connsiteX171" fmla="*/ 2785607 w 3028217"/>
                <a:gd name="connsiteY171" fmla="*/ 2172198 h 2962327"/>
                <a:gd name="connsiteX172" fmla="*/ 2805609 w 3028217"/>
                <a:gd name="connsiteY172" fmla="*/ 2234111 h 2962327"/>
                <a:gd name="connsiteX173" fmla="*/ 2821802 w 3028217"/>
                <a:gd name="connsiteY173" fmla="*/ 2273164 h 2962327"/>
                <a:gd name="connsiteX174" fmla="*/ 2708455 w 3028217"/>
                <a:gd name="connsiteY174" fmla="*/ 2451281 h 2962327"/>
                <a:gd name="connsiteX175" fmla="*/ 2551292 w 3028217"/>
                <a:gd name="connsiteY175" fmla="*/ 2622731 h 2962327"/>
                <a:gd name="connsiteX176" fmla="*/ 2476997 w 3028217"/>
                <a:gd name="connsiteY176" fmla="*/ 2687501 h 2962327"/>
                <a:gd name="connsiteX177" fmla="*/ 2463662 w 3028217"/>
                <a:gd name="connsiteY177" fmla="*/ 2655116 h 2962327"/>
                <a:gd name="connsiteX178" fmla="*/ 2425562 w 3028217"/>
                <a:gd name="connsiteY178" fmla="*/ 2533196 h 2962327"/>
                <a:gd name="connsiteX179" fmla="*/ 2439849 w 3028217"/>
                <a:gd name="connsiteY179" fmla="*/ 2375081 h 2962327"/>
                <a:gd name="connsiteX180" fmla="*/ 2449374 w 3028217"/>
                <a:gd name="connsiteY180" fmla="*/ 2301739 h 2962327"/>
                <a:gd name="connsiteX181" fmla="*/ 2430324 w 3028217"/>
                <a:gd name="connsiteY181" fmla="*/ 2210298 h 2962327"/>
                <a:gd name="connsiteX182" fmla="*/ 2396987 w 3028217"/>
                <a:gd name="connsiteY182" fmla="*/ 2144576 h 2962327"/>
                <a:gd name="connsiteX183" fmla="*/ 2370317 w 3028217"/>
                <a:gd name="connsiteY183" fmla="*/ 2012178 h 2962327"/>
                <a:gd name="connsiteX184" fmla="*/ 2374127 w 3028217"/>
                <a:gd name="connsiteY184" fmla="*/ 1992176 h 2962327"/>
                <a:gd name="connsiteX185" fmla="*/ 2319834 w 3028217"/>
                <a:gd name="connsiteY185" fmla="*/ 1944551 h 2962327"/>
                <a:gd name="connsiteX186" fmla="*/ 2282687 w 3028217"/>
                <a:gd name="connsiteY186" fmla="*/ 1931216 h 2962327"/>
                <a:gd name="connsiteX187" fmla="*/ 2200772 w 3028217"/>
                <a:gd name="connsiteY187" fmla="*/ 1905498 h 2962327"/>
                <a:gd name="connsiteX188" fmla="*/ 2157909 w 3028217"/>
                <a:gd name="connsiteY188" fmla="*/ 1926453 h 2962327"/>
                <a:gd name="connsiteX189" fmla="*/ 2106474 w 3028217"/>
                <a:gd name="connsiteY189" fmla="*/ 1931216 h 2962327"/>
                <a:gd name="connsiteX190" fmla="*/ 2040752 w 3028217"/>
                <a:gd name="connsiteY190" fmla="*/ 1937883 h 2962327"/>
                <a:gd name="connsiteX191" fmla="*/ 1974077 w 3028217"/>
                <a:gd name="connsiteY191" fmla="*/ 1924548 h 2962327"/>
                <a:gd name="connsiteX192" fmla="*/ 1919784 w 3028217"/>
                <a:gd name="connsiteY192" fmla="*/ 1877876 h 2962327"/>
                <a:gd name="connsiteX193" fmla="*/ 1896924 w 3028217"/>
                <a:gd name="connsiteY193" fmla="*/ 1849301 h 2962327"/>
                <a:gd name="connsiteX194" fmla="*/ 1839774 w 3028217"/>
                <a:gd name="connsiteY194" fmla="*/ 1762623 h 2962327"/>
                <a:gd name="connsiteX195" fmla="*/ 1822629 w 3028217"/>
                <a:gd name="connsiteY195" fmla="*/ 1676898 h 2962327"/>
                <a:gd name="connsiteX196" fmla="*/ 1829297 w 3028217"/>
                <a:gd name="connsiteY196" fmla="*/ 1537833 h 2962327"/>
                <a:gd name="connsiteX197" fmla="*/ 1828344 w 3028217"/>
                <a:gd name="connsiteY197" fmla="*/ 1514973 h 2962327"/>
                <a:gd name="connsiteX198" fmla="*/ 1909307 w 3028217"/>
                <a:gd name="connsiteY198" fmla="*/ 1373051 h 2962327"/>
                <a:gd name="connsiteX199" fmla="*/ 1929309 w 3028217"/>
                <a:gd name="connsiteY199" fmla="*/ 1361621 h 2962327"/>
                <a:gd name="connsiteX200" fmla="*/ 1977887 w 3028217"/>
                <a:gd name="connsiteY200" fmla="*/ 1293041 h 2962327"/>
                <a:gd name="connsiteX201" fmla="*/ 2019797 w 3028217"/>
                <a:gd name="connsiteY201" fmla="*/ 1227318 h 2962327"/>
                <a:gd name="connsiteX202" fmla="*/ 2051229 w 3028217"/>
                <a:gd name="connsiteY202" fmla="*/ 1178741 h 2962327"/>
                <a:gd name="connsiteX203" fmla="*/ 2083614 w 3028217"/>
                <a:gd name="connsiteY203" fmla="*/ 1172073 h 2962327"/>
                <a:gd name="connsiteX204" fmla="*/ 2161719 w 3028217"/>
                <a:gd name="connsiteY204" fmla="*/ 1162548 h 2962327"/>
                <a:gd name="connsiteX205" fmla="*/ 2266494 w 3028217"/>
                <a:gd name="connsiteY205" fmla="*/ 1136831 h 2962327"/>
                <a:gd name="connsiteX206" fmla="*/ 2331264 w 3028217"/>
                <a:gd name="connsiteY206" fmla="*/ 1133021 h 2962327"/>
                <a:gd name="connsiteX207" fmla="*/ 2387462 w 3028217"/>
                <a:gd name="connsiteY207" fmla="*/ 1197791 h 2962327"/>
                <a:gd name="connsiteX208" fmla="*/ 2400797 w 3028217"/>
                <a:gd name="connsiteY208" fmla="*/ 1229223 h 2962327"/>
                <a:gd name="connsiteX209" fmla="*/ 2517002 w 3028217"/>
                <a:gd name="connsiteY209" fmla="*/ 1283516 h 2962327"/>
                <a:gd name="connsiteX210" fmla="*/ 2556055 w 3028217"/>
                <a:gd name="connsiteY210" fmla="*/ 1266371 h 2962327"/>
                <a:gd name="connsiteX211" fmla="*/ 2617967 w 3028217"/>
                <a:gd name="connsiteY211" fmla="*/ 1241606 h 2962327"/>
                <a:gd name="connsiteX212" fmla="*/ 2701787 w 3028217"/>
                <a:gd name="connsiteY212" fmla="*/ 1271133 h 2962327"/>
                <a:gd name="connsiteX213" fmla="*/ 2823707 w 3028217"/>
                <a:gd name="connsiteY213" fmla="*/ 1270181 h 2962327"/>
                <a:gd name="connsiteX214" fmla="*/ 2842757 w 3028217"/>
                <a:gd name="connsiteY214" fmla="*/ 1253988 h 2962327"/>
                <a:gd name="connsiteX215" fmla="*/ 2857997 w 3028217"/>
                <a:gd name="connsiteY215" fmla="*/ 1191123 h 2962327"/>
                <a:gd name="connsiteX216" fmla="*/ 2824659 w 3028217"/>
                <a:gd name="connsiteY216" fmla="*/ 1163501 h 2962327"/>
                <a:gd name="connsiteX217" fmla="*/ 2781797 w 3028217"/>
                <a:gd name="connsiteY217" fmla="*/ 1153023 h 2962327"/>
                <a:gd name="connsiteX218" fmla="*/ 2778142 w 3028217"/>
                <a:gd name="connsiteY218" fmla="*/ 1149005 h 2962327"/>
                <a:gd name="connsiteX219" fmla="*/ 2758579 w 3028217"/>
                <a:gd name="connsiteY219" fmla="*/ 1157637 h 2962327"/>
                <a:gd name="connsiteX220" fmla="*/ 2684641 w 3028217"/>
                <a:gd name="connsiteY220" fmla="*/ 1122543 h 2962327"/>
                <a:gd name="connsiteX221" fmla="*/ 2664638 w 3028217"/>
                <a:gd name="connsiteY221" fmla="*/ 1083491 h 2962327"/>
                <a:gd name="connsiteX222" fmla="*/ 2646541 w 3028217"/>
                <a:gd name="connsiteY222" fmla="*/ 1054916 h 2962327"/>
                <a:gd name="connsiteX223" fmla="*/ 2610346 w 3028217"/>
                <a:gd name="connsiteY223" fmla="*/ 1080633 h 2962327"/>
                <a:gd name="connsiteX224" fmla="*/ 2609202 w 3028217"/>
                <a:gd name="connsiteY224" fmla="*/ 1082346 h 2962327"/>
                <a:gd name="connsiteX225" fmla="*/ 2613204 w 3028217"/>
                <a:gd name="connsiteY225" fmla="*/ 1086348 h 2962327"/>
                <a:gd name="connsiteX226" fmla="*/ 2632254 w 3028217"/>
                <a:gd name="connsiteY226" fmla="*/ 1108255 h 2962327"/>
                <a:gd name="connsiteX227" fmla="*/ 2609394 w 3028217"/>
                <a:gd name="connsiteY227" fmla="*/ 1145403 h 2962327"/>
                <a:gd name="connsiteX228" fmla="*/ 2584629 w 3028217"/>
                <a:gd name="connsiteY228" fmla="*/ 1132068 h 2962327"/>
                <a:gd name="connsiteX229" fmla="*/ 2566055 w 3028217"/>
                <a:gd name="connsiteY229" fmla="*/ 1095397 h 2962327"/>
                <a:gd name="connsiteX230" fmla="*/ 2558490 w 3028217"/>
                <a:gd name="connsiteY230" fmla="*/ 1083461 h 2962327"/>
                <a:gd name="connsiteX231" fmla="*/ 2545576 w 3028217"/>
                <a:gd name="connsiteY231" fmla="*/ 1071108 h 2962327"/>
                <a:gd name="connsiteX232" fmla="*/ 2536051 w 3028217"/>
                <a:gd name="connsiteY232" fmla="*/ 1061583 h 2962327"/>
                <a:gd name="connsiteX233" fmla="*/ 2429371 w 3028217"/>
                <a:gd name="connsiteY233" fmla="*/ 952046 h 2962327"/>
                <a:gd name="connsiteX234" fmla="*/ 2417941 w 3028217"/>
                <a:gd name="connsiteY234" fmla="*/ 944426 h 2962327"/>
                <a:gd name="connsiteX235" fmla="*/ 2407463 w 3028217"/>
                <a:gd name="connsiteY235" fmla="*/ 947283 h 2962327"/>
                <a:gd name="connsiteX236" fmla="*/ 2469376 w 3028217"/>
                <a:gd name="connsiteY236" fmla="*/ 1014911 h 2962327"/>
                <a:gd name="connsiteX237" fmla="*/ 2509381 w 3028217"/>
                <a:gd name="connsiteY237" fmla="*/ 1044438 h 2962327"/>
                <a:gd name="connsiteX238" fmla="*/ 2504618 w 3028217"/>
                <a:gd name="connsiteY238" fmla="*/ 1057773 h 2962327"/>
                <a:gd name="connsiteX239" fmla="*/ 2488426 w 3028217"/>
                <a:gd name="connsiteY239" fmla="*/ 1077776 h 2962327"/>
                <a:gd name="connsiteX240" fmla="*/ 2476996 w 3028217"/>
                <a:gd name="connsiteY240" fmla="*/ 1084443 h 2962327"/>
                <a:gd name="connsiteX241" fmla="*/ 2356028 w 3028217"/>
                <a:gd name="connsiteY241" fmla="*/ 985383 h 2962327"/>
                <a:gd name="connsiteX242" fmla="*/ 2317928 w 3028217"/>
                <a:gd name="connsiteY242" fmla="*/ 978716 h 2962327"/>
                <a:gd name="connsiteX243" fmla="*/ 2295068 w 3028217"/>
                <a:gd name="connsiteY243" fmla="*/ 993003 h 2962327"/>
                <a:gd name="connsiteX244" fmla="*/ 2196008 w 3028217"/>
                <a:gd name="connsiteY244" fmla="*/ 1057773 h 2962327"/>
                <a:gd name="connsiteX245" fmla="*/ 2181721 w 3028217"/>
                <a:gd name="connsiteY245" fmla="*/ 1087301 h 2962327"/>
                <a:gd name="connsiteX246" fmla="*/ 2105521 w 3028217"/>
                <a:gd name="connsiteY246" fmla="*/ 1157786 h 2962327"/>
                <a:gd name="connsiteX247" fmla="*/ 2053133 w 3028217"/>
                <a:gd name="connsiteY247" fmla="*/ 1155881 h 2962327"/>
                <a:gd name="connsiteX248" fmla="*/ 2036941 w 3028217"/>
                <a:gd name="connsiteY248" fmla="*/ 1136831 h 2962327"/>
                <a:gd name="connsiteX249" fmla="*/ 2008366 w 3028217"/>
                <a:gd name="connsiteY249" fmla="*/ 1131116 h 2962327"/>
                <a:gd name="connsiteX250" fmla="*/ 2001698 w 3028217"/>
                <a:gd name="connsiteY250" fmla="*/ 1074918 h 2962327"/>
                <a:gd name="connsiteX251" fmla="*/ 2008366 w 3028217"/>
                <a:gd name="connsiteY251" fmla="*/ 1001576 h 2962327"/>
                <a:gd name="connsiteX252" fmla="*/ 2035988 w 3028217"/>
                <a:gd name="connsiteY252" fmla="*/ 977763 h 2962327"/>
                <a:gd name="connsiteX253" fmla="*/ 2107426 w 3028217"/>
                <a:gd name="connsiteY253" fmla="*/ 983478 h 2962327"/>
                <a:gd name="connsiteX254" fmla="*/ 2148383 w 3028217"/>
                <a:gd name="connsiteY254" fmla="*/ 975858 h 2962327"/>
                <a:gd name="connsiteX255" fmla="*/ 2150288 w 3028217"/>
                <a:gd name="connsiteY255" fmla="*/ 913946 h 2962327"/>
                <a:gd name="connsiteX256" fmla="*/ 2112188 w 3028217"/>
                <a:gd name="connsiteY256" fmla="*/ 876798 h 2962327"/>
                <a:gd name="connsiteX257" fmla="*/ 2096948 w 3028217"/>
                <a:gd name="connsiteY257" fmla="*/ 862511 h 2962327"/>
                <a:gd name="connsiteX258" fmla="*/ 2118856 w 3028217"/>
                <a:gd name="connsiteY258" fmla="*/ 849176 h 2962327"/>
                <a:gd name="connsiteX259" fmla="*/ 2206486 w 3028217"/>
                <a:gd name="connsiteY259" fmla="*/ 810123 h 2962327"/>
                <a:gd name="connsiteX260" fmla="*/ 2308403 w 3028217"/>
                <a:gd name="connsiteY260" fmla="*/ 731066 h 2962327"/>
                <a:gd name="connsiteX261" fmla="*/ 2321738 w 3028217"/>
                <a:gd name="connsiteY261" fmla="*/ 708206 h 2962327"/>
                <a:gd name="connsiteX262" fmla="*/ 2311261 w 3028217"/>
                <a:gd name="connsiteY262" fmla="*/ 679631 h 2962327"/>
                <a:gd name="connsiteX263" fmla="*/ 2320786 w 3028217"/>
                <a:gd name="connsiteY263" fmla="*/ 643436 h 2962327"/>
                <a:gd name="connsiteX264" fmla="*/ 2338883 w 3028217"/>
                <a:gd name="connsiteY264" fmla="*/ 638673 h 2962327"/>
                <a:gd name="connsiteX265" fmla="*/ 2343646 w 3028217"/>
                <a:gd name="connsiteY265" fmla="*/ 675821 h 2962327"/>
                <a:gd name="connsiteX266" fmla="*/ 2348408 w 3028217"/>
                <a:gd name="connsiteY266" fmla="*/ 699633 h 2962327"/>
                <a:gd name="connsiteX267" fmla="*/ 2376031 w 3028217"/>
                <a:gd name="connsiteY267" fmla="*/ 706301 h 2962327"/>
                <a:gd name="connsiteX268" fmla="*/ 2385556 w 3028217"/>
                <a:gd name="connsiteY268" fmla="*/ 704396 h 2962327"/>
                <a:gd name="connsiteX269" fmla="*/ 2454136 w 3028217"/>
                <a:gd name="connsiteY269" fmla="*/ 698681 h 2962327"/>
                <a:gd name="connsiteX270" fmla="*/ 2476996 w 3028217"/>
                <a:gd name="connsiteY270" fmla="*/ 692013 h 2962327"/>
                <a:gd name="connsiteX271" fmla="*/ 2517953 w 3028217"/>
                <a:gd name="connsiteY271" fmla="*/ 648198 h 2962327"/>
                <a:gd name="connsiteX272" fmla="*/ 2563673 w 3028217"/>
                <a:gd name="connsiteY272" fmla="*/ 626291 h 2962327"/>
                <a:gd name="connsiteX273" fmla="*/ 2554148 w 3028217"/>
                <a:gd name="connsiteY273" fmla="*/ 585333 h 2962327"/>
                <a:gd name="connsiteX274" fmla="*/ 2572928 w 3028217"/>
                <a:gd name="connsiteY274" fmla="*/ 573708 h 2962327"/>
                <a:gd name="connsiteX275" fmla="*/ 2586098 w 3028217"/>
                <a:gd name="connsiteY275" fmla="*/ 571735 h 2962327"/>
                <a:gd name="connsiteX276" fmla="*/ 2586726 w 3028217"/>
                <a:gd name="connsiteY276" fmla="*/ 571671 h 2962327"/>
                <a:gd name="connsiteX277" fmla="*/ 2624633 w 3028217"/>
                <a:gd name="connsiteY277" fmla="*/ 568188 h 2962327"/>
                <a:gd name="connsiteX278" fmla="*/ 2630348 w 3028217"/>
                <a:gd name="connsiteY278" fmla="*/ 563426 h 2962327"/>
                <a:gd name="connsiteX279" fmla="*/ 2633206 w 3028217"/>
                <a:gd name="connsiteY279" fmla="*/ 563426 h 2962327"/>
                <a:gd name="connsiteX280" fmla="*/ 2626538 w 3028217"/>
                <a:gd name="connsiteY280" fmla="*/ 563426 h 2962327"/>
                <a:gd name="connsiteX281" fmla="*/ 2593082 w 3028217"/>
                <a:gd name="connsiteY281" fmla="*/ 570689 h 2962327"/>
                <a:gd name="connsiteX282" fmla="*/ 2586098 w 3028217"/>
                <a:gd name="connsiteY282" fmla="*/ 571735 h 2962327"/>
                <a:gd name="connsiteX283" fmla="*/ 2574151 w 3028217"/>
                <a:gd name="connsiteY283" fmla="*/ 572951 h 2962327"/>
                <a:gd name="connsiteX284" fmla="*/ 2572928 w 3028217"/>
                <a:gd name="connsiteY284" fmla="*/ 573708 h 2962327"/>
                <a:gd name="connsiteX285" fmla="*/ 2558911 w 3028217"/>
                <a:gd name="connsiteY285" fmla="*/ 575808 h 2962327"/>
                <a:gd name="connsiteX286" fmla="*/ 2506523 w 3028217"/>
                <a:gd name="connsiteY286" fmla="*/ 541518 h 2962327"/>
                <a:gd name="connsiteX287" fmla="*/ 2512238 w 3028217"/>
                <a:gd name="connsiteY287" fmla="*/ 480558 h 2962327"/>
                <a:gd name="connsiteX288" fmla="*/ 2533193 w 3028217"/>
                <a:gd name="connsiteY288" fmla="*/ 458651 h 2962327"/>
                <a:gd name="connsiteX289" fmla="*/ 2534146 w 3028217"/>
                <a:gd name="connsiteY289" fmla="*/ 440553 h 2962327"/>
                <a:gd name="connsiteX290" fmla="*/ 2513191 w 3028217"/>
                <a:gd name="connsiteY290" fmla="*/ 445316 h 2962327"/>
                <a:gd name="connsiteX291" fmla="*/ 2464613 w 3028217"/>
                <a:gd name="connsiteY291" fmla="*/ 509133 h 2962327"/>
                <a:gd name="connsiteX292" fmla="*/ 2467471 w 3028217"/>
                <a:gd name="connsiteY292" fmla="*/ 551996 h 2962327"/>
                <a:gd name="connsiteX293" fmla="*/ 2468423 w 3028217"/>
                <a:gd name="connsiteY293" fmla="*/ 597716 h 2962327"/>
                <a:gd name="connsiteX294" fmla="*/ 2453183 w 3028217"/>
                <a:gd name="connsiteY294" fmla="*/ 638673 h 2962327"/>
                <a:gd name="connsiteX295" fmla="*/ 2423656 w 3028217"/>
                <a:gd name="connsiteY295" fmla="*/ 676773 h 2962327"/>
                <a:gd name="connsiteX296" fmla="*/ 2389366 w 3028217"/>
                <a:gd name="connsiteY296" fmla="*/ 683441 h 2962327"/>
                <a:gd name="connsiteX297" fmla="*/ 2383651 w 3028217"/>
                <a:gd name="connsiteY297" fmla="*/ 659628 h 2962327"/>
                <a:gd name="connsiteX298" fmla="*/ 2367458 w 3028217"/>
                <a:gd name="connsiteY298" fmla="*/ 627243 h 2962327"/>
                <a:gd name="connsiteX299" fmla="*/ 2308403 w 3028217"/>
                <a:gd name="connsiteY299" fmla="*/ 612003 h 2962327"/>
                <a:gd name="connsiteX300" fmla="*/ 2270303 w 3028217"/>
                <a:gd name="connsiteY300" fmla="*/ 571046 h 2962327"/>
                <a:gd name="connsiteX301" fmla="*/ 2260778 w 3028217"/>
                <a:gd name="connsiteY301" fmla="*/ 543423 h 2962327"/>
                <a:gd name="connsiteX302" fmla="*/ 2259826 w 3028217"/>
                <a:gd name="connsiteY302" fmla="*/ 522468 h 2962327"/>
                <a:gd name="connsiteX303" fmla="*/ 2390318 w 3028217"/>
                <a:gd name="connsiteY303" fmla="*/ 385308 h 2962327"/>
                <a:gd name="connsiteX304" fmla="*/ 2416988 w 3028217"/>
                <a:gd name="connsiteY304" fmla="*/ 357686 h 2962327"/>
                <a:gd name="connsiteX305" fmla="*/ 2417941 w 3028217"/>
                <a:gd name="connsiteY305" fmla="*/ 351971 h 2962327"/>
                <a:gd name="connsiteX306" fmla="*/ 2424608 w 3028217"/>
                <a:gd name="connsiteY306" fmla="*/ 353876 h 2962327"/>
                <a:gd name="connsiteX307" fmla="*/ 2452245 w 3028217"/>
                <a:gd name="connsiteY307" fmla="*/ 336582 h 2962327"/>
                <a:gd name="connsiteX308" fmla="*/ 2471113 w 3028217"/>
                <a:gd name="connsiteY308" fmla="*/ 336025 h 2962327"/>
                <a:gd name="connsiteX309" fmla="*/ 761544 w 3028217"/>
                <a:gd name="connsiteY309" fmla="*/ 194808 h 2962327"/>
                <a:gd name="connsiteX310" fmla="*/ 773926 w 3028217"/>
                <a:gd name="connsiteY310" fmla="*/ 216716 h 2962327"/>
                <a:gd name="connsiteX311" fmla="*/ 773926 w 3028217"/>
                <a:gd name="connsiteY311" fmla="*/ 278628 h 2962327"/>
                <a:gd name="connsiteX312" fmla="*/ 687249 w 3028217"/>
                <a:gd name="connsiteY312" fmla="*/ 293868 h 2962327"/>
                <a:gd name="connsiteX313" fmla="*/ 671056 w 3028217"/>
                <a:gd name="connsiteY313" fmla="*/ 292916 h 2962327"/>
                <a:gd name="connsiteX314" fmla="*/ 640576 w 3028217"/>
                <a:gd name="connsiteY314" fmla="*/ 298631 h 2962327"/>
                <a:gd name="connsiteX315" fmla="*/ 603429 w 3028217"/>
                <a:gd name="connsiteY315" fmla="*/ 291011 h 2962327"/>
                <a:gd name="connsiteX316" fmla="*/ 715824 w 3028217"/>
                <a:gd name="connsiteY316" fmla="*/ 211953 h 2962327"/>
                <a:gd name="connsiteX317" fmla="*/ 727254 w 3028217"/>
                <a:gd name="connsiteY317" fmla="*/ 215763 h 2962327"/>
                <a:gd name="connsiteX318" fmla="*/ 761544 w 3028217"/>
                <a:gd name="connsiteY318" fmla="*/ 194808 h 2962327"/>
                <a:gd name="connsiteX319" fmla="*/ 873343 w 3028217"/>
                <a:gd name="connsiteY319" fmla="*/ 184331 h 2962327"/>
                <a:gd name="connsiteX320" fmla="*/ 891083 w 3028217"/>
                <a:gd name="connsiteY320" fmla="*/ 191951 h 2962327"/>
                <a:gd name="connsiteX321" fmla="*/ 888226 w 3028217"/>
                <a:gd name="connsiteY321" fmla="*/ 217668 h 2962327"/>
                <a:gd name="connsiteX322" fmla="*/ 879241 w 3028217"/>
                <a:gd name="connsiteY322" fmla="*/ 234820 h 2962327"/>
                <a:gd name="connsiteX323" fmla="*/ 895370 w 3028217"/>
                <a:gd name="connsiteY323" fmla="*/ 235036 h 2962327"/>
                <a:gd name="connsiteX324" fmla="*/ 899656 w 3028217"/>
                <a:gd name="connsiteY324" fmla="*/ 266246 h 2962327"/>
                <a:gd name="connsiteX325" fmla="*/ 892988 w 3028217"/>
                <a:gd name="connsiteY325" fmla="*/ 303393 h 2962327"/>
                <a:gd name="connsiteX326" fmla="*/ 905371 w 3028217"/>
                <a:gd name="connsiteY326" fmla="*/ 303393 h 2962327"/>
                <a:gd name="connsiteX327" fmla="*/ 915848 w 3028217"/>
                <a:gd name="connsiteY327" fmla="*/ 337683 h 2962327"/>
                <a:gd name="connsiteX328" fmla="*/ 946328 w 3028217"/>
                <a:gd name="connsiteY328" fmla="*/ 324348 h 2962327"/>
                <a:gd name="connsiteX329" fmla="*/ 973409 w 3028217"/>
                <a:gd name="connsiteY329" fmla="*/ 303804 h 2962327"/>
                <a:gd name="connsiteX330" fmla="*/ 975260 w 3028217"/>
                <a:gd name="connsiteY330" fmla="*/ 292796 h 2962327"/>
                <a:gd name="connsiteX331" fmla="*/ 965378 w 3028217"/>
                <a:gd name="connsiteY331" fmla="*/ 281485 h 2962327"/>
                <a:gd name="connsiteX332" fmla="*/ 962521 w 3028217"/>
                <a:gd name="connsiteY332" fmla="*/ 233860 h 2962327"/>
                <a:gd name="connsiteX333" fmla="*/ 1013956 w 3028217"/>
                <a:gd name="connsiteY333" fmla="*/ 203380 h 2962327"/>
                <a:gd name="connsiteX334" fmla="*/ 1028243 w 3028217"/>
                <a:gd name="connsiteY334" fmla="*/ 200165 h 2962327"/>
                <a:gd name="connsiteX335" fmla="*/ 1042531 w 3028217"/>
                <a:gd name="connsiteY335" fmla="*/ 206238 h 2962327"/>
                <a:gd name="connsiteX336" fmla="*/ 1016813 w 3028217"/>
                <a:gd name="connsiteY336" fmla="*/ 234813 h 2962327"/>
                <a:gd name="connsiteX337" fmla="*/ 1075868 w 3028217"/>
                <a:gd name="connsiteY337" fmla="*/ 204333 h 2962327"/>
                <a:gd name="connsiteX338" fmla="*/ 1095871 w 3028217"/>
                <a:gd name="connsiteY338" fmla="*/ 204333 h 2962327"/>
                <a:gd name="connsiteX339" fmla="*/ 1099681 w 3028217"/>
                <a:gd name="connsiteY339" fmla="*/ 232908 h 2962327"/>
                <a:gd name="connsiteX340" fmla="*/ 1133971 w 3028217"/>
                <a:gd name="connsiteY340" fmla="*/ 231003 h 2962327"/>
                <a:gd name="connsiteX341" fmla="*/ 1151116 w 3028217"/>
                <a:gd name="connsiteY341" fmla="*/ 238623 h 2962327"/>
                <a:gd name="connsiteX342" fmla="*/ 1205408 w 3028217"/>
                <a:gd name="connsiteY342" fmla="*/ 287200 h 2962327"/>
                <a:gd name="connsiteX343" fmla="*/ 1198741 w 3028217"/>
                <a:gd name="connsiteY343" fmla="*/ 334825 h 2962327"/>
                <a:gd name="connsiteX344" fmla="*/ 1248271 w 3028217"/>
                <a:gd name="connsiteY344" fmla="*/ 377688 h 2962327"/>
                <a:gd name="connsiteX345" fmla="*/ 1246366 w 3028217"/>
                <a:gd name="connsiteY345" fmla="*/ 402453 h 2962327"/>
                <a:gd name="connsiteX346" fmla="*/ 1187311 w 3028217"/>
                <a:gd name="connsiteY346" fmla="*/ 402453 h 2962327"/>
                <a:gd name="connsiteX347" fmla="*/ 1171118 w 3028217"/>
                <a:gd name="connsiteY347" fmla="*/ 396738 h 2962327"/>
                <a:gd name="connsiteX348" fmla="*/ 1171118 w 3028217"/>
                <a:gd name="connsiteY348" fmla="*/ 431028 h 2962327"/>
                <a:gd name="connsiteX349" fmla="*/ 1151116 w 3028217"/>
                <a:gd name="connsiteY349" fmla="*/ 479605 h 2962327"/>
                <a:gd name="connsiteX350" fmla="*/ 1136828 w 3028217"/>
                <a:gd name="connsiteY350" fmla="*/ 476748 h 2962327"/>
                <a:gd name="connsiteX351" fmla="*/ 1136828 w 3028217"/>
                <a:gd name="connsiteY351" fmla="*/ 487225 h 2962327"/>
                <a:gd name="connsiteX352" fmla="*/ 1118731 w 3028217"/>
                <a:gd name="connsiteY352" fmla="*/ 497703 h 2962327"/>
                <a:gd name="connsiteX353" fmla="*/ 1066343 w 3028217"/>
                <a:gd name="connsiteY353" fmla="*/ 455793 h 2962327"/>
                <a:gd name="connsiteX354" fmla="*/ 1016813 w 3028217"/>
                <a:gd name="connsiteY354" fmla="*/ 433885 h 2962327"/>
                <a:gd name="connsiteX355" fmla="*/ 996811 w 3028217"/>
                <a:gd name="connsiteY355" fmla="*/ 428170 h 2962327"/>
                <a:gd name="connsiteX356" fmla="*/ 1013003 w 3028217"/>
                <a:gd name="connsiteY356" fmla="*/ 411978 h 2962327"/>
                <a:gd name="connsiteX357" fmla="*/ 1109206 w 3028217"/>
                <a:gd name="connsiteY357" fmla="*/ 369115 h 2962327"/>
                <a:gd name="connsiteX358" fmla="*/ 1089203 w 3028217"/>
                <a:gd name="connsiteY358" fmla="*/ 307203 h 2962327"/>
                <a:gd name="connsiteX359" fmla="*/ 1077773 w 3028217"/>
                <a:gd name="connsiteY359" fmla="*/ 291010 h 2962327"/>
                <a:gd name="connsiteX360" fmla="*/ 1016813 w 3028217"/>
                <a:gd name="connsiteY360" fmla="*/ 292915 h 2962327"/>
                <a:gd name="connsiteX361" fmla="*/ 1007169 w 3028217"/>
                <a:gd name="connsiteY361" fmla="*/ 296011 h 2962327"/>
                <a:gd name="connsiteX362" fmla="*/ 1007866 w 3028217"/>
                <a:gd name="connsiteY362" fmla="*/ 302667 h 2962327"/>
                <a:gd name="connsiteX363" fmla="*/ 1009193 w 3028217"/>
                <a:gd name="connsiteY363" fmla="*/ 303393 h 2962327"/>
                <a:gd name="connsiteX364" fmla="*/ 962521 w 3028217"/>
                <a:gd name="connsiteY364" fmla="*/ 370068 h 2962327"/>
                <a:gd name="connsiteX365" fmla="*/ 905371 w 3028217"/>
                <a:gd name="connsiteY365" fmla="*/ 371973 h 2962327"/>
                <a:gd name="connsiteX366" fmla="*/ 868223 w 3028217"/>
                <a:gd name="connsiteY366" fmla="*/ 410073 h 2962327"/>
                <a:gd name="connsiteX367" fmla="*/ 836791 w 3028217"/>
                <a:gd name="connsiteY367" fmla="*/ 426266 h 2962327"/>
                <a:gd name="connsiteX368" fmla="*/ 816788 w 3028217"/>
                <a:gd name="connsiteY368" fmla="*/ 424361 h 2962327"/>
                <a:gd name="connsiteX369" fmla="*/ 677723 w 3028217"/>
                <a:gd name="connsiteY369" fmla="*/ 507228 h 2962327"/>
                <a:gd name="connsiteX370" fmla="*/ 668198 w 3028217"/>
                <a:gd name="connsiteY370" fmla="*/ 553901 h 2962327"/>
                <a:gd name="connsiteX371" fmla="*/ 662483 w 3028217"/>
                <a:gd name="connsiteY371" fmla="*/ 586286 h 2962327"/>
                <a:gd name="connsiteX372" fmla="*/ 716776 w 3028217"/>
                <a:gd name="connsiteY372" fmla="*/ 612956 h 2962327"/>
                <a:gd name="connsiteX373" fmla="*/ 771068 w 3028217"/>
                <a:gd name="connsiteY373" fmla="*/ 645341 h 2962327"/>
                <a:gd name="connsiteX374" fmla="*/ 782498 w 3028217"/>
                <a:gd name="connsiteY374" fmla="*/ 667248 h 2962327"/>
                <a:gd name="connsiteX375" fmla="*/ 772973 w 3028217"/>
                <a:gd name="connsiteY375" fmla="*/ 726303 h 2962327"/>
                <a:gd name="connsiteX376" fmla="*/ 805358 w 3028217"/>
                <a:gd name="connsiteY376" fmla="*/ 736781 h 2962327"/>
                <a:gd name="connsiteX377" fmla="*/ 828218 w 3028217"/>
                <a:gd name="connsiteY377" fmla="*/ 689156 h 2962327"/>
                <a:gd name="connsiteX378" fmla="*/ 858698 w 3028217"/>
                <a:gd name="connsiteY378" fmla="*/ 652961 h 2962327"/>
                <a:gd name="connsiteX379" fmla="*/ 901561 w 3028217"/>
                <a:gd name="connsiteY379" fmla="*/ 573903 h 2962327"/>
                <a:gd name="connsiteX380" fmla="*/ 904418 w 3028217"/>
                <a:gd name="connsiteY380" fmla="*/ 561521 h 2962327"/>
                <a:gd name="connsiteX381" fmla="*/ 953948 w 3028217"/>
                <a:gd name="connsiteY381" fmla="*/ 491988 h 2962327"/>
                <a:gd name="connsiteX382" fmla="*/ 968236 w 3028217"/>
                <a:gd name="connsiteY382" fmla="*/ 478653 h 2962327"/>
                <a:gd name="connsiteX383" fmla="*/ 1049198 w 3028217"/>
                <a:gd name="connsiteY383" fmla="*/ 512943 h 2962327"/>
                <a:gd name="connsiteX384" fmla="*/ 1063486 w 3028217"/>
                <a:gd name="connsiteY384" fmla="*/ 539613 h 2962327"/>
                <a:gd name="connsiteX385" fmla="*/ 1067296 w 3028217"/>
                <a:gd name="connsiteY385" fmla="*/ 583428 h 2962327"/>
                <a:gd name="connsiteX386" fmla="*/ 1112063 w 3028217"/>
                <a:gd name="connsiteY386" fmla="*/ 568188 h 2962327"/>
                <a:gd name="connsiteX387" fmla="*/ 1146353 w 3028217"/>
                <a:gd name="connsiteY387" fmla="*/ 580571 h 2962327"/>
                <a:gd name="connsiteX388" fmla="*/ 1151116 w 3028217"/>
                <a:gd name="connsiteY388" fmla="*/ 616766 h 2962327"/>
                <a:gd name="connsiteX389" fmla="*/ 1193026 w 3028217"/>
                <a:gd name="connsiteY389" fmla="*/ 684393 h 2962327"/>
                <a:gd name="connsiteX390" fmla="*/ 1182905 w 3028217"/>
                <a:gd name="connsiteY390" fmla="*/ 697847 h 2962327"/>
                <a:gd name="connsiteX391" fmla="*/ 1179024 w 3028217"/>
                <a:gd name="connsiteY391" fmla="*/ 699159 h 2962327"/>
                <a:gd name="connsiteX392" fmla="*/ 1177845 w 3028217"/>
                <a:gd name="connsiteY392" fmla="*/ 699023 h 2962327"/>
                <a:gd name="connsiteX393" fmla="*/ 1166356 w 3028217"/>
                <a:gd name="connsiteY393" fmla="*/ 703443 h 2962327"/>
                <a:gd name="connsiteX394" fmla="*/ 1179024 w 3028217"/>
                <a:gd name="connsiteY394" fmla="*/ 699159 h 2962327"/>
                <a:gd name="connsiteX395" fmla="*/ 1188263 w 3028217"/>
                <a:gd name="connsiteY395" fmla="*/ 700229 h 2962327"/>
                <a:gd name="connsiteX396" fmla="*/ 1207313 w 3028217"/>
                <a:gd name="connsiteY396" fmla="*/ 712016 h 2962327"/>
                <a:gd name="connsiteX397" fmla="*/ 1205051 w 3028217"/>
                <a:gd name="connsiteY397" fmla="*/ 754402 h 2962327"/>
                <a:gd name="connsiteX398" fmla="*/ 1180854 w 3028217"/>
                <a:gd name="connsiteY398" fmla="*/ 787924 h 2962327"/>
                <a:gd name="connsiteX399" fmla="*/ 1187073 w 3028217"/>
                <a:gd name="connsiteY399" fmla="*/ 807504 h 2962327"/>
                <a:gd name="connsiteX400" fmla="*/ 1206361 w 3028217"/>
                <a:gd name="connsiteY400" fmla="*/ 814886 h 2962327"/>
                <a:gd name="connsiteX401" fmla="*/ 1213981 w 3028217"/>
                <a:gd name="connsiteY401" fmla="*/ 828221 h 2962327"/>
                <a:gd name="connsiteX402" fmla="*/ 1172071 w 3028217"/>
                <a:gd name="connsiteY402" fmla="*/ 862511 h 2962327"/>
                <a:gd name="connsiteX403" fmla="*/ 1115874 w 3028217"/>
                <a:gd name="connsiteY403" fmla="*/ 854891 h 2962327"/>
                <a:gd name="connsiteX404" fmla="*/ 1148259 w 3028217"/>
                <a:gd name="connsiteY404" fmla="*/ 807266 h 2962327"/>
                <a:gd name="connsiteX405" fmla="*/ 1173024 w 3028217"/>
                <a:gd name="connsiteY405" fmla="*/ 780596 h 2962327"/>
                <a:gd name="connsiteX406" fmla="*/ 1173125 w 3028217"/>
                <a:gd name="connsiteY406" fmla="*/ 780684 h 2962327"/>
                <a:gd name="connsiteX407" fmla="*/ 1174333 w 3028217"/>
                <a:gd name="connsiteY407" fmla="*/ 770475 h 2962327"/>
                <a:gd name="connsiteX408" fmla="*/ 1163498 w 3028217"/>
                <a:gd name="connsiteY408" fmla="*/ 767261 h 2962327"/>
                <a:gd name="connsiteX409" fmla="*/ 1124446 w 3028217"/>
                <a:gd name="connsiteY409" fmla="*/ 787263 h 2962327"/>
                <a:gd name="connsiteX410" fmla="*/ 1043483 w 3028217"/>
                <a:gd name="connsiteY410" fmla="*/ 789168 h 2962327"/>
                <a:gd name="connsiteX411" fmla="*/ 993953 w 3028217"/>
                <a:gd name="connsiteY411" fmla="*/ 794883 h 2962327"/>
                <a:gd name="connsiteX412" fmla="*/ 959663 w 3028217"/>
                <a:gd name="connsiteY412" fmla="*/ 814886 h 2962327"/>
                <a:gd name="connsiteX413" fmla="*/ 929183 w 3028217"/>
                <a:gd name="connsiteY413" fmla="*/ 839651 h 2962327"/>
                <a:gd name="connsiteX414" fmla="*/ 925100 w 3028217"/>
                <a:gd name="connsiteY414" fmla="*/ 843462 h 2962327"/>
                <a:gd name="connsiteX415" fmla="*/ 915848 w 3028217"/>
                <a:gd name="connsiteY415" fmla="*/ 851081 h 2962327"/>
                <a:gd name="connsiteX416" fmla="*/ 912991 w 3028217"/>
                <a:gd name="connsiteY416" fmla="*/ 851081 h 2962327"/>
                <a:gd name="connsiteX417" fmla="*/ 914896 w 3028217"/>
                <a:gd name="connsiteY417" fmla="*/ 852986 h 2962327"/>
                <a:gd name="connsiteX418" fmla="*/ 925100 w 3028217"/>
                <a:gd name="connsiteY418" fmla="*/ 843462 h 2962327"/>
                <a:gd name="connsiteX419" fmla="*/ 932041 w 3028217"/>
                <a:gd name="connsiteY419" fmla="*/ 837746 h 2962327"/>
                <a:gd name="connsiteX420" fmla="*/ 972998 w 3028217"/>
                <a:gd name="connsiteY420" fmla="*/ 820601 h 2962327"/>
                <a:gd name="connsiteX421" fmla="*/ 992048 w 3028217"/>
                <a:gd name="connsiteY421" fmla="*/ 814886 h 2962327"/>
                <a:gd name="connsiteX422" fmla="*/ 1023481 w 3028217"/>
                <a:gd name="connsiteY422" fmla="*/ 819648 h 2962327"/>
                <a:gd name="connsiteX423" fmla="*/ 1005383 w 3028217"/>
                <a:gd name="connsiteY423" fmla="*/ 842508 h 2962327"/>
                <a:gd name="connsiteX424" fmla="*/ 1006336 w 3028217"/>
                <a:gd name="connsiteY424" fmla="*/ 854891 h 2962327"/>
                <a:gd name="connsiteX425" fmla="*/ 1005383 w 3028217"/>
                <a:gd name="connsiteY425" fmla="*/ 889181 h 2962327"/>
                <a:gd name="connsiteX426" fmla="*/ 984428 w 3028217"/>
                <a:gd name="connsiteY426" fmla="*/ 910136 h 2962327"/>
                <a:gd name="connsiteX427" fmla="*/ 952043 w 3028217"/>
                <a:gd name="connsiteY427" fmla="*/ 916803 h 2962327"/>
                <a:gd name="connsiteX428" fmla="*/ 899656 w 3028217"/>
                <a:gd name="connsiteY428" fmla="*/ 938711 h 2962327"/>
                <a:gd name="connsiteX429" fmla="*/ 855841 w 3028217"/>
                <a:gd name="connsiteY429" fmla="*/ 985383 h 2962327"/>
                <a:gd name="connsiteX430" fmla="*/ 831076 w 3028217"/>
                <a:gd name="connsiteY430" fmla="*/ 1003481 h 2962327"/>
                <a:gd name="connsiteX431" fmla="*/ 738683 w 3028217"/>
                <a:gd name="connsiteY431" fmla="*/ 1081586 h 2962327"/>
                <a:gd name="connsiteX432" fmla="*/ 711061 w 3028217"/>
                <a:gd name="connsiteY432" fmla="*/ 1115876 h 2962327"/>
                <a:gd name="connsiteX433" fmla="*/ 666293 w 3028217"/>
                <a:gd name="connsiteY433" fmla="*/ 1175883 h 2962327"/>
                <a:gd name="connsiteX434" fmla="*/ 585331 w 3028217"/>
                <a:gd name="connsiteY434" fmla="*/ 1230176 h 2962327"/>
                <a:gd name="connsiteX435" fmla="*/ 559613 w 3028217"/>
                <a:gd name="connsiteY435" fmla="*/ 1297803 h 2962327"/>
                <a:gd name="connsiteX436" fmla="*/ 557708 w 3028217"/>
                <a:gd name="connsiteY436" fmla="*/ 1386386 h 2962327"/>
                <a:gd name="connsiteX437" fmla="*/ 542468 w 3028217"/>
                <a:gd name="connsiteY437" fmla="*/ 1407341 h 2962327"/>
                <a:gd name="connsiteX438" fmla="*/ 528181 w 3028217"/>
                <a:gd name="connsiteY438" fmla="*/ 1387338 h 2962327"/>
                <a:gd name="connsiteX439" fmla="*/ 519608 w 3028217"/>
                <a:gd name="connsiteY439" fmla="*/ 1320663 h 2962327"/>
                <a:gd name="connsiteX440" fmla="*/ 488176 w 3028217"/>
                <a:gd name="connsiteY440" fmla="*/ 1283516 h 2962327"/>
                <a:gd name="connsiteX441" fmla="*/ 429121 w 3028217"/>
                <a:gd name="connsiteY441" fmla="*/ 1267323 h 2962327"/>
                <a:gd name="connsiteX442" fmla="*/ 409118 w 3028217"/>
                <a:gd name="connsiteY442" fmla="*/ 1268276 h 2962327"/>
                <a:gd name="connsiteX443" fmla="*/ 336728 w 3028217"/>
                <a:gd name="connsiteY443" fmla="*/ 1284468 h 2962327"/>
                <a:gd name="connsiteX444" fmla="*/ 215761 w 3028217"/>
                <a:gd name="connsiteY444" fmla="*/ 1373051 h 2962327"/>
                <a:gd name="connsiteX445" fmla="*/ 189091 w 3028217"/>
                <a:gd name="connsiteY445" fmla="*/ 1441631 h 2962327"/>
                <a:gd name="connsiteX446" fmla="*/ 196711 w 3028217"/>
                <a:gd name="connsiteY446" fmla="*/ 1544501 h 2962327"/>
                <a:gd name="connsiteX447" fmla="*/ 244336 w 3028217"/>
                <a:gd name="connsiteY447" fmla="*/ 1573076 h 2962327"/>
                <a:gd name="connsiteX448" fmla="*/ 320536 w 3028217"/>
                <a:gd name="connsiteY448" fmla="*/ 1514973 h 2962327"/>
                <a:gd name="connsiteX449" fmla="*/ 387211 w 3028217"/>
                <a:gd name="connsiteY449" fmla="*/ 1494971 h 2962327"/>
                <a:gd name="connsiteX450" fmla="*/ 389116 w 3028217"/>
                <a:gd name="connsiteY450" fmla="*/ 1515926 h 2962327"/>
                <a:gd name="connsiteX451" fmla="*/ 340538 w 3028217"/>
                <a:gd name="connsiteY451" fmla="*/ 1624511 h 2962327"/>
                <a:gd name="connsiteX452" fmla="*/ 354826 w 3028217"/>
                <a:gd name="connsiteY452" fmla="*/ 1644513 h 2962327"/>
                <a:gd name="connsiteX453" fmla="*/ 410071 w 3028217"/>
                <a:gd name="connsiteY453" fmla="*/ 1645466 h 2962327"/>
                <a:gd name="connsiteX454" fmla="*/ 439598 w 3028217"/>
                <a:gd name="connsiteY454" fmla="*/ 1687376 h 2962327"/>
                <a:gd name="connsiteX455" fmla="*/ 426263 w 3028217"/>
                <a:gd name="connsiteY455" fmla="*/ 1743573 h 2962327"/>
                <a:gd name="connsiteX456" fmla="*/ 450076 w 3028217"/>
                <a:gd name="connsiteY456" fmla="*/ 1813106 h 2962327"/>
                <a:gd name="connsiteX457" fmla="*/ 499606 w 3028217"/>
                <a:gd name="connsiteY457" fmla="*/ 1812153 h 2962327"/>
                <a:gd name="connsiteX458" fmla="*/ 536753 w 3028217"/>
                <a:gd name="connsiteY458" fmla="*/ 1818821 h 2962327"/>
                <a:gd name="connsiteX459" fmla="*/ 577711 w 3028217"/>
                <a:gd name="connsiteY459" fmla="*/ 1813106 h 2962327"/>
                <a:gd name="connsiteX460" fmla="*/ 661531 w 3028217"/>
                <a:gd name="connsiteY460" fmla="*/ 1754051 h 2962327"/>
                <a:gd name="connsiteX461" fmla="*/ 672008 w 3028217"/>
                <a:gd name="connsiteY461" fmla="*/ 1763576 h 2962327"/>
                <a:gd name="connsiteX462" fmla="*/ 695821 w 3028217"/>
                <a:gd name="connsiteY462" fmla="*/ 1768338 h 2962327"/>
                <a:gd name="connsiteX463" fmla="*/ 741541 w 3028217"/>
                <a:gd name="connsiteY463" fmla="*/ 1772148 h 2962327"/>
                <a:gd name="connsiteX464" fmla="*/ 832028 w 3028217"/>
                <a:gd name="connsiteY464" fmla="*/ 1788341 h 2962327"/>
                <a:gd name="connsiteX465" fmla="*/ 865366 w 3028217"/>
                <a:gd name="connsiteY465" fmla="*/ 1796913 h 2962327"/>
                <a:gd name="connsiteX466" fmla="*/ 910133 w 3028217"/>
                <a:gd name="connsiteY466" fmla="*/ 1838823 h 2962327"/>
                <a:gd name="connsiteX467" fmla="*/ 1047293 w 3028217"/>
                <a:gd name="connsiteY467" fmla="*/ 1918833 h 2962327"/>
                <a:gd name="connsiteX468" fmla="*/ 1116826 w 3028217"/>
                <a:gd name="connsiteY468" fmla="*/ 2036943 h 2962327"/>
                <a:gd name="connsiteX469" fmla="*/ 1106348 w 3028217"/>
                <a:gd name="connsiteY469" fmla="*/ 2056946 h 2962327"/>
                <a:gd name="connsiteX470" fmla="*/ 1104443 w 3028217"/>
                <a:gd name="connsiteY470" fmla="*/ 2099808 h 2962327"/>
                <a:gd name="connsiteX471" fmla="*/ 1124446 w 3028217"/>
                <a:gd name="connsiteY471" fmla="*/ 2102666 h 2962327"/>
                <a:gd name="connsiteX472" fmla="*/ 1193026 w 3028217"/>
                <a:gd name="connsiteY472" fmla="*/ 2077901 h 2962327"/>
                <a:gd name="connsiteX473" fmla="*/ 1280656 w 3028217"/>
                <a:gd name="connsiteY473" fmla="*/ 2123621 h 2962327"/>
                <a:gd name="connsiteX474" fmla="*/ 1387336 w 3028217"/>
                <a:gd name="connsiteY474" fmla="*/ 2172198 h 2962327"/>
                <a:gd name="connsiteX475" fmla="*/ 1434008 w 3028217"/>
                <a:gd name="connsiteY475" fmla="*/ 2199821 h 2962327"/>
                <a:gd name="connsiteX476" fmla="*/ 1430198 w 3028217"/>
                <a:gd name="connsiteY476" fmla="*/ 2282688 h 2962327"/>
                <a:gd name="connsiteX477" fmla="*/ 1370191 w 3028217"/>
                <a:gd name="connsiteY477" fmla="*/ 2373176 h 2962327"/>
                <a:gd name="connsiteX478" fmla="*/ 1358761 w 3028217"/>
                <a:gd name="connsiteY478" fmla="*/ 2423658 h 2962327"/>
                <a:gd name="connsiteX479" fmla="*/ 1327328 w 3028217"/>
                <a:gd name="connsiteY479" fmla="*/ 2600823 h 2962327"/>
                <a:gd name="connsiteX480" fmla="*/ 1293991 w 3028217"/>
                <a:gd name="connsiteY480" fmla="*/ 2626541 h 2962327"/>
                <a:gd name="connsiteX481" fmla="*/ 1218743 w 3028217"/>
                <a:gd name="connsiteY481" fmla="*/ 2661783 h 2962327"/>
                <a:gd name="connsiteX482" fmla="*/ 1193026 w 3028217"/>
                <a:gd name="connsiteY482" fmla="*/ 2710361 h 2962327"/>
                <a:gd name="connsiteX483" fmla="*/ 1164451 w 3028217"/>
                <a:gd name="connsiteY483" fmla="*/ 2832281 h 2962327"/>
                <a:gd name="connsiteX484" fmla="*/ 1122541 w 3028217"/>
                <a:gd name="connsiteY484" fmla="*/ 2910386 h 2962327"/>
                <a:gd name="connsiteX485" fmla="*/ 1095871 w 3028217"/>
                <a:gd name="connsiteY485" fmla="*/ 2929436 h 2962327"/>
                <a:gd name="connsiteX486" fmla="*/ 1061581 w 3028217"/>
                <a:gd name="connsiteY486" fmla="*/ 2922768 h 2962327"/>
                <a:gd name="connsiteX487" fmla="*/ 1047293 w 3028217"/>
                <a:gd name="connsiteY487" fmla="*/ 2929436 h 2962327"/>
                <a:gd name="connsiteX488" fmla="*/ 1061581 w 3028217"/>
                <a:gd name="connsiteY488" fmla="*/ 2956106 h 2962327"/>
                <a:gd name="connsiteX489" fmla="*/ 1040626 w 3028217"/>
                <a:gd name="connsiteY489" fmla="*/ 2959916 h 2962327"/>
                <a:gd name="connsiteX490" fmla="*/ 783451 w 3028217"/>
                <a:gd name="connsiteY490" fmla="*/ 2850378 h 2962327"/>
                <a:gd name="connsiteX491" fmla="*/ 752971 w 3028217"/>
                <a:gd name="connsiteY491" fmla="*/ 2805611 h 2962327"/>
                <a:gd name="connsiteX492" fmla="*/ 737731 w 3028217"/>
                <a:gd name="connsiteY492" fmla="*/ 2765606 h 2962327"/>
                <a:gd name="connsiteX493" fmla="*/ 721538 w 3028217"/>
                <a:gd name="connsiteY493" fmla="*/ 2564628 h 2962327"/>
                <a:gd name="connsiteX494" fmla="*/ 670103 w 3028217"/>
                <a:gd name="connsiteY494" fmla="*/ 2492238 h 2962327"/>
                <a:gd name="connsiteX495" fmla="*/ 539611 w 3028217"/>
                <a:gd name="connsiteY495" fmla="*/ 2337933 h 2962327"/>
                <a:gd name="connsiteX496" fmla="*/ 473888 w 3028217"/>
                <a:gd name="connsiteY496" fmla="*/ 2221728 h 2962327"/>
                <a:gd name="connsiteX497" fmla="*/ 468173 w 3028217"/>
                <a:gd name="connsiteY497" fmla="*/ 2148386 h 2962327"/>
                <a:gd name="connsiteX498" fmla="*/ 471983 w 3028217"/>
                <a:gd name="connsiteY498" fmla="*/ 2122668 h 2962327"/>
                <a:gd name="connsiteX499" fmla="*/ 493891 w 3028217"/>
                <a:gd name="connsiteY499" fmla="*/ 2021703 h 2962327"/>
                <a:gd name="connsiteX500" fmla="*/ 538658 w 3028217"/>
                <a:gd name="connsiteY500" fmla="*/ 1907403 h 2962327"/>
                <a:gd name="connsiteX501" fmla="*/ 524371 w 3028217"/>
                <a:gd name="connsiteY501" fmla="*/ 1854063 h 2962327"/>
                <a:gd name="connsiteX502" fmla="*/ 499606 w 3028217"/>
                <a:gd name="connsiteY502" fmla="*/ 1853111 h 2962327"/>
                <a:gd name="connsiteX503" fmla="*/ 459601 w 3028217"/>
                <a:gd name="connsiteY503" fmla="*/ 1860731 h 2962327"/>
                <a:gd name="connsiteX504" fmla="*/ 408166 w 3028217"/>
                <a:gd name="connsiteY504" fmla="*/ 1827393 h 2962327"/>
                <a:gd name="connsiteX505" fmla="*/ 354826 w 3028217"/>
                <a:gd name="connsiteY505" fmla="*/ 1742621 h 2962327"/>
                <a:gd name="connsiteX506" fmla="*/ 322441 w 3028217"/>
                <a:gd name="connsiteY506" fmla="*/ 1715951 h 2962327"/>
                <a:gd name="connsiteX507" fmla="*/ 234811 w 3028217"/>
                <a:gd name="connsiteY507" fmla="*/ 1658801 h 2962327"/>
                <a:gd name="connsiteX508" fmla="*/ 206236 w 3028217"/>
                <a:gd name="connsiteY508" fmla="*/ 1644513 h 2962327"/>
                <a:gd name="connsiteX509" fmla="*/ 116701 w 3028217"/>
                <a:gd name="connsiteY509" fmla="*/ 1622606 h 2962327"/>
                <a:gd name="connsiteX510" fmla="*/ 28118 w 3028217"/>
                <a:gd name="connsiteY510" fmla="*/ 1557836 h 2962327"/>
                <a:gd name="connsiteX511" fmla="*/ 12878 w 3028217"/>
                <a:gd name="connsiteY511" fmla="*/ 1499733 h 2962327"/>
                <a:gd name="connsiteX512" fmla="*/ 10021 w 3028217"/>
                <a:gd name="connsiteY512" fmla="*/ 1446393 h 2962327"/>
                <a:gd name="connsiteX513" fmla="*/ 5258 w 3028217"/>
                <a:gd name="connsiteY513" fmla="*/ 1410198 h 2962327"/>
                <a:gd name="connsiteX514" fmla="*/ 45263 w 3028217"/>
                <a:gd name="connsiteY514" fmla="*/ 1105398 h 2962327"/>
                <a:gd name="connsiteX515" fmla="*/ 304343 w 3028217"/>
                <a:gd name="connsiteY515" fmla="*/ 581523 h 2962327"/>
                <a:gd name="connsiteX516" fmla="*/ 548183 w 3028217"/>
                <a:gd name="connsiteY516" fmla="*/ 329111 h 2962327"/>
                <a:gd name="connsiteX517" fmla="*/ 617716 w 3028217"/>
                <a:gd name="connsiteY517" fmla="*/ 317681 h 2962327"/>
                <a:gd name="connsiteX518" fmla="*/ 631051 w 3028217"/>
                <a:gd name="connsiteY518" fmla="*/ 309108 h 2962327"/>
                <a:gd name="connsiteX519" fmla="*/ 692011 w 3028217"/>
                <a:gd name="connsiteY519" fmla="*/ 299583 h 2962327"/>
                <a:gd name="connsiteX520" fmla="*/ 756781 w 3028217"/>
                <a:gd name="connsiteY520" fmla="*/ 316728 h 2962327"/>
                <a:gd name="connsiteX521" fmla="*/ 780593 w 3028217"/>
                <a:gd name="connsiteY521" fmla="*/ 315776 h 2962327"/>
                <a:gd name="connsiteX522" fmla="*/ 797738 w 3028217"/>
                <a:gd name="connsiteY522" fmla="*/ 314823 h 2962327"/>
                <a:gd name="connsiteX523" fmla="*/ 831076 w 3028217"/>
                <a:gd name="connsiteY523" fmla="*/ 316728 h 2962327"/>
                <a:gd name="connsiteX524" fmla="*/ 841553 w 3028217"/>
                <a:gd name="connsiteY524" fmla="*/ 277676 h 2962327"/>
                <a:gd name="connsiteX525" fmla="*/ 852031 w 3028217"/>
                <a:gd name="connsiteY525" fmla="*/ 259578 h 2962327"/>
                <a:gd name="connsiteX526" fmla="*/ 867152 w 3028217"/>
                <a:gd name="connsiteY526" fmla="*/ 248624 h 2962327"/>
                <a:gd name="connsiteX527" fmla="*/ 876026 w 3028217"/>
                <a:gd name="connsiteY527" fmla="*/ 238011 h 2962327"/>
                <a:gd name="connsiteX528" fmla="*/ 858921 w 3028217"/>
                <a:gd name="connsiteY528" fmla="*/ 241392 h 2962327"/>
                <a:gd name="connsiteX529" fmla="*/ 821551 w 3028217"/>
                <a:gd name="connsiteY529" fmla="*/ 210048 h 2962327"/>
                <a:gd name="connsiteX530" fmla="*/ 857746 w 3028217"/>
                <a:gd name="connsiteY530" fmla="*/ 190998 h 2962327"/>
                <a:gd name="connsiteX531" fmla="*/ 873343 w 3028217"/>
                <a:gd name="connsiteY531" fmla="*/ 184331 h 2962327"/>
                <a:gd name="connsiteX532" fmla="*/ 798215 w 3028217"/>
                <a:gd name="connsiteY532" fmla="*/ 181949 h 2962327"/>
                <a:gd name="connsiteX533" fmla="*/ 805359 w 3028217"/>
                <a:gd name="connsiteY533" fmla="*/ 187188 h 2962327"/>
                <a:gd name="connsiteX534" fmla="*/ 795834 w 3028217"/>
                <a:gd name="connsiteY534" fmla="*/ 196713 h 2962327"/>
                <a:gd name="connsiteX535" fmla="*/ 788214 w 3028217"/>
                <a:gd name="connsiteY535" fmla="*/ 182426 h 2962327"/>
                <a:gd name="connsiteX536" fmla="*/ 798215 w 3028217"/>
                <a:gd name="connsiteY536" fmla="*/ 181949 h 2962327"/>
                <a:gd name="connsiteX537" fmla="*/ 938708 w 3028217"/>
                <a:gd name="connsiteY537" fmla="*/ 121466 h 2962327"/>
                <a:gd name="connsiteX538" fmla="*/ 952043 w 3028217"/>
                <a:gd name="connsiteY538" fmla="*/ 141468 h 2962327"/>
                <a:gd name="connsiteX539" fmla="*/ 951037 w 3028217"/>
                <a:gd name="connsiteY539" fmla="*/ 142501 h 2962327"/>
                <a:gd name="connsiteX540" fmla="*/ 953949 w 3028217"/>
                <a:gd name="connsiteY540" fmla="*/ 140516 h 2962327"/>
                <a:gd name="connsiteX541" fmla="*/ 952996 w 3028217"/>
                <a:gd name="connsiteY541" fmla="*/ 148136 h 2962327"/>
                <a:gd name="connsiteX542" fmla="*/ 952996 w 3028217"/>
                <a:gd name="connsiteY542" fmla="*/ 169091 h 2962327"/>
                <a:gd name="connsiteX543" fmla="*/ 944424 w 3028217"/>
                <a:gd name="connsiteY543" fmla="*/ 159804 h 2962327"/>
                <a:gd name="connsiteX544" fmla="*/ 933131 w 3028217"/>
                <a:gd name="connsiteY544" fmla="*/ 154863 h 2962327"/>
                <a:gd name="connsiteX545" fmla="*/ 931088 w 3028217"/>
                <a:gd name="connsiteY545" fmla="*/ 155756 h 2962327"/>
                <a:gd name="connsiteX546" fmla="*/ 930136 w 3028217"/>
                <a:gd name="connsiteY546" fmla="*/ 155756 h 2962327"/>
                <a:gd name="connsiteX547" fmla="*/ 918706 w 3028217"/>
                <a:gd name="connsiteY547" fmla="*/ 144326 h 2962327"/>
                <a:gd name="connsiteX548" fmla="*/ 931088 w 3028217"/>
                <a:gd name="connsiteY548" fmla="*/ 122418 h 2962327"/>
                <a:gd name="connsiteX549" fmla="*/ 938708 w 3028217"/>
                <a:gd name="connsiteY549" fmla="*/ 121466 h 2962327"/>
                <a:gd name="connsiteX550" fmla="*/ 925373 w 3028217"/>
                <a:gd name="connsiteY550" fmla="*/ 107178 h 2962327"/>
                <a:gd name="connsiteX551" fmla="*/ 938708 w 3028217"/>
                <a:gd name="connsiteY551" fmla="*/ 121465 h 2962327"/>
                <a:gd name="connsiteX552" fmla="*/ 935851 w 3028217"/>
                <a:gd name="connsiteY552" fmla="*/ 121465 h 2962327"/>
                <a:gd name="connsiteX553" fmla="*/ 932993 w 3028217"/>
                <a:gd name="connsiteY553" fmla="*/ 121465 h 2962327"/>
                <a:gd name="connsiteX554" fmla="*/ 901561 w 3028217"/>
                <a:gd name="connsiteY554" fmla="*/ 123370 h 2962327"/>
                <a:gd name="connsiteX555" fmla="*/ 925373 w 3028217"/>
                <a:gd name="connsiteY555" fmla="*/ 107178 h 2962327"/>
                <a:gd name="connsiteX556" fmla="*/ 1021576 w 3028217"/>
                <a:gd name="connsiteY556" fmla="*/ 71936 h 2962327"/>
                <a:gd name="connsiteX557" fmla="*/ 1031101 w 3028217"/>
                <a:gd name="connsiteY557" fmla="*/ 97653 h 2962327"/>
                <a:gd name="connsiteX558" fmla="*/ 1000621 w 3028217"/>
                <a:gd name="connsiteY558" fmla="*/ 92891 h 2962327"/>
                <a:gd name="connsiteX559" fmla="*/ 1007288 w 3028217"/>
                <a:gd name="connsiteY559" fmla="*/ 79556 h 2962327"/>
                <a:gd name="connsiteX560" fmla="*/ 1021576 w 3028217"/>
                <a:gd name="connsiteY560" fmla="*/ 71936 h 2962327"/>
                <a:gd name="connsiteX561" fmla="*/ 1113849 w 3028217"/>
                <a:gd name="connsiteY561" fmla="*/ 40265 h 2962327"/>
                <a:gd name="connsiteX562" fmla="*/ 1159689 w 3028217"/>
                <a:gd name="connsiteY562" fmla="*/ 51933 h 2962327"/>
                <a:gd name="connsiteX563" fmla="*/ 1151116 w 3028217"/>
                <a:gd name="connsiteY563" fmla="*/ 84318 h 2962327"/>
                <a:gd name="connsiteX564" fmla="*/ 1111111 w 3028217"/>
                <a:gd name="connsiteY564" fmla="*/ 92891 h 2962327"/>
                <a:gd name="connsiteX565" fmla="*/ 1070153 w 3028217"/>
                <a:gd name="connsiteY565" fmla="*/ 58601 h 2962327"/>
                <a:gd name="connsiteX566" fmla="*/ 1113849 w 3028217"/>
                <a:gd name="connsiteY566" fmla="*/ 40265 h 2962327"/>
                <a:gd name="connsiteX567" fmla="*/ 1400760 w 3028217"/>
                <a:gd name="connsiteY567" fmla="*/ 96 h 2962327"/>
                <a:gd name="connsiteX568" fmla="*/ 1476871 w 3028217"/>
                <a:gd name="connsiteY568" fmla="*/ 5260 h 2962327"/>
                <a:gd name="connsiteX569" fmla="*/ 1611174 w 3028217"/>
                <a:gd name="connsiteY569" fmla="*/ 9070 h 2962327"/>
                <a:gd name="connsiteX570" fmla="*/ 1619746 w 3028217"/>
                <a:gd name="connsiteY570" fmla="*/ 17643 h 2962327"/>
                <a:gd name="connsiteX571" fmla="*/ 1646416 w 3028217"/>
                <a:gd name="connsiteY571" fmla="*/ 28120 h 2962327"/>
                <a:gd name="connsiteX572" fmla="*/ 1667371 w 3028217"/>
                <a:gd name="connsiteY572" fmla="*/ 31930 h 2962327"/>
                <a:gd name="connsiteX573" fmla="*/ 1742261 w 3028217"/>
                <a:gd name="connsiteY573" fmla="*/ 11690 h 2962327"/>
                <a:gd name="connsiteX574" fmla="*/ 1820723 w 3028217"/>
                <a:gd name="connsiteY574" fmla="*/ 30025 h 2962327"/>
                <a:gd name="connsiteX575" fmla="*/ 1901686 w 3028217"/>
                <a:gd name="connsiteY575" fmla="*/ 45265 h 2962327"/>
                <a:gd name="connsiteX576" fmla="*/ 1894066 w 3028217"/>
                <a:gd name="connsiteY576" fmla="*/ 69078 h 2962327"/>
                <a:gd name="connsiteX577" fmla="*/ 1955978 w 3028217"/>
                <a:gd name="connsiteY577" fmla="*/ 55743 h 2962327"/>
                <a:gd name="connsiteX578" fmla="*/ 1954073 w 3028217"/>
                <a:gd name="connsiteY578" fmla="*/ 71935 h 2962327"/>
                <a:gd name="connsiteX579" fmla="*/ 1935976 w 3028217"/>
                <a:gd name="connsiteY579" fmla="*/ 103368 h 2962327"/>
                <a:gd name="connsiteX580" fmla="*/ 1949311 w 3028217"/>
                <a:gd name="connsiteY580" fmla="*/ 161470 h 2962327"/>
                <a:gd name="connsiteX581" fmla="*/ 1894066 w 3028217"/>
                <a:gd name="connsiteY581" fmla="*/ 171948 h 2962327"/>
                <a:gd name="connsiteX582" fmla="*/ 1913116 w 3028217"/>
                <a:gd name="connsiteY582" fmla="*/ 183378 h 2962327"/>
                <a:gd name="connsiteX583" fmla="*/ 1907401 w 3028217"/>
                <a:gd name="connsiteY583" fmla="*/ 196713 h 2962327"/>
                <a:gd name="connsiteX584" fmla="*/ 1873111 w 3028217"/>
                <a:gd name="connsiteY584" fmla="*/ 245290 h 2962327"/>
                <a:gd name="connsiteX585" fmla="*/ 1866443 w 3028217"/>
                <a:gd name="connsiteY585" fmla="*/ 267198 h 2962327"/>
                <a:gd name="connsiteX586" fmla="*/ 1851203 w 3028217"/>
                <a:gd name="connsiteY586" fmla="*/ 270055 h 2962327"/>
                <a:gd name="connsiteX587" fmla="*/ 1866443 w 3028217"/>
                <a:gd name="connsiteY587" fmla="*/ 313870 h 2962327"/>
                <a:gd name="connsiteX588" fmla="*/ 1843583 w 3028217"/>
                <a:gd name="connsiteY588" fmla="*/ 319585 h 2962327"/>
                <a:gd name="connsiteX589" fmla="*/ 1819771 w 3028217"/>
                <a:gd name="connsiteY589" fmla="*/ 300535 h 2962327"/>
                <a:gd name="connsiteX590" fmla="*/ 1788338 w 3028217"/>
                <a:gd name="connsiteY590" fmla="*/ 313870 h 2962327"/>
                <a:gd name="connsiteX591" fmla="*/ 1800721 w 3028217"/>
                <a:gd name="connsiteY591" fmla="*/ 315775 h 2962327"/>
                <a:gd name="connsiteX592" fmla="*/ 1823581 w 3028217"/>
                <a:gd name="connsiteY592" fmla="*/ 314823 h 2962327"/>
                <a:gd name="connsiteX593" fmla="*/ 1833106 w 3028217"/>
                <a:gd name="connsiteY593" fmla="*/ 317680 h 2962327"/>
                <a:gd name="connsiteX594" fmla="*/ 1838821 w 3028217"/>
                <a:gd name="connsiteY594" fmla="*/ 334825 h 2962327"/>
                <a:gd name="connsiteX595" fmla="*/ 1715948 w 3028217"/>
                <a:gd name="connsiteY595" fmla="*/ 370068 h 2962327"/>
                <a:gd name="connsiteX596" fmla="*/ 1691183 w 3028217"/>
                <a:gd name="connsiteY596" fmla="*/ 379593 h 2962327"/>
                <a:gd name="connsiteX597" fmla="*/ 1586408 w 3028217"/>
                <a:gd name="connsiteY597" fmla="*/ 430075 h 2962327"/>
                <a:gd name="connsiteX598" fmla="*/ 1542593 w 3028217"/>
                <a:gd name="connsiteY598" fmla="*/ 468175 h 2962327"/>
                <a:gd name="connsiteX599" fmla="*/ 1480681 w 3028217"/>
                <a:gd name="connsiteY599" fmla="*/ 555805 h 2962327"/>
                <a:gd name="connsiteX600" fmla="*/ 1462583 w 3028217"/>
                <a:gd name="connsiteY600" fmla="*/ 562473 h 2962327"/>
                <a:gd name="connsiteX601" fmla="*/ 1385431 w 3028217"/>
                <a:gd name="connsiteY601" fmla="*/ 462460 h 2962327"/>
                <a:gd name="connsiteX602" fmla="*/ 1379716 w 3028217"/>
                <a:gd name="connsiteY602" fmla="*/ 398643 h 2962327"/>
                <a:gd name="connsiteX603" fmla="*/ 1441628 w 3028217"/>
                <a:gd name="connsiteY603" fmla="*/ 335778 h 2962327"/>
                <a:gd name="connsiteX604" fmla="*/ 1449248 w 3028217"/>
                <a:gd name="connsiteY604" fmla="*/ 321490 h 2962327"/>
                <a:gd name="connsiteX605" fmla="*/ 1461631 w 3028217"/>
                <a:gd name="connsiteY605" fmla="*/ 300535 h 2962327"/>
                <a:gd name="connsiteX606" fmla="*/ 1412101 w 3028217"/>
                <a:gd name="connsiteY606" fmla="*/ 280533 h 2962327"/>
                <a:gd name="connsiteX607" fmla="*/ 1434961 w 3028217"/>
                <a:gd name="connsiteY607" fmla="*/ 215763 h 2962327"/>
                <a:gd name="connsiteX608" fmla="*/ 1371143 w 3028217"/>
                <a:gd name="connsiteY608" fmla="*/ 160518 h 2962327"/>
                <a:gd name="connsiteX609" fmla="*/ 1331138 w 3028217"/>
                <a:gd name="connsiteY609" fmla="*/ 162423 h 2962327"/>
                <a:gd name="connsiteX610" fmla="*/ 1303516 w 3028217"/>
                <a:gd name="connsiteY610" fmla="*/ 150040 h 2962327"/>
                <a:gd name="connsiteX611" fmla="*/ 1313993 w 3028217"/>
                <a:gd name="connsiteY611" fmla="*/ 130038 h 2962327"/>
                <a:gd name="connsiteX612" fmla="*/ 1313041 w 3028217"/>
                <a:gd name="connsiteY612" fmla="*/ 121465 h 2962327"/>
                <a:gd name="connsiteX613" fmla="*/ 1323518 w 3028217"/>
                <a:gd name="connsiteY613" fmla="*/ 96700 h 2962327"/>
                <a:gd name="connsiteX614" fmla="*/ 1387336 w 3028217"/>
                <a:gd name="connsiteY614" fmla="*/ 88128 h 2962327"/>
                <a:gd name="connsiteX615" fmla="*/ 1394003 w 3028217"/>
                <a:gd name="connsiteY615" fmla="*/ 68125 h 2962327"/>
                <a:gd name="connsiteX616" fmla="*/ 1445438 w 3028217"/>
                <a:gd name="connsiteY616" fmla="*/ 41455 h 2962327"/>
                <a:gd name="connsiteX617" fmla="*/ 1471104 w 3028217"/>
                <a:gd name="connsiteY617" fmla="*/ 35589 h 2962327"/>
                <a:gd name="connsiteX618" fmla="*/ 1469608 w 3028217"/>
                <a:gd name="connsiteY618" fmla="*/ 35026 h 2962327"/>
                <a:gd name="connsiteX619" fmla="*/ 1456869 w 3028217"/>
                <a:gd name="connsiteY619" fmla="*/ 34788 h 2962327"/>
                <a:gd name="connsiteX620" fmla="*/ 1365429 w 3028217"/>
                <a:gd name="connsiteY620" fmla="*/ 60505 h 2962327"/>
                <a:gd name="connsiteX621" fmla="*/ 1208266 w 3028217"/>
                <a:gd name="connsiteY621" fmla="*/ 122418 h 2962327"/>
                <a:gd name="connsiteX622" fmla="*/ 1175881 w 3028217"/>
                <a:gd name="connsiteY622" fmla="*/ 122418 h 2962327"/>
                <a:gd name="connsiteX623" fmla="*/ 1187311 w 3028217"/>
                <a:gd name="connsiteY623" fmla="*/ 142420 h 2962327"/>
                <a:gd name="connsiteX624" fmla="*/ 1180644 w 3028217"/>
                <a:gd name="connsiteY624" fmla="*/ 149088 h 2962327"/>
                <a:gd name="connsiteX625" fmla="*/ 1158647 w 3028217"/>
                <a:gd name="connsiteY625" fmla="*/ 153642 h 2962327"/>
                <a:gd name="connsiteX626" fmla="*/ 1143520 w 3028217"/>
                <a:gd name="connsiteY626" fmla="*/ 152466 h 2962327"/>
                <a:gd name="connsiteX627" fmla="*/ 1148259 w 3028217"/>
                <a:gd name="connsiteY627" fmla="*/ 153731 h 2962327"/>
                <a:gd name="connsiteX628" fmla="*/ 1152069 w 3028217"/>
                <a:gd name="connsiteY628" fmla="*/ 175758 h 2962327"/>
                <a:gd name="connsiteX629" fmla="*/ 1029196 w 3028217"/>
                <a:gd name="connsiteY629" fmla="*/ 182425 h 2962327"/>
                <a:gd name="connsiteX630" fmla="*/ 1006336 w 3028217"/>
                <a:gd name="connsiteY630" fmla="*/ 148135 h 2962327"/>
                <a:gd name="connsiteX631" fmla="*/ 995859 w 3028217"/>
                <a:gd name="connsiteY631" fmla="*/ 134800 h 2962327"/>
                <a:gd name="connsiteX632" fmla="*/ 987286 w 3028217"/>
                <a:gd name="connsiteY632" fmla="*/ 114798 h 2962327"/>
                <a:gd name="connsiteX633" fmla="*/ 1049199 w 3028217"/>
                <a:gd name="connsiteY633" fmla="*/ 134800 h 2962327"/>
                <a:gd name="connsiteX634" fmla="*/ 1064439 w 3028217"/>
                <a:gd name="connsiteY634" fmla="*/ 149088 h 2962327"/>
                <a:gd name="connsiteX635" fmla="*/ 1095871 w 3028217"/>
                <a:gd name="connsiteY635" fmla="*/ 149326 h 2962327"/>
                <a:gd name="connsiteX636" fmla="*/ 1106484 w 3028217"/>
                <a:gd name="connsiteY636" fmla="*/ 148924 h 2962327"/>
                <a:gd name="connsiteX637" fmla="*/ 1093014 w 3028217"/>
                <a:gd name="connsiteY637" fmla="*/ 149088 h 2962327"/>
                <a:gd name="connsiteX638" fmla="*/ 1062534 w 3028217"/>
                <a:gd name="connsiteY638" fmla="*/ 131943 h 2962327"/>
                <a:gd name="connsiteX639" fmla="*/ 1133971 w 3028217"/>
                <a:gd name="connsiteY639" fmla="*/ 110988 h 2962327"/>
                <a:gd name="connsiteX640" fmla="*/ 1158736 w 3028217"/>
                <a:gd name="connsiteY640" fmla="*/ 88128 h 2962327"/>
                <a:gd name="connsiteX641" fmla="*/ 1173024 w 3028217"/>
                <a:gd name="connsiteY641" fmla="*/ 73840 h 2962327"/>
                <a:gd name="connsiteX642" fmla="*/ 1214934 w 3028217"/>
                <a:gd name="connsiteY642" fmla="*/ 54790 h 2962327"/>
                <a:gd name="connsiteX643" fmla="*/ 1275894 w 3028217"/>
                <a:gd name="connsiteY643" fmla="*/ 44313 h 2962327"/>
                <a:gd name="connsiteX644" fmla="*/ 1211124 w 3028217"/>
                <a:gd name="connsiteY644" fmla="*/ 51933 h 2962327"/>
                <a:gd name="connsiteX645" fmla="*/ 1174929 w 3028217"/>
                <a:gd name="connsiteY645" fmla="*/ 39550 h 2962327"/>
                <a:gd name="connsiteX646" fmla="*/ 1174929 w 3028217"/>
                <a:gd name="connsiteY646" fmla="*/ 26215 h 2962327"/>
                <a:gd name="connsiteX647" fmla="*/ 1400760 w 3028217"/>
                <a:gd name="connsiteY647" fmla="*/ 96 h 2962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</a:cxnLst>
              <a:rect l="l" t="t" r="r" b="b"/>
              <a:pathLst>
                <a:path w="3028217" h="2962327">
                  <a:moveTo>
                    <a:pt x="2863236" y="2049564"/>
                  </a:moveTo>
                  <a:cubicBezTo>
                    <a:pt x="2854902" y="2049564"/>
                    <a:pt x="2847996" y="2053612"/>
                    <a:pt x="2844662" y="2065518"/>
                  </a:cubicBezTo>
                  <a:cubicBezTo>
                    <a:pt x="2840852" y="2080758"/>
                    <a:pt x="2821802" y="2104571"/>
                    <a:pt x="2847519" y="2116953"/>
                  </a:cubicBezTo>
                  <a:cubicBezTo>
                    <a:pt x="2878000" y="2131241"/>
                    <a:pt x="2877047" y="2098856"/>
                    <a:pt x="2887525" y="2084568"/>
                  </a:cubicBezTo>
                  <a:cubicBezTo>
                    <a:pt x="2888477" y="2083616"/>
                    <a:pt x="2889430" y="2080758"/>
                    <a:pt x="2890382" y="2078853"/>
                  </a:cubicBezTo>
                  <a:cubicBezTo>
                    <a:pt x="2895144" y="2071233"/>
                    <a:pt x="2896097" y="2064566"/>
                    <a:pt x="2890382" y="2057898"/>
                  </a:cubicBezTo>
                  <a:cubicBezTo>
                    <a:pt x="2881334" y="2053612"/>
                    <a:pt x="2871571" y="2049564"/>
                    <a:pt x="2863236" y="2049564"/>
                  </a:cubicBezTo>
                  <a:close/>
                  <a:moveTo>
                    <a:pt x="2453184" y="1703568"/>
                  </a:moveTo>
                  <a:cubicBezTo>
                    <a:pt x="2446516" y="1700711"/>
                    <a:pt x="2442706" y="1708331"/>
                    <a:pt x="2444611" y="1714046"/>
                  </a:cubicBezTo>
                  <a:cubicBezTo>
                    <a:pt x="2448421" y="1725476"/>
                    <a:pt x="2452231" y="1738811"/>
                    <a:pt x="2467471" y="1740716"/>
                  </a:cubicBezTo>
                  <a:cubicBezTo>
                    <a:pt x="2475091" y="1741668"/>
                    <a:pt x="2480806" y="1736906"/>
                    <a:pt x="2482711" y="1728333"/>
                  </a:cubicBezTo>
                  <a:cubicBezTo>
                    <a:pt x="2473186" y="1720713"/>
                    <a:pt x="2463661" y="1710236"/>
                    <a:pt x="2453184" y="1703568"/>
                  </a:cubicBezTo>
                  <a:close/>
                  <a:moveTo>
                    <a:pt x="802501" y="1583553"/>
                  </a:moveTo>
                  <a:cubicBezTo>
                    <a:pt x="805359" y="1585458"/>
                    <a:pt x="811074" y="1586410"/>
                    <a:pt x="812026" y="1589268"/>
                  </a:cubicBezTo>
                  <a:cubicBezTo>
                    <a:pt x="814884" y="1596888"/>
                    <a:pt x="807264" y="1597840"/>
                    <a:pt x="802501" y="1599745"/>
                  </a:cubicBezTo>
                  <a:cubicBezTo>
                    <a:pt x="797739" y="1601650"/>
                    <a:pt x="792976" y="1598793"/>
                    <a:pt x="792024" y="1594030"/>
                  </a:cubicBezTo>
                  <a:cubicBezTo>
                    <a:pt x="788214" y="1586410"/>
                    <a:pt x="794881" y="1585458"/>
                    <a:pt x="802501" y="1583553"/>
                  </a:cubicBezTo>
                  <a:close/>
                  <a:moveTo>
                    <a:pt x="573901" y="1577838"/>
                  </a:moveTo>
                  <a:cubicBezTo>
                    <a:pt x="581521" y="1579743"/>
                    <a:pt x="588189" y="1582600"/>
                    <a:pt x="592951" y="1589268"/>
                  </a:cubicBezTo>
                  <a:cubicBezTo>
                    <a:pt x="592951" y="1594982"/>
                    <a:pt x="589141" y="1596888"/>
                    <a:pt x="584379" y="1596888"/>
                  </a:cubicBezTo>
                  <a:cubicBezTo>
                    <a:pt x="575806" y="1597840"/>
                    <a:pt x="568186" y="1595935"/>
                    <a:pt x="565329" y="1587363"/>
                  </a:cubicBezTo>
                  <a:cubicBezTo>
                    <a:pt x="562471" y="1580695"/>
                    <a:pt x="568186" y="1576885"/>
                    <a:pt x="573901" y="1577838"/>
                  </a:cubicBezTo>
                  <a:close/>
                  <a:moveTo>
                    <a:pt x="698678" y="1550216"/>
                  </a:moveTo>
                  <a:cubicBezTo>
                    <a:pt x="729158" y="1545453"/>
                    <a:pt x="746303" y="1560693"/>
                    <a:pt x="763448" y="1592126"/>
                  </a:cubicBezTo>
                  <a:cubicBezTo>
                    <a:pt x="731063" y="1576886"/>
                    <a:pt x="706298" y="1611176"/>
                    <a:pt x="678676" y="1592126"/>
                  </a:cubicBezTo>
                  <a:cubicBezTo>
                    <a:pt x="675818" y="1573076"/>
                    <a:pt x="667246" y="1551168"/>
                    <a:pt x="698678" y="1550216"/>
                  </a:cubicBezTo>
                  <a:close/>
                  <a:moveTo>
                    <a:pt x="492939" y="1460681"/>
                  </a:moveTo>
                  <a:cubicBezTo>
                    <a:pt x="518656" y="1456871"/>
                    <a:pt x="541516" y="1464491"/>
                    <a:pt x="562471" y="1479731"/>
                  </a:cubicBezTo>
                  <a:cubicBezTo>
                    <a:pt x="590094" y="1499733"/>
                    <a:pt x="618669" y="1515926"/>
                    <a:pt x="646291" y="1537833"/>
                  </a:cubicBezTo>
                  <a:cubicBezTo>
                    <a:pt x="620574" y="1545453"/>
                    <a:pt x="593904" y="1560693"/>
                    <a:pt x="577711" y="1525451"/>
                  </a:cubicBezTo>
                  <a:cubicBezTo>
                    <a:pt x="567234" y="1503543"/>
                    <a:pt x="541516" y="1503543"/>
                    <a:pt x="527229" y="1487351"/>
                  </a:cubicBezTo>
                  <a:lnTo>
                    <a:pt x="525032" y="1486533"/>
                  </a:lnTo>
                  <a:lnTo>
                    <a:pt x="527229" y="1488303"/>
                  </a:lnTo>
                  <a:cubicBezTo>
                    <a:pt x="502464" y="1486398"/>
                    <a:pt x="475794" y="1465443"/>
                    <a:pt x="451029" y="1494971"/>
                  </a:cubicBezTo>
                  <a:cubicBezTo>
                    <a:pt x="453886" y="1467348"/>
                    <a:pt x="471984" y="1461633"/>
                    <a:pt x="492939" y="1460681"/>
                  </a:cubicBezTo>
                  <a:close/>
                  <a:moveTo>
                    <a:pt x="592475" y="1413889"/>
                  </a:moveTo>
                  <a:cubicBezTo>
                    <a:pt x="594380" y="1414008"/>
                    <a:pt x="596285" y="1414485"/>
                    <a:pt x="596761" y="1414961"/>
                  </a:cubicBezTo>
                  <a:cubicBezTo>
                    <a:pt x="605334" y="1423533"/>
                    <a:pt x="603428" y="1433058"/>
                    <a:pt x="595809" y="1447346"/>
                  </a:cubicBezTo>
                  <a:cubicBezTo>
                    <a:pt x="589141" y="1434011"/>
                    <a:pt x="579616" y="1426391"/>
                    <a:pt x="588189" y="1414961"/>
                  </a:cubicBezTo>
                  <a:cubicBezTo>
                    <a:pt x="588665" y="1414009"/>
                    <a:pt x="590570" y="1413770"/>
                    <a:pt x="592475" y="1413889"/>
                  </a:cubicBezTo>
                  <a:close/>
                  <a:moveTo>
                    <a:pt x="2633206" y="1174931"/>
                  </a:moveTo>
                  <a:cubicBezTo>
                    <a:pt x="2646541" y="1176836"/>
                    <a:pt x="2659876" y="1178741"/>
                    <a:pt x="2673211" y="1180646"/>
                  </a:cubicBezTo>
                  <a:cubicBezTo>
                    <a:pt x="2657018" y="1197791"/>
                    <a:pt x="2645588" y="1186361"/>
                    <a:pt x="2633206" y="1174931"/>
                  </a:cubicBezTo>
                  <a:close/>
                  <a:moveTo>
                    <a:pt x="2477948" y="1095873"/>
                  </a:moveTo>
                  <a:cubicBezTo>
                    <a:pt x="2477948" y="1101588"/>
                    <a:pt x="2478901" y="1106350"/>
                    <a:pt x="2484616" y="1110160"/>
                  </a:cubicBezTo>
                  <a:cubicBezTo>
                    <a:pt x="2478901" y="1119685"/>
                    <a:pt x="2464613" y="1121590"/>
                    <a:pt x="2464613" y="1135878"/>
                  </a:cubicBezTo>
                  <a:cubicBezTo>
                    <a:pt x="2464613" y="1153023"/>
                    <a:pt x="2454136" y="1151118"/>
                    <a:pt x="2444611" y="1144450"/>
                  </a:cubicBezTo>
                  <a:cubicBezTo>
                    <a:pt x="2434133" y="1136830"/>
                    <a:pt x="2413178" y="1133020"/>
                    <a:pt x="2415083" y="1119685"/>
                  </a:cubicBezTo>
                  <a:cubicBezTo>
                    <a:pt x="2417941" y="1101588"/>
                    <a:pt x="2436038" y="1116828"/>
                    <a:pt x="2446516" y="1114923"/>
                  </a:cubicBezTo>
                  <a:cubicBezTo>
                    <a:pt x="2458898" y="1112065"/>
                    <a:pt x="2470329" y="1106350"/>
                    <a:pt x="2477948" y="1095873"/>
                  </a:cubicBezTo>
                  <a:close/>
                  <a:moveTo>
                    <a:pt x="2344599" y="1039676"/>
                  </a:moveTo>
                  <a:cubicBezTo>
                    <a:pt x="2358886" y="1039676"/>
                    <a:pt x="2352219" y="1056821"/>
                    <a:pt x="2355076" y="1066346"/>
                  </a:cubicBezTo>
                  <a:cubicBezTo>
                    <a:pt x="2354124" y="1077776"/>
                    <a:pt x="2356981" y="1093016"/>
                    <a:pt x="2341741" y="1092063"/>
                  </a:cubicBezTo>
                  <a:cubicBezTo>
                    <a:pt x="2328406" y="1091111"/>
                    <a:pt x="2329359" y="1075871"/>
                    <a:pt x="2328406" y="1065393"/>
                  </a:cubicBezTo>
                  <a:cubicBezTo>
                    <a:pt x="2327454" y="1053011"/>
                    <a:pt x="2331264" y="1039676"/>
                    <a:pt x="2344599" y="1039676"/>
                  </a:cubicBezTo>
                  <a:close/>
                  <a:moveTo>
                    <a:pt x="699631" y="966334"/>
                  </a:moveTo>
                  <a:cubicBezTo>
                    <a:pt x="671056" y="960619"/>
                    <a:pt x="648196" y="971096"/>
                    <a:pt x="616764" y="992051"/>
                  </a:cubicBezTo>
                  <a:cubicBezTo>
                    <a:pt x="652959" y="990146"/>
                    <a:pt x="677724" y="983478"/>
                    <a:pt x="699631" y="966334"/>
                  </a:cubicBezTo>
                  <a:close/>
                  <a:moveTo>
                    <a:pt x="2786559" y="938711"/>
                  </a:moveTo>
                  <a:cubicBezTo>
                    <a:pt x="2796084" y="944426"/>
                    <a:pt x="2804656" y="939663"/>
                    <a:pt x="2814181" y="938711"/>
                  </a:cubicBezTo>
                  <a:cubicBezTo>
                    <a:pt x="2814181" y="940616"/>
                    <a:pt x="2814181" y="943473"/>
                    <a:pt x="2814181" y="945378"/>
                  </a:cubicBezTo>
                  <a:cubicBezTo>
                    <a:pt x="2803704" y="949188"/>
                    <a:pt x="2791321" y="959666"/>
                    <a:pt x="2786559" y="938711"/>
                  </a:cubicBezTo>
                  <a:close/>
                  <a:moveTo>
                    <a:pt x="737731" y="935019"/>
                  </a:moveTo>
                  <a:cubicBezTo>
                    <a:pt x="726540" y="936091"/>
                    <a:pt x="714872" y="940139"/>
                    <a:pt x="702489" y="951093"/>
                  </a:cubicBezTo>
                  <a:cubicBezTo>
                    <a:pt x="731064" y="951093"/>
                    <a:pt x="753924" y="958713"/>
                    <a:pt x="770116" y="936805"/>
                  </a:cubicBezTo>
                  <a:cubicBezTo>
                    <a:pt x="759639" y="935853"/>
                    <a:pt x="748923" y="933948"/>
                    <a:pt x="737731" y="935019"/>
                  </a:cubicBezTo>
                  <a:close/>
                  <a:moveTo>
                    <a:pt x="619383" y="880251"/>
                  </a:moveTo>
                  <a:cubicBezTo>
                    <a:pt x="616526" y="879417"/>
                    <a:pt x="612477" y="880608"/>
                    <a:pt x="608191" y="882513"/>
                  </a:cubicBezTo>
                  <a:cubicBezTo>
                    <a:pt x="589141" y="887276"/>
                    <a:pt x="539611" y="951093"/>
                    <a:pt x="541516" y="968238"/>
                  </a:cubicBezTo>
                  <a:cubicBezTo>
                    <a:pt x="543421" y="979668"/>
                    <a:pt x="550089" y="980621"/>
                    <a:pt x="558661" y="975858"/>
                  </a:cubicBezTo>
                  <a:cubicBezTo>
                    <a:pt x="569139" y="970143"/>
                    <a:pt x="576759" y="960618"/>
                    <a:pt x="578664" y="949188"/>
                  </a:cubicBezTo>
                  <a:cubicBezTo>
                    <a:pt x="582474" y="920613"/>
                    <a:pt x="601524" y="904421"/>
                    <a:pt x="623431" y="890133"/>
                  </a:cubicBezTo>
                  <a:cubicBezTo>
                    <a:pt x="623907" y="883942"/>
                    <a:pt x="622241" y="881084"/>
                    <a:pt x="619383" y="880251"/>
                  </a:cubicBezTo>
                  <a:close/>
                  <a:moveTo>
                    <a:pt x="659626" y="872036"/>
                  </a:moveTo>
                  <a:cubicBezTo>
                    <a:pt x="653911" y="870131"/>
                    <a:pt x="645339" y="876798"/>
                    <a:pt x="647244" y="879656"/>
                  </a:cubicBezTo>
                  <a:cubicBezTo>
                    <a:pt x="657721" y="901563"/>
                    <a:pt x="632956" y="928233"/>
                    <a:pt x="657721" y="950141"/>
                  </a:cubicBezTo>
                  <a:cubicBezTo>
                    <a:pt x="667246" y="936806"/>
                    <a:pt x="676771" y="926328"/>
                    <a:pt x="683439" y="913946"/>
                  </a:cubicBezTo>
                  <a:cubicBezTo>
                    <a:pt x="691059" y="897753"/>
                    <a:pt x="704394" y="924423"/>
                    <a:pt x="711061" y="910136"/>
                  </a:cubicBezTo>
                  <a:cubicBezTo>
                    <a:pt x="713919" y="903468"/>
                    <a:pt x="713919" y="896801"/>
                    <a:pt x="709156" y="891086"/>
                  </a:cubicBezTo>
                  <a:cubicBezTo>
                    <a:pt x="696774" y="875846"/>
                    <a:pt x="676771" y="876798"/>
                    <a:pt x="659626" y="872036"/>
                  </a:cubicBezTo>
                  <a:close/>
                  <a:moveTo>
                    <a:pt x="620410" y="803828"/>
                  </a:moveTo>
                  <a:cubicBezTo>
                    <a:pt x="614918" y="803575"/>
                    <a:pt x="609144" y="804646"/>
                    <a:pt x="603429" y="807266"/>
                  </a:cubicBezTo>
                  <a:cubicBezTo>
                    <a:pt x="579616" y="817743"/>
                    <a:pt x="555804" y="830126"/>
                    <a:pt x="532944" y="841556"/>
                  </a:cubicBezTo>
                  <a:cubicBezTo>
                    <a:pt x="530086" y="850128"/>
                    <a:pt x="536754" y="852033"/>
                    <a:pt x="541516" y="855843"/>
                  </a:cubicBezTo>
                  <a:cubicBezTo>
                    <a:pt x="561519" y="852986"/>
                    <a:pt x="579616" y="838698"/>
                    <a:pt x="602476" y="859653"/>
                  </a:cubicBezTo>
                  <a:cubicBezTo>
                    <a:pt x="617716" y="874893"/>
                    <a:pt x="654864" y="853938"/>
                    <a:pt x="652959" y="835841"/>
                  </a:cubicBezTo>
                  <a:cubicBezTo>
                    <a:pt x="650815" y="817267"/>
                    <a:pt x="636885" y="804587"/>
                    <a:pt x="620410" y="803828"/>
                  </a:cubicBezTo>
                  <a:close/>
                  <a:moveTo>
                    <a:pt x="2051228" y="690108"/>
                  </a:moveTo>
                  <a:cubicBezTo>
                    <a:pt x="2066468" y="695823"/>
                    <a:pt x="2079803" y="697728"/>
                    <a:pt x="2074088" y="722493"/>
                  </a:cubicBezTo>
                  <a:cubicBezTo>
                    <a:pt x="2066468" y="753925"/>
                    <a:pt x="2053133" y="773928"/>
                    <a:pt x="2021701" y="782500"/>
                  </a:cubicBezTo>
                  <a:cubicBezTo>
                    <a:pt x="2009318" y="785358"/>
                    <a:pt x="1997888" y="785358"/>
                    <a:pt x="2000746" y="772023"/>
                  </a:cubicBezTo>
                  <a:cubicBezTo>
                    <a:pt x="2006461" y="745353"/>
                    <a:pt x="2008366" y="714873"/>
                    <a:pt x="2036941" y="698680"/>
                  </a:cubicBezTo>
                  <a:cubicBezTo>
                    <a:pt x="2040751" y="694870"/>
                    <a:pt x="2045513" y="692965"/>
                    <a:pt x="2051228" y="690108"/>
                  </a:cubicBezTo>
                  <a:close/>
                  <a:moveTo>
                    <a:pt x="2111236" y="608669"/>
                  </a:moveTo>
                  <a:cubicBezTo>
                    <a:pt x="2115046" y="609621"/>
                    <a:pt x="2116951" y="613431"/>
                    <a:pt x="2113141" y="623433"/>
                  </a:cubicBezTo>
                  <a:cubicBezTo>
                    <a:pt x="2113141" y="624385"/>
                    <a:pt x="2112189" y="625338"/>
                    <a:pt x="2111236" y="626290"/>
                  </a:cubicBezTo>
                  <a:cubicBezTo>
                    <a:pt x="2147431" y="643435"/>
                    <a:pt x="2126476" y="692013"/>
                    <a:pt x="2159814" y="711063"/>
                  </a:cubicBezTo>
                  <a:cubicBezTo>
                    <a:pt x="2178864" y="721540"/>
                    <a:pt x="2174101" y="752020"/>
                    <a:pt x="2199819" y="758688"/>
                  </a:cubicBezTo>
                  <a:cubicBezTo>
                    <a:pt x="2206486" y="760593"/>
                    <a:pt x="2189341" y="798693"/>
                    <a:pt x="2176959" y="800598"/>
                  </a:cubicBezTo>
                  <a:cubicBezTo>
                    <a:pt x="2149336" y="805360"/>
                    <a:pt x="2120761" y="810123"/>
                    <a:pt x="2092186" y="814885"/>
                  </a:cubicBezTo>
                  <a:cubicBezTo>
                    <a:pt x="2089329" y="799645"/>
                    <a:pt x="2128381" y="789168"/>
                    <a:pt x="2092186" y="777738"/>
                  </a:cubicBezTo>
                  <a:cubicBezTo>
                    <a:pt x="2098854" y="765355"/>
                    <a:pt x="2098854" y="749163"/>
                    <a:pt x="2111236" y="740590"/>
                  </a:cubicBezTo>
                  <a:cubicBezTo>
                    <a:pt x="2127429" y="729160"/>
                    <a:pt x="2118856" y="712015"/>
                    <a:pt x="2110284" y="710110"/>
                  </a:cubicBezTo>
                  <a:cubicBezTo>
                    <a:pt x="2086471" y="705348"/>
                    <a:pt x="2087424" y="682488"/>
                    <a:pt x="2076946" y="669153"/>
                  </a:cubicBezTo>
                  <a:cubicBezTo>
                    <a:pt x="2062659" y="651055"/>
                    <a:pt x="2076946" y="617718"/>
                    <a:pt x="2097901" y="611050"/>
                  </a:cubicBezTo>
                  <a:cubicBezTo>
                    <a:pt x="2101711" y="609621"/>
                    <a:pt x="2107426" y="607716"/>
                    <a:pt x="2111236" y="608669"/>
                  </a:cubicBezTo>
                  <a:close/>
                  <a:moveTo>
                    <a:pt x="927279" y="479605"/>
                  </a:moveTo>
                  <a:cubicBezTo>
                    <a:pt x="932041" y="477700"/>
                    <a:pt x="935851" y="480558"/>
                    <a:pt x="933946" y="486273"/>
                  </a:cubicBezTo>
                  <a:cubicBezTo>
                    <a:pt x="932041" y="490083"/>
                    <a:pt x="929184" y="492941"/>
                    <a:pt x="929184" y="493893"/>
                  </a:cubicBezTo>
                  <a:cubicBezTo>
                    <a:pt x="919659" y="493893"/>
                    <a:pt x="917754" y="491035"/>
                    <a:pt x="919659" y="488178"/>
                  </a:cubicBezTo>
                  <a:cubicBezTo>
                    <a:pt x="921564" y="484368"/>
                    <a:pt x="924421" y="480558"/>
                    <a:pt x="927279" y="479605"/>
                  </a:cubicBezTo>
                  <a:close/>
                  <a:moveTo>
                    <a:pt x="1938089" y="417931"/>
                  </a:moveTo>
                  <a:cubicBezTo>
                    <a:pt x="1948537" y="420431"/>
                    <a:pt x="1955503" y="431504"/>
                    <a:pt x="1959789" y="441505"/>
                  </a:cubicBezTo>
                  <a:cubicBezTo>
                    <a:pt x="1967409" y="457698"/>
                    <a:pt x="1952169" y="461508"/>
                    <a:pt x="1940739" y="466270"/>
                  </a:cubicBezTo>
                  <a:cubicBezTo>
                    <a:pt x="1909306" y="478653"/>
                    <a:pt x="1880731" y="501513"/>
                    <a:pt x="1842631" y="480558"/>
                  </a:cubicBezTo>
                  <a:cubicBezTo>
                    <a:pt x="1829296" y="472938"/>
                    <a:pt x="1832154" y="467223"/>
                    <a:pt x="1832154" y="458650"/>
                  </a:cubicBezTo>
                  <a:cubicBezTo>
                    <a:pt x="1828344" y="450078"/>
                    <a:pt x="1835964" y="442458"/>
                    <a:pt x="1833106" y="431980"/>
                  </a:cubicBezTo>
                  <a:cubicBezTo>
                    <a:pt x="1828344" y="420550"/>
                    <a:pt x="1835011" y="416740"/>
                    <a:pt x="1845489" y="423408"/>
                  </a:cubicBezTo>
                  <a:cubicBezTo>
                    <a:pt x="1847394" y="430075"/>
                    <a:pt x="1849299" y="439600"/>
                    <a:pt x="1857871" y="432933"/>
                  </a:cubicBezTo>
                  <a:cubicBezTo>
                    <a:pt x="1878826" y="418645"/>
                    <a:pt x="1903591" y="426265"/>
                    <a:pt x="1926451" y="418645"/>
                  </a:cubicBezTo>
                  <a:cubicBezTo>
                    <a:pt x="1930737" y="417216"/>
                    <a:pt x="1934607" y="417097"/>
                    <a:pt x="1938089" y="417931"/>
                  </a:cubicBezTo>
                  <a:close/>
                  <a:moveTo>
                    <a:pt x="904419" y="389118"/>
                  </a:moveTo>
                  <a:cubicBezTo>
                    <a:pt x="915849" y="404358"/>
                    <a:pt x="928231" y="418646"/>
                    <a:pt x="938709" y="433886"/>
                  </a:cubicBezTo>
                  <a:cubicBezTo>
                    <a:pt x="940614" y="436743"/>
                    <a:pt x="940614" y="441505"/>
                    <a:pt x="942519" y="446268"/>
                  </a:cubicBezTo>
                  <a:cubicBezTo>
                    <a:pt x="938709" y="447221"/>
                    <a:pt x="932041" y="450078"/>
                    <a:pt x="931089" y="449125"/>
                  </a:cubicBezTo>
                  <a:cubicBezTo>
                    <a:pt x="912991" y="426266"/>
                    <a:pt x="896799" y="440553"/>
                    <a:pt x="878701" y="449125"/>
                  </a:cubicBezTo>
                  <a:cubicBezTo>
                    <a:pt x="871081" y="452936"/>
                    <a:pt x="863461" y="446268"/>
                    <a:pt x="856794" y="443411"/>
                  </a:cubicBezTo>
                  <a:cubicBezTo>
                    <a:pt x="835839" y="424361"/>
                    <a:pt x="864414" y="422455"/>
                    <a:pt x="867271" y="412930"/>
                  </a:cubicBezTo>
                  <a:cubicBezTo>
                    <a:pt x="878701" y="402453"/>
                    <a:pt x="887274" y="388166"/>
                    <a:pt x="904419" y="389118"/>
                  </a:cubicBezTo>
                  <a:close/>
                  <a:moveTo>
                    <a:pt x="1062534" y="340541"/>
                  </a:moveTo>
                  <a:cubicBezTo>
                    <a:pt x="1073011" y="340541"/>
                    <a:pt x="1082536" y="340541"/>
                    <a:pt x="1083489" y="353876"/>
                  </a:cubicBezTo>
                  <a:cubicBezTo>
                    <a:pt x="1073964" y="356733"/>
                    <a:pt x="1066344" y="373878"/>
                    <a:pt x="1053961" y="360543"/>
                  </a:cubicBezTo>
                  <a:cubicBezTo>
                    <a:pt x="1045389" y="351018"/>
                    <a:pt x="1054914" y="345303"/>
                    <a:pt x="1062534" y="340541"/>
                  </a:cubicBezTo>
                  <a:close/>
                  <a:moveTo>
                    <a:pt x="2471113" y="336025"/>
                  </a:moveTo>
                  <a:cubicBezTo>
                    <a:pt x="2489315" y="339763"/>
                    <a:pt x="2505689" y="355066"/>
                    <a:pt x="2521763" y="370068"/>
                  </a:cubicBezTo>
                  <a:cubicBezTo>
                    <a:pt x="2652256" y="491988"/>
                    <a:pt x="2764651" y="627243"/>
                    <a:pt x="2848471" y="785358"/>
                  </a:cubicBezTo>
                  <a:cubicBezTo>
                    <a:pt x="2875141" y="835841"/>
                    <a:pt x="2898953" y="887276"/>
                    <a:pt x="2920861" y="940616"/>
                  </a:cubicBezTo>
                  <a:cubicBezTo>
                    <a:pt x="2925623" y="952046"/>
                    <a:pt x="2938006" y="963476"/>
                    <a:pt x="2926576" y="977763"/>
                  </a:cubicBezTo>
                  <a:cubicBezTo>
                    <a:pt x="2893238" y="978716"/>
                    <a:pt x="2872283" y="955856"/>
                    <a:pt x="2847518" y="938711"/>
                  </a:cubicBezTo>
                  <a:cubicBezTo>
                    <a:pt x="2844661" y="919661"/>
                    <a:pt x="2858948" y="906326"/>
                    <a:pt x="2864663" y="890133"/>
                  </a:cubicBezTo>
                  <a:cubicBezTo>
                    <a:pt x="2846566" y="892991"/>
                    <a:pt x="2829421" y="903468"/>
                    <a:pt x="2810371" y="908231"/>
                  </a:cubicBezTo>
                  <a:cubicBezTo>
                    <a:pt x="2792273" y="911088"/>
                    <a:pt x="2774176" y="912041"/>
                    <a:pt x="2757031" y="904421"/>
                  </a:cubicBezTo>
                  <a:cubicBezTo>
                    <a:pt x="2741791" y="897753"/>
                    <a:pt x="2733218" y="902516"/>
                    <a:pt x="2728456" y="916803"/>
                  </a:cubicBezTo>
                  <a:cubicBezTo>
                    <a:pt x="2724646" y="935853"/>
                    <a:pt x="2713216" y="952998"/>
                    <a:pt x="2707501" y="971096"/>
                  </a:cubicBezTo>
                  <a:cubicBezTo>
                    <a:pt x="2702738" y="984431"/>
                    <a:pt x="2699881" y="997766"/>
                    <a:pt x="2706548" y="1011101"/>
                  </a:cubicBezTo>
                  <a:cubicBezTo>
                    <a:pt x="2712263" y="1021578"/>
                    <a:pt x="2722741" y="1031103"/>
                    <a:pt x="2712263" y="1044438"/>
                  </a:cubicBezTo>
                  <a:cubicBezTo>
                    <a:pt x="2722979" y="1032294"/>
                    <a:pt x="2735302" y="1023900"/>
                    <a:pt x="2750438" y="1026892"/>
                  </a:cubicBezTo>
                  <a:lnTo>
                    <a:pt x="2757317" y="1029909"/>
                  </a:lnTo>
                  <a:lnTo>
                    <a:pt x="2760842" y="1028246"/>
                  </a:lnTo>
                  <a:cubicBezTo>
                    <a:pt x="2768462" y="1021578"/>
                    <a:pt x="2775130" y="1013006"/>
                    <a:pt x="2785607" y="1010148"/>
                  </a:cubicBezTo>
                  <a:cubicBezTo>
                    <a:pt x="2791798" y="1008243"/>
                    <a:pt x="2798228" y="1006814"/>
                    <a:pt x="2804538" y="1006457"/>
                  </a:cubicBezTo>
                  <a:cubicBezTo>
                    <a:pt x="2810848" y="1006100"/>
                    <a:pt x="2817040" y="1006814"/>
                    <a:pt x="2822755" y="1009196"/>
                  </a:cubicBezTo>
                  <a:cubicBezTo>
                    <a:pt x="2859902" y="1023483"/>
                    <a:pt x="2898955" y="1027293"/>
                    <a:pt x="2938959" y="1031103"/>
                  </a:cubicBezTo>
                  <a:cubicBezTo>
                    <a:pt x="2955152" y="1033008"/>
                    <a:pt x="2957057" y="1047296"/>
                    <a:pt x="2959915" y="1058726"/>
                  </a:cubicBezTo>
                  <a:cubicBezTo>
                    <a:pt x="2990394" y="1159691"/>
                    <a:pt x="3010397" y="1262561"/>
                    <a:pt x="3021827" y="1368288"/>
                  </a:cubicBezTo>
                  <a:cubicBezTo>
                    <a:pt x="3029447" y="1433058"/>
                    <a:pt x="3025637" y="1497828"/>
                    <a:pt x="3027542" y="1562598"/>
                  </a:cubicBezTo>
                  <a:cubicBezTo>
                    <a:pt x="3027542" y="1573076"/>
                    <a:pt x="3031352" y="1585458"/>
                    <a:pt x="3020874" y="1594983"/>
                  </a:cubicBezTo>
                  <a:cubicBezTo>
                    <a:pt x="2992299" y="1573076"/>
                    <a:pt x="2963724" y="1551168"/>
                    <a:pt x="2958009" y="1512116"/>
                  </a:cubicBezTo>
                  <a:cubicBezTo>
                    <a:pt x="2954199" y="1483541"/>
                    <a:pt x="2933244" y="1467348"/>
                    <a:pt x="2918005" y="1446393"/>
                  </a:cubicBezTo>
                  <a:cubicBezTo>
                    <a:pt x="2898955" y="1421628"/>
                    <a:pt x="2888477" y="1390196"/>
                    <a:pt x="2860855" y="1371146"/>
                  </a:cubicBezTo>
                  <a:cubicBezTo>
                    <a:pt x="2846567" y="1368288"/>
                    <a:pt x="2836089" y="1359716"/>
                    <a:pt x="2831327" y="1343523"/>
                  </a:cubicBezTo>
                  <a:cubicBezTo>
                    <a:pt x="2835137" y="1360668"/>
                    <a:pt x="2849424" y="1368288"/>
                    <a:pt x="2856092" y="1380671"/>
                  </a:cubicBezTo>
                  <a:cubicBezTo>
                    <a:pt x="2882762" y="1424486"/>
                    <a:pt x="2896097" y="1474968"/>
                    <a:pt x="2930387" y="1514021"/>
                  </a:cubicBezTo>
                  <a:cubicBezTo>
                    <a:pt x="2938007" y="1522593"/>
                    <a:pt x="2938959" y="1534976"/>
                    <a:pt x="2939912" y="1546406"/>
                  </a:cubicBezTo>
                  <a:cubicBezTo>
                    <a:pt x="2941817" y="1566408"/>
                    <a:pt x="2950390" y="1582601"/>
                    <a:pt x="2962772" y="1597841"/>
                  </a:cubicBezTo>
                  <a:cubicBezTo>
                    <a:pt x="2983727" y="1622606"/>
                    <a:pt x="2993252" y="1652133"/>
                    <a:pt x="2999919" y="1683566"/>
                  </a:cubicBezTo>
                  <a:cubicBezTo>
                    <a:pt x="3023732" y="1698806"/>
                    <a:pt x="3015159" y="1721666"/>
                    <a:pt x="3012302" y="1740716"/>
                  </a:cubicBezTo>
                  <a:cubicBezTo>
                    <a:pt x="2988490" y="1885496"/>
                    <a:pt x="2951342" y="2026466"/>
                    <a:pt x="2886572" y="2158864"/>
                  </a:cubicBezTo>
                  <a:cubicBezTo>
                    <a:pt x="2872284" y="2188391"/>
                    <a:pt x="2858949" y="2218871"/>
                    <a:pt x="2841805" y="2246493"/>
                  </a:cubicBezTo>
                  <a:cubicBezTo>
                    <a:pt x="2837042" y="2255066"/>
                    <a:pt x="2835137" y="2266496"/>
                    <a:pt x="2821802" y="2266496"/>
                  </a:cubicBezTo>
                  <a:cubicBezTo>
                    <a:pt x="2812277" y="2260781"/>
                    <a:pt x="2812277" y="2249351"/>
                    <a:pt x="2808467" y="2240778"/>
                  </a:cubicBezTo>
                  <a:cubicBezTo>
                    <a:pt x="2794180" y="2222681"/>
                    <a:pt x="2796084" y="2198868"/>
                    <a:pt x="2785607" y="2172198"/>
                  </a:cubicBezTo>
                  <a:cubicBezTo>
                    <a:pt x="2795132" y="2196011"/>
                    <a:pt x="2791322" y="2217918"/>
                    <a:pt x="2805609" y="2234111"/>
                  </a:cubicBezTo>
                  <a:cubicBezTo>
                    <a:pt x="2812277" y="2246493"/>
                    <a:pt x="2811324" y="2261733"/>
                    <a:pt x="2821802" y="2273164"/>
                  </a:cubicBezTo>
                  <a:cubicBezTo>
                    <a:pt x="2795132" y="2339839"/>
                    <a:pt x="2750364" y="2394131"/>
                    <a:pt x="2708455" y="2451281"/>
                  </a:cubicBezTo>
                  <a:cubicBezTo>
                    <a:pt x="2661782" y="2514146"/>
                    <a:pt x="2606537" y="2568439"/>
                    <a:pt x="2551292" y="2622731"/>
                  </a:cubicBezTo>
                  <a:cubicBezTo>
                    <a:pt x="2527480" y="2646543"/>
                    <a:pt x="2502714" y="2666546"/>
                    <a:pt x="2476997" y="2687501"/>
                  </a:cubicBezTo>
                  <a:cubicBezTo>
                    <a:pt x="2465567" y="2677976"/>
                    <a:pt x="2476997" y="2661783"/>
                    <a:pt x="2463662" y="2655116"/>
                  </a:cubicBezTo>
                  <a:cubicBezTo>
                    <a:pt x="2469377" y="2608443"/>
                    <a:pt x="2446517" y="2570343"/>
                    <a:pt x="2425562" y="2533196"/>
                  </a:cubicBezTo>
                  <a:cubicBezTo>
                    <a:pt x="2392224" y="2475093"/>
                    <a:pt x="2414132" y="2424611"/>
                    <a:pt x="2439849" y="2375081"/>
                  </a:cubicBezTo>
                  <a:cubicBezTo>
                    <a:pt x="2453184" y="2349364"/>
                    <a:pt x="2458899" y="2330314"/>
                    <a:pt x="2449374" y="2301739"/>
                  </a:cubicBezTo>
                  <a:cubicBezTo>
                    <a:pt x="2439849" y="2272211"/>
                    <a:pt x="2442707" y="2240778"/>
                    <a:pt x="2430324" y="2210298"/>
                  </a:cubicBezTo>
                  <a:cubicBezTo>
                    <a:pt x="2420799" y="2187439"/>
                    <a:pt x="2416989" y="2160768"/>
                    <a:pt x="2396987" y="2144576"/>
                  </a:cubicBezTo>
                  <a:cubicBezTo>
                    <a:pt x="2352219" y="2107428"/>
                    <a:pt x="2357934" y="2060756"/>
                    <a:pt x="2370317" y="2012178"/>
                  </a:cubicBezTo>
                  <a:cubicBezTo>
                    <a:pt x="2372222" y="2005511"/>
                    <a:pt x="2374127" y="1998843"/>
                    <a:pt x="2374127" y="1992176"/>
                  </a:cubicBezTo>
                  <a:cubicBezTo>
                    <a:pt x="2376984" y="1954076"/>
                    <a:pt x="2356982" y="1935978"/>
                    <a:pt x="2319834" y="1944551"/>
                  </a:cubicBezTo>
                  <a:cubicBezTo>
                    <a:pt x="2303642" y="1948361"/>
                    <a:pt x="2292212" y="1948361"/>
                    <a:pt x="2282687" y="1931216"/>
                  </a:cubicBezTo>
                  <a:cubicBezTo>
                    <a:pt x="2263637" y="1897878"/>
                    <a:pt x="2235062" y="1889306"/>
                    <a:pt x="2200772" y="1905498"/>
                  </a:cubicBezTo>
                  <a:cubicBezTo>
                    <a:pt x="2186484" y="1912166"/>
                    <a:pt x="2171244" y="1918833"/>
                    <a:pt x="2157909" y="1926453"/>
                  </a:cubicBezTo>
                  <a:cubicBezTo>
                    <a:pt x="2140764" y="1935978"/>
                    <a:pt x="2124572" y="1938836"/>
                    <a:pt x="2106474" y="1931216"/>
                  </a:cubicBezTo>
                  <a:cubicBezTo>
                    <a:pt x="2083614" y="1921691"/>
                    <a:pt x="2059802" y="1925501"/>
                    <a:pt x="2040752" y="1937883"/>
                  </a:cubicBezTo>
                  <a:cubicBezTo>
                    <a:pt x="2012177" y="1956933"/>
                    <a:pt x="1991222" y="1941693"/>
                    <a:pt x="1974077" y="1924548"/>
                  </a:cubicBezTo>
                  <a:cubicBezTo>
                    <a:pt x="1956932" y="1907403"/>
                    <a:pt x="1938834" y="1892163"/>
                    <a:pt x="1919784" y="1877876"/>
                  </a:cubicBezTo>
                  <a:cubicBezTo>
                    <a:pt x="1909307" y="1870256"/>
                    <a:pt x="1899782" y="1861683"/>
                    <a:pt x="1896924" y="1849301"/>
                  </a:cubicBezTo>
                  <a:cubicBezTo>
                    <a:pt x="1889304" y="1812153"/>
                    <a:pt x="1862634" y="1789293"/>
                    <a:pt x="1839774" y="1762623"/>
                  </a:cubicBezTo>
                  <a:cubicBezTo>
                    <a:pt x="1827392" y="1748336"/>
                    <a:pt x="1815962" y="1694043"/>
                    <a:pt x="1822629" y="1676898"/>
                  </a:cubicBezTo>
                  <a:cubicBezTo>
                    <a:pt x="1840727" y="1632131"/>
                    <a:pt x="1846442" y="1585458"/>
                    <a:pt x="1829297" y="1537833"/>
                  </a:cubicBezTo>
                  <a:cubicBezTo>
                    <a:pt x="1826439" y="1530213"/>
                    <a:pt x="1823582" y="1522593"/>
                    <a:pt x="1828344" y="1514973"/>
                  </a:cubicBezTo>
                  <a:cubicBezTo>
                    <a:pt x="1854062" y="1466396"/>
                    <a:pt x="1875017" y="1416866"/>
                    <a:pt x="1909307" y="1373051"/>
                  </a:cubicBezTo>
                  <a:cubicBezTo>
                    <a:pt x="1915022" y="1366383"/>
                    <a:pt x="1923594" y="1365431"/>
                    <a:pt x="1929309" y="1361621"/>
                  </a:cubicBezTo>
                  <a:cubicBezTo>
                    <a:pt x="1954074" y="1345428"/>
                    <a:pt x="1976934" y="1330188"/>
                    <a:pt x="1977887" y="1293041"/>
                  </a:cubicBezTo>
                  <a:cubicBezTo>
                    <a:pt x="1978839" y="1267323"/>
                    <a:pt x="1992174" y="1239701"/>
                    <a:pt x="2019797" y="1227318"/>
                  </a:cubicBezTo>
                  <a:cubicBezTo>
                    <a:pt x="2040752" y="1217793"/>
                    <a:pt x="2050277" y="1201601"/>
                    <a:pt x="2051229" y="1178741"/>
                  </a:cubicBezTo>
                  <a:cubicBezTo>
                    <a:pt x="2058849" y="1162548"/>
                    <a:pt x="2071232" y="1167311"/>
                    <a:pt x="2083614" y="1172073"/>
                  </a:cubicBezTo>
                  <a:cubicBezTo>
                    <a:pt x="2111237" y="1181598"/>
                    <a:pt x="2136002" y="1178741"/>
                    <a:pt x="2161719" y="1162548"/>
                  </a:cubicBezTo>
                  <a:cubicBezTo>
                    <a:pt x="2193152" y="1142546"/>
                    <a:pt x="2229347" y="1134926"/>
                    <a:pt x="2266494" y="1136831"/>
                  </a:cubicBezTo>
                  <a:cubicBezTo>
                    <a:pt x="2288402" y="1137783"/>
                    <a:pt x="2310309" y="1137783"/>
                    <a:pt x="2331264" y="1133021"/>
                  </a:cubicBezTo>
                  <a:cubicBezTo>
                    <a:pt x="2370317" y="1123496"/>
                    <a:pt x="2397939" y="1138736"/>
                    <a:pt x="2387462" y="1197791"/>
                  </a:cubicBezTo>
                  <a:cubicBezTo>
                    <a:pt x="2384604" y="1213983"/>
                    <a:pt x="2384604" y="1228271"/>
                    <a:pt x="2400797" y="1229223"/>
                  </a:cubicBezTo>
                  <a:cubicBezTo>
                    <a:pt x="2447469" y="1231128"/>
                    <a:pt x="2477949" y="1266371"/>
                    <a:pt x="2517002" y="1283516"/>
                  </a:cubicBezTo>
                  <a:cubicBezTo>
                    <a:pt x="2538909" y="1293041"/>
                    <a:pt x="2550339" y="1296851"/>
                    <a:pt x="2556055" y="1266371"/>
                  </a:cubicBezTo>
                  <a:cubicBezTo>
                    <a:pt x="2561769" y="1236843"/>
                    <a:pt x="2589392" y="1227318"/>
                    <a:pt x="2617967" y="1241606"/>
                  </a:cubicBezTo>
                  <a:cubicBezTo>
                    <a:pt x="2644637" y="1254941"/>
                    <a:pt x="2673212" y="1262561"/>
                    <a:pt x="2701787" y="1271133"/>
                  </a:cubicBezTo>
                  <a:cubicBezTo>
                    <a:pt x="2743697" y="1283516"/>
                    <a:pt x="2782749" y="1259703"/>
                    <a:pt x="2823707" y="1270181"/>
                  </a:cubicBezTo>
                  <a:cubicBezTo>
                    <a:pt x="2833232" y="1272086"/>
                    <a:pt x="2840852" y="1262561"/>
                    <a:pt x="2842757" y="1253988"/>
                  </a:cubicBezTo>
                  <a:cubicBezTo>
                    <a:pt x="2847519" y="1233033"/>
                    <a:pt x="2856092" y="1212078"/>
                    <a:pt x="2857997" y="1191123"/>
                  </a:cubicBezTo>
                  <a:cubicBezTo>
                    <a:pt x="2861807" y="1157786"/>
                    <a:pt x="2857044" y="1154928"/>
                    <a:pt x="2824659" y="1163501"/>
                  </a:cubicBezTo>
                  <a:cubicBezTo>
                    <a:pt x="2807514" y="1168263"/>
                    <a:pt x="2793227" y="1167311"/>
                    <a:pt x="2781797" y="1153023"/>
                  </a:cubicBezTo>
                  <a:lnTo>
                    <a:pt x="2778142" y="1149005"/>
                  </a:lnTo>
                  <a:lnTo>
                    <a:pt x="2758579" y="1157637"/>
                  </a:lnTo>
                  <a:cubicBezTo>
                    <a:pt x="2730182" y="1164691"/>
                    <a:pt x="2706072" y="1153261"/>
                    <a:pt x="2684641" y="1122543"/>
                  </a:cubicBezTo>
                  <a:cubicBezTo>
                    <a:pt x="2676068" y="1110161"/>
                    <a:pt x="2672258" y="1095873"/>
                    <a:pt x="2664638" y="1083491"/>
                  </a:cubicBezTo>
                  <a:cubicBezTo>
                    <a:pt x="2658923" y="1073966"/>
                    <a:pt x="2664638" y="1054916"/>
                    <a:pt x="2646541" y="1054916"/>
                  </a:cubicBezTo>
                  <a:cubicBezTo>
                    <a:pt x="2631301" y="1055868"/>
                    <a:pt x="2616061" y="1061583"/>
                    <a:pt x="2610346" y="1080633"/>
                  </a:cubicBezTo>
                  <a:lnTo>
                    <a:pt x="2609202" y="1082346"/>
                  </a:lnTo>
                  <a:lnTo>
                    <a:pt x="2613204" y="1086348"/>
                  </a:lnTo>
                  <a:cubicBezTo>
                    <a:pt x="2619871" y="1093968"/>
                    <a:pt x="2626539" y="1101588"/>
                    <a:pt x="2632254" y="1108255"/>
                  </a:cubicBezTo>
                  <a:cubicBezTo>
                    <a:pt x="2619871" y="1117780"/>
                    <a:pt x="2617014" y="1133020"/>
                    <a:pt x="2609394" y="1145403"/>
                  </a:cubicBezTo>
                  <a:cubicBezTo>
                    <a:pt x="2602726" y="1154928"/>
                    <a:pt x="2586534" y="1142545"/>
                    <a:pt x="2584629" y="1132068"/>
                  </a:cubicBezTo>
                  <a:cubicBezTo>
                    <a:pt x="2581771" y="1117780"/>
                    <a:pt x="2574151" y="1106350"/>
                    <a:pt x="2566055" y="1095397"/>
                  </a:cubicBezTo>
                  <a:lnTo>
                    <a:pt x="2558490" y="1083461"/>
                  </a:lnTo>
                  <a:lnTo>
                    <a:pt x="2545576" y="1071108"/>
                  </a:lnTo>
                  <a:cubicBezTo>
                    <a:pt x="2541766" y="1068251"/>
                    <a:pt x="2537003" y="1065393"/>
                    <a:pt x="2536051" y="1061583"/>
                  </a:cubicBezTo>
                  <a:cubicBezTo>
                    <a:pt x="2522716" y="1003481"/>
                    <a:pt x="2462708" y="991098"/>
                    <a:pt x="2429371" y="952046"/>
                  </a:cubicBezTo>
                  <a:cubicBezTo>
                    <a:pt x="2426513" y="949188"/>
                    <a:pt x="2421751" y="947283"/>
                    <a:pt x="2417941" y="944426"/>
                  </a:cubicBezTo>
                  <a:cubicBezTo>
                    <a:pt x="2416036" y="943473"/>
                    <a:pt x="2413178" y="943473"/>
                    <a:pt x="2407463" y="947283"/>
                  </a:cubicBezTo>
                  <a:cubicBezTo>
                    <a:pt x="2425561" y="973001"/>
                    <a:pt x="2440801" y="998718"/>
                    <a:pt x="2469376" y="1014911"/>
                  </a:cubicBezTo>
                  <a:cubicBezTo>
                    <a:pt x="2483663" y="1023483"/>
                    <a:pt x="2500808" y="1028246"/>
                    <a:pt x="2509381" y="1044438"/>
                  </a:cubicBezTo>
                  <a:cubicBezTo>
                    <a:pt x="2510333" y="1049201"/>
                    <a:pt x="2508428" y="1053963"/>
                    <a:pt x="2504618" y="1057773"/>
                  </a:cubicBezTo>
                  <a:cubicBezTo>
                    <a:pt x="2500808" y="1066346"/>
                    <a:pt x="2479853" y="1059678"/>
                    <a:pt x="2488426" y="1077776"/>
                  </a:cubicBezTo>
                  <a:cubicBezTo>
                    <a:pt x="2485568" y="1082538"/>
                    <a:pt x="2481758" y="1084443"/>
                    <a:pt x="2476996" y="1084443"/>
                  </a:cubicBezTo>
                  <a:cubicBezTo>
                    <a:pt x="2437943" y="1050153"/>
                    <a:pt x="2385556" y="1032056"/>
                    <a:pt x="2356028" y="985383"/>
                  </a:cubicBezTo>
                  <a:cubicBezTo>
                    <a:pt x="2346503" y="970143"/>
                    <a:pt x="2333168" y="968238"/>
                    <a:pt x="2317928" y="978716"/>
                  </a:cubicBezTo>
                  <a:cubicBezTo>
                    <a:pt x="2310308" y="984431"/>
                    <a:pt x="2301736" y="994908"/>
                    <a:pt x="2295068" y="993003"/>
                  </a:cubicBezTo>
                  <a:cubicBezTo>
                    <a:pt x="2237918" y="978716"/>
                    <a:pt x="2232203" y="1040628"/>
                    <a:pt x="2196008" y="1057773"/>
                  </a:cubicBezTo>
                  <a:cubicBezTo>
                    <a:pt x="2185531" y="1062536"/>
                    <a:pt x="2183626" y="1075871"/>
                    <a:pt x="2181721" y="1087301"/>
                  </a:cubicBezTo>
                  <a:cubicBezTo>
                    <a:pt x="2172196" y="1130163"/>
                    <a:pt x="2149336" y="1152071"/>
                    <a:pt x="2105521" y="1157786"/>
                  </a:cubicBezTo>
                  <a:cubicBezTo>
                    <a:pt x="2088376" y="1159691"/>
                    <a:pt x="2069326" y="1179693"/>
                    <a:pt x="2053133" y="1155881"/>
                  </a:cubicBezTo>
                  <a:cubicBezTo>
                    <a:pt x="2052181" y="1145403"/>
                    <a:pt x="2048371" y="1137783"/>
                    <a:pt x="2036941" y="1136831"/>
                  </a:cubicBezTo>
                  <a:cubicBezTo>
                    <a:pt x="2026463" y="1135878"/>
                    <a:pt x="2010271" y="1148261"/>
                    <a:pt x="2008366" y="1131116"/>
                  </a:cubicBezTo>
                  <a:cubicBezTo>
                    <a:pt x="2005508" y="1113018"/>
                    <a:pt x="1993126" y="1094921"/>
                    <a:pt x="2001698" y="1074918"/>
                  </a:cubicBezTo>
                  <a:cubicBezTo>
                    <a:pt x="2011223" y="1051106"/>
                    <a:pt x="2015986" y="1027293"/>
                    <a:pt x="2008366" y="1001576"/>
                  </a:cubicBezTo>
                  <a:cubicBezTo>
                    <a:pt x="2002651" y="979668"/>
                    <a:pt x="2021701" y="978716"/>
                    <a:pt x="2035988" y="977763"/>
                  </a:cubicBezTo>
                  <a:cubicBezTo>
                    <a:pt x="2059801" y="974906"/>
                    <a:pt x="2083613" y="981573"/>
                    <a:pt x="2107426" y="983478"/>
                  </a:cubicBezTo>
                  <a:cubicBezTo>
                    <a:pt x="2120761" y="984431"/>
                    <a:pt x="2139811" y="992051"/>
                    <a:pt x="2148383" y="975858"/>
                  </a:cubicBezTo>
                  <a:cubicBezTo>
                    <a:pt x="2157908" y="956808"/>
                    <a:pt x="2162671" y="934901"/>
                    <a:pt x="2150288" y="913946"/>
                  </a:cubicBezTo>
                  <a:cubicBezTo>
                    <a:pt x="2140763" y="897753"/>
                    <a:pt x="2131238" y="882513"/>
                    <a:pt x="2112188" y="876798"/>
                  </a:cubicBezTo>
                  <a:cubicBezTo>
                    <a:pt x="2105521" y="874893"/>
                    <a:pt x="2094091" y="873941"/>
                    <a:pt x="2096948" y="862511"/>
                  </a:cubicBezTo>
                  <a:cubicBezTo>
                    <a:pt x="2098853" y="852033"/>
                    <a:pt x="2109331" y="852033"/>
                    <a:pt x="2118856" y="849176"/>
                  </a:cubicBezTo>
                  <a:cubicBezTo>
                    <a:pt x="2149336" y="838698"/>
                    <a:pt x="2177911" y="830126"/>
                    <a:pt x="2206486" y="810123"/>
                  </a:cubicBezTo>
                  <a:cubicBezTo>
                    <a:pt x="2241728" y="785358"/>
                    <a:pt x="2258873" y="735828"/>
                    <a:pt x="2308403" y="731066"/>
                  </a:cubicBezTo>
                  <a:cubicBezTo>
                    <a:pt x="2322691" y="729161"/>
                    <a:pt x="2323643" y="718683"/>
                    <a:pt x="2321738" y="708206"/>
                  </a:cubicBezTo>
                  <a:cubicBezTo>
                    <a:pt x="2319833" y="698681"/>
                    <a:pt x="2314118" y="689156"/>
                    <a:pt x="2311261" y="679631"/>
                  </a:cubicBezTo>
                  <a:cubicBezTo>
                    <a:pt x="2307451" y="666296"/>
                    <a:pt x="2305546" y="652008"/>
                    <a:pt x="2320786" y="643436"/>
                  </a:cubicBezTo>
                  <a:cubicBezTo>
                    <a:pt x="2326501" y="640578"/>
                    <a:pt x="2334121" y="632958"/>
                    <a:pt x="2338883" y="638673"/>
                  </a:cubicBezTo>
                  <a:cubicBezTo>
                    <a:pt x="2346503" y="649151"/>
                    <a:pt x="2353171" y="662486"/>
                    <a:pt x="2343646" y="675821"/>
                  </a:cubicBezTo>
                  <a:cubicBezTo>
                    <a:pt x="2337931" y="685346"/>
                    <a:pt x="2342693" y="692966"/>
                    <a:pt x="2348408" y="699633"/>
                  </a:cubicBezTo>
                  <a:cubicBezTo>
                    <a:pt x="2356028" y="708206"/>
                    <a:pt x="2364601" y="711063"/>
                    <a:pt x="2376031" y="706301"/>
                  </a:cubicBezTo>
                  <a:cubicBezTo>
                    <a:pt x="2378888" y="705348"/>
                    <a:pt x="2381746" y="704396"/>
                    <a:pt x="2385556" y="704396"/>
                  </a:cubicBezTo>
                  <a:cubicBezTo>
                    <a:pt x="2409368" y="712968"/>
                    <a:pt x="2432228" y="712016"/>
                    <a:pt x="2454136" y="698681"/>
                  </a:cubicBezTo>
                  <a:cubicBezTo>
                    <a:pt x="2460803" y="694871"/>
                    <a:pt x="2469376" y="692966"/>
                    <a:pt x="2476996" y="692013"/>
                  </a:cubicBezTo>
                  <a:cubicBezTo>
                    <a:pt x="2517001" y="689156"/>
                    <a:pt x="2517001" y="689156"/>
                    <a:pt x="2517953" y="648198"/>
                  </a:cubicBezTo>
                  <a:cubicBezTo>
                    <a:pt x="2525573" y="626291"/>
                    <a:pt x="2540813" y="618671"/>
                    <a:pt x="2563673" y="626291"/>
                  </a:cubicBezTo>
                  <a:cubicBezTo>
                    <a:pt x="2558911" y="610098"/>
                    <a:pt x="2545576" y="599621"/>
                    <a:pt x="2554148" y="585333"/>
                  </a:cubicBezTo>
                  <a:lnTo>
                    <a:pt x="2572928" y="573708"/>
                  </a:lnTo>
                  <a:lnTo>
                    <a:pt x="2586098" y="571735"/>
                  </a:lnTo>
                  <a:lnTo>
                    <a:pt x="2586726" y="571671"/>
                  </a:lnTo>
                  <a:cubicBezTo>
                    <a:pt x="2599630" y="572653"/>
                    <a:pt x="2613203" y="578189"/>
                    <a:pt x="2624633" y="568188"/>
                  </a:cubicBezTo>
                  <a:cubicBezTo>
                    <a:pt x="2626538" y="566283"/>
                    <a:pt x="2628443" y="565331"/>
                    <a:pt x="2630348" y="563426"/>
                  </a:cubicBezTo>
                  <a:cubicBezTo>
                    <a:pt x="2634158" y="561521"/>
                    <a:pt x="2634158" y="568188"/>
                    <a:pt x="2633206" y="563426"/>
                  </a:cubicBezTo>
                  <a:cubicBezTo>
                    <a:pt x="2632253" y="557711"/>
                    <a:pt x="2629396" y="564378"/>
                    <a:pt x="2626538" y="563426"/>
                  </a:cubicBezTo>
                  <a:cubicBezTo>
                    <a:pt x="2615584" y="567236"/>
                    <a:pt x="2604392" y="569141"/>
                    <a:pt x="2593082" y="570689"/>
                  </a:cubicBezTo>
                  <a:lnTo>
                    <a:pt x="2586098" y="571735"/>
                  </a:lnTo>
                  <a:lnTo>
                    <a:pt x="2574151" y="572951"/>
                  </a:lnTo>
                  <a:lnTo>
                    <a:pt x="2572928" y="573708"/>
                  </a:lnTo>
                  <a:lnTo>
                    <a:pt x="2558911" y="575808"/>
                  </a:lnTo>
                  <a:cubicBezTo>
                    <a:pt x="2533193" y="580571"/>
                    <a:pt x="2516048" y="563426"/>
                    <a:pt x="2506523" y="541518"/>
                  </a:cubicBezTo>
                  <a:cubicBezTo>
                    <a:pt x="2496998" y="519611"/>
                    <a:pt x="2487473" y="498656"/>
                    <a:pt x="2512238" y="480558"/>
                  </a:cubicBezTo>
                  <a:cubicBezTo>
                    <a:pt x="2520811" y="474843"/>
                    <a:pt x="2527478" y="467223"/>
                    <a:pt x="2533193" y="458651"/>
                  </a:cubicBezTo>
                  <a:cubicBezTo>
                    <a:pt x="2537003" y="452936"/>
                    <a:pt x="2541766" y="446268"/>
                    <a:pt x="2534146" y="440553"/>
                  </a:cubicBezTo>
                  <a:cubicBezTo>
                    <a:pt x="2526526" y="434838"/>
                    <a:pt x="2515096" y="437696"/>
                    <a:pt x="2513191" y="445316"/>
                  </a:cubicBezTo>
                  <a:cubicBezTo>
                    <a:pt x="2506523" y="474843"/>
                    <a:pt x="2482711" y="489131"/>
                    <a:pt x="2464613" y="509133"/>
                  </a:cubicBezTo>
                  <a:cubicBezTo>
                    <a:pt x="2452231" y="523421"/>
                    <a:pt x="2455088" y="538661"/>
                    <a:pt x="2467471" y="551996"/>
                  </a:cubicBezTo>
                  <a:cubicBezTo>
                    <a:pt x="2481758" y="567236"/>
                    <a:pt x="2481758" y="582476"/>
                    <a:pt x="2468423" y="597716"/>
                  </a:cubicBezTo>
                  <a:cubicBezTo>
                    <a:pt x="2457946" y="610098"/>
                    <a:pt x="2455088" y="623433"/>
                    <a:pt x="2453183" y="638673"/>
                  </a:cubicBezTo>
                  <a:cubicBezTo>
                    <a:pt x="2451278" y="657723"/>
                    <a:pt x="2442706" y="671058"/>
                    <a:pt x="2423656" y="676773"/>
                  </a:cubicBezTo>
                  <a:cubicBezTo>
                    <a:pt x="2413178" y="682488"/>
                    <a:pt x="2402701" y="690108"/>
                    <a:pt x="2389366" y="683441"/>
                  </a:cubicBezTo>
                  <a:cubicBezTo>
                    <a:pt x="2381746" y="676773"/>
                    <a:pt x="2376983" y="670106"/>
                    <a:pt x="2383651" y="659628"/>
                  </a:cubicBezTo>
                  <a:cubicBezTo>
                    <a:pt x="2377936" y="649151"/>
                    <a:pt x="2372221" y="638673"/>
                    <a:pt x="2367458" y="627243"/>
                  </a:cubicBezTo>
                  <a:cubicBezTo>
                    <a:pt x="2348408" y="585333"/>
                    <a:pt x="2348408" y="584381"/>
                    <a:pt x="2308403" y="612003"/>
                  </a:cubicBezTo>
                  <a:cubicBezTo>
                    <a:pt x="2273161" y="616766"/>
                    <a:pt x="2265541" y="608193"/>
                    <a:pt x="2270303" y="571046"/>
                  </a:cubicBezTo>
                  <a:cubicBezTo>
                    <a:pt x="2271256" y="560568"/>
                    <a:pt x="2287448" y="545328"/>
                    <a:pt x="2260778" y="543423"/>
                  </a:cubicBezTo>
                  <a:cubicBezTo>
                    <a:pt x="2255063" y="542471"/>
                    <a:pt x="2255063" y="530088"/>
                    <a:pt x="2259826" y="522468"/>
                  </a:cubicBezTo>
                  <a:cubicBezTo>
                    <a:pt x="2313166" y="486273"/>
                    <a:pt x="2361743" y="445316"/>
                    <a:pt x="2390318" y="385308"/>
                  </a:cubicBezTo>
                  <a:cubicBezTo>
                    <a:pt x="2396986" y="372926"/>
                    <a:pt x="2403653" y="362448"/>
                    <a:pt x="2416988" y="357686"/>
                  </a:cubicBezTo>
                  <a:cubicBezTo>
                    <a:pt x="2416988" y="355781"/>
                    <a:pt x="2416988" y="353876"/>
                    <a:pt x="2417941" y="351971"/>
                  </a:cubicBezTo>
                  <a:cubicBezTo>
                    <a:pt x="2419846" y="352923"/>
                    <a:pt x="2423656" y="354828"/>
                    <a:pt x="2424608" y="353876"/>
                  </a:cubicBezTo>
                  <a:cubicBezTo>
                    <a:pt x="2434371" y="344351"/>
                    <a:pt x="2443539" y="338934"/>
                    <a:pt x="2452245" y="336582"/>
                  </a:cubicBezTo>
                  <a:cubicBezTo>
                    <a:pt x="2458775" y="334818"/>
                    <a:pt x="2465045" y="334779"/>
                    <a:pt x="2471113" y="336025"/>
                  </a:cubicBezTo>
                  <a:close/>
                  <a:moveTo>
                    <a:pt x="761544" y="194808"/>
                  </a:moveTo>
                  <a:cubicBezTo>
                    <a:pt x="773926" y="196713"/>
                    <a:pt x="774879" y="206238"/>
                    <a:pt x="773926" y="216716"/>
                  </a:cubicBezTo>
                  <a:cubicBezTo>
                    <a:pt x="755829" y="237671"/>
                    <a:pt x="760591" y="257673"/>
                    <a:pt x="773926" y="278628"/>
                  </a:cubicBezTo>
                  <a:cubicBezTo>
                    <a:pt x="748209" y="302441"/>
                    <a:pt x="720586" y="315776"/>
                    <a:pt x="687249" y="293868"/>
                  </a:cubicBezTo>
                  <a:cubicBezTo>
                    <a:pt x="682486" y="291011"/>
                    <a:pt x="675819" y="292916"/>
                    <a:pt x="671056" y="292916"/>
                  </a:cubicBezTo>
                  <a:cubicBezTo>
                    <a:pt x="660579" y="294821"/>
                    <a:pt x="650101" y="296726"/>
                    <a:pt x="640576" y="298631"/>
                  </a:cubicBezTo>
                  <a:cubicBezTo>
                    <a:pt x="627241" y="300536"/>
                    <a:pt x="613906" y="302441"/>
                    <a:pt x="603429" y="291011"/>
                  </a:cubicBezTo>
                  <a:cubicBezTo>
                    <a:pt x="636766" y="258626"/>
                    <a:pt x="678676" y="239576"/>
                    <a:pt x="715824" y="211953"/>
                  </a:cubicBezTo>
                  <a:cubicBezTo>
                    <a:pt x="719634" y="209096"/>
                    <a:pt x="724396" y="211953"/>
                    <a:pt x="727254" y="215763"/>
                  </a:cubicBezTo>
                  <a:cubicBezTo>
                    <a:pt x="746304" y="220526"/>
                    <a:pt x="741541" y="187188"/>
                    <a:pt x="761544" y="194808"/>
                  </a:cubicBezTo>
                  <a:close/>
                  <a:moveTo>
                    <a:pt x="873343" y="184331"/>
                  </a:moveTo>
                  <a:cubicBezTo>
                    <a:pt x="879653" y="185283"/>
                    <a:pt x="886320" y="188617"/>
                    <a:pt x="891083" y="191951"/>
                  </a:cubicBezTo>
                  <a:cubicBezTo>
                    <a:pt x="904418" y="200523"/>
                    <a:pt x="892988" y="209096"/>
                    <a:pt x="888226" y="217668"/>
                  </a:cubicBezTo>
                  <a:lnTo>
                    <a:pt x="879241" y="234820"/>
                  </a:lnTo>
                  <a:lnTo>
                    <a:pt x="895370" y="235036"/>
                  </a:lnTo>
                  <a:cubicBezTo>
                    <a:pt x="907514" y="238206"/>
                    <a:pt x="906800" y="249815"/>
                    <a:pt x="899656" y="266246"/>
                  </a:cubicBezTo>
                  <a:cubicBezTo>
                    <a:pt x="894893" y="277676"/>
                    <a:pt x="884416" y="289106"/>
                    <a:pt x="892988" y="303393"/>
                  </a:cubicBezTo>
                  <a:cubicBezTo>
                    <a:pt x="897751" y="310061"/>
                    <a:pt x="901561" y="309108"/>
                    <a:pt x="905371" y="303393"/>
                  </a:cubicBezTo>
                  <a:cubicBezTo>
                    <a:pt x="923468" y="307203"/>
                    <a:pt x="923468" y="307203"/>
                    <a:pt x="915848" y="337683"/>
                  </a:cubicBezTo>
                  <a:cubicBezTo>
                    <a:pt x="926326" y="330063"/>
                    <a:pt x="936803" y="329111"/>
                    <a:pt x="946328" y="324348"/>
                  </a:cubicBezTo>
                  <a:lnTo>
                    <a:pt x="973409" y="303804"/>
                  </a:lnTo>
                  <a:lnTo>
                    <a:pt x="975260" y="292796"/>
                  </a:lnTo>
                  <a:cubicBezTo>
                    <a:pt x="974903" y="288629"/>
                    <a:pt x="972522" y="284819"/>
                    <a:pt x="965378" y="281485"/>
                  </a:cubicBezTo>
                  <a:cubicBezTo>
                    <a:pt x="944423" y="270055"/>
                    <a:pt x="942518" y="249100"/>
                    <a:pt x="962521" y="233860"/>
                  </a:cubicBezTo>
                  <a:cubicBezTo>
                    <a:pt x="977761" y="221478"/>
                    <a:pt x="993953" y="208143"/>
                    <a:pt x="1013956" y="203380"/>
                  </a:cubicBezTo>
                  <a:cubicBezTo>
                    <a:pt x="1018718" y="201475"/>
                    <a:pt x="1023481" y="200046"/>
                    <a:pt x="1028243" y="200165"/>
                  </a:cubicBezTo>
                  <a:cubicBezTo>
                    <a:pt x="1033006" y="200284"/>
                    <a:pt x="1037768" y="201951"/>
                    <a:pt x="1042531" y="206238"/>
                  </a:cubicBezTo>
                  <a:cubicBezTo>
                    <a:pt x="1037768" y="220525"/>
                    <a:pt x="1018718" y="221478"/>
                    <a:pt x="1016813" y="234813"/>
                  </a:cubicBezTo>
                  <a:cubicBezTo>
                    <a:pt x="1029196" y="212905"/>
                    <a:pt x="1052056" y="208143"/>
                    <a:pt x="1075868" y="204333"/>
                  </a:cubicBezTo>
                  <a:cubicBezTo>
                    <a:pt x="1082536" y="204333"/>
                    <a:pt x="1089203" y="204333"/>
                    <a:pt x="1095871" y="204333"/>
                  </a:cubicBezTo>
                  <a:cubicBezTo>
                    <a:pt x="1106348" y="211953"/>
                    <a:pt x="1099681" y="223383"/>
                    <a:pt x="1099681" y="232908"/>
                  </a:cubicBezTo>
                  <a:cubicBezTo>
                    <a:pt x="1112063" y="235765"/>
                    <a:pt x="1123493" y="229098"/>
                    <a:pt x="1133971" y="231003"/>
                  </a:cubicBezTo>
                  <a:cubicBezTo>
                    <a:pt x="1140638" y="231003"/>
                    <a:pt x="1146353" y="233860"/>
                    <a:pt x="1151116" y="238623"/>
                  </a:cubicBezTo>
                  <a:cubicBezTo>
                    <a:pt x="1162546" y="262435"/>
                    <a:pt x="1192073" y="265293"/>
                    <a:pt x="1205408" y="287200"/>
                  </a:cubicBezTo>
                  <a:cubicBezTo>
                    <a:pt x="1219696" y="305298"/>
                    <a:pt x="1210171" y="320538"/>
                    <a:pt x="1198741" y="334825"/>
                  </a:cubicBezTo>
                  <a:cubicBezTo>
                    <a:pt x="1205408" y="359590"/>
                    <a:pt x="1234936" y="358638"/>
                    <a:pt x="1248271" y="377688"/>
                  </a:cubicBezTo>
                  <a:cubicBezTo>
                    <a:pt x="1257796" y="391023"/>
                    <a:pt x="1257796" y="393880"/>
                    <a:pt x="1246366" y="402453"/>
                  </a:cubicBezTo>
                  <a:cubicBezTo>
                    <a:pt x="1226363" y="415788"/>
                    <a:pt x="1207313" y="445315"/>
                    <a:pt x="1187311" y="402453"/>
                  </a:cubicBezTo>
                  <a:cubicBezTo>
                    <a:pt x="1184453" y="396738"/>
                    <a:pt x="1176833" y="390070"/>
                    <a:pt x="1171118" y="396738"/>
                  </a:cubicBezTo>
                  <a:cubicBezTo>
                    <a:pt x="1161593" y="407215"/>
                    <a:pt x="1163498" y="418645"/>
                    <a:pt x="1171118" y="431028"/>
                  </a:cubicBezTo>
                  <a:cubicBezTo>
                    <a:pt x="1186358" y="457698"/>
                    <a:pt x="1180643" y="471033"/>
                    <a:pt x="1151116" y="479605"/>
                  </a:cubicBezTo>
                  <a:cubicBezTo>
                    <a:pt x="1147306" y="475795"/>
                    <a:pt x="1141591" y="474843"/>
                    <a:pt x="1136828" y="476748"/>
                  </a:cubicBezTo>
                  <a:cubicBezTo>
                    <a:pt x="1132066" y="478653"/>
                    <a:pt x="1134923" y="483415"/>
                    <a:pt x="1136828" y="487225"/>
                  </a:cubicBezTo>
                  <a:cubicBezTo>
                    <a:pt x="1135876" y="500560"/>
                    <a:pt x="1128256" y="503418"/>
                    <a:pt x="1118731" y="497703"/>
                  </a:cubicBezTo>
                  <a:cubicBezTo>
                    <a:pt x="1098728" y="487225"/>
                    <a:pt x="1074916" y="482463"/>
                    <a:pt x="1066343" y="455793"/>
                  </a:cubicBezTo>
                  <a:cubicBezTo>
                    <a:pt x="1058723" y="432933"/>
                    <a:pt x="1039673" y="427218"/>
                    <a:pt x="1016813" y="433885"/>
                  </a:cubicBezTo>
                  <a:cubicBezTo>
                    <a:pt x="1008241" y="436743"/>
                    <a:pt x="999668" y="438648"/>
                    <a:pt x="996811" y="428170"/>
                  </a:cubicBezTo>
                  <a:cubicBezTo>
                    <a:pt x="993001" y="415788"/>
                    <a:pt x="1007288" y="411025"/>
                    <a:pt x="1013003" y="411978"/>
                  </a:cubicBezTo>
                  <a:cubicBezTo>
                    <a:pt x="1055866" y="420550"/>
                    <a:pt x="1078726" y="386260"/>
                    <a:pt x="1109206" y="369115"/>
                  </a:cubicBezTo>
                  <a:cubicBezTo>
                    <a:pt x="1117778" y="343398"/>
                    <a:pt x="1089203" y="330063"/>
                    <a:pt x="1089203" y="307203"/>
                  </a:cubicBezTo>
                  <a:cubicBezTo>
                    <a:pt x="1085393" y="301488"/>
                    <a:pt x="1081583" y="296725"/>
                    <a:pt x="1077773" y="291010"/>
                  </a:cubicBezTo>
                  <a:cubicBezTo>
                    <a:pt x="1057771" y="307203"/>
                    <a:pt x="1036816" y="290058"/>
                    <a:pt x="1016813" y="292915"/>
                  </a:cubicBezTo>
                  <a:cubicBezTo>
                    <a:pt x="1012050" y="293391"/>
                    <a:pt x="1008717" y="294106"/>
                    <a:pt x="1007169" y="296011"/>
                  </a:cubicBezTo>
                  <a:lnTo>
                    <a:pt x="1007866" y="302667"/>
                  </a:lnTo>
                  <a:lnTo>
                    <a:pt x="1009193" y="303393"/>
                  </a:lnTo>
                  <a:cubicBezTo>
                    <a:pt x="1013003" y="324348"/>
                    <a:pt x="986333" y="363401"/>
                    <a:pt x="962521" y="370068"/>
                  </a:cubicBezTo>
                  <a:cubicBezTo>
                    <a:pt x="943471" y="375783"/>
                    <a:pt x="924421" y="377688"/>
                    <a:pt x="905371" y="371973"/>
                  </a:cubicBezTo>
                  <a:cubicBezTo>
                    <a:pt x="896798" y="389118"/>
                    <a:pt x="879653" y="396738"/>
                    <a:pt x="868223" y="410073"/>
                  </a:cubicBezTo>
                  <a:cubicBezTo>
                    <a:pt x="859651" y="419598"/>
                    <a:pt x="849173" y="424361"/>
                    <a:pt x="836791" y="426266"/>
                  </a:cubicBezTo>
                  <a:cubicBezTo>
                    <a:pt x="830123" y="425313"/>
                    <a:pt x="820598" y="421503"/>
                    <a:pt x="816788" y="424361"/>
                  </a:cubicBezTo>
                  <a:cubicBezTo>
                    <a:pt x="772973" y="455793"/>
                    <a:pt x="714871" y="464366"/>
                    <a:pt x="677723" y="507228"/>
                  </a:cubicBezTo>
                  <a:cubicBezTo>
                    <a:pt x="667246" y="519611"/>
                    <a:pt x="646291" y="531993"/>
                    <a:pt x="668198" y="553901"/>
                  </a:cubicBezTo>
                  <a:cubicBezTo>
                    <a:pt x="672961" y="558663"/>
                    <a:pt x="665341" y="574856"/>
                    <a:pt x="662483" y="586286"/>
                  </a:cubicBezTo>
                  <a:cubicBezTo>
                    <a:pt x="685343" y="585333"/>
                    <a:pt x="702488" y="596763"/>
                    <a:pt x="716776" y="612956"/>
                  </a:cubicBezTo>
                  <a:cubicBezTo>
                    <a:pt x="731063" y="630101"/>
                    <a:pt x="747256" y="644388"/>
                    <a:pt x="771068" y="645341"/>
                  </a:cubicBezTo>
                  <a:cubicBezTo>
                    <a:pt x="789166" y="646293"/>
                    <a:pt x="788213" y="653913"/>
                    <a:pt x="782498" y="667248"/>
                  </a:cubicBezTo>
                  <a:cubicBezTo>
                    <a:pt x="774878" y="685346"/>
                    <a:pt x="766306" y="702491"/>
                    <a:pt x="772973" y="726303"/>
                  </a:cubicBezTo>
                  <a:cubicBezTo>
                    <a:pt x="779641" y="752973"/>
                    <a:pt x="789166" y="747258"/>
                    <a:pt x="805358" y="736781"/>
                  </a:cubicBezTo>
                  <a:cubicBezTo>
                    <a:pt x="823456" y="725351"/>
                    <a:pt x="826313" y="706301"/>
                    <a:pt x="828218" y="689156"/>
                  </a:cubicBezTo>
                  <a:cubicBezTo>
                    <a:pt x="831076" y="669153"/>
                    <a:pt x="841553" y="660581"/>
                    <a:pt x="858698" y="652961"/>
                  </a:cubicBezTo>
                  <a:cubicBezTo>
                    <a:pt x="901561" y="638673"/>
                    <a:pt x="911086" y="619623"/>
                    <a:pt x="901561" y="573903"/>
                  </a:cubicBezTo>
                  <a:cubicBezTo>
                    <a:pt x="900608" y="569141"/>
                    <a:pt x="899656" y="563426"/>
                    <a:pt x="904418" y="561521"/>
                  </a:cubicBezTo>
                  <a:cubicBezTo>
                    <a:pt x="937756" y="550091"/>
                    <a:pt x="937756" y="514848"/>
                    <a:pt x="953948" y="491988"/>
                  </a:cubicBezTo>
                  <a:cubicBezTo>
                    <a:pt x="957758" y="486273"/>
                    <a:pt x="961568" y="480558"/>
                    <a:pt x="968236" y="478653"/>
                  </a:cubicBezTo>
                  <a:cubicBezTo>
                    <a:pt x="991096" y="471986"/>
                    <a:pt x="1037768" y="491036"/>
                    <a:pt x="1049198" y="512943"/>
                  </a:cubicBezTo>
                  <a:cubicBezTo>
                    <a:pt x="1061581" y="517706"/>
                    <a:pt x="1074916" y="522468"/>
                    <a:pt x="1063486" y="539613"/>
                  </a:cubicBezTo>
                  <a:cubicBezTo>
                    <a:pt x="1048246" y="555806"/>
                    <a:pt x="1052056" y="572951"/>
                    <a:pt x="1067296" y="583428"/>
                  </a:cubicBezTo>
                  <a:cubicBezTo>
                    <a:pt x="1084441" y="593906"/>
                    <a:pt x="1099681" y="578666"/>
                    <a:pt x="1112063" y="568188"/>
                  </a:cubicBezTo>
                  <a:cubicBezTo>
                    <a:pt x="1139686" y="545328"/>
                    <a:pt x="1138733" y="544376"/>
                    <a:pt x="1146353" y="580571"/>
                  </a:cubicBezTo>
                  <a:cubicBezTo>
                    <a:pt x="1149211" y="592953"/>
                    <a:pt x="1154926" y="606288"/>
                    <a:pt x="1151116" y="616766"/>
                  </a:cubicBezTo>
                  <a:cubicBezTo>
                    <a:pt x="1138733" y="656771"/>
                    <a:pt x="1163498" y="672011"/>
                    <a:pt x="1193026" y="684393"/>
                  </a:cubicBezTo>
                  <a:cubicBezTo>
                    <a:pt x="1193026" y="693918"/>
                    <a:pt x="1188501" y="696537"/>
                    <a:pt x="1182905" y="697847"/>
                  </a:cubicBezTo>
                  <a:lnTo>
                    <a:pt x="1179024" y="699159"/>
                  </a:lnTo>
                  <a:lnTo>
                    <a:pt x="1177845" y="699023"/>
                  </a:lnTo>
                  <a:cubicBezTo>
                    <a:pt x="1174214" y="699455"/>
                    <a:pt x="1170404" y="700824"/>
                    <a:pt x="1166356" y="703443"/>
                  </a:cubicBezTo>
                  <a:lnTo>
                    <a:pt x="1179024" y="699159"/>
                  </a:lnTo>
                  <a:lnTo>
                    <a:pt x="1188263" y="700229"/>
                  </a:lnTo>
                  <a:cubicBezTo>
                    <a:pt x="1194931" y="702491"/>
                    <a:pt x="1201122" y="707253"/>
                    <a:pt x="1207313" y="712016"/>
                  </a:cubicBezTo>
                  <a:cubicBezTo>
                    <a:pt x="1210647" y="727732"/>
                    <a:pt x="1209694" y="741781"/>
                    <a:pt x="1205051" y="754402"/>
                  </a:cubicBezTo>
                  <a:lnTo>
                    <a:pt x="1180854" y="787924"/>
                  </a:lnTo>
                  <a:lnTo>
                    <a:pt x="1187073" y="807504"/>
                  </a:lnTo>
                  <a:cubicBezTo>
                    <a:pt x="1190883" y="812504"/>
                    <a:pt x="1196836" y="815362"/>
                    <a:pt x="1206361" y="814886"/>
                  </a:cubicBezTo>
                  <a:cubicBezTo>
                    <a:pt x="1214934" y="814886"/>
                    <a:pt x="1223506" y="816791"/>
                    <a:pt x="1213981" y="828221"/>
                  </a:cubicBezTo>
                  <a:cubicBezTo>
                    <a:pt x="1208266" y="850128"/>
                    <a:pt x="1205409" y="874893"/>
                    <a:pt x="1172071" y="862511"/>
                  </a:cubicBezTo>
                  <a:cubicBezTo>
                    <a:pt x="1153021" y="859653"/>
                    <a:pt x="1123494" y="872036"/>
                    <a:pt x="1115874" y="854891"/>
                  </a:cubicBezTo>
                  <a:cubicBezTo>
                    <a:pt x="1109206" y="839651"/>
                    <a:pt x="1133971" y="821553"/>
                    <a:pt x="1148259" y="807266"/>
                  </a:cubicBezTo>
                  <a:cubicBezTo>
                    <a:pt x="1157784" y="799646"/>
                    <a:pt x="1159689" y="785358"/>
                    <a:pt x="1173024" y="780596"/>
                  </a:cubicBezTo>
                  <a:lnTo>
                    <a:pt x="1173125" y="780684"/>
                  </a:lnTo>
                  <a:lnTo>
                    <a:pt x="1174333" y="770475"/>
                  </a:lnTo>
                  <a:cubicBezTo>
                    <a:pt x="1173023" y="767975"/>
                    <a:pt x="1169689" y="766784"/>
                    <a:pt x="1163498" y="767261"/>
                  </a:cubicBezTo>
                  <a:cubicBezTo>
                    <a:pt x="1147306" y="769166"/>
                    <a:pt x="1137781" y="780596"/>
                    <a:pt x="1124446" y="787263"/>
                  </a:cubicBezTo>
                  <a:cubicBezTo>
                    <a:pt x="1097776" y="793931"/>
                    <a:pt x="1070153" y="791073"/>
                    <a:pt x="1043483" y="789168"/>
                  </a:cubicBezTo>
                  <a:cubicBezTo>
                    <a:pt x="1026338" y="788216"/>
                    <a:pt x="1010146" y="786311"/>
                    <a:pt x="993953" y="794883"/>
                  </a:cubicBezTo>
                  <a:cubicBezTo>
                    <a:pt x="987286" y="810123"/>
                    <a:pt x="971093" y="808218"/>
                    <a:pt x="959663" y="814886"/>
                  </a:cubicBezTo>
                  <a:cubicBezTo>
                    <a:pt x="951091" y="825363"/>
                    <a:pt x="939661" y="831078"/>
                    <a:pt x="929183" y="839651"/>
                  </a:cubicBezTo>
                  <a:lnTo>
                    <a:pt x="925100" y="843462"/>
                  </a:lnTo>
                  <a:lnTo>
                    <a:pt x="915848" y="851081"/>
                  </a:lnTo>
                  <a:cubicBezTo>
                    <a:pt x="915848" y="851081"/>
                    <a:pt x="912991" y="851081"/>
                    <a:pt x="912991" y="851081"/>
                  </a:cubicBezTo>
                  <a:cubicBezTo>
                    <a:pt x="912991" y="851081"/>
                    <a:pt x="914896" y="852986"/>
                    <a:pt x="914896" y="852986"/>
                  </a:cubicBezTo>
                  <a:lnTo>
                    <a:pt x="925100" y="843462"/>
                  </a:lnTo>
                  <a:lnTo>
                    <a:pt x="932041" y="837746"/>
                  </a:lnTo>
                  <a:cubicBezTo>
                    <a:pt x="942518" y="824411"/>
                    <a:pt x="959663" y="826316"/>
                    <a:pt x="972998" y="820601"/>
                  </a:cubicBezTo>
                  <a:cubicBezTo>
                    <a:pt x="979666" y="818696"/>
                    <a:pt x="986333" y="814886"/>
                    <a:pt x="992048" y="814886"/>
                  </a:cubicBezTo>
                  <a:cubicBezTo>
                    <a:pt x="1003478" y="813933"/>
                    <a:pt x="1017766" y="809171"/>
                    <a:pt x="1023481" y="819648"/>
                  </a:cubicBezTo>
                  <a:cubicBezTo>
                    <a:pt x="1032053" y="834888"/>
                    <a:pt x="1013003" y="835841"/>
                    <a:pt x="1005383" y="842508"/>
                  </a:cubicBezTo>
                  <a:cubicBezTo>
                    <a:pt x="1003478" y="844413"/>
                    <a:pt x="1005383" y="851081"/>
                    <a:pt x="1006336" y="854891"/>
                  </a:cubicBezTo>
                  <a:cubicBezTo>
                    <a:pt x="997763" y="866321"/>
                    <a:pt x="1011098" y="877751"/>
                    <a:pt x="1005383" y="889181"/>
                  </a:cubicBezTo>
                  <a:cubicBezTo>
                    <a:pt x="1001573" y="899658"/>
                    <a:pt x="992048" y="903468"/>
                    <a:pt x="984428" y="910136"/>
                  </a:cubicBezTo>
                  <a:cubicBezTo>
                    <a:pt x="974903" y="918708"/>
                    <a:pt x="961568" y="909183"/>
                    <a:pt x="952043" y="916803"/>
                  </a:cubicBezTo>
                  <a:cubicBezTo>
                    <a:pt x="937756" y="931091"/>
                    <a:pt x="916801" y="932043"/>
                    <a:pt x="899656" y="938711"/>
                  </a:cubicBezTo>
                  <a:cubicBezTo>
                    <a:pt x="876796" y="947283"/>
                    <a:pt x="858698" y="959666"/>
                    <a:pt x="855841" y="985383"/>
                  </a:cubicBezTo>
                  <a:cubicBezTo>
                    <a:pt x="853936" y="1001576"/>
                    <a:pt x="839648" y="1003481"/>
                    <a:pt x="831076" y="1003481"/>
                  </a:cubicBezTo>
                  <a:cubicBezTo>
                    <a:pt x="779641" y="1006338"/>
                    <a:pt x="763448" y="1048248"/>
                    <a:pt x="738683" y="1081586"/>
                  </a:cubicBezTo>
                  <a:cubicBezTo>
                    <a:pt x="708203" y="1076823"/>
                    <a:pt x="712013" y="1097778"/>
                    <a:pt x="711061" y="1115876"/>
                  </a:cubicBezTo>
                  <a:cubicBezTo>
                    <a:pt x="707251" y="1144451"/>
                    <a:pt x="692011" y="1163501"/>
                    <a:pt x="666293" y="1175883"/>
                  </a:cubicBezTo>
                  <a:cubicBezTo>
                    <a:pt x="636766" y="1191123"/>
                    <a:pt x="610096" y="1209221"/>
                    <a:pt x="585331" y="1230176"/>
                  </a:cubicBezTo>
                  <a:cubicBezTo>
                    <a:pt x="565328" y="1247320"/>
                    <a:pt x="557708" y="1270181"/>
                    <a:pt x="559613" y="1297803"/>
                  </a:cubicBezTo>
                  <a:cubicBezTo>
                    <a:pt x="561518" y="1327331"/>
                    <a:pt x="564376" y="1356858"/>
                    <a:pt x="557708" y="1386386"/>
                  </a:cubicBezTo>
                  <a:cubicBezTo>
                    <a:pt x="555803" y="1394958"/>
                    <a:pt x="551993" y="1406388"/>
                    <a:pt x="542468" y="1407341"/>
                  </a:cubicBezTo>
                  <a:cubicBezTo>
                    <a:pt x="530086" y="1409246"/>
                    <a:pt x="531038" y="1394958"/>
                    <a:pt x="528181" y="1387338"/>
                  </a:cubicBezTo>
                  <a:cubicBezTo>
                    <a:pt x="522466" y="1365431"/>
                    <a:pt x="516751" y="1344476"/>
                    <a:pt x="519608" y="1320663"/>
                  </a:cubicBezTo>
                  <a:cubicBezTo>
                    <a:pt x="521513" y="1300661"/>
                    <a:pt x="522466" y="1280658"/>
                    <a:pt x="488176" y="1283516"/>
                  </a:cubicBezTo>
                  <a:cubicBezTo>
                    <a:pt x="470078" y="1285421"/>
                    <a:pt x="452933" y="1262561"/>
                    <a:pt x="429121" y="1267323"/>
                  </a:cubicBezTo>
                  <a:cubicBezTo>
                    <a:pt x="422453" y="1268276"/>
                    <a:pt x="411023" y="1265418"/>
                    <a:pt x="409118" y="1268276"/>
                  </a:cubicBezTo>
                  <a:cubicBezTo>
                    <a:pt x="391973" y="1307328"/>
                    <a:pt x="364351" y="1288278"/>
                    <a:pt x="336728" y="1284468"/>
                  </a:cubicBezTo>
                  <a:cubicBezTo>
                    <a:pt x="279578" y="1275896"/>
                    <a:pt x="228143" y="1315901"/>
                    <a:pt x="215761" y="1373051"/>
                  </a:cubicBezTo>
                  <a:cubicBezTo>
                    <a:pt x="210998" y="1396863"/>
                    <a:pt x="193853" y="1415913"/>
                    <a:pt x="189091" y="1441631"/>
                  </a:cubicBezTo>
                  <a:cubicBezTo>
                    <a:pt x="182423" y="1476873"/>
                    <a:pt x="183376" y="1511163"/>
                    <a:pt x="196711" y="1544501"/>
                  </a:cubicBezTo>
                  <a:cubicBezTo>
                    <a:pt x="204331" y="1564503"/>
                    <a:pt x="219571" y="1574028"/>
                    <a:pt x="244336" y="1573076"/>
                  </a:cubicBezTo>
                  <a:cubicBezTo>
                    <a:pt x="284341" y="1571171"/>
                    <a:pt x="310058" y="1555931"/>
                    <a:pt x="320536" y="1514973"/>
                  </a:cubicBezTo>
                  <a:cubicBezTo>
                    <a:pt x="324346" y="1500686"/>
                    <a:pt x="374828" y="1487351"/>
                    <a:pt x="387211" y="1494971"/>
                  </a:cubicBezTo>
                  <a:cubicBezTo>
                    <a:pt x="396736" y="1500686"/>
                    <a:pt x="392926" y="1507353"/>
                    <a:pt x="389116" y="1515926"/>
                  </a:cubicBezTo>
                  <a:cubicBezTo>
                    <a:pt x="372923" y="1552121"/>
                    <a:pt x="358636" y="1589268"/>
                    <a:pt x="340538" y="1624511"/>
                  </a:cubicBezTo>
                  <a:cubicBezTo>
                    <a:pt x="329108" y="1646418"/>
                    <a:pt x="340538" y="1644513"/>
                    <a:pt x="354826" y="1644513"/>
                  </a:cubicBezTo>
                  <a:cubicBezTo>
                    <a:pt x="372923" y="1644513"/>
                    <a:pt x="391973" y="1642608"/>
                    <a:pt x="410071" y="1645466"/>
                  </a:cubicBezTo>
                  <a:cubicBezTo>
                    <a:pt x="432931" y="1649276"/>
                    <a:pt x="449123" y="1658801"/>
                    <a:pt x="439598" y="1687376"/>
                  </a:cubicBezTo>
                  <a:cubicBezTo>
                    <a:pt x="433883" y="1705473"/>
                    <a:pt x="432931" y="1725476"/>
                    <a:pt x="426263" y="1743573"/>
                  </a:cubicBezTo>
                  <a:cubicBezTo>
                    <a:pt x="414833" y="1774053"/>
                    <a:pt x="432931" y="1793103"/>
                    <a:pt x="450076" y="1813106"/>
                  </a:cubicBezTo>
                  <a:cubicBezTo>
                    <a:pt x="466268" y="1832156"/>
                    <a:pt x="483413" y="1819773"/>
                    <a:pt x="499606" y="1812153"/>
                  </a:cubicBezTo>
                  <a:cubicBezTo>
                    <a:pt x="512941" y="1806438"/>
                    <a:pt x="528181" y="1806438"/>
                    <a:pt x="536753" y="1818821"/>
                  </a:cubicBezTo>
                  <a:cubicBezTo>
                    <a:pt x="554851" y="1843586"/>
                    <a:pt x="571996" y="1829298"/>
                    <a:pt x="577711" y="1813106"/>
                  </a:cubicBezTo>
                  <a:cubicBezTo>
                    <a:pt x="591998" y="1771196"/>
                    <a:pt x="630098" y="1768338"/>
                    <a:pt x="661531" y="1754051"/>
                  </a:cubicBezTo>
                  <a:cubicBezTo>
                    <a:pt x="671056" y="1754051"/>
                    <a:pt x="673913" y="1755956"/>
                    <a:pt x="672008" y="1763576"/>
                  </a:cubicBezTo>
                  <a:cubicBezTo>
                    <a:pt x="676771" y="1783578"/>
                    <a:pt x="689153" y="1777863"/>
                    <a:pt x="695821" y="1768338"/>
                  </a:cubicBezTo>
                  <a:cubicBezTo>
                    <a:pt x="713918" y="1745478"/>
                    <a:pt x="729158" y="1761671"/>
                    <a:pt x="741541" y="1772148"/>
                  </a:cubicBezTo>
                  <a:cubicBezTo>
                    <a:pt x="769163" y="1795008"/>
                    <a:pt x="799643" y="1798818"/>
                    <a:pt x="832028" y="1788341"/>
                  </a:cubicBezTo>
                  <a:cubicBezTo>
                    <a:pt x="845363" y="1783578"/>
                    <a:pt x="854888" y="1779768"/>
                    <a:pt x="865366" y="1796913"/>
                  </a:cubicBezTo>
                  <a:cubicBezTo>
                    <a:pt x="875843" y="1814058"/>
                    <a:pt x="896798" y="1823583"/>
                    <a:pt x="910133" y="1838823"/>
                  </a:cubicBezTo>
                  <a:cubicBezTo>
                    <a:pt x="947281" y="1881686"/>
                    <a:pt x="990143" y="1906451"/>
                    <a:pt x="1047293" y="1918833"/>
                  </a:cubicBezTo>
                  <a:cubicBezTo>
                    <a:pt x="1093966" y="1928358"/>
                    <a:pt x="1124446" y="1995986"/>
                    <a:pt x="1116826" y="2036943"/>
                  </a:cubicBezTo>
                  <a:cubicBezTo>
                    <a:pt x="1113968" y="2044563"/>
                    <a:pt x="1111111" y="2051231"/>
                    <a:pt x="1106348" y="2056946"/>
                  </a:cubicBezTo>
                  <a:cubicBezTo>
                    <a:pt x="1092061" y="2071233"/>
                    <a:pt x="1112063" y="2086473"/>
                    <a:pt x="1104443" y="2099808"/>
                  </a:cubicBezTo>
                  <a:cubicBezTo>
                    <a:pt x="1110158" y="2107428"/>
                    <a:pt x="1117778" y="2102666"/>
                    <a:pt x="1124446" y="2102666"/>
                  </a:cubicBezTo>
                  <a:cubicBezTo>
                    <a:pt x="1147306" y="2095046"/>
                    <a:pt x="1161593" y="2062661"/>
                    <a:pt x="1193026" y="2077901"/>
                  </a:cubicBezTo>
                  <a:cubicBezTo>
                    <a:pt x="1225411" y="2087426"/>
                    <a:pt x="1244461" y="2125526"/>
                    <a:pt x="1280656" y="2123621"/>
                  </a:cubicBezTo>
                  <a:cubicBezTo>
                    <a:pt x="1325423" y="2121716"/>
                    <a:pt x="1360666" y="2136956"/>
                    <a:pt x="1387336" y="2172198"/>
                  </a:cubicBezTo>
                  <a:cubicBezTo>
                    <a:pt x="1398766" y="2187438"/>
                    <a:pt x="1427341" y="2172198"/>
                    <a:pt x="1434008" y="2199821"/>
                  </a:cubicBezTo>
                  <a:cubicBezTo>
                    <a:pt x="1440676" y="2228396"/>
                    <a:pt x="1444486" y="2256018"/>
                    <a:pt x="1430198" y="2282688"/>
                  </a:cubicBezTo>
                  <a:cubicBezTo>
                    <a:pt x="1413053" y="2315073"/>
                    <a:pt x="1388288" y="2341743"/>
                    <a:pt x="1370191" y="2373176"/>
                  </a:cubicBezTo>
                  <a:cubicBezTo>
                    <a:pt x="1359713" y="2391273"/>
                    <a:pt x="1356856" y="2406513"/>
                    <a:pt x="1358761" y="2423658"/>
                  </a:cubicBezTo>
                  <a:cubicBezTo>
                    <a:pt x="1366381" y="2486523"/>
                    <a:pt x="1352093" y="2544626"/>
                    <a:pt x="1327328" y="2600823"/>
                  </a:cubicBezTo>
                  <a:cubicBezTo>
                    <a:pt x="1321613" y="2612253"/>
                    <a:pt x="1313041" y="2629398"/>
                    <a:pt x="1293991" y="2626541"/>
                  </a:cubicBezTo>
                  <a:cubicBezTo>
                    <a:pt x="1261606" y="2622731"/>
                    <a:pt x="1241603" y="2647496"/>
                    <a:pt x="1218743" y="2661783"/>
                  </a:cubicBezTo>
                  <a:cubicBezTo>
                    <a:pt x="1203503" y="2671308"/>
                    <a:pt x="1187311" y="2690358"/>
                    <a:pt x="1193026" y="2710361"/>
                  </a:cubicBezTo>
                  <a:cubicBezTo>
                    <a:pt x="1205408" y="2757033"/>
                    <a:pt x="1178738" y="2793228"/>
                    <a:pt x="1164451" y="2832281"/>
                  </a:cubicBezTo>
                  <a:cubicBezTo>
                    <a:pt x="1154926" y="2859903"/>
                    <a:pt x="1136828" y="2884668"/>
                    <a:pt x="1122541" y="2910386"/>
                  </a:cubicBezTo>
                  <a:cubicBezTo>
                    <a:pt x="1116826" y="2920863"/>
                    <a:pt x="1109206" y="2929436"/>
                    <a:pt x="1095871" y="2929436"/>
                  </a:cubicBezTo>
                  <a:cubicBezTo>
                    <a:pt x="1085393" y="2920863"/>
                    <a:pt x="1072058" y="2930388"/>
                    <a:pt x="1061581" y="2922768"/>
                  </a:cubicBezTo>
                  <a:cubicBezTo>
                    <a:pt x="1053961" y="2919911"/>
                    <a:pt x="1044436" y="2911338"/>
                    <a:pt x="1047293" y="2929436"/>
                  </a:cubicBezTo>
                  <a:cubicBezTo>
                    <a:pt x="1052056" y="2938961"/>
                    <a:pt x="1062533" y="2944676"/>
                    <a:pt x="1061581" y="2956106"/>
                  </a:cubicBezTo>
                  <a:cubicBezTo>
                    <a:pt x="1055866" y="2964678"/>
                    <a:pt x="1048246" y="2962773"/>
                    <a:pt x="1040626" y="2959916"/>
                  </a:cubicBezTo>
                  <a:cubicBezTo>
                    <a:pt x="952043" y="2929436"/>
                    <a:pt x="865366" y="2895146"/>
                    <a:pt x="783451" y="2850378"/>
                  </a:cubicBezTo>
                  <a:cubicBezTo>
                    <a:pt x="762496" y="2838948"/>
                    <a:pt x="762496" y="2820851"/>
                    <a:pt x="752971" y="2805611"/>
                  </a:cubicBezTo>
                  <a:cubicBezTo>
                    <a:pt x="730111" y="2799896"/>
                    <a:pt x="738683" y="2779893"/>
                    <a:pt x="737731" y="2765606"/>
                  </a:cubicBezTo>
                  <a:cubicBezTo>
                    <a:pt x="736778" y="2697978"/>
                    <a:pt x="732968" y="2631303"/>
                    <a:pt x="721538" y="2564628"/>
                  </a:cubicBezTo>
                  <a:cubicBezTo>
                    <a:pt x="715823" y="2532243"/>
                    <a:pt x="700583" y="2503668"/>
                    <a:pt x="670103" y="2492238"/>
                  </a:cubicBezTo>
                  <a:cubicBezTo>
                    <a:pt x="596761" y="2464616"/>
                    <a:pt x="568186" y="2400798"/>
                    <a:pt x="539611" y="2337933"/>
                  </a:cubicBezTo>
                  <a:cubicBezTo>
                    <a:pt x="520561" y="2296976"/>
                    <a:pt x="502463" y="2256971"/>
                    <a:pt x="473888" y="2221728"/>
                  </a:cubicBezTo>
                  <a:cubicBezTo>
                    <a:pt x="456743" y="2200773"/>
                    <a:pt x="450076" y="2174103"/>
                    <a:pt x="468173" y="2148386"/>
                  </a:cubicBezTo>
                  <a:cubicBezTo>
                    <a:pt x="473888" y="2140766"/>
                    <a:pt x="477698" y="2133146"/>
                    <a:pt x="471983" y="2122668"/>
                  </a:cubicBezTo>
                  <a:cubicBezTo>
                    <a:pt x="452933" y="2083616"/>
                    <a:pt x="471983" y="2052183"/>
                    <a:pt x="493891" y="2021703"/>
                  </a:cubicBezTo>
                  <a:cubicBezTo>
                    <a:pt x="518656" y="1987413"/>
                    <a:pt x="546278" y="1955028"/>
                    <a:pt x="538658" y="1907403"/>
                  </a:cubicBezTo>
                  <a:cubicBezTo>
                    <a:pt x="535801" y="1889306"/>
                    <a:pt x="531991" y="1871208"/>
                    <a:pt x="524371" y="1854063"/>
                  </a:cubicBezTo>
                  <a:cubicBezTo>
                    <a:pt x="517703" y="1837871"/>
                    <a:pt x="507226" y="1834061"/>
                    <a:pt x="499606" y="1853111"/>
                  </a:cubicBezTo>
                  <a:cubicBezTo>
                    <a:pt x="489128" y="1876923"/>
                    <a:pt x="475793" y="1875018"/>
                    <a:pt x="459601" y="1860731"/>
                  </a:cubicBezTo>
                  <a:cubicBezTo>
                    <a:pt x="443408" y="1847396"/>
                    <a:pt x="425311" y="1838823"/>
                    <a:pt x="408166" y="1827393"/>
                  </a:cubicBezTo>
                  <a:cubicBezTo>
                    <a:pt x="375781" y="1806438"/>
                    <a:pt x="371971" y="1771196"/>
                    <a:pt x="354826" y="1742621"/>
                  </a:cubicBezTo>
                  <a:cubicBezTo>
                    <a:pt x="346253" y="1729286"/>
                    <a:pt x="337681" y="1720713"/>
                    <a:pt x="322441" y="1715951"/>
                  </a:cubicBezTo>
                  <a:cubicBezTo>
                    <a:pt x="289103" y="1705473"/>
                    <a:pt x="255766" y="1691186"/>
                    <a:pt x="234811" y="1658801"/>
                  </a:cubicBezTo>
                  <a:cubicBezTo>
                    <a:pt x="228143" y="1649276"/>
                    <a:pt x="218618" y="1639751"/>
                    <a:pt x="206236" y="1644513"/>
                  </a:cubicBezTo>
                  <a:cubicBezTo>
                    <a:pt x="170993" y="1656896"/>
                    <a:pt x="143371" y="1639751"/>
                    <a:pt x="116701" y="1622606"/>
                  </a:cubicBezTo>
                  <a:cubicBezTo>
                    <a:pt x="85268" y="1603556"/>
                    <a:pt x="54788" y="1583553"/>
                    <a:pt x="28118" y="1557836"/>
                  </a:cubicBezTo>
                  <a:cubicBezTo>
                    <a:pt x="11926" y="1541643"/>
                    <a:pt x="1448" y="1523546"/>
                    <a:pt x="12878" y="1499733"/>
                  </a:cubicBezTo>
                  <a:cubicBezTo>
                    <a:pt x="20498" y="1482588"/>
                    <a:pt x="16688" y="1463538"/>
                    <a:pt x="10021" y="1446393"/>
                  </a:cubicBezTo>
                  <a:cubicBezTo>
                    <a:pt x="6211" y="1434963"/>
                    <a:pt x="-1409" y="1423533"/>
                    <a:pt x="5258" y="1410198"/>
                  </a:cubicBezTo>
                  <a:cubicBezTo>
                    <a:pt x="-12839" y="1304471"/>
                    <a:pt x="19546" y="1205411"/>
                    <a:pt x="45263" y="1105398"/>
                  </a:cubicBezTo>
                  <a:cubicBezTo>
                    <a:pt x="94793" y="912993"/>
                    <a:pt x="185281" y="739638"/>
                    <a:pt x="304343" y="581523"/>
                  </a:cubicBezTo>
                  <a:cubicBezTo>
                    <a:pt x="374828" y="487226"/>
                    <a:pt x="458648" y="405311"/>
                    <a:pt x="548183" y="329111"/>
                  </a:cubicBezTo>
                  <a:cubicBezTo>
                    <a:pt x="568186" y="311966"/>
                    <a:pt x="591046" y="303393"/>
                    <a:pt x="617716" y="317681"/>
                  </a:cubicBezTo>
                  <a:cubicBezTo>
                    <a:pt x="628193" y="324348"/>
                    <a:pt x="628193" y="314823"/>
                    <a:pt x="631051" y="309108"/>
                  </a:cubicBezTo>
                  <a:cubicBezTo>
                    <a:pt x="652006" y="308156"/>
                    <a:pt x="669151" y="289106"/>
                    <a:pt x="692011" y="299583"/>
                  </a:cubicBezTo>
                  <a:cubicBezTo>
                    <a:pt x="712013" y="311966"/>
                    <a:pt x="732968" y="317681"/>
                    <a:pt x="756781" y="316728"/>
                  </a:cubicBezTo>
                  <a:cubicBezTo>
                    <a:pt x="764401" y="317681"/>
                    <a:pt x="772973" y="320538"/>
                    <a:pt x="780593" y="315776"/>
                  </a:cubicBezTo>
                  <a:cubicBezTo>
                    <a:pt x="786308" y="312918"/>
                    <a:pt x="792023" y="311966"/>
                    <a:pt x="797738" y="314823"/>
                  </a:cubicBezTo>
                  <a:cubicBezTo>
                    <a:pt x="808216" y="327206"/>
                    <a:pt x="819646" y="321491"/>
                    <a:pt x="831076" y="316728"/>
                  </a:cubicBezTo>
                  <a:cubicBezTo>
                    <a:pt x="837743" y="304346"/>
                    <a:pt x="858698" y="297678"/>
                    <a:pt x="841553" y="277676"/>
                  </a:cubicBezTo>
                  <a:cubicBezTo>
                    <a:pt x="834886" y="270056"/>
                    <a:pt x="846316" y="263388"/>
                    <a:pt x="852031" y="259578"/>
                  </a:cubicBezTo>
                  <a:cubicBezTo>
                    <a:pt x="857269" y="255768"/>
                    <a:pt x="862508" y="252434"/>
                    <a:pt x="867152" y="248624"/>
                  </a:cubicBezTo>
                  <a:lnTo>
                    <a:pt x="876026" y="238011"/>
                  </a:lnTo>
                  <a:lnTo>
                    <a:pt x="858921" y="241392"/>
                  </a:lnTo>
                  <a:cubicBezTo>
                    <a:pt x="840303" y="244874"/>
                    <a:pt x="823694" y="244338"/>
                    <a:pt x="821551" y="210048"/>
                  </a:cubicBezTo>
                  <a:cubicBezTo>
                    <a:pt x="833933" y="208143"/>
                    <a:pt x="848221" y="208143"/>
                    <a:pt x="857746" y="190998"/>
                  </a:cubicBezTo>
                  <a:cubicBezTo>
                    <a:pt x="861079" y="184807"/>
                    <a:pt x="867032" y="183378"/>
                    <a:pt x="873343" y="184331"/>
                  </a:cubicBezTo>
                  <a:close/>
                  <a:moveTo>
                    <a:pt x="798215" y="181949"/>
                  </a:moveTo>
                  <a:cubicBezTo>
                    <a:pt x="801310" y="182187"/>
                    <a:pt x="803930" y="183378"/>
                    <a:pt x="805359" y="187188"/>
                  </a:cubicBezTo>
                  <a:cubicBezTo>
                    <a:pt x="808216" y="194808"/>
                    <a:pt x="800596" y="194808"/>
                    <a:pt x="795834" y="196713"/>
                  </a:cubicBezTo>
                  <a:cubicBezTo>
                    <a:pt x="790119" y="193856"/>
                    <a:pt x="788214" y="189093"/>
                    <a:pt x="788214" y="182426"/>
                  </a:cubicBezTo>
                  <a:cubicBezTo>
                    <a:pt x="791547" y="182426"/>
                    <a:pt x="795119" y="181711"/>
                    <a:pt x="798215" y="181949"/>
                  </a:cubicBezTo>
                  <a:close/>
                  <a:moveTo>
                    <a:pt x="938708" y="121466"/>
                  </a:moveTo>
                  <a:cubicBezTo>
                    <a:pt x="943471" y="128133"/>
                    <a:pt x="953948" y="130038"/>
                    <a:pt x="952043" y="141468"/>
                  </a:cubicBezTo>
                  <a:lnTo>
                    <a:pt x="951037" y="142501"/>
                  </a:lnTo>
                  <a:lnTo>
                    <a:pt x="953949" y="140516"/>
                  </a:lnTo>
                  <a:cubicBezTo>
                    <a:pt x="952996" y="143373"/>
                    <a:pt x="952996" y="146231"/>
                    <a:pt x="952996" y="148136"/>
                  </a:cubicBezTo>
                  <a:cubicBezTo>
                    <a:pt x="952996" y="154803"/>
                    <a:pt x="952996" y="161471"/>
                    <a:pt x="952996" y="169091"/>
                  </a:cubicBezTo>
                  <a:cubicBezTo>
                    <a:pt x="949662" y="166709"/>
                    <a:pt x="947281" y="162899"/>
                    <a:pt x="944424" y="159804"/>
                  </a:cubicBezTo>
                  <a:lnTo>
                    <a:pt x="933131" y="154863"/>
                  </a:lnTo>
                  <a:lnTo>
                    <a:pt x="931088" y="155756"/>
                  </a:lnTo>
                  <a:cubicBezTo>
                    <a:pt x="931088" y="155756"/>
                    <a:pt x="930136" y="155756"/>
                    <a:pt x="930136" y="155756"/>
                  </a:cubicBezTo>
                  <a:cubicBezTo>
                    <a:pt x="925373" y="152898"/>
                    <a:pt x="906323" y="162423"/>
                    <a:pt x="918706" y="144326"/>
                  </a:cubicBezTo>
                  <a:cubicBezTo>
                    <a:pt x="923468" y="137658"/>
                    <a:pt x="931088" y="131943"/>
                    <a:pt x="931088" y="122418"/>
                  </a:cubicBezTo>
                  <a:cubicBezTo>
                    <a:pt x="934898" y="118608"/>
                    <a:pt x="936803" y="118608"/>
                    <a:pt x="938708" y="121466"/>
                  </a:cubicBezTo>
                  <a:close/>
                  <a:moveTo>
                    <a:pt x="925373" y="107178"/>
                  </a:moveTo>
                  <a:cubicBezTo>
                    <a:pt x="930136" y="111940"/>
                    <a:pt x="934898" y="116703"/>
                    <a:pt x="938708" y="121465"/>
                  </a:cubicBezTo>
                  <a:lnTo>
                    <a:pt x="935851" y="121465"/>
                  </a:lnTo>
                  <a:cubicBezTo>
                    <a:pt x="935851" y="121465"/>
                    <a:pt x="932993" y="121465"/>
                    <a:pt x="932993" y="121465"/>
                  </a:cubicBezTo>
                  <a:cubicBezTo>
                    <a:pt x="923468" y="125275"/>
                    <a:pt x="912991" y="131943"/>
                    <a:pt x="901561" y="123370"/>
                  </a:cubicBezTo>
                  <a:cubicBezTo>
                    <a:pt x="904418" y="109083"/>
                    <a:pt x="915848" y="109083"/>
                    <a:pt x="925373" y="107178"/>
                  </a:cubicBezTo>
                  <a:close/>
                  <a:moveTo>
                    <a:pt x="1021576" y="71936"/>
                  </a:moveTo>
                  <a:cubicBezTo>
                    <a:pt x="1037768" y="75746"/>
                    <a:pt x="1038721" y="87176"/>
                    <a:pt x="1031101" y="97653"/>
                  </a:cubicBezTo>
                  <a:cubicBezTo>
                    <a:pt x="1019671" y="115751"/>
                    <a:pt x="1011098" y="95748"/>
                    <a:pt x="1000621" y="92891"/>
                  </a:cubicBezTo>
                  <a:cubicBezTo>
                    <a:pt x="1002526" y="88128"/>
                    <a:pt x="1005383" y="83366"/>
                    <a:pt x="1007288" y="79556"/>
                  </a:cubicBezTo>
                  <a:cubicBezTo>
                    <a:pt x="1012051" y="76698"/>
                    <a:pt x="1016813" y="74793"/>
                    <a:pt x="1021576" y="71936"/>
                  </a:cubicBezTo>
                  <a:close/>
                  <a:moveTo>
                    <a:pt x="1113849" y="40265"/>
                  </a:moveTo>
                  <a:cubicBezTo>
                    <a:pt x="1128732" y="39074"/>
                    <a:pt x="1143972" y="42885"/>
                    <a:pt x="1159689" y="51933"/>
                  </a:cubicBezTo>
                  <a:cubicBezTo>
                    <a:pt x="1175881" y="68126"/>
                    <a:pt x="1166356" y="76698"/>
                    <a:pt x="1151116" y="84318"/>
                  </a:cubicBezTo>
                  <a:cubicBezTo>
                    <a:pt x="1137781" y="90986"/>
                    <a:pt x="1123494" y="86223"/>
                    <a:pt x="1111111" y="92891"/>
                  </a:cubicBezTo>
                  <a:cubicBezTo>
                    <a:pt x="1083489" y="98606"/>
                    <a:pt x="1067296" y="90033"/>
                    <a:pt x="1070153" y="58601"/>
                  </a:cubicBezTo>
                  <a:cubicBezTo>
                    <a:pt x="1084441" y="47647"/>
                    <a:pt x="1098967" y="41456"/>
                    <a:pt x="1113849" y="40265"/>
                  </a:cubicBezTo>
                  <a:close/>
                  <a:moveTo>
                    <a:pt x="1400760" y="96"/>
                  </a:moveTo>
                  <a:cubicBezTo>
                    <a:pt x="1426031" y="498"/>
                    <a:pt x="1451392" y="2164"/>
                    <a:pt x="1476871" y="5260"/>
                  </a:cubicBezTo>
                  <a:cubicBezTo>
                    <a:pt x="1521639" y="13833"/>
                    <a:pt x="1566406" y="14785"/>
                    <a:pt x="1611174" y="9070"/>
                  </a:cubicBezTo>
                  <a:cubicBezTo>
                    <a:pt x="1614984" y="7165"/>
                    <a:pt x="1619746" y="9070"/>
                    <a:pt x="1619746" y="17643"/>
                  </a:cubicBezTo>
                  <a:cubicBezTo>
                    <a:pt x="1631176" y="13833"/>
                    <a:pt x="1639748" y="20500"/>
                    <a:pt x="1646416" y="28120"/>
                  </a:cubicBezTo>
                  <a:cubicBezTo>
                    <a:pt x="1652131" y="36693"/>
                    <a:pt x="1659751" y="35740"/>
                    <a:pt x="1667371" y="31930"/>
                  </a:cubicBezTo>
                  <a:cubicBezTo>
                    <a:pt x="1693088" y="18119"/>
                    <a:pt x="1717377" y="11690"/>
                    <a:pt x="1742261" y="11690"/>
                  </a:cubicBezTo>
                  <a:cubicBezTo>
                    <a:pt x="1767145" y="11690"/>
                    <a:pt x="1792624" y="18119"/>
                    <a:pt x="1820723" y="30025"/>
                  </a:cubicBezTo>
                  <a:cubicBezTo>
                    <a:pt x="1845488" y="40503"/>
                    <a:pt x="1874063" y="40503"/>
                    <a:pt x="1901686" y="45265"/>
                  </a:cubicBezTo>
                  <a:cubicBezTo>
                    <a:pt x="1905496" y="54790"/>
                    <a:pt x="1888351" y="56695"/>
                    <a:pt x="1894066" y="69078"/>
                  </a:cubicBezTo>
                  <a:cubicBezTo>
                    <a:pt x="1913116" y="57648"/>
                    <a:pt x="1934071" y="52885"/>
                    <a:pt x="1955978" y="55743"/>
                  </a:cubicBezTo>
                  <a:cubicBezTo>
                    <a:pt x="1961693" y="62410"/>
                    <a:pt x="1959788" y="69078"/>
                    <a:pt x="1954073" y="71935"/>
                  </a:cubicBezTo>
                  <a:cubicBezTo>
                    <a:pt x="1939786" y="78603"/>
                    <a:pt x="1939786" y="91938"/>
                    <a:pt x="1935976" y="103368"/>
                  </a:cubicBezTo>
                  <a:cubicBezTo>
                    <a:pt x="1904543" y="124323"/>
                    <a:pt x="1914068" y="142420"/>
                    <a:pt x="1949311" y="161470"/>
                  </a:cubicBezTo>
                  <a:cubicBezTo>
                    <a:pt x="1923593" y="162423"/>
                    <a:pt x="1905496" y="153850"/>
                    <a:pt x="1894066" y="171948"/>
                  </a:cubicBezTo>
                  <a:cubicBezTo>
                    <a:pt x="1899781" y="177663"/>
                    <a:pt x="1909306" y="175758"/>
                    <a:pt x="1913116" y="183378"/>
                  </a:cubicBezTo>
                  <a:cubicBezTo>
                    <a:pt x="1917878" y="187188"/>
                    <a:pt x="1922641" y="195760"/>
                    <a:pt x="1907401" y="196713"/>
                  </a:cubicBezTo>
                  <a:cubicBezTo>
                    <a:pt x="1907401" y="221478"/>
                    <a:pt x="1903591" y="242433"/>
                    <a:pt x="1873111" y="245290"/>
                  </a:cubicBezTo>
                  <a:cubicBezTo>
                    <a:pt x="1842631" y="244338"/>
                    <a:pt x="1879778" y="263388"/>
                    <a:pt x="1866443" y="267198"/>
                  </a:cubicBezTo>
                  <a:cubicBezTo>
                    <a:pt x="1860728" y="271008"/>
                    <a:pt x="1855013" y="271960"/>
                    <a:pt x="1851203" y="270055"/>
                  </a:cubicBezTo>
                  <a:cubicBezTo>
                    <a:pt x="1860728" y="280533"/>
                    <a:pt x="1876921" y="291963"/>
                    <a:pt x="1866443" y="313870"/>
                  </a:cubicBezTo>
                  <a:cubicBezTo>
                    <a:pt x="1859776" y="319585"/>
                    <a:pt x="1852156" y="321490"/>
                    <a:pt x="1843583" y="319585"/>
                  </a:cubicBezTo>
                  <a:cubicBezTo>
                    <a:pt x="1833106" y="315775"/>
                    <a:pt x="1827391" y="307203"/>
                    <a:pt x="1819771" y="300535"/>
                  </a:cubicBezTo>
                  <a:cubicBezTo>
                    <a:pt x="1811198" y="310060"/>
                    <a:pt x="1800721" y="314823"/>
                    <a:pt x="1788338" y="313870"/>
                  </a:cubicBezTo>
                  <a:cubicBezTo>
                    <a:pt x="1791196" y="322443"/>
                    <a:pt x="1796911" y="313870"/>
                    <a:pt x="1800721" y="315775"/>
                  </a:cubicBezTo>
                  <a:cubicBezTo>
                    <a:pt x="1808341" y="314823"/>
                    <a:pt x="1815961" y="312918"/>
                    <a:pt x="1823581" y="314823"/>
                  </a:cubicBezTo>
                  <a:cubicBezTo>
                    <a:pt x="1826438" y="315775"/>
                    <a:pt x="1830248" y="316728"/>
                    <a:pt x="1833106" y="317680"/>
                  </a:cubicBezTo>
                  <a:cubicBezTo>
                    <a:pt x="1838821" y="322443"/>
                    <a:pt x="1842631" y="327205"/>
                    <a:pt x="1838821" y="334825"/>
                  </a:cubicBezTo>
                  <a:cubicBezTo>
                    <a:pt x="1800721" y="354828"/>
                    <a:pt x="1760716" y="371020"/>
                    <a:pt x="1715948" y="370068"/>
                  </a:cubicBezTo>
                  <a:cubicBezTo>
                    <a:pt x="1707376" y="370068"/>
                    <a:pt x="1695946" y="372925"/>
                    <a:pt x="1691183" y="379593"/>
                  </a:cubicBezTo>
                  <a:cubicBezTo>
                    <a:pt x="1662608" y="411025"/>
                    <a:pt x="1627366" y="425313"/>
                    <a:pt x="1586408" y="430075"/>
                  </a:cubicBezTo>
                  <a:cubicBezTo>
                    <a:pt x="1564501" y="432933"/>
                    <a:pt x="1554976" y="450078"/>
                    <a:pt x="1542593" y="468175"/>
                  </a:cubicBezTo>
                  <a:cubicBezTo>
                    <a:pt x="1522591" y="497703"/>
                    <a:pt x="1501636" y="527230"/>
                    <a:pt x="1480681" y="555805"/>
                  </a:cubicBezTo>
                  <a:cubicBezTo>
                    <a:pt x="1475918" y="562473"/>
                    <a:pt x="1469251" y="562473"/>
                    <a:pt x="1462583" y="562473"/>
                  </a:cubicBezTo>
                  <a:cubicBezTo>
                    <a:pt x="1419721" y="558663"/>
                    <a:pt x="1380668" y="507228"/>
                    <a:pt x="1385431" y="462460"/>
                  </a:cubicBezTo>
                  <a:cubicBezTo>
                    <a:pt x="1388288" y="441505"/>
                    <a:pt x="1374001" y="421503"/>
                    <a:pt x="1379716" y="398643"/>
                  </a:cubicBezTo>
                  <a:cubicBezTo>
                    <a:pt x="1387336" y="363400"/>
                    <a:pt x="1418768" y="354828"/>
                    <a:pt x="1441628" y="335778"/>
                  </a:cubicBezTo>
                  <a:cubicBezTo>
                    <a:pt x="1443533" y="331015"/>
                    <a:pt x="1445438" y="325300"/>
                    <a:pt x="1449248" y="321490"/>
                  </a:cubicBezTo>
                  <a:cubicBezTo>
                    <a:pt x="1454011" y="314823"/>
                    <a:pt x="1454963" y="306250"/>
                    <a:pt x="1461631" y="300535"/>
                  </a:cubicBezTo>
                  <a:cubicBezTo>
                    <a:pt x="1451153" y="280533"/>
                    <a:pt x="1439723" y="265293"/>
                    <a:pt x="1412101" y="280533"/>
                  </a:cubicBezTo>
                  <a:cubicBezTo>
                    <a:pt x="1425436" y="259578"/>
                    <a:pt x="1438771" y="241480"/>
                    <a:pt x="1434961" y="215763"/>
                  </a:cubicBezTo>
                  <a:cubicBezTo>
                    <a:pt x="1430198" y="178615"/>
                    <a:pt x="1409243" y="158613"/>
                    <a:pt x="1371143" y="160518"/>
                  </a:cubicBezTo>
                  <a:cubicBezTo>
                    <a:pt x="1357808" y="161470"/>
                    <a:pt x="1343521" y="159565"/>
                    <a:pt x="1331138" y="162423"/>
                  </a:cubicBezTo>
                  <a:cubicBezTo>
                    <a:pt x="1317803" y="165280"/>
                    <a:pt x="1310183" y="161470"/>
                    <a:pt x="1303516" y="150040"/>
                  </a:cubicBezTo>
                  <a:cubicBezTo>
                    <a:pt x="1296848" y="136705"/>
                    <a:pt x="1300658" y="131943"/>
                    <a:pt x="1313993" y="130038"/>
                  </a:cubicBezTo>
                  <a:cubicBezTo>
                    <a:pt x="1321613" y="129085"/>
                    <a:pt x="1316851" y="124323"/>
                    <a:pt x="1313041" y="121465"/>
                  </a:cubicBezTo>
                  <a:cubicBezTo>
                    <a:pt x="1283513" y="99558"/>
                    <a:pt x="1311136" y="99558"/>
                    <a:pt x="1323518" y="96700"/>
                  </a:cubicBezTo>
                  <a:cubicBezTo>
                    <a:pt x="1344473" y="92890"/>
                    <a:pt x="1365428" y="88128"/>
                    <a:pt x="1387336" y="88128"/>
                  </a:cubicBezTo>
                  <a:cubicBezTo>
                    <a:pt x="1399718" y="88128"/>
                    <a:pt x="1414006" y="81460"/>
                    <a:pt x="1394003" y="68125"/>
                  </a:cubicBezTo>
                  <a:cubicBezTo>
                    <a:pt x="1402576" y="42408"/>
                    <a:pt x="1427341" y="49075"/>
                    <a:pt x="1445438" y="41455"/>
                  </a:cubicBezTo>
                  <a:lnTo>
                    <a:pt x="1471104" y="35589"/>
                  </a:lnTo>
                  <a:lnTo>
                    <a:pt x="1469608" y="35026"/>
                  </a:lnTo>
                  <a:cubicBezTo>
                    <a:pt x="1465441" y="34550"/>
                    <a:pt x="1461155" y="34788"/>
                    <a:pt x="1456869" y="34788"/>
                  </a:cubicBezTo>
                  <a:cubicBezTo>
                    <a:pt x="1424484" y="38598"/>
                    <a:pt x="1396861" y="56695"/>
                    <a:pt x="1365429" y="60505"/>
                  </a:cubicBezTo>
                  <a:cubicBezTo>
                    <a:pt x="1307326" y="66220"/>
                    <a:pt x="1264464" y="112893"/>
                    <a:pt x="1208266" y="122418"/>
                  </a:cubicBezTo>
                  <a:cubicBezTo>
                    <a:pt x="1196836" y="130038"/>
                    <a:pt x="1186359" y="129085"/>
                    <a:pt x="1175881" y="122418"/>
                  </a:cubicBezTo>
                  <a:cubicBezTo>
                    <a:pt x="1178739" y="129085"/>
                    <a:pt x="1197789" y="127180"/>
                    <a:pt x="1187311" y="142420"/>
                  </a:cubicBezTo>
                  <a:cubicBezTo>
                    <a:pt x="1185406" y="144325"/>
                    <a:pt x="1182549" y="146230"/>
                    <a:pt x="1180644" y="149088"/>
                  </a:cubicBezTo>
                  <a:cubicBezTo>
                    <a:pt x="1173262" y="152183"/>
                    <a:pt x="1165939" y="153434"/>
                    <a:pt x="1158647" y="153642"/>
                  </a:cubicBezTo>
                  <a:lnTo>
                    <a:pt x="1143520" y="152466"/>
                  </a:lnTo>
                  <a:lnTo>
                    <a:pt x="1148259" y="153731"/>
                  </a:lnTo>
                  <a:cubicBezTo>
                    <a:pt x="1153498" y="157422"/>
                    <a:pt x="1155879" y="163851"/>
                    <a:pt x="1152069" y="175758"/>
                  </a:cubicBezTo>
                  <a:cubicBezTo>
                    <a:pt x="1112064" y="198618"/>
                    <a:pt x="1069201" y="175758"/>
                    <a:pt x="1029196" y="182425"/>
                  </a:cubicBezTo>
                  <a:cubicBezTo>
                    <a:pt x="1020624" y="171948"/>
                    <a:pt x="980619" y="182425"/>
                    <a:pt x="1006336" y="148135"/>
                  </a:cubicBezTo>
                  <a:cubicBezTo>
                    <a:pt x="1011099" y="141468"/>
                    <a:pt x="1003479" y="136705"/>
                    <a:pt x="995859" y="134800"/>
                  </a:cubicBezTo>
                  <a:cubicBezTo>
                    <a:pt x="984429" y="131943"/>
                    <a:pt x="981571" y="125275"/>
                    <a:pt x="987286" y="114798"/>
                  </a:cubicBezTo>
                  <a:cubicBezTo>
                    <a:pt x="1010146" y="115750"/>
                    <a:pt x="1027291" y="130990"/>
                    <a:pt x="1049199" y="134800"/>
                  </a:cubicBezTo>
                  <a:cubicBezTo>
                    <a:pt x="1053009" y="140515"/>
                    <a:pt x="1055866" y="147183"/>
                    <a:pt x="1064439" y="149088"/>
                  </a:cubicBezTo>
                  <a:cubicBezTo>
                    <a:pt x="1074916" y="150993"/>
                    <a:pt x="1085394" y="150278"/>
                    <a:pt x="1095871" y="149326"/>
                  </a:cubicBezTo>
                  <a:lnTo>
                    <a:pt x="1106484" y="148924"/>
                  </a:lnTo>
                  <a:lnTo>
                    <a:pt x="1093014" y="149088"/>
                  </a:lnTo>
                  <a:cubicBezTo>
                    <a:pt x="1081584" y="144325"/>
                    <a:pt x="1067296" y="146230"/>
                    <a:pt x="1062534" y="131943"/>
                  </a:cubicBezTo>
                  <a:cubicBezTo>
                    <a:pt x="1083489" y="115750"/>
                    <a:pt x="1102539" y="93843"/>
                    <a:pt x="1133971" y="110988"/>
                  </a:cubicBezTo>
                  <a:cubicBezTo>
                    <a:pt x="1150164" y="112893"/>
                    <a:pt x="1147306" y="91938"/>
                    <a:pt x="1158736" y="88128"/>
                  </a:cubicBezTo>
                  <a:cubicBezTo>
                    <a:pt x="1164451" y="84318"/>
                    <a:pt x="1172071" y="81460"/>
                    <a:pt x="1173024" y="73840"/>
                  </a:cubicBezTo>
                  <a:cubicBezTo>
                    <a:pt x="1176834" y="44313"/>
                    <a:pt x="1193979" y="46218"/>
                    <a:pt x="1214934" y="54790"/>
                  </a:cubicBezTo>
                  <a:cubicBezTo>
                    <a:pt x="1234936" y="51933"/>
                    <a:pt x="1254939" y="44313"/>
                    <a:pt x="1275894" y="44313"/>
                  </a:cubicBezTo>
                  <a:cubicBezTo>
                    <a:pt x="1253986" y="44313"/>
                    <a:pt x="1233031" y="51933"/>
                    <a:pt x="1211124" y="51933"/>
                  </a:cubicBezTo>
                  <a:cubicBezTo>
                    <a:pt x="1199694" y="46218"/>
                    <a:pt x="1184454" y="50028"/>
                    <a:pt x="1174929" y="39550"/>
                  </a:cubicBezTo>
                  <a:cubicBezTo>
                    <a:pt x="1174929" y="34788"/>
                    <a:pt x="1174929" y="30978"/>
                    <a:pt x="1174929" y="26215"/>
                  </a:cubicBezTo>
                  <a:cubicBezTo>
                    <a:pt x="1249938" y="9070"/>
                    <a:pt x="1324947" y="-1110"/>
                    <a:pt x="1400760" y="96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 dirty="0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F7B1DF5-FCBF-48F9-963D-6570E25DDE44}"/>
              </a:ext>
            </a:extLst>
          </p:cNvPr>
          <p:cNvGrpSpPr/>
          <p:nvPr/>
        </p:nvGrpSpPr>
        <p:grpSpPr>
          <a:xfrm>
            <a:off x="7947085" y="6594336"/>
            <a:ext cx="2344672" cy="1999338"/>
            <a:chOff x="2203944" y="3086356"/>
            <a:chExt cx="1794618" cy="15303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4E4984F-9B4E-48A0-8373-5676BFA4D60B}"/>
                </a:ext>
              </a:extLst>
            </p:cNvPr>
            <p:cNvSpPr/>
            <p:nvPr/>
          </p:nvSpPr>
          <p:spPr>
            <a:xfrm>
              <a:off x="2497026" y="3212644"/>
              <a:ext cx="990906" cy="823473"/>
            </a:xfrm>
            <a:custGeom>
              <a:avLst/>
              <a:gdLst>
                <a:gd name="connsiteX0" fmla="*/ 776461 w 990906"/>
                <a:gd name="connsiteY0" fmla="*/ 771405 h 823473"/>
                <a:gd name="connsiteX1" fmla="*/ 760634 w 990906"/>
                <a:gd name="connsiteY1" fmla="*/ 748863 h 823473"/>
                <a:gd name="connsiteX2" fmla="*/ 667110 w 990906"/>
                <a:gd name="connsiteY2" fmla="*/ 709535 h 823473"/>
                <a:gd name="connsiteX3" fmla="*/ 646487 w 990906"/>
                <a:gd name="connsiteY3" fmla="*/ 714331 h 823473"/>
                <a:gd name="connsiteX4" fmla="*/ 384140 w 990906"/>
                <a:gd name="connsiteY4" fmla="*/ 789151 h 823473"/>
                <a:gd name="connsiteX5" fmla="*/ 370231 w 990906"/>
                <a:gd name="connsiteY5" fmla="*/ 786273 h 823473"/>
                <a:gd name="connsiteX6" fmla="*/ 281023 w 990906"/>
                <a:gd name="connsiteY6" fmla="*/ 797784 h 823473"/>
                <a:gd name="connsiteX7" fmla="*/ 67117 w 990906"/>
                <a:gd name="connsiteY7" fmla="*/ 759415 h 823473"/>
                <a:gd name="connsiteX8" fmla="*/ 46493 w 990906"/>
                <a:gd name="connsiteY8" fmla="*/ 699943 h 823473"/>
                <a:gd name="connsiteX9" fmla="*/ 93016 w 990906"/>
                <a:gd name="connsiteY9" fmla="*/ 692749 h 823473"/>
                <a:gd name="connsiteX10" fmla="*/ 186060 w 990906"/>
                <a:gd name="connsiteY10" fmla="*/ 724883 h 823473"/>
                <a:gd name="connsiteX11" fmla="*/ 35462 w 990906"/>
                <a:gd name="connsiteY11" fmla="*/ 612174 h 823473"/>
                <a:gd name="connsiteX12" fmla="*/ 19156 w 990906"/>
                <a:gd name="connsiteY12" fmla="*/ 601623 h 823473"/>
                <a:gd name="connsiteX13" fmla="*/ 22993 w 990906"/>
                <a:gd name="connsiteY13" fmla="*/ 550304 h 823473"/>
                <a:gd name="connsiteX14" fmla="*/ 189418 w 990906"/>
                <a:gd name="connsiteY14" fmla="*/ 357980 h 823473"/>
                <a:gd name="connsiteX15" fmla="*/ 199969 w 990906"/>
                <a:gd name="connsiteY15" fmla="*/ 142635 h 823473"/>
                <a:gd name="connsiteX16" fmla="*/ 192295 w 990906"/>
                <a:gd name="connsiteY16" fmla="*/ 92756 h 823473"/>
                <a:gd name="connsiteX17" fmla="*/ 215317 w 990906"/>
                <a:gd name="connsiteY17" fmla="*/ 72612 h 823473"/>
                <a:gd name="connsiteX18" fmla="*/ 229225 w 990906"/>
                <a:gd name="connsiteY18" fmla="*/ 76449 h 823473"/>
                <a:gd name="connsiteX19" fmla="*/ 418672 w 990906"/>
                <a:gd name="connsiteY19" fmla="*/ 97072 h 823473"/>
                <a:gd name="connsiteX20" fmla="*/ 437856 w 990906"/>
                <a:gd name="connsiteY20" fmla="*/ 94194 h 823473"/>
                <a:gd name="connsiteX21" fmla="*/ 453204 w 990906"/>
                <a:gd name="connsiteY21" fmla="*/ 87960 h 823473"/>
                <a:gd name="connsiteX22" fmla="*/ 393732 w 990906"/>
                <a:gd name="connsiteY22" fmla="*/ 52948 h 823473"/>
                <a:gd name="connsiteX23" fmla="*/ 354883 w 990906"/>
                <a:gd name="connsiteY23" fmla="*/ 4987 h 823473"/>
                <a:gd name="connsiteX24" fmla="*/ 551044 w 990906"/>
                <a:gd name="connsiteY24" fmla="*/ 92276 h 823473"/>
                <a:gd name="connsiteX25" fmla="*/ 560157 w 990906"/>
                <a:gd name="connsiteY25" fmla="*/ 126328 h 823473"/>
                <a:gd name="connsiteX26" fmla="*/ 610516 w 990906"/>
                <a:gd name="connsiteY26" fmla="*/ 193953 h 823473"/>
                <a:gd name="connsiteX27" fmla="*/ 757757 w 990906"/>
                <a:gd name="connsiteY27" fmla="*/ 439994 h 823473"/>
                <a:gd name="connsiteX28" fmla="*/ 769267 w 990906"/>
                <a:gd name="connsiteY28" fmla="*/ 455341 h 823473"/>
                <a:gd name="connsiteX29" fmla="*/ 858475 w 990906"/>
                <a:gd name="connsiteY29" fmla="*/ 492272 h 823473"/>
                <a:gd name="connsiteX30" fmla="*/ 891088 w 990906"/>
                <a:gd name="connsiteY30" fmla="*/ 488435 h 823473"/>
                <a:gd name="connsiteX31" fmla="*/ 963030 w 990906"/>
                <a:gd name="connsiteY31" fmla="*/ 541671 h 823473"/>
                <a:gd name="connsiteX32" fmla="*/ 969265 w 990906"/>
                <a:gd name="connsiteY32" fmla="*/ 707137 h 823473"/>
                <a:gd name="connsiteX33" fmla="*/ 826341 w 990906"/>
                <a:gd name="connsiteY33" fmla="*/ 787712 h 823473"/>
                <a:gd name="connsiteX34" fmla="*/ 776461 w 990906"/>
                <a:gd name="connsiteY34" fmla="*/ 771405 h 8234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990906" h="823473">
                  <a:moveTo>
                    <a:pt x="776461" y="771405"/>
                  </a:moveTo>
                  <a:cubicBezTo>
                    <a:pt x="776461" y="760374"/>
                    <a:pt x="772625" y="753180"/>
                    <a:pt x="760634" y="748863"/>
                  </a:cubicBezTo>
                  <a:cubicBezTo>
                    <a:pt x="728980" y="736873"/>
                    <a:pt x="697805" y="723444"/>
                    <a:pt x="667110" y="709535"/>
                  </a:cubicBezTo>
                  <a:cubicBezTo>
                    <a:pt x="657518" y="705219"/>
                    <a:pt x="652242" y="709535"/>
                    <a:pt x="646487" y="714331"/>
                  </a:cubicBezTo>
                  <a:cubicBezTo>
                    <a:pt x="570229" y="779079"/>
                    <a:pt x="480062" y="793947"/>
                    <a:pt x="384140" y="789151"/>
                  </a:cubicBezTo>
                  <a:cubicBezTo>
                    <a:pt x="379344" y="788671"/>
                    <a:pt x="375027" y="786753"/>
                    <a:pt x="370231" y="786273"/>
                  </a:cubicBezTo>
                  <a:cubicBezTo>
                    <a:pt x="339536" y="781957"/>
                    <a:pt x="312198" y="775722"/>
                    <a:pt x="281023" y="797784"/>
                  </a:cubicBezTo>
                  <a:cubicBezTo>
                    <a:pt x="219153" y="842388"/>
                    <a:pt x="117955" y="828479"/>
                    <a:pt x="67117" y="759415"/>
                  </a:cubicBezTo>
                  <a:cubicBezTo>
                    <a:pt x="54167" y="742149"/>
                    <a:pt x="46973" y="722005"/>
                    <a:pt x="46493" y="699943"/>
                  </a:cubicBezTo>
                  <a:cubicBezTo>
                    <a:pt x="59923" y="685555"/>
                    <a:pt x="76709" y="687953"/>
                    <a:pt x="93016" y="692749"/>
                  </a:cubicBezTo>
                  <a:cubicBezTo>
                    <a:pt x="124670" y="701862"/>
                    <a:pt x="153926" y="715770"/>
                    <a:pt x="186060" y="724883"/>
                  </a:cubicBezTo>
                  <a:cubicBezTo>
                    <a:pt x="139538" y="682197"/>
                    <a:pt x="88699" y="644788"/>
                    <a:pt x="35462" y="612174"/>
                  </a:cubicBezTo>
                  <a:cubicBezTo>
                    <a:pt x="30187" y="608817"/>
                    <a:pt x="24431" y="605460"/>
                    <a:pt x="19156" y="601623"/>
                  </a:cubicBezTo>
                  <a:cubicBezTo>
                    <a:pt x="-7223" y="581479"/>
                    <a:pt x="-6743" y="566611"/>
                    <a:pt x="22993" y="550304"/>
                  </a:cubicBezTo>
                  <a:cubicBezTo>
                    <a:pt x="102608" y="506660"/>
                    <a:pt x="161600" y="445270"/>
                    <a:pt x="189418" y="357980"/>
                  </a:cubicBezTo>
                  <a:cubicBezTo>
                    <a:pt x="211959" y="287478"/>
                    <a:pt x="211959" y="215056"/>
                    <a:pt x="199969" y="142635"/>
                  </a:cubicBezTo>
                  <a:cubicBezTo>
                    <a:pt x="197091" y="126328"/>
                    <a:pt x="193254" y="109542"/>
                    <a:pt x="192295" y="92756"/>
                  </a:cubicBezTo>
                  <a:cubicBezTo>
                    <a:pt x="191336" y="75010"/>
                    <a:pt x="197571" y="69734"/>
                    <a:pt x="215317" y="72612"/>
                  </a:cubicBezTo>
                  <a:cubicBezTo>
                    <a:pt x="220113" y="73571"/>
                    <a:pt x="224429" y="75010"/>
                    <a:pt x="229225" y="76449"/>
                  </a:cubicBezTo>
                  <a:cubicBezTo>
                    <a:pt x="291095" y="96113"/>
                    <a:pt x="354404" y="100429"/>
                    <a:pt x="418672" y="97072"/>
                  </a:cubicBezTo>
                  <a:cubicBezTo>
                    <a:pt x="424907" y="96592"/>
                    <a:pt x="431621" y="95633"/>
                    <a:pt x="437856" y="94194"/>
                  </a:cubicBezTo>
                  <a:cubicBezTo>
                    <a:pt x="442173" y="93235"/>
                    <a:pt x="447448" y="93235"/>
                    <a:pt x="453204" y="87960"/>
                  </a:cubicBezTo>
                  <a:cubicBezTo>
                    <a:pt x="433540" y="75010"/>
                    <a:pt x="412437" y="65418"/>
                    <a:pt x="393732" y="52948"/>
                  </a:cubicBezTo>
                  <a:cubicBezTo>
                    <a:pt x="375986" y="40958"/>
                    <a:pt x="358241" y="28967"/>
                    <a:pt x="354883" y="4987"/>
                  </a:cubicBezTo>
                  <a:cubicBezTo>
                    <a:pt x="446009" y="-12759"/>
                    <a:pt x="511716" y="16977"/>
                    <a:pt x="551044" y="92276"/>
                  </a:cubicBezTo>
                  <a:cubicBezTo>
                    <a:pt x="556800" y="103307"/>
                    <a:pt x="560637" y="115777"/>
                    <a:pt x="560157" y="126328"/>
                  </a:cubicBezTo>
                  <a:cubicBezTo>
                    <a:pt x="558718" y="163738"/>
                    <a:pt x="588454" y="176208"/>
                    <a:pt x="610516" y="193953"/>
                  </a:cubicBezTo>
                  <a:cubicBezTo>
                    <a:pt x="690131" y="258221"/>
                    <a:pt x="747685" y="334479"/>
                    <a:pt x="757757" y="439994"/>
                  </a:cubicBezTo>
                  <a:cubicBezTo>
                    <a:pt x="758716" y="448147"/>
                    <a:pt x="761114" y="451984"/>
                    <a:pt x="769267" y="455341"/>
                  </a:cubicBezTo>
                  <a:cubicBezTo>
                    <a:pt x="799483" y="466852"/>
                    <a:pt x="828739" y="480281"/>
                    <a:pt x="858475" y="492272"/>
                  </a:cubicBezTo>
                  <a:cubicBezTo>
                    <a:pt x="869506" y="496588"/>
                    <a:pt x="881496" y="498986"/>
                    <a:pt x="891088" y="488435"/>
                  </a:cubicBezTo>
                  <a:cubicBezTo>
                    <a:pt x="926580" y="490353"/>
                    <a:pt x="946723" y="516252"/>
                    <a:pt x="963030" y="541671"/>
                  </a:cubicBezTo>
                  <a:cubicBezTo>
                    <a:pt x="997562" y="594908"/>
                    <a:pt x="1000440" y="651502"/>
                    <a:pt x="969265" y="707137"/>
                  </a:cubicBezTo>
                  <a:cubicBezTo>
                    <a:pt x="938570" y="762772"/>
                    <a:pt x="887731" y="785794"/>
                    <a:pt x="826341" y="787712"/>
                  </a:cubicBezTo>
                  <a:cubicBezTo>
                    <a:pt x="808595" y="788671"/>
                    <a:pt x="789891" y="787232"/>
                    <a:pt x="776461" y="771405"/>
                  </a:cubicBezTo>
                  <a:close/>
                </a:path>
              </a:pathLst>
            </a:custGeom>
            <a:solidFill>
              <a:srgbClr val="F0C8A4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295710C-96B5-44FA-8F0A-CC36CA0551E7}"/>
                </a:ext>
              </a:extLst>
            </p:cNvPr>
            <p:cNvSpPr/>
            <p:nvPr/>
          </p:nvSpPr>
          <p:spPr>
            <a:xfrm>
              <a:off x="3252527" y="3382205"/>
              <a:ext cx="746035" cy="1234451"/>
            </a:xfrm>
            <a:custGeom>
              <a:avLst/>
              <a:gdLst>
                <a:gd name="connsiteX0" fmla="*/ 20960 w 746035"/>
                <a:gd name="connsiteY0" fmla="*/ 601845 h 1234451"/>
                <a:gd name="connsiteX1" fmla="*/ 214723 w 746035"/>
                <a:gd name="connsiteY1" fmla="*/ 519831 h 1234451"/>
                <a:gd name="connsiteX2" fmla="*/ 148057 w 746035"/>
                <a:gd name="connsiteY2" fmla="*/ 326548 h 1234451"/>
                <a:gd name="connsiteX3" fmla="*/ 136067 w 746035"/>
                <a:gd name="connsiteY3" fmla="*/ 318874 h 1234451"/>
                <a:gd name="connsiteX4" fmla="*/ 262684 w 746035"/>
                <a:gd name="connsiteY4" fmla="*/ 160123 h 1234451"/>
                <a:gd name="connsiteX5" fmla="*/ 425272 w 746035"/>
                <a:gd name="connsiteY5" fmla="*/ 21515 h 1234451"/>
                <a:gd name="connsiteX6" fmla="*/ 531746 w 746035"/>
                <a:gd name="connsiteY6" fmla="*/ 2810 h 1234451"/>
                <a:gd name="connsiteX7" fmla="*/ 657404 w 746035"/>
                <a:gd name="connsiteY7" fmla="*/ 15280 h 1234451"/>
                <a:gd name="connsiteX8" fmla="*/ 729825 w 746035"/>
                <a:gd name="connsiteY8" fmla="*/ 26791 h 1234451"/>
                <a:gd name="connsiteX9" fmla="*/ 737019 w 746035"/>
                <a:gd name="connsiteY9" fmla="*/ 57486 h 1234451"/>
                <a:gd name="connsiteX10" fmla="*/ 440140 w 746035"/>
                <a:gd name="connsiteY10" fmla="*/ 596089 h 1234451"/>
                <a:gd name="connsiteX11" fmla="*/ 317360 w 746035"/>
                <a:gd name="connsiteY11" fmla="*/ 985533 h 1234451"/>
                <a:gd name="connsiteX12" fmla="*/ 270837 w 746035"/>
                <a:gd name="connsiteY12" fmla="*/ 1234451 h 1234451"/>
                <a:gd name="connsiteX13" fmla="*/ 78034 w 746035"/>
                <a:gd name="connsiteY13" fmla="*/ 1098721 h 1234451"/>
                <a:gd name="connsiteX14" fmla="*/ 10888 w 746035"/>
                <a:gd name="connsiteY14" fmla="*/ 980737 h 1234451"/>
                <a:gd name="connsiteX15" fmla="*/ 10409 w 746035"/>
                <a:gd name="connsiteY15" fmla="*/ 683858 h 1234451"/>
                <a:gd name="connsiteX16" fmla="*/ 20960 w 746035"/>
                <a:gd name="connsiteY16" fmla="*/ 601845 h 1234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46035" h="1234451">
                  <a:moveTo>
                    <a:pt x="20960" y="601845"/>
                  </a:moveTo>
                  <a:cubicBezTo>
                    <a:pt x="115923" y="633979"/>
                    <a:pt x="191222" y="577384"/>
                    <a:pt x="214723" y="519831"/>
                  </a:cubicBezTo>
                  <a:cubicBezTo>
                    <a:pt x="244938" y="445971"/>
                    <a:pt x="217601" y="365396"/>
                    <a:pt x="148057" y="326548"/>
                  </a:cubicBezTo>
                  <a:cubicBezTo>
                    <a:pt x="143741" y="324150"/>
                    <a:pt x="139904" y="321752"/>
                    <a:pt x="136067" y="318874"/>
                  </a:cubicBezTo>
                  <a:cubicBezTo>
                    <a:pt x="172517" y="261321"/>
                    <a:pt x="217601" y="210482"/>
                    <a:pt x="262684" y="160123"/>
                  </a:cubicBezTo>
                  <a:cubicBezTo>
                    <a:pt x="310645" y="106406"/>
                    <a:pt x="361484" y="56047"/>
                    <a:pt x="425272" y="21515"/>
                  </a:cubicBezTo>
                  <a:cubicBezTo>
                    <a:pt x="457886" y="3769"/>
                    <a:pt x="492418" y="-4863"/>
                    <a:pt x="531746" y="2810"/>
                  </a:cubicBezTo>
                  <a:cubicBezTo>
                    <a:pt x="572513" y="10964"/>
                    <a:pt x="615678" y="8086"/>
                    <a:pt x="657404" y="15280"/>
                  </a:cubicBezTo>
                  <a:cubicBezTo>
                    <a:pt x="681385" y="19117"/>
                    <a:pt x="704885" y="28709"/>
                    <a:pt x="729825" y="26791"/>
                  </a:cubicBezTo>
                  <a:cubicBezTo>
                    <a:pt x="752367" y="32067"/>
                    <a:pt x="748050" y="42138"/>
                    <a:pt x="737019" y="57486"/>
                  </a:cubicBezTo>
                  <a:cubicBezTo>
                    <a:pt x="616157" y="224870"/>
                    <a:pt x="517357" y="404724"/>
                    <a:pt x="440140" y="596089"/>
                  </a:cubicBezTo>
                  <a:cubicBezTo>
                    <a:pt x="389301" y="722707"/>
                    <a:pt x="347575" y="852202"/>
                    <a:pt x="317360" y="985533"/>
                  </a:cubicBezTo>
                  <a:cubicBezTo>
                    <a:pt x="298175" y="1068027"/>
                    <a:pt x="285226" y="1151479"/>
                    <a:pt x="270837" y="1234451"/>
                  </a:cubicBezTo>
                  <a:cubicBezTo>
                    <a:pt x="203692" y="1193205"/>
                    <a:pt x="142781" y="1143325"/>
                    <a:pt x="78034" y="1098721"/>
                  </a:cubicBezTo>
                  <a:cubicBezTo>
                    <a:pt x="35828" y="1069465"/>
                    <a:pt x="18562" y="1028698"/>
                    <a:pt x="10888" y="980737"/>
                  </a:cubicBezTo>
                  <a:cubicBezTo>
                    <a:pt x="-5419" y="881937"/>
                    <a:pt x="-1582" y="782658"/>
                    <a:pt x="10409" y="683858"/>
                  </a:cubicBezTo>
                  <a:cubicBezTo>
                    <a:pt x="12807" y="656520"/>
                    <a:pt x="9449" y="628223"/>
                    <a:pt x="20960" y="601845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0CDE1F1-31AB-4798-AC6C-150E2CBE3AAB}"/>
                </a:ext>
              </a:extLst>
            </p:cNvPr>
            <p:cNvSpPr/>
            <p:nvPr/>
          </p:nvSpPr>
          <p:spPr>
            <a:xfrm>
              <a:off x="2203944" y="3086356"/>
              <a:ext cx="770265" cy="865079"/>
            </a:xfrm>
            <a:custGeom>
              <a:avLst/>
              <a:gdLst>
                <a:gd name="connsiteX0" fmla="*/ 647965 w 770265"/>
                <a:gd name="connsiteY0" fmla="*/ 131275 h 865079"/>
                <a:gd name="connsiteX1" fmla="*/ 727580 w 770265"/>
                <a:gd name="connsiteY1" fmla="*/ 194104 h 865079"/>
                <a:gd name="connsiteX2" fmla="*/ 770266 w 770265"/>
                <a:gd name="connsiteY2" fmla="*/ 219044 h 865079"/>
                <a:gd name="connsiteX3" fmla="*/ 580819 w 770265"/>
                <a:gd name="connsiteY3" fmla="*/ 223840 h 865079"/>
                <a:gd name="connsiteX4" fmla="*/ 506959 w 770265"/>
                <a:gd name="connsiteY4" fmla="*/ 204176 h 865079"/>
                <a:gd name="connsiteX5" fmla="*/ 492571 w 770265"/>
                <a:gd name="connsiteY5" fmla="*/ 217605 h 865079"/>
                <a:gd name="connsiteX6" fmla="*/ 506000 w 770265"/>
                <a:gd name="connsiteY6" fmla="*/ 410408 h 865079"/>
                <a:gd name="connsiteX7" fmla="*/ 317513 w 770265"/>
                <a:gd name="connsiteY7" fmla="*/ 684746 h 865079"/>
                <a:gd name="connsiteX8" fmla="*/ 317513 w 770265"/>
                <a:gd name="connsiteY8" fmla="*/ 722155 h 865079"/>
                <a:gd name="connsiteX9" fmla="*/ 395689 w 770265"/>
                <a:gd name="connsiteY9" fmla="*/ 772994 h 865079"/>
                <a:gd name="connsiteX10" fmla="*/ 499285 w 770265"/>
                <a:gd name="connsiteY10" fmla="*/ 865080 h 865079"/>
                <a:gd name="connsiteX11" fmla="*/ 396169 w 770265"/>
                <a:gd name="connsiteY11" fmla="*/ 829109 h 865079"/>
                <a:gd name="connsiteX12" fmla="*/ 340055 w 770265"/>
                <a:gd name="connsiteY12" fmla="*/ 825752 h 865079"/>
                <a:gd name="connsiteX13" fmla="*/ 139098 w 770265"/>
                <a:gd name="connsiteY13" fmla="*/ 784025 h 865079"/>
                <a:gd name="connsiteX14" fmla="*/ 3847 w 770265"/>
                <a:gd name="connsiteY14" fmla="*/ 583068 h 865079"/>
                <a:gd name="connsiteX15" fmla="*/ 75309 w 770265"/>
                <a:gd name="connsiteY15" fmla="*/ 267005 h 865079"/>
                <a:gd name="connsiteX16" fmla="*/ 204804 w 770265"/>
                <a:gd name="connsiteY16" fmla="*/ 65568 h 865079"/>
                <a:gd name="connsiteX17" fmla="*/ 414394 w 770265"/>
                <a:gd name="connsiteY17" fmla="*/ 9933 h 865079"/>
                <a:gd name="connsiteX18" fmla="*/ 647965 w 770265"/>
                <a:gd name="connsiteY18" fmla="*/ 131275 h 865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70265" h="865079">
                  <a:moveTo>
                    <a:pt x="647965" y="131275"/>
                  </a:moveTo>
                  <a:cubicBezTo>
                    <a:pt x="666670" y="161970"/>
                    <a:pt x="696885" y="178277"/>
                    <a:pt x="727580" y="194104"/>
                  </a:cubicBezTo>
                  <a:cubicBezTo>
                    <a:pt x="740530" y="201298"/>
                    <a:pt x="753479" y="208972"/>
                    <a:pt x="770266" y="219044"/>
                  </a:cubicBezTo>
                  <a:cubicBezTo>
                    <a:pt x="703600" y="236310"/>
                    <a:pt x="642210" y="235350"/>
                    <a:pt x="580819" y="223840"/>
                  </a:cubicBezTo>
                  <a:cubicBezTo>
                    <a:pt x="555880" y="219044"/>
                    <a:pt x="530940" y="212329"/>
                    <a:pt x="506959" y="204176"/>
                  </a:cubicBezTo>
                  <a:cubicBezTo>
                    <a:pt x="490652" y="198900"/>
                    <a:pt x="489693" y="202737"/>
                    <a:pt x="492571" y="217605"/>
                  </a:cubicBezTo>
                  <a:cubicBezTo>
                    <a:pt x="505041" y="281393"/>
                    <a:pt x="512715" y="345181"/>
                    <a:pt x="506000" y="410408"/>
                  </a:cubicBezTo>
                  <a:cubicBezTo>
                    <a:pt x="492571" y="536066"/>
                    <a:pt x="426864" y="625274"/>
                    <a:pt x="317513" y="684746"/>
                  </a:cubicBezTo>
                  <a:cubicBezTo>
                    <a:pt x="292573" y="698175"/>
                    <a:pt x="292573" y="705369"/>
                    <a:pt x="317513" y="722155"/>
                  </a:cubicBezTo>
                  <a:cubicBezTo>
                    <a:pt x="343412" y="739422"/>
                    <a:pt x="370270" y="755249"/>
                    <a:pt x="395689" y="772994"/>
                  </a:cubicBezTo>
                  <a:cubicBezTo>
                    <a:pt x="433579" y="799373"/>
                    <a:pt x="469070" y="828629"/>
                    <a:pt x="499285" y="865080"/>
                  </a:cubicBezTo>
                  <a:cubicBezTo>
                    <a:pt x="464753" y="853090"/>
                    <a:pt x="430221" y="842058"/>
                    <a:pt x="396169" y="829109"/>
                  </a:cubicBezTo>
                  <a:cubicBezTo>
                    <a:pt x="377464" y="821915"/>
                    <a:pt x="359239" y="819996"/>
                    <a:pt x="340055" y="825752"/>
                  </a:cubicBezTo>
                  <a:cubicBezTo>
                    <a:pt x="270031" y="827190"/>
                    <a:pt x="201447" y="819517"/>
                    <a:pt x="139098" y="784025"/>
                  </a:cubicBezTo>
                  <a:cubicBezTo>
                    <a:pt x="60441" y="739901"/>
                    <a:pt x="16797" y="672276"/>
                    <a:pt x="3847" y="583068"/>
                  </a:cubicBezTo>
                  <a:cubicBezTo>
                    <a:pt x="-12939" y="468441"/>
                    <a:pt x="27828" y="366764"/>
                    <a:pt x="75309" y="267005"/>
                  </a:cubicBezTo>
                  <a:cubicBezTo>
                    <a:pt x="109841" y="194583"/>
                    <a:pt x="152527" y="127438"/>
                    <a:pt x="204804" y="65568"/>
                  </a:cubicBezTo>
                  <a:cubicBezTo>
                    <a:pt x="262837" y="-3496"/>
                    <a:pt x="333340" y="-10210"/>
                    <a:pt x="414394" y="9933"/>
                  </a:cubicBezTo>
                  <a:cubicBezTo>
                    <a:pt x="501684" y="31995"/>
                    <a:pt x="579381" y="72762"/>
                    <a:pt x="647965" y="131275"/>
                  </a:cubicBezTo>
                  <a:close/>
                </a:path>
              </a:pathLst>
            </a:custGeom>
            <a:solidFill>
              <a:srgbClr val="2E150B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E7BCFABF-65BF-435A-A192-F7E71C7069D6}"/>
              </a:ext>
            </a:extLst>
          </p:cNvPr>
          <p:cNvGrpSpPr/>
          <p:nvPr/>
        </p:nvGrpSpPr>
        <p:grpSpPr>
          <a:xfrm rot="21446049">
            <a:off x="10514826" y="3930927"/>
            <a:ext cx="2031435" cy="2430139"/>
            <a:chOff x="4200129" y="1047775"/>
            <a:chExt cx="1554866" cy="1860035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E17C1D3F-B1C4-4006-B51D-8597ED3D1BB6}"/>
                </a:ext>
              </a:extLst>
            </p:cNvPr>
            <p:cNvSpPr/>
            <p:nvPr/>
          </p:nvSpPr>
          <p:spPr>
            <a:xfrm>
              <a:off x="4251869" y="1221592"/>
              <a:ext cx="875470" cy="1248812"/>
            </a:xfrm>
            <a:custGeom>
              <a:avLst/>
              <a:gdLst>
                <a:gd name="connsiteX0" fmla="*/ 547260 w 875470"/>
                <a:gd name="connsiteY0" fmla="*/ 1064634 h 1248812"/>
                <a:gd name="connsiteX1" fmla="*/ 500738 w 875470"/>
                <a:gd name="connsiteY1" fmla="*/ 963916 h 1248812"/>
                <a:gd name="connsiteX2" fmla="*/ 480595 w 875470"/>
                <a:gd name="connsiteY2" fmla="*/ 948089 h 1248812"/>
                <a:gd name="connsiteX3" fmla="*/ 310333 w 875470"/>
                <a:gd name="connsiteY3" fmla="*/ 889576 h 1248812"/>
                <a:gd name="connsiteX4" fmla="*/ 177001 w 875470"/>
                <a:gd name="connsiteY4" fmla="*/ 754326 h 1248812"/>
                <a:gd name="connsiteX5" fmla="*/ 117529 w 875470"/>
                <a:gd name="connsiteY5" fmla="*/ 709722 h 1248812"/>
                <a:gd name="connsiteX6" fmla="*/ 24 w 875470"/>
                <a:gd name="connsiteY6" fmla="*/ 546654 h 1248812"/>
                <a:gd name="connsiteX7" fmla="*/ 10576 w 875470"/>
                <a:gd name="connsiteY7" fmla="*/ 495815 h 1248812"/>
                <a:gd name="connsiteX8" fmla="*/ 74364 w 875470"/>
                <a:gd name="connsiteY8" fmla="*/ 489101 h 1248812"/>
                <a:gd name="connsiteX9" fmla="*/ 115131 w 875470"/>
                <a:gd name="connsiteY9" fmla="*/ 560083 h 1248812"/>
                <a:gd name="connsiteX10" fmla="*/ 118009 w 875470"/>
                <a:gd name="connsiteY10" fmla="*/ 565839 h 1248812"/>
                <a:gd name="connsiteX11" fmla="*/ 116570 w 875470"/>
                <a:gd name="connsiteY11" fmla="*/ 563920 h 1248812"/>
                <a:gd name="connsiteX12" fmla="*/ 58537 w 875470"/>
                <a:gd name="connsiteY12" fmla="*/ 401812 h 1248812"/>
                <a:gd name="connsiteX13" fmla="*/ 94028 w 875470"/>
                <a:gd name="connsiteY13" fmla="*/ 328431 h 1248812"/>
                <a:gd name="connsiteX14" fmla="*/ 283475 w 875470"/>
                <a:gd name="connsiteY14" fmla="*/ 239223 h 1248812"/>
                <a:gd name="connsiteX15" fmla="*/ 419205 w 875470"/>
                <a:gd name="connsiteY15" fmla="*/ 102055 h 1248812"/>
                <a:gd name="connsiteX16" fmla="*/ 451338 w 875470"/>
                <a:gd name="connsiteY16" fmla="*/ 32991 h 1248812"/>
                <a:gd name="connsiteX17" fmla="*/ 499299 w 875470"/>
                <a:gd name="connsiteY17" fmla="*/ 2296 h 1248812"/>
                <a:gd name="connsiteX18" fmla="*/ 606732 w 875470"/>
                <a:gd name="connsiteY18" fmla="*/ 73278 h 1248812"/>
                <a:gd name="connsiteX19" fmla="*/ 699777 w 875470"/>
                <a:gd name="connsiteY19" fmla="*/ 237305 h 1248812"/>
                <a:gd name="connsiteX20" fmla="*/ 705532 w 875470"/>
                <a:gd name="connsiteY20" fmla="*/ 259367 h 1248812"/>
                <a:gd name="connsiteX21" fmla="*/ 710808 w 875470"/>
                <a:gd name="connsiteY21" fmla="*/ 193181 h 1248812"/>
                <a:gd name="connsiteX22" fmla="*/ 763085 w 875470"/>
                <a:gd name="connsiteY22" fmla="*/ 169680 h 1248812"/>
                <a:gd name="connsiteX23" fmla="*/ 872916 w 875470"/>
                <a:gd name="connsiteY23" fmla="*/ 293899 h 1248812"/>
                <a:gd name="connsiteX24" fmla="*/ 837425 w 875470"/>
                <a:gd name="connsiteY24" fmla="*/ 441619 h 1248812"/>
                <a:gd name="connsiteX25" fmla="*/ 838384 w 875470"/>
                <a:gd name="connsiteY25" fmla="*/ 513081 h 1248812"/>
                <a:gd name="connsiteX26" fmla="*/ 837425 w 875470"/>
                <a:gd name="connsiteY26" fmla="*/ 655046 h 1248812"/>
                <a:gd name="connsiteX27" fmla="*/ 769321 w 875470"/>
                <a:gd name="connsiteY27" fmla="*/ 816196 h 1248812"/>
                <a:gd name="connsiteX28" fmla="*/ 770759 w 875470"/>
                <a:gd name="connsiteY28" fmla="*/ 843054 h 1248812"/>
                <a:gd name="connsiteX29" fmla="*/ 814884 w 875470"/>
                <a:gd name="connsiteY29" fmla="*/ 947129 h 1248812"/>
                <a:gd name="connsiteX30" fmla="*/ 820639 w 875470"/>
                <a:gd name="connsiteY30" fmla="*/ 1024347 h 1248812"/>
                <a:gd name="connsiteX31" fmla="*/ 802414 w 875470"/>
                <a:gd name="connsiteY31" fmla="*/ 1214273 h 1248812"/>
                <a:gd name="connsiteX32" fmla="*/ 765004 w 875470"/>
                <a:gd name="connsiteY32" fmla="*/ 1243529 h 1248812"/>
                <a:gd name="connsiteX33" fmla="*/ 695940 w 875470"/>
                <a:gd name="connsiteY33" fmla="*/ 1193170 h 1248812"/>
                <a:gd name="connsiteX34" fmla="*/ 643183 w 875470"/>
                <a:gd name="connsiteY34" fmla="*/ 1152883 h 1248812"/>
                <a:gd name="connsiteX35" fmla="*/ 569323 w 875470"/>
                <a:gd name="connsiteY35" fmla="*/ 1100605 h 1248812"/>
                <a:gd name="connsiteX36" fmla="*/ 547260 w 875470"/>
                <a:gd name="connsiteY36" fmla="*/ 1064634 h 1248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875470" h="1248812">
                  <a:moveTo>
                    <a:pt x="547260" y="1064634"/>
                  </a:moveTo>
                  <a:cubicBezTo>
                    <a:pt x="531433" y="1031061"/>
                    <a:pt x="515127" y="997968"/>
                    <a:pt x="500738" y="963916"/>
                  </a:cubicBezTo>
                  <a:cubicBezTo>
                    <a:pt x="496422" y="953364"/>
                    <a:pt x="491626" y="949048"/>
                    <a:pt x="480595" y="948089"/>
                  </a:cubicBezTo>
                  <a:cubicBezTo>
                    <a:pt x="418245" y="944731"/>
                    <a:pt x="361651" y="924108"/>
                    <a:pt x="310333" y="889576"/>
                  </a:cubicBezTo>
                  <a:cubicBezTo>
                    <a:pt x="257096" y="853605"/>
                    <a:pt x="212492" y="807563"/>
                    <a:pt x="177001" y="754326"/>
                  </a:cubicBezTo>
                  <a:cubicBezTo>
                    <a:pt x="161653" y="730825"/>
                    <a:pt x="143428" y="718355"/>
                    <a:pt x="117529" y="709722"/>
                  </a:cubicBezTo>
                  <a:cubicBezTo>
                    <a:pt x="50863" y="687660"/>
                    <a:pt x="1463" y="616677"/>
                    <a:pt x="24" y="546654"/>
                  </a:cubicBezTo>
                  <a:cubicBezTo>
                    <a:pt x="-455" y="528429"/>
                    <a:pt x="6259" y="512602"/>
                    <a:pt x="10576" y="495815"/>
                  </a:cubicBezTo>
                  <a:cubicBezTo>
                    <a:pt x="28321" y="473274"/>
                    <a:pt x="53261" y="470396"/>
                    <a:pt x="74364" y="489101"/>
                  </a:cubicBezTo>
                  <a:cubicBezTo>
                    <a:pt x="97385" y="509244"/>
                    <a:pt x="109855" y="536103"/>
                    <a:pt x="115131" y="560083"/>
                  </a:cubicBezTo>
                  <a:cubicBezTo>
                    <a:pt x="118009" y="568716"/>
                    <a:pt x="120407" y="564400"/>
                    <a:pt x="118009" y="565839"/>
                  </a:cubicBezTo>
                  <a:cubicBezTo>
                    <a:pt x="117529" y="565839"/>
                    <a:pt x="117049" y="565359"/>
                    <a:pt x="116570" y="563920"/>
                  </a:cubicBezTo>
                  <a:cubicBezTo>
                    <a:pt x="99304" y="509244"/>
                    <a:pt x="82518" y="454089"/>
                    <a:pt x="58537" y="401812"/>
                  </a:cubicBezTo>
                  <a:cubicBezTo>
                    <a:pt x="40312" y="362004"/>
                    <a:pt x="51343" y="339462"/>
                    <a:pt x="94028" y="328431"/>
                  </a:cubicBezTo>
                  <a:cubicBezTo>
                    <a:pt x="163092" y="310686"/>
                    <a:pt x="225921" y="280950"/>
                    <a:pt x="283475" y="239223"/>
                  </a:cubicBezTo>
                  <a:cubicBezTo>
                    <a:pt x="336232" y="201334"/>
                    <a:pt x="382754" y="156251"/>
                    <a:pt x="419205" y="102055"/>
                  </a:cubicBezTo>
                  <a:cubicBezTo>
                    <a:pt x="433593" y="80952"/>
                    <a:pt x="445103" y="57931"/>
                    <a:pt x="451338" y="32991"/>
                  </a:cubicBezTo>
                  <a:cubicBezTo>
                    <a:pt x="459012" y="1336"/>
                    <a:pt x="466686" y="-3939"/>
                    <a:pt x="499299" y="2296"/>
                  </a:cubicBezTo>
                  <a:cubicBezTo>
                    <a:pt x="544862" y="10929"/>
                    <a:pt x="578915" y="37787"/>
                    <a:pt x="606732" y="73278"/>
                  </a:cubicBezTo>
                  <a:cubicBezTo>
                    <a:pt x="646060" y="123158"/>
                    <a:pt x="675796" y="178793"/>
                    <a:pt x="699777" y="237305"/>
                  </a:cubicBezTo>
                  <a:cubicBezTo>
                    <a:pt x="703614" y="246418"/>
                    <a:pt x="705053" y="255530"/>
                    <a:pt x="705532" y="259367"/>
                  </a:cubicBezTo>
                  <a:cubicBezTo>
                    <a:pt x="700736" y="240183"/>
                    <a:pt x="699777" y="216202"/>
                    <a:pt x="710808" y="193181"/>
                  </a:cubicBezTo>
                  <a:cubicBezTo>
                    <a:pt x="721839" y="170159"/>
                    <a:pt x="739105" y="162486"/>
                    <a:pt x="763085" y="169680"/>
                  </a:cubicBezTo>
                  <a:cubicBezTo>
                    <a:pt x="816322" y="182150"/>
                    <a:pt x="865243" y="237785"/>
                    <a:pt x="872916" y="293899"/>
                  </a:cubicBezTo>
                  <a:cubicBezTo>
                    <a:pt x="879631" y="347616"/>
                    <a:pt x="874835" y="397016"/>
                    <a:pt x="837425" y="441619"/>
                  </a:cubicBezTo>
                  <a:cubicBezTo>
                    <a:pt x="821119" y="460804"/>
                    <a:pt x="835027" y="489580"/>
                    <a:pt x="838384" y="513081"/>
                  </a:cubicBezTo>
                  <a:cubicBezTo>
                    <a:pt x="845099" y="560563"/>
                    <a:pt x="844619" y="607085"/>
                    <a:pt x="837425" y="655046"/>
                  </a:cubicBezTo>
                  <a:cubicBezTo>
                    <a:pt x="828792" y="715477"/>
                    <a:pt x="805771" y="768234"/>
                    <a:pt x="769321" y="816196"/>
                  </a:cubicBezTo>
                  <a:cubicBezTo>
                    <a:pt x="763565" y="823869"/>
                    <a:pt x="766443" y="833941"/>
                    <a:pt x="770759" y="843054"/>
                  </a:cubicBezTo>
                  <a:cubicBezTo>
                    <a:pt x="786586" y="877106"/>
                    <a:pt x="803373" y="911159"/>
                    <a:pt x="814884" y="947129"/>
                  </a:cubicBezTo>
                  <a:cubicBezTo>
                    <a:pt x="829751" y="972069"/>
                    <a:pt x="823996" y="998448"/>
                    <a:pt x="820639" y="1024347"/>
                  </a:cubicBezTo>
                  <a:cubicBezTo>
                    <a:pt x="812006" y="1087176"/>
                    <a:pt x="801454" y="1150005"/>
                    <a:pt x="802414" y="1214273"/>
                  </a:cubicBezTo>
                  <a:cubicBezTo>
                    <a:pt x="799056" y="1248805"/>
                    <a:pt x="790903" y="1255040"/>
                    <a:pt x="765004" y="1243529"/>
                  </a:cubicBezTo>
                  <a:cubicBezTo>
                    <a:pt x="741503" y="1227222"/>
                    <a:pt x="721839" y="1206599"/>
                    <a:pt x="695940" y="1193170"/>
                  </a:cubicBezTo>
                  <a:cubicBezTo>
                    <a:pt x="676755" y="1183098"/>
                    <a:pt x="660928" y="1165832"/>
                    <a:pt x="643183" y="1152883"/>
                  </a:cubicBezTo>
                  <a:cubicBezTo>
                    <a:pt x="618723" y="1135137"/>
                    <a:pt x="596181" y="1114993"/>
                    <a:pt x="569323" y="1100605"/>
                  </a:cubicBezTo>
                  <a:cubicBezTo>
                    <a:pt x="555894" y="1094370"/>
                    <a:pt x="552057" y="1079023"/>
                    <a:pt x="547260" y="1064634"/>
                  </a:cubicBezTo>
                  <a:close/>
                </a:path>
              </a:pathLst>
            </a:custGeom>
            <a:solidFill>
              <a:srgbClr val="F0C8A4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572C5B9-05C1-4150-B887-80F74690CB1D}"/>
                </a:ext>
              </a:extLst>
            </p:cNvPr>
            <p:cNvSpPr/>
            <p:nvPr/>
          </p:nvSpPr>
          <p:spPr>
            <a:xfrm>
              <a:off x="4200129" y="1047775"/>
              <a:ext cx="816587" cy="753565"/>
            </a:xfrm>
            <a:custGeom>
              <a:avLst/>
              <a:gdLst>
                <a:gd name="connsiteX0" fmla="*/ 815306 w 816587"/>
                <a:gd name="connsiteY0" fmla="*/ 344457 h 753565"/>
                <a:gd name="connsiteX1" fmla="*/ 762548 w 816587"/>
                <a:gd name="connsiteY1" fmla="*/ 393857 h 753565"/>
                <a:gd name="connsiteX2" fmla="*/ 765906 w 816587"/>
                <a:gd name="connsiteY2" fmla="*/ 453808 h 753565"/>
                <a:gd name="connsiteX3" fmla="*/ 751997 w 816587"/>
                <a:gd name="connsiteY3" fmla="*/ 428389 h 753565"/>
                <a:gd name="connsiteX4" fmla="*/ 626339 w 816587"/>
                <a:gd name="connsiteY4" fmla="*/ 223595 h 753565"/>
                <a:gd name="connsiteX5" fmla="*/ 532815 w 816587"/>
                <a:gd name="connsiteY5" fmla="*/ 180430 h 753565"/>
                <a:gd name="connsiteX6" fmla="*/ 515549 w 816587"/>
                <a:gd name="connsiteY6" fmla="*/ 191461 h 753565"/>
                <a:gd name="connsiteX7" fmla="*/ 382696 w 816587"/>
                <a:gd name="connsiteY7" fmla="*/ 385224 h 753565"/>
                <a:gd name="connsiteX8" fmla="*/ 145289 w 816587"/>
                <a:gd name="connsiteY8" fmla="*/ 508963 h 753565"/>
                <a:gd name="connsiteX9" fmla="*/ 116033 w 816587"/>
                <a:gd name="connsiteY9" fmla="*/ 568915 h 753565"/>
                <a:gd name="connsiteX10" fmla="*/ 175984 w 816587"/>
                <a:gd name="connsiteY10" fmla="*/ 743014 h 753565"/>
                <a:gd name="connsiteX11" fmla="*/ 173106 w 816587"/>
                <a:gd name="connsiteY11" fmla="*/ 753565 h 753565"/>
                <a:gd name="connsiteX12" fmla="*/ 154402 w 816587"/>
                <a:gd name="connsiteY12" fmla="*/ 715196 h 753565"/>
                <a:gd name="connsiteX13" fmla="*/ 131380 w 816587"/>
                <a:gd name="connsiteY13" fmla="*/ 676348 h 753565"/>
                <a:gd name="connsiteX14" fmla="*/ 62796 w 816587"/>
                <a:gd name="connsiteY14" fmla="*/ 669154 h 753565"/>
                <a:gd name="connsiteX15" fmla="*/ 926 w 816587"/>
                <a:gd name="connsiteY15" fmla="*/ 445655 h 753565"/>
                <a:gd name="connsiteX16" fmla="*/ 226823 w 816587"/>
                <a:gd name="connsiteY16" fmla="*/ 58129 h 753565"/>
                <a:gd name="connsiteX17" fmla="*/ 439290 w 816587"/>
                <a:gd name="connsiteY17" fmla="*/ 96 h 753565"/>
                <a:gd name="connsiteX18" fmla="*/ 732333 w 816587"/>
                <a:gd name="connsiteY18" fmla="*/ 161725 h 753565"/>
                <a:gd name="connsiteX19" fmla="*/ 816265 w 816587"/>
                <a:gd name="connsiteY19" fmla="*/ 337742 h 753565"/>
                <a:gd name="connsiteX20" fmla="*/ 815306 w 816587"/>
                <a:gd name="connsiteY20" fmla="*/ 344457 h 753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16587" h="753565">
                  <a:moveTo>
                    <a:pt x="815306" y="344457"/>
                  </a:moveTo>
                  <a:cubicBezTo>
                    <a:pt x="780294" y="346855"/>
                    <a:pt x="766865" y="359325"/>
                    <a:pt x="762548" y="393857"/>
                  </a:cubicBezTo>
                  <a:cubicBezTo>
                    <a:pt x="760150" y="413041"/>
                    <a:pt x="762069" y="432226"/>
                    <a:pt x="765906" y="453808"/>
                  </a:cubicBezTo>
                  <a:cubicBezTo>
                    <a:pt x="756793" y="445655"/>
                    <a:pt x="755354" y="436542"/>
                    <a:pt x="751997" y="428389"/>
                  </a:cubicBezTo>
                  <a:cubicBezTo>
                    <a:pt x="720343" y="354049"/>
                    <a:pt x="686290" y="280669"/>
                    <a:pt x="626339" y="223595"/>
                  </a:cubicBezTo>
                  <a:cubicBezTo>
                    <a:pt x="600440" y="198655"/>
                    <a:pt x="570224" y="181869"/>
                    <a:pt x="532815" y="180430"/>
                  </a:cubicBezTo>
                  <a:cubicBezTo>
                    <a:pt x="524182" y="180430"/>
                    <a:pt x="517467" y="180430"/>
                    <a:pt x="515549" y="191461"/>
                  </a:cubicBezTo>
                  <a:cubicBezTo>
                    <a:pt x="498283" y="274434"/>
                    <a:pt x="444087" y="332467"/>
                    <a:pt x="382696" y="385224"/>
                  </a:cubicBezTo>
                  <a:cubicBezTo>
                    <a:pt x="313632" y="445175"/>
                    <a:pt x="235456" y="488340"/>
                    <a:pt x="145289" y="508963"/>
                  </a:cubicBezTo>
                  <a:cubicBezTo>
                    <a:pt x="109798" y="517117"/>
                    <a:pt x="100685" y="535822"/>
                    <a:pt x="116033" y="568915"/>
                  </a:cubicBezTo>
                  <a:cubicBezTo>
                    <a:pt x="141932" y="625029"/>
                    <a:pt x="161596" y="683062"/>
                    <a:pt x="175984" y="743014"/>
                  </a:cubicBezTo>
                  <a:cubicBezTo>
                    <a:pt x="176464" y="745891"/>
                    <a:pt x="176464" y="749249"/>
                    <a:pt x="173106" y="753565"/>
                  </a:cubicBezTo>
                  <a:cubicBezTo>
                    <a:pt x="166871" y="740616"/>
                    <a:pt x="161116" y="727666"/>
                    <a:pt x="154402" y="715196"/>
                  </a:cubicBezTo>
                  <a:cubicBezTo>
                    <a:pt x="147207" y="701767"/>
                    <a:pt x="140493" y="688338"/>
                    <a:pt x="131380" y="676348"/>
                  </a:cubicBezTo>
                  <a:cubicBezTo>
                    <a:pt x="112196" y="651408"/>
                    <a:pt x="102124" y="650928"/>
                    <a:pt x="62796" y="669154"/>
                  </a:cubicBezTo>
                  <a:cubicBezTo>
                    <a:pt x="28264" y="598171"/>
                    <a:pt x="6202" y="525270"/>
                    <a:pt x="926" y="445655"/>
                  </a:cubicBezTo>
                  <a:cubicBezTo>
                    <a:pt x="-10105" y="282107"/>
                    <a:pt x="78143" y="127673"/>
                    <a:pt x="226823" y="58129"/>
                  </a:cubicBezTo>
                  <a:cubicBezTo>
                    <a:pt x="294448" y="26954"/>
                    <a:pt x="363512" y="2015"/>
                    <a:pt x="439290" y="96"/>
                  </a:cubicBezTo>
                  <a:cubicBezTo>
                    <a:pt x="568306" y="-2781"/>
                    <a:pt x="661830" y="59088"/>
                    <a:pt x="732333" y="161725"/>
                  </a:cubicBezTo>
                  <a:cubicBezTo>
                    <a:pt x="769263" y="215921"/>
                    <a:pt x="795162" y="275873"/>
                    <a:pt x="816265" y="337742"/>
                  </a:cubicBezTo>
                  <a:cubicBezTo>
                    <a:pt x="817224" y="339661"/>
                    <a:pt x="815785" y="342538"/>
                    <a:pt x="815306" y="344457"/>
                  </a:cubicBezTo>
                  <a:close/>
                </a:path>
              </a:pathLst>
            </a:custGeom>
            <a:solidFill>
              <a:srgbClr val="262421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C3F6DE8D-2453-4A53-8A34-1CCF7623ABCD}"/>
                </a:ext>
              </a:extLst>
            </p:cNvPr>
            <p:cNvSpPr/>
            <p:nvPr/>
          </p:nvSpPr>
          <p:spPr>
            <a:xfrm>
              <a:off x="4726694" y="2286226"/>
              <a:ext cx="292098" cy="337646"/>
            </a:xfrm>
            <a:custGeom>
              <a:avLst/>
              <a:gdLst>
                <a:gd name="connsiteX0" fmla="*/ 88263 w 292098"/>
                <a:gd name="connsiteY0" fmla="*/ 337646 h 337646"/>
                <a:gd name="connsiteX1" fmla="*/ 3852 w 292098"/>
                <a:gd name="connsiteY1" fmla="*/ 97361 h 337646"/>
                <a:gd name="connsiteX2" fmla="*/ 2413 w 292098"/>
                <a:gd name="connsiteY2" fmla="*/ 71942 h 337646"/>
                <a:gd name="connsiteX3" fmla="*/ 59966 w 292098"/>
                <a:gd name="connsiteY3" fmla="*/ 21103 h 337646"/>
                <a:gd name="connsiteX4" fmla="*/ 71956 w 292098"/>
                <a:gd name="connsiteY4" fmla="*/ 0 h 337646"/>
                <a:gd name="connsiteX5" fmla="*/ 207686 w 292098"/>
                <a:gd name="connsiteY5" fmla="*/ 106953 h 337646"/>
                <a:gd name="connsiteX6" fmla="*/ 292098 w 292098"/>
                <a:gd name="connsiteY6" fmla="*/ 172660 h 337646"/>
                <a:gd name="connsiteX7" fmla="*/ 239820 w 292098"/>
                <a:gd name="connsiteY7" fmla="*/ 164986 h 337646"/>
                <a:gd name="connsiteX8" fmla="*/ 196655 w 292098"/>
                <a:gd name="connsiteY8" fmla="*/ 150598 h 337646"/>
                <a:gd name="connsiteX9" fmla="*/ 168838 w 292098"/>
                <a:gd name="connsiteY9" fmla="*/ 164986 h 337646"/>
                <a:gd name="connsiteX10" fmla="*/ 88263 w 292098"/>
                <a:gd name="connsiteY10" fmla="*/ 337646 h 337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2098" h="337646">
                  <a:moveTo>
                    <a:pt x="88263" y="337646"/>
                  </a:moveTo>
                  <a:cubicBezTo>
                    <a:pt x="82028" y="320860"/>
                    <a:pt x="22557" y="151557"/>
                    <a:pt x="3852" y="97361"/>
                  </a:cubicBezTo>
                  <a:cubicBezTo>
                    <a:pt x="974" y="89208"/>
                    <a:pt x="-2383" y="81054"/>
                    <a:pt x="2413" y="71942"/>
                  </a:cubicBezTo>
                  <a:cubicBezTo>
                    <a:pt x="17281" y="49880"/>
                    <a:pt x="40302" y="37410"/>
                    <a:pt x="59966" y="21103"/>
                  </a:cubicBezTo>
                  <a:cubicBezTo>
                    <a:pt x="67160" y="14868"/>
                    <a:pt x="72436" y="9592"/>
                    <a:pt x="71956" y="0"/>
                  </a:cubicBezTo>
                  <a:cubicBezTo>
                    <a:pt x="110325" y="45083"/>
                    <a:pt x="163562" y="70023"/>
                    <a:pt x="207686" y="106953"/>
                  </a:cubicBezTo>
                  <a:cubicBezTo>
                    <a:pt x="235024" y="129974"/>
                    <a:pt x="268597" y="145322"/>
                    <a:pt x="292098" y="172660"/>
                  </a:cubicBezTo>
                  <a:cubicBezTo>
                    <a:pt x="272914" y="182732"/>
                    <a:pt x="256607" y="170262"/>
                    <a:pt x="239820" y="164986"/>
                  </a:cubicBezTo>
                  <a:cubicBezTo>
                    <a:pt x="225432" y="160670"/>
                    <a:pt x="211523" y="154914"/>
                    <a:pt x="196655" y="150598"/>
                  </a:cubicBezTo>
                  <a:cubicBezTo>
                    <a:pt x="182267" y="146281"/>
                    <a:pt x="173634" y="151077"/>
                    <a:pt x="168838" y="164986"/>
                  </a:cubicBezTo>
                  <a:cubicBezTo>
                    <a:pt x="165001" y="177936"/>
                    <a:pt x="94018" y="326615"/>
                    <a:pt x="88263" y="33764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0AFF9F9-502B-4A7B-AEAD-34DFF8C839C1}"/>
                </a:ext>
              </a:extLst>
            </p:cNvPr>
            <p:cNvSpPr/>
            <p:nvPr/>
          </p:nvSpPr>
          <p:spPr>
            <a:xfrm>
              <a:off x="5048048" y="2162752"/>
              <a:ext cx="251318" cy="277982"/>
            </a:xfrm>
            <a:custGeom>
              <a:avLst/>
              <a:gdLst>
                <a:gd name="connsiteX0" fmla="*/ 235009 w 251318"/>
                <a:gd name="connsiteY0" fmla="*/ 204529 h 277982"/>
                <a:gd name="connsiteX1" fmla="*/ 249877 w 251318"/>
                <a:gd name="connsiteY1" fmla="*/ 231387 h 277982"/>
                <a:gd name="connsiteX2" fmla="*/ 239806 w 251318"/>
                <a:gd name="connsiteY2" fmla="*/ 238581 h 277982"/>
                <a:gd name="connsiteX3" fmla="*/ 117984 w 251318"/>
                <a:gd name="connsiteY3" fmla="*/ 202131 h 277982"/>
                <a:gd name="connsiteX4" fmla="*/ 70982 w 251318"/>
                <a:gd name="connsiteY4" fmla="*/ 186783 h 277982"/>
                <a:gd name="connsiteX5" fmla="*/ 42206 w 251318"/>
                <a:gd name="connsiteY5" fmla="*/ 199732 h 277982"/>
                <a:gd name="connsiteX6" fmla="*/ 15348 w 251318"/>
                <a:gd name="connsiteY6" fmla="*/ 263041 h 277982"/>
                <a:gd name="connsiteX7" fmla="*/ 0 w 251318"/>
                <a:gd name="connsiteY7" fmla="*/ 277909 h 277982"/>
                <a:gd name="connsiteX8" fmla="*/ 19664 w 251318"/>
                <a:gd name="connsiteY8" fmla="*/ 7888 h 277982"/>
                <a:gd name="connsiteX9" fmla="*/ 113668 w 251318"/>
                <a:gd name="connsiteY9" fmla="*/ 214 h 277982"/>
                <a:gd name="connsiteX10" fmla="*/ 134771 w 251318"/>
                <a:gd name="connsiteY10" fmla="*/ 25154 h 277982"/>
                <a:gd name="connsiteX11" fmla="*/ 212947 w 251318"/>
                <a:gd name="connsiteY11" fmla="*/ 158486 h 277982"/>
                <a:gd name="connsiteX12" fmla="*/ 235009 w 251318"/>
                <a:gd name="connsiteY12" fmla="*/ 204529 h 277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1318" h="277982">
                  <a:moveTo>
                    <a:pt x="235009" y="204529"/>
                  </a:moveTo>
                  <a:cubicBezTo>
                    <a:pt x="240285" y="213162"/>
                    <a:pt x="246040" y="221795"/>
                    <a:pt x="249877" y="231387"/>
                  </a:cubicBezTo>
                  <a:cubicBezTo>
                    <a:pt x="255153" y="243857"/>
                    <a:pt x="244602" y="237622"/>
                    <a:pt x="239806" y="238581"/>
                  </a:cubicBezTo>
                  <a:cubicBezTo>
                    <a:pt x="196641" y="234744"/>
                    <a:pt x="157792" y="216999"/>
                    <a:pt x="117984" y="202131"/>
                  </a:cubicBezTo>
                  <a:cubicBezTo>
                    <a:pt x="102157" y="197334"/>
                    <a:pt x="85850" y="193977"/>
                    <a:pt x="70982" y="186783"/>
                  </a:cubicBezTo>
                  <a:cubicBezTo>
                    <a:pt x="56594" y="179589"/>
                    <a:pt x="47002" y="183426"/>
                    <a:pt x="42206" y="199732"/>
                  </a:cubicBezTo>
                  <a:cubicBezTo>
                    <a:pt x="35491" y="221795"/>
                    <a:pt x="22062" y="240979"/>
                    <a:pt x="15348" y="263041"/>
                  </a:cubicBezTo>
                  <a:cubicBezTo>
                    <a:pt x="12950" y="270235"/>
                    <a:pt x="11031" y="278868"/>
                    <a:pt x="0" y="277909"/>
                  </a:cubicBezTo>
                  <a:cubicBezTo>
                    <a:pt x="0" y="251051"/>
                    <a:pt x="18705" y="33787"/>
                    <a:pt x="19664" y="7888"/>
                  </a:cubicBezTo>
                  <a:cubicBezTo>
                    <a:pt x="51798" y="16521"/>
                    <a:pt x="82013" y="-2184"/>
                    <a:pt x="113668" y="214"/>
                  </a:cubicBezTo>
                  <a:cubicBezTo>
                    <a:pt x="124219" y="5490"/>
                    <a:pt x="129495" y="15562"/>
                    <a:pt x="134771" y="25154"/>
                  </a:cubicBezTo>
                  <a:cubicBezTo>
                    <a:pt x="159231" y="70717"/>
                    <a:pt x="186089" y="114362"/>
                    <a:pt x="212947" y="158486"/>
                  </a:cubicBezTo>
                  <a:cubicBezTo>
                    <a:pt x="222540" y="172395"/>
                    <a:pt x="230693" y="187263"/>
                    <a:pt x="235009" y="20452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D67DF8B-E719-4046-8471-DB62DE2BA420}"/>
                </a:ext>
              </a:extLst>
            </p:cNvPr>
            <p:cNvSpPr/>
            <p:nvPr/>
          </p:nvSpPr>
          <p:spPr>
            <a:xfrm>
              <a:off x="4875388" y="2336161"/>
              <a:ext cx="321343" cy="270924"/>
            </a:xfrm>
            <a:custGeom>
              <a:avLst/>
              <a:gdLst>
                <a:gd name="connsiteX0" fmla="*/ 172660 w 321343"/>
                <a:gd name="connsiteY0" fmla="*/ 104020 h 270924"/>
                <a:gd name="connsiteX1" fmla="*/ 210070 w 321343"/>
                <a:gd name="connsiteY1" fmla="*/ 17211 h 270924"/>
                <a:gd name="connsiteX2" fmla="*/ 237407 w 321343"/>
                <a:gd name="connsiteY2" fmla="*/ 2822 h 270924"/>
                <a:gd name="connsiteX3" fmla="*/ 292563 w 321343"/>
                <a:gd name="connsiteY3" fmla="*/ 22007 h 270924"/>
                <a:gd name="connsiteX4" fmla="*/ 321339 w 321343"/>
                <a:gd name="connsiteY4" fmla="*/ 175482 h 270924"/>
                <a:gd name="connsiteX5" fmla="*/ 126138 w 321343"/>
                <a:gd name="connsiteY5" fmla="*/ 261812 h 270924"/>
                <a:gd name="connsiteX6" fmla="*/ 101198 w 321343"/>
                <a:gd name="connsiteY6" fmla="*/ 270925 h 270924"/>
                <a:gd name="connsiteX7" fmla="*/ 23501 w 321343"/>
                <a:gd name="connsiteY7" fmla="*/ 188911 h 270924"/>
                <a:gd name="connsiteX8" fmla="*/ 0 w 321343"/>
                <a:gd name="connsiteY8" fmla="*/ 151981 h 270924"/>
                <a:gd name="connsiteX9" fmla="*/ 6235 w 321343"/>
                <a:gd name="connsiteY9" fmla="*/ 134236 h 270924"/>
                <a:gd name="connsiteX10" fmla="*/ 82493 w 321343"/>
                <a:gd name="connsiteY10" fmla="*/ 104979 h 270924"/>
                <a:gd name="connsiteX11" fmla="*/ 143883 w 321343"/>
                <a:gd name="connsiteY11" fmla="*/ 123684 h 270924"/>
                <a:gd name="connsiteX12" fmla="*/ 172660 w 321343"/>
                <a:gd name="connsiteY12" fmla="*/ 104020 h 270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1343" h="270924">
                  <a:moveTo>
                    <a:pt x="172660" y="104020"/>
                  </a:moveTo>
                  <a:cubicBezTo>
                    <a:pt x="185130" y="75243"/>
                    <a:pt x="198559" y="46467"/>
                    <a:pt x="210070" y="17211"/>
                  </a:cubicBezTo>
                  <a:cubicBezTo>
                    <a:pt x="215825" y="2822"/>
                    <a:pt x="220621" y="-4372"/>
                    <a:pt x="237407" y="2822"/>
                  </a:cubicBezTo>
                  <a:cubicBezTo>
                    <a:pt x="255153" y="10496"/>
                    <a:pt x="274338" y="15772"/>
                    <a:pt x="292563" y="22007"/>
                  </a:cubicBezTo>
                  <a:cubicBezTo>
                    <a:pt x="299277" y="67570"/>
                    <a:pt x="315105" y="129919"/>
                    <a:pt x="321339" y="175482"/>
                  </a:cubicBezTo>
                  <a:cubicBezTo>
                    <a:pt x="322299" y="183156"/>
                    <a:pt x="173139" y="237832"/>
                    <a:pt x="126138" y="261812"/>
                  </a:cubicBezTo>
                  <a:cubicBezTo>
                    <a:pt x="117984" y="266129"/>
                    <a:pt x="109351" y="267568"/>
                    <a:pt x="101198" y="270925"/>
                  </a:cubicBezTo>
                  <a:cubicBezTo>
                    <a:pt x="69064" y="249342"/>
                    <a:pt x="48920" y="216729"/>
                    <a:pt x="23501" y="188911"/>
                  </a:cubicBezTo>
                  <a:cubicBezTo>
                    <a:pt x="13909" y="178360"/>
                    <a:pt x="0" y="169247"/>
                    <a:pt x="0" y="151981"/>
                  </a:cubicBezTo>
                  <a:cubicBezTo>
                    <a:pt x="1919" y="146226"/>
                    <a:pt x="4317" y="139991"/>
                    <a:pt x="6235" y="134236"/>
                  </a:cubicBezTo>
                  <a:cubicBezTo>
                    <a:pt x="25899" y="76682"/>
                    <a:pt x="16307" y="83877"/>
                    <a:pt x="82493" y="104979"/>
                  </a:cubicBezTo>
                  <a:cubicBezTo>
                    <a:pt x="102637" y="111694"/>
                    <a:pt x="122780" y="118888"/>
                    <a:pt x="143883" y="123684"/>
                  </a:cubicBezTo>
                  <a:cubicBezTo>
                    <a:pt x="165945" y="136154"/>
                    <a:pt x="167384" y="135195"/>
                    <a:pt x="172660" y="10402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grpSp>
          <p:nvGrpSpPr>
            <p:cNvPr id="24" name="Graphic 81">
              <a:extLst>
                <a:ext uri="{FF2B5EF4-FFF2-40B4-BE49-F238E27FC236}">
                  <a16:creationId xmlns:a16="http://schemas.microsoft.com/office/drawing/2014/main" id="{18E1E7D9-0ABB-41F2-8995-620BE2B69B0E}"/>
                </a:ext>
              </a:extLst>
            </p:cNvPr>
            <p:cNvGrpSpPr/>
            <p:nvPr/>
          </p:nvGrpSpPr>
          <p:grpSpPr>
            <a:xfrm>
              <a:off x="4459237" y="2148217"/>
              <a:ext cx="1295758" cy="759593"/>
              <a:chOff x="6513334" y="1100346"/>
              <a:chExt cx="1295758" cy="759593"/>
            </a:xfrm>
            <a:solidFill>
              <a:srgbClr val="1B4760"/>
            </a:solidFill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26984A03-F675-45E0-9540-290CF7FAD11F}"/>
                  </a:ext>
                </a:extLst>
              </p:cNvPr>
              <p:cNvSpPr/>
              <p:nvPr/>
            </p:nvSpPr>
            <p:spPr>
              <a:xfrm>
                <a:off x="7216292" y="1100346"/>
                <a:ext cx="592799" cy="368702"/>
              </a:xfrm>
              <a:custGeom>
                <a:avLst/>
                <a:gdLst>
                  <a:gd name="connsiteX0" fmla="*/ 463304 w 592799"/>
                  <a:gd name="connsiteY0" fmla="*/ 64629 h 368702"/>
                  <a:gd name="connsiteX1" fmla="*/ 318941 w 592799"/>
                  <a:gd name="connsiteY1" fmla="*/ 3239 h 368702"/>
                  <a:gd name="connsiteX2" fmla="*/ 318941 w 592799"/>
                  <a:gd name="connsiteY2" fmla="*/ 3239 h 368702"/>
                  <a:gd name="connsiteX3" fmla="*/ 0 w 592799"/>
                  <a:gd name="connsiteY3" fmla="*/ 14270 h 368702"/>
                  <a:gd name="connsiteX4" fmla="*/ 132852 w 592799"/>
                  <a:gd name="connsiteY4" fmla="*/ 252637 h 368702"/>
                  <a:gd name="connsiteX5" fmla="*/ 6235 w 592799"/>
                  <a:gd name="connsiteY5" fmla="*/ 209951 h 368702"/>
                  <a:gd name="connsiteX6" fmla="*/ 19184 w 592799"/>
                  <a:gd name="connsiteY6" fmla="*/ 368702 h 368702"/>
                  <a:gd name="connsiteX7" fmla="*/ 208151 w 592799"/>
                  <a:gd name="connsiteY7" fmla="*/ 306353 h 368702"/>
                  <a:gd name="connsiteX8" fmla="*/ 208151 w 592799"/>
                  <a:gd name="connsiteY8" fmla="*/ 306353 h 368702"/>
                  <a:gd name="connsiteX9" fmla="*/ 384169 w 592799"/>
                  <a:gd name="connsiteY9" fmla="*/ 262708 h 368702"/>
                  <a:gd name="connsiteX10" fmla="*/ 592799 w 592799"/>
                  <a:gd name="connsiteY10" fmla="*/ 223380 h 368702"/>
                  <a:gd name="connsiteX11" fmla="*/ 463304 w 592799"/>
                  <a:gd name="connsiteY11" fmla="*/ 64629 h 368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92799" h="368702">
                    <a:moveTo>
                      <a:pt x="463304" y="64629"/>
                    </a:moveTo>
                    <a:cubicBezTo>
                      <a:pt x="424456" y="20984"/>
                      <a:pt x="374576" y="6116"/>
                      <a:pt x="318941" y="3239"/>
                    </a:cubicBezTo>
                    <a:cubicBezTo>
                      <a:pt x="318941" y="3239"/>
                      <a:pt x="318941" y="3239"/>
                      <a:pt x="318941" y="3239"/>
                    </a:cubicBezTo>
                    <a:cubicBezTo>
                      <a:pt x="311268" y="-3955"/>
                      <a:pt x="35971" y="1320"/>
                      <a:pt x="0" y="14270"/>
                    </a:cubicBezTo>
                    <a:cubicBezTo>
                      <a:pt x="35491" y="81895"/>
                      <a:pt x="126138" y="240646"/>
                      <a:pt x="132852" y="252637"/>
                    </a:cubicBezTo>
                    <a:cubicBezTo>
                      <a:pt x="129975" y="247361"/>
                      <a:pt x="42686" y="222901"/>
                      <a:pt x="6235" y="209951"/>
                    </a:cubicBezTo>
                    <a:cubicBezTo>
                      <a:pt x="-4796" y="222901"/>
                      <a:pt x="13909" y="329374"/>
                      <a:pt x="19184" y="368702"/>
                    </a:cubicBezTo>
                    <a:cubicBezTo>
                      <a:pt x="82014" y="348079"/>
                      <a:pt x="144843" y="326976"/>
                      <a:pt x="208151" y="306353"/>
                    </a:cubicBezTo>
                    <a:cubicBezTo>
                      <a:pt x="208151" y="306353"/>
                      <a:pt x="208151" y="306353"/>
                      <a:pt x="208151" y="306353"/>
                    </a:cubicBezTo>
                    <a:cubicBezTo>
                      <a:pt x="266664" y="291965"/>
                      <a:pt x="325656" y="277576"/>
                      <a:pt x="384169" y="262708"/>
                    </a:cubicBezTo>
                    <a:cubicBezTo>
                      <a:pt x="453232" y="245442"/>
                      <a:pt x="523735" y="237769"/>
                      <a:pt x="592799" y="223380"/>
                    </a:cubicBezTo>
                    <a:cubicBezTo>
                      <a:pt x="553951" y="166307"/>
                      <a:pt x="508867" y="115468"/>
                      <a:pt x="463304" y="64629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479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2657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0E38F644-785D-4E93-A1FD-C047733FE2EA}"/>
                  </a:ext>
                </a:extLst>
              </p:cNvPr>
              <p:cNvSpPr/>
              <p:nvPr/>
            </p:nvSpPr>
            <p:spPr>
              <a:xfrm>
                <a:off x="6513334" y="1308761"/>
                <a:ext cx="517349" cy="551177"/>
              </a:xfrm>
              <a:custGeom>
                <a:avLst/>
                <a:gdLst>
                  <a:gd name="connsiteX0" fmla="*/ 416151 w 517349"/>
                  <a:gd name="connsiteY0" fmla="*/ 131030 h 551177"/>
                  <a:gd name="connsiteX1" fmla="*/ 352363 w 517349"/>
                  <a:gd name="connsiteY1" fmla="*/ 237504 h 551177"/>
                  <a:gd name="connsiteX2" fmla="*/ 270349 w 517349"/>
                  <a:gd name="connsiteY2" fmla="*/ 1535 h 551177"/>
                  <a:gd name="connsiteX3" fmla="*/ 266033 w 517349"/>
                  <a:gd name="connsiteY3" fmla="*/ 97 h 551177"/>
                  <a:gd name="connsiteX4" fmla="*/ 138936 w 517349"/>
                  <a:gd name="connsiteY4" fmla="*/ 121438 h 551177"/>
                  <a:gd name="connsiteX5" fmla="*/ 138936 w 517349"/>
                  <a:gd name="connsiteY5" fmla="*/ 121438 h 551177"/>
                  <a:gd name="connsiteX6" fmla="*/ 27187 w 517349"/>
                  <a:gd name="connsiteY6" fmla="*/ 260525 h 551177"/>
                  <a:gd name="connsiteX7" fmla="*/ 2247 w 517349"/>
                  <a:gd name="connsiteY7" fmla="*/ 365081 h 551177"/>
                  <a:gd name="connsiteX8" fmla="*/ 34381 w 517349"/>
                  <a:gd name="connsiteY8" fmla="*/ 551170 h 551177"/>
                  <a:gd name="connsiteX9" fmla="*/ 210878 w 517349"/>
                  <a:gd name="connsiteY9" fmla="*/ 426471 h 551177"/>
                  <a:gd name="connsiteX10" fmla="*/ 393130 w 517349"/>
                  <a:gd name="connsiteY10" fmla="*/ 313762 h 551177"/>
                  <a:gd name="connsiteX11" fmla="*/ 393130 w 517349"/>
                  <a:gd name="connsiteY11" fmla="*/ 313762 h 551177"/>
                  <a:gd name="connsiteX12" fmla="*/ 517349 w 517349"/>
                  <a:gd name="connsiteY12" fmla="*/ 250454 h 551177"/>
                  <a:gd name="connsiteX13" fmla="*/ 416151 w 517349"/>
                  <a:gd name="connsiteY13" fmla="*/ 131030 h 551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517349" h="551177">
                    <a:moveTo>
                      <a:pt x="416151" y="131030"/>
                    </a:moveTo>
                    <a:cubicBezTo>
                      <a:pt x="397446" y="165083"/>
                      <a:pt x="356200" y="255250"/>
                      <a:pt x="352363" y="237504"/>
                    </a:cubicBezTo>
                    <a:cubicBezTo>
                      <a:pt x="350445" y="229830"/>
                      <a:pt x="295289" y="71559"/>
                      <a:pt x="270349" y="1535"/>
                    </a:cubicBezTo>
                    <a:cubicBezTo>
                      <a:pt x="268911" y="1056"/>
                      <a:pt x="266513" y="-383"/>
                      <a:pt x="266033" y="97"/>
                    </a:cubicBezTo>
                    <a:cubicBezTo>
                      <a:pt x="222388" y="39425"/>
                      <a:pt x="138936" y="121438"/>
                      <a:pt x="138936" y="121438"/>
                    </a:cubicBezTo>
                    <a:lnTo>
                      <a:pt x="138936" y="121438"/>
                    </a:lnTo>
                    <a:cubicBezTo>
                      <a:pt x="95292" y="162685"/>
                      <a:pt x="56923" y="208248"/>
                      <a:pt x="27187" y="260525"/>
                    </a:cubicBezTo>
                    <a:cubicBezTo>
                      <a:pt x="9441" y="292180"/>
                      <a:pt x="-5906" y="324793"/>
                      <a:pt x="2247" y="365081"/>
                    </a:cubicBezTo>
                    <a:cubicBezTo>
                      <a:pt x="15196" y="426471"/>
                      <a:pt x="23830" y="488820"/>
                      <a:pt x="34381" y="551170"/>
                    </a:cubicBezTo>
                    <a:cubicBezTo>
                      <a:pt x="40136" y="552129"/>
                      <a:pt x="154763" y="464360"/>
                      <a:pt x="210878" y="426471"/>
                    </a:cubicBezTo>
                    <a:cubicBezTo>
                      <a:pt x="270349" y="386183"/>
                      <a:pt x="332699" y="351652"/>
                      <a:pt x="393130" y="313762"/>
                    </a:cubicBezTo>
                    <a:cubicBezTo>
                      <a:pt x="393130" y="313762"/>
                      <a:pt x="393130" y="313762"/>
                      <a:pt x="393130" y="313762"/>
                    </a:cubicBezTo>
                    <a:cubicBezTo>
                      <a:pt x="434376" y="292659"/>
                      <a:pt x="475623" y="271556"/>
                      <a:pt x="517349" y="250454"/>
                    </a:cubicBezTo>
                    <a:cubicBezTo>
                      <a:pt x="486174" y="208248"/>
                      <a:pt x="449724" y="170838"/>
                      <a:pt x="416151" y="13103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479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sz="2657"/>
              </a:p>
            </p:txBody>
          </p:sp>
        </p:grp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74019515-C708-4224-96AF-FB25D0CFC55C}"/>
              </a:ext>
            </a:extLst>
          </p:cNvPr>
          <p:cNvGrpSpPr/>
          <p:nvPr/>
        </p:nvGrpSpPr>
        <p:grpSpPr>
          <a:xfrm rot="195325">
            <a:off x="13562469" y="3956135"/>
            <a:ext cx="2330919" cy="2414317"/>
            <a:chOff x="6563619" y="1067070"/>
            <a:chExt cx="1784092" cy="1847925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CD1BDD2-61A7-4865-9C24-3E76CCF075B1}"/>
                </a:ext>
              </a:extLst>
            </p:cNvPr>
            <p:cNvSpPr/>
            <p:nvPr/>
          </p:nvSpPr>
          <p:spPr>
            <a:xfrm>
              <a:off x="6722504" y="1067070"/>
              <a:ext cx="1625207" cy="1083905"/>
            </a:xfrm>
            <a:custGeom>
              <a:avLst/>
              <a:gdLst>
                <a:gd name="connsiteX0" fmla="*/ 1433423 w 1625207"/>
                <a:gd name="connsiteY0" fmla="*/ 1036904 h 1083905"/>
                <a:gd name="connsiteX1" fmla="*/ 1366278 w 1625207"/>
                <a:gd name="connsiteY1" fmla="*/ 941461 h 1083905"/>
                <a:gd name="connsiteX2" fmla="*/ 1389779 w 1625207"/>
                <a:gd name="connsiteY2" fmla="*/ 782710 h 1083905"/>
                <a:gd name="connsiteX3" fmla="*/ 1412320 w 1625207"/>
                <a:gd name="connsiteY3" fmla="*/ 671440 h 1083905"/>
                <a:gd name="connsiteX4" fmla="*/ 1388340 w 1625207"/>
                <a:gd name="connsiteY4" fmla="*/ 624918 h 1083905"/>
                <a:gd name="connsiteX5" fmla="*/ 1345654 w 1625207"/>
                <a:gd name="connsiteY5" fmla="*/ 645062 h 1083905"/>
                <a:gd name="connsiteX6" fmla="*/ 1045418 w 1625207"/>
                <a:gd name="connsiteY6" fmla="*/ 1045537 h 1083905"/>
                <a:gd name="connsiteX7" fmla="*/ 923117 w 1625207"/>
                <a:gd name="connsiteY7" fmla="*/ 1083906 h 1083905"/>
                <a:gd name="connsiteX8" fmla="*/ 936546 w 1625207"/>
                <a:gd name="connsiteY8" fmla="*/ 1060884 h 1083905"/>
                <a:gd name="connsiteX9" fmla="*/ 1024795 w 1625207"/>
                <a:gd name="connsiteY9" fmla="*/ 973595 h 1083905"/>
                <a:gd name="connsiteX10" fmla="*/ 1060766 w 1625207"/>
                <a:gd name="connsiteY10" fmla="*/ 952013 h 1083905"/>
                <a:gd name="connsiteX11" fmla="*/ 1184025 w 1625207"/>
                <a:gd name="connsiteY11" fmla="*/ 773597 h 1083905"/>
                <a:gd name="connsiteX12" fmla="*/ 1133666 w 1625207"/>
                <a:gd name="connsiteY12" fmla="*/ 703095 h 1083905"/>
                <a:gd name="connsiteX13" fmla="*/ 1105849 w 1625207"/>
                <a:gd name="connsiteY13" fmla="*/ 689186 h 1083905"/>
                <a:gd name="connsiteX14" fmla="*/ 1084746 w 1625207"/>
                <a:gd name="connsiteY14" fmla="*/ 659450 h 1083905"/>
                <a:gd name="connsiteX15" fmla="*/ 1072756 w 1625207"/>
                <a:gd name="connsiteY15" fmla="*/ 561130 h 1083905"/>
                <a:gd name="connsiteX16" fmla="*/ 1046857 w 1625207"/>
                <a:gd name="connsiteY16" fmla="*/ 604295 h 1083905"/>
                <a:gd name="connsiteX17" fmla="*/ 1009447 w 1625207"/>
                <a:gd name="connsiteY17" fmla="*/ 616765 h 1083905"/>
                <a:gd name="connsiteX18" fmla="*/ 936067 w 1625207"/>
                <a:gd name="connsiteY18" fmla="*/ 587029 h 1083905"/>
                <a:gd name="connsiteX19" fmla="*/ 915443 w 1625207"/>
                <a:gd name="connsiteY19" fmla="*/ 552976 h 1083905"/>
                <a:gd name="connsiteX20" fmla="*/ 924556 w 1625207"/>
                <a:gd name="connsiteY20" fmla="*/ 485831 h 1083905"/>
                <a:gd name="connsiteX21" fmla="*/ 899616 w 1625207"/>
                <a:gd name="connsiteY21" fmla="*/ 548180 h 1083905"/>
                <a:gd name="connsiteX22" fmla="*/ 866523 w 1625207"/>
                <a:gd name="connsiteY22" fmla="*/ 562089 h 1083905"/>
                <a:gd name="connsiteX23" fmla="*/ 815204 w 1625207"/>
                <a:gd name="connsiteY23" fmla="*/ 542425 h 1083905"/>
                <a:gd name="connsiteX24" fmla="*/ 799378 w 1625207"/>
                <a:gd name="connsiteY24" fmla="*/ 504056 h 1083905"/>
                <a:gd name="connsiteX25" fmla="*/ 827195 w 1625207"/>
                <a:gd name="connsiteY25" fmla="*/ 439788 h 1083905"/>
                <a:gd name="connsiteX26" fmla="*/ 774917 w 1625207"/>
                <a:gd name="connsiteY26" fmla="*/ 505495 h 1083905"/>
                <a:gd name="connsiteX27" fmla="*/ 736548 w 1625207"/>
                <a:gd name="connsiteY27" fmla="*/ 516526 h 1083905"/>
                <a:gd name="connsiteX28" fmla="*/ 704894 w 1625207"/>
                <a:gd name="connsiteY28" fmla="*/ 448901 h 1083905"/>
                <a:gd name="connsiteX29" fmla="*/ 712568 w 1625207"/>
                <a:gd name="connsiteY29" fmla="*/ 432114 h 1083905"/>
                <a:gd name="connsiteX30" fmla="*/ 692424 w 1625207"/>
                <a:gd name="connsiteY30" fmla="*/ 472881 h 1083905"/>
                <a:gd name="connsiteX31" fmla="*/ 659810 w 1625207"/>
                <a:gd name="connsiteY31" fmla="*/ 491107 h 1083905"/>
                <a:gd name="connsiteX32" fmla="*/ 598900 w 1625207"/>
                <a:gd name="connsiteY32" fmla="*/ 479116 h 1083905"/>
                <a:gd name="connsiteX33" fmla="*/ 589308 w 1625207"/>
                <a:gd name="connsiteY33" fmla="*/ 452738 h 1083905"/>
                <a:gd name="connsiteX34" fmla="*/ 643024 w 1625207"/>
                <a:gd name="connsiteY34" fmla="*/ 393745 h 1083905"/>
                <a:gd name="connsiteX35" fmla="*/ 580195 w 1625207"/>
                <a:gd name="connsiteY35" fmla="*/ 450819 h 1083905"/>
                <a:gd name="connsiteX36" fmla="*/ 539908 w 1625207"/>
                <a:gd name="connsiteY36" fmla="*/ 457534 h 1083905"/>
                <a:gd name="connsiteX37" fmla="*/ 456935 w 1625207"/>
                <a:gd name="connsiteY37" fmla="*/ 470963 h 1083905"/>
                <a:gd name="connsiteX38" fmla="*/ 413291 w 1625207"/>
                <a:gd name="connsiteY38" fmla="*/ 674318 h 1083905"/>
                <a:gd name="connsiteX39" fmla="*/ 425281 w 1625207"/>
                <a:gd name="connsiteY39" fmla="*/ 730912 h 1083905"/>
                <a:gd name="connsiteX40" fmla="*/ 425281 w 1625207"/>
                <a:gd name="connsiteY40" fmla="*/ 848417 h 1083905"/>
                <a:gd name="connsiteX41" fmla="*/ 419046 w 1625207"/>
                <a:gd name="connsiteY41" fmla="*/ 873836 h 1083905"/>
                <a:gd name="connsiteX42" fmla="*/ 327440 w 1625207"/>
                <a:gd name="connsiteY42" fmla="*/ 566405 h 1083905"/>
                <a:gd name="connsiteX43" fmla="*/ 408495 w 1625207"/>
                <a:gd name="connsiteY43" fmla="*/ 298783 h 1083905"/>
                <a:gd name="connsiteX44" fmla="*/ 403218 w 1625207"/>
                <a:gd name="connsiteY44" fmla="*/ 270965 h 1083905"/>
                <a:gd name="connsiteX45" fmla="*/ 329838 w 1625207"/>
                <a:gd name="connsiteY45" fmla="*/ 275761 h 1083905"/>
                <a:gd name="connsiteX46" fmla="*/ 253100 w 1625207"/>
                <a:gd name="connsiteY46" fmla="*/ 394705 h 1083905"/>
                <a:gd name="connsiteX47" fmla="*/ 156698 w 1625207"/>
                <a:gd name="connsiteY47" fmla="*/ 506934 h 1083905"/>
                <a:gd name="connsiteX48" fmla="*/ 7060 w 1625207"/>
                <a:gd name="connsiteY48" fmla="*/ 471442 h 1083905"/>
                <a:gd name="connsiteX49" fmla="*/ 825 w 1625207"/>
                <a:gd name="connsiteY49" fmla="*/ 447462 h 1083905"/>
                <a:gd name="connsiteX50" fmla="*/ 32479 w 1625207"/>
                <a:gd name="connsiteY50" fmla="*/ 456095 h 1083905"/>
                <a:gd name="connsiteX51" fmla="*/ 110656 w 1625207"/>
                <a:gd name="connsiteY51" fmla="*/ 430196 h 1083905"/>
                <a:gd name="connsiteX52" fmla="*/ 157178 w 1625207"/>
                <a:gd name="connsiteY52" fmla="*/ 314130 h 1083905"/>
                <a:gd name="connsiteX53" fmla="*/ 223365 w 1625207"/>
                <a:gd name="connsiteY53" fmla="*/ 95907 h 1083905"/>
                <a:gd name="connsiteX54" fmla="*/ 361013 w 1625207"/>
                <a:gd name="connsiteY54" fmla="*/ 464 h 1083905"/>
                <a:gd name="connsiteX55" fmla="*/ 492426 w 1625207"/>
                <a:gd name="connsiteY55" fmla="*/ 72886 h 1083905"/>
                <a:gd name="connsiteX56" fmla="*/ 521203 w 1625207"/>
                <a:gd name="connsiteY56" fmla="*/ 145787 h 1083905"/>
                <a:gd name="connsiteX57" fmla="*/ 546143 w 1625207"/>
                <a:gd name="connsiteY57" fmla="*/ 154420 h 1083905"/>
                <a:gd name="connsiteX58" fmla="*/ 838705 w 1625207"/>
                <a:gd name="connsiteY58" fmla="*/ 60895 h 1083905"/>
                <a:gd name="connsiteX59" fmla="*/ 1268437 w 1625207"/>
                <a:gd name="connsiteY59" fmla="*/ 296384 h 1083905"/>
                <a:gd name="connsiteX60" fmla="*/ 1337501 w 1625207"/>
                <a:gd name="connsiteY60" fmla="*/ 459452 h 1083905"/>
                <a:gd name="connsiteX61" fmla="*/ 1403207 w 1625207"/>
                <a:gd name="connsiteY61" fmla="*/ 425879 h 1083905"/>
                <a:gd name="connsiteX62" fmla="*/ 1620951 w 1625207"/>
                <a:gd name="connsiteY62" fmla="*/ 529475 h 1083905"/>
                <a:gd name="connsiteX63" fmla="*/ 1599848 w 1625207"/>
                <a:gd name="connsiteY63" fmla="*/ 654174 h 1083905"/>
                <a:gd name="connsiteX64" fmla="*/ 1476109 w 1625207"/>
                <a:gd name="connsiteY64" fmla="*/ 872877 h 1083905"/>
                <a:gd name="connsiteX65" fmla="*/ 1457883 w 1625207"/>
                <a:gd name="connsiteY65" fmla="*/ 974554 h 1083905"/>
                <a:gd name="connsiteX66" fmla="*/ 1507283 w 1625207"/>
                <a:gd name="connsiteY66" fmla="*/ 1019638 h 1083905"/>
                <a:gd name="connsiteX67" fmla="*/ 1507763 w 1625207"/>
                <a:gd name="connsiteY67" fmla="*/ 1036424 h 1083905"/>
                <a:gd name="connsiteX68" fmla="*/ 1433423 w 1625207"/>
                <a:gd name="connsiteY68" fmla="*/ 1036904 h 1083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625207" h="1083905">
                  <a:moveTo>
                    <a:pt x="1433423" y="1036904"/>
                  </a:moveTo>
                  <a:cubicBezTo>
                    <a:pt x="1389299" y="1020117"/>
                    <a:pt x="1371553" y="984626"/>
                    <a:pt x="1366278" y="941461"/>
                  </a:cubicBezTo>
                  <a:cubicBezTo>
                    <a:pt x="1359563" y="886786"/>
                    <a:pt x="1371553" y="834028"/>
                    <a:pt x="1389779" y="782710"/>
                  </a:cubicBezTo>
                  <a:cubicBezTo>
                    <a:pt x="1402728" y="746739"/>
                    <a:pt x="1414239" y="710289"/>
                    <a:pt x="1412320" y="671440"/>
                  </a:cubicBezTo>
                  <a:cubicBezTo>
                    <a:pt x="1411361" y="652735"/>
                    <a:pt x="1405126" y="635469"/>
                    <a:pt x="1388340" y="624918"/>
                  </a:cubicBezTo>
                  <a:cubicBezTo>
                    <a:pt x="1360523" y="608132"/>
                    <a:pt x="1351410" y="613887"/>
                    <a:pt x="1345654" y="645062"/>
                  </a:cubicBezTo>
                  <a:cubicBezTo>
                    <a:pt x="1313520" y="829232"/>
                    <a:pt x="1216159" y="964962"/>
                    <a:pt x="1045418" y="1045537"/>
                  </a:cubicBezTo>
                  <a:cubicBezTo>
                    <a:pt x="1006569" y="1063762"/>
                    <a:pt x="965323" y="1075752"/>
                    <a:pt x="923117" y="1083906"/>
                  </a:cubicBezTo>
                  <a:cubicBezTo>
                    <a:pt x="919280" y="1071436"/>
                    <a:pt x="929352" y="1066640"/>
                    <a:pt x="936546" y="1060884"/>
                  </a:cubicBezTo>
                  <a:cubicBezTo>
                    <a:pt x="968680" y="1034506"/>
                    <a:pt x="997936" y="1004770"/>
                    <a:pt x="1024795" y="973595"/>
                  </a:cubicBezTo>
                  <a:cubicBezTo>
                    <a:pt x="1034866" y="962085"/>
                    <a:pt x="1045897" y="955370"/>
                    <a:pt x="1060766" y="952013"/>
                  </a:cubicBezTo>
                  <a:cubicBezTo>
                    <a:pt x="1144217" y="934267"/>
                    <a:pt x="1197455" y="857529"/>
                    <a:pt x="1184025" y="773597"/>
                  </a:cubicBezTo>
                  <a:cubicBezTo>
                    <a:pt x="1179229" y="742902"/>
                    <a:pt x="1166280" y="715564"/>
                    <a:pt x="1133666" y="703095"/>
                  </a:cubicBezTo>
                  <a:cubicBezTo>
                    <a:pt x="1124074" y="699258"/>
                    <a:pt x="1114961" y="693982"/>
                    <a:pt x="1105849" y="689186"/>
                  </a:cubicBezTo>
                  <a:cubicBezTo>
                    <a:pt x="1093379" y="682951"/>
                    <a:pt x="1086664" y="673359"/>
                    <a:pt x="1084746" y="659450"/>
                  </a:cubicBezTo>
                  <a:cubicBezTo>
                    <a:pt x="1079950" y="627316"/>
                    <a:pt x="1077552" y="594703"/>
                    <a:pt x="1072756" y="561130"/>
                  </a:cubicBezTo>
                  <a:cubicBezTo>
                    <a:pt x="1064602" y="576477"/>
                    <a:pt x="1055970" y="590386"/>
                    <a:pt x="1046857" y="604295"/>
                  </a:cubicBezTo>
                  <a:cubicBezTo>
                    <a:pt x="1037265" y="618203"/>
                    <a:pt x="1025274" y="623000"/>
                    <a:pt x="1009447" y="616765"/>
                  </a:cubicBezTo>
                  <a:cubicBezTo>
                    <a:pt x="984987" y="607172"/>
                    <a:pt x="960047" y="598060"/>
                    <a:pt x="936067" y="587029"/>
                  </a:cubicBezTo>
                  <a:cubicBezTo>
                    <a:pt x="921198" y="580794"/>
                    <a:pt x="914004" y="570242"/>
                    <a:pt x="915443" y="552976"/>
                  </a:cubicBezTo>
                  <a:cubicBezTo>
                    <a:pt x="917362" y="531394"/>
                    <a:pt x="918321" y="509811"/>
                    <a:pt x="924556" y="485831"/>
                  </a:cubicBezTo>
                  <a:cubicBezTo>
                    <a:pt x="917841" y="509332"/>
                    <a:pt x="908249" y="528516"/>
                    <a:pt x="899616" y="548180"/>
                  </a:cubicBezTo>
                  <a:cubicBezTo>
                    <a:pt x="892902" y="563048"/>
                    <a:pt x="881870" y="567844"/>
                    <a:pt x="866523" y="562089"/>
                  </a:cubicBezTo>
                  <a:cubicBezTo>
                    <a:pt x="849257" y="555374"/>
                    <a:pt x="831991" y="549619"/>
                    <a:pt x="815204" y="542425"/>
                  </a:cubicBezTo>
                  <a:cubicBezTo>
                    <a:pt x="795540" y="534272"/>
                    <a:pt x="791703" y="524679"/>
                    <a:pt x="799378" y="504056"/>
                  </a:cubicBezTo>
                  <a:cubicBezTo>
                    <a:pt x="808010" y="481035"/>
                    <a:pt x="817123" y="458013"/>
                    <a:pt x="827195" y="439788"/>
                  </a:cubicBezTo>
                  <a:cubicBezTo>
                    <a:pt x="812327" y="459932"/>
                    <a:pt x="793142" y="482474"/>
                    <a:pt x="774917" y="505495"/>
                  </a:cubicBezTo>
                  <a:cubicBezTo>
                    <a:pt x="764366" y="518444"/>
                    <a:pt x="751896" y="521322"/>
                    <a:pt x="736548" y="516526"/>
                  </a:cubicBezTo>
                  <a:cubicBezTo>
                    <a:pt x="686669" y="500699"/>
                    <a:pt x="674199" y="503097"/>
                    <a:pt x="704894" y="448901"/>
                  </a:cubicBezTo>
                  <a:cubicBezTo>
                    <a:pt x="707771" y="443625"/>
                    <a:pt x="710650" y="437870"/>
                    <a:pt x="712568" y="432114"/>
                  </a:cubicBezTo>
                  <a:cubicBezTo>
                    <a:pt x="706812" y="446023"/>
                    <a:pt x="698659" y="458973"/>
                    <a:pt x="692424" y="472881"/>
                  </a:cubicBezTo>
                  <a:cubicBezTo>
                    <a:pt x="686189" y="487749"/>
                    <a:pt x="674679" y="493025"/>
                    <a:pt x="659810" y="491107"/>
                  </a:cubicBezTo>
                  <a:cubicBezTo>
                    <a:pt x="639187" y="488708"/>
                    <a:pt x="619043" y="483912"/>
                    <a:pt x="598900" y="479116"/>
                  </a:cubicBezTo>
                  <a:cubicBezTo>
                    <a:pt x="583073" y="475279"/>
                    <a:pt x="580195" y="466646"/>
                    <a:pt x="589308" y="452738"/>
                  </a:cubicBezTo>
                  <a:cubicBezTo>
                    <a:pt x="604655" y="429237"/>
                    <a:pt x="627677" y="412450"/>
                    <a:pt x="643024" y="393745"/>
                  </a:cubicBezTo>
                  <a:cubicBezTo>
                    <a:pt x="625758" y="412930"/>
                    <a:pt x="603217" y="432114"/>
                    <a:pt x="580195" y="450819"/>
                  </a:cubicBezTo>
                  <a:cubicBezTo>
                    <a:pt x="567725" y="460411"/>
                    <a:pt x="554296" y="464728"/>
                    <a:pt x="539908" y="457534"/>
                  </a:cubicBezTo>
                  <a:cubicBezTo>
                    <a:pt x="508733" y="441707"/>
                    <a:pt x="481875" y="454656"/>
                    <a:pt x="456935" y="470963"/>
                  </a:cubicBezTo>
                  <a:cubicBezTo>
                    <a:pt x="395065" y="512209"/>
                    <a:pt x="373962" y="609091"/>
                    <a:pt x="413291" y="674318"/>
                  </a:cubicBezTo>
                  <a:cubicBezTo>
                    <a:pt x="424321" y="692543"/>
                    <a:pt x="427199" y="709809"/>
                    <a:pt x="425281" y="730912"/>
                  </a:cubicBezTo>
                  <a:cubicBezTo>
                    <a:pt x="421923" y="769761"/>
                    <a:pt x="422403" y="809089"/>
                    <a:pt x="425281" y="848417"/>
                  </a:cubicBezTo>
                  <a:cubicBezTo>
                    <a:pt x="425760" y="857529"/>
                    <a:pt x="430557" y="867601"/>
                    <a:pt x="419046" y="873836"/>
                  </a:cubicBezTo>
                  <a:cubicBezTo>
                    <a:pt x="355258" y="781271"/>
                    <a:pt x="325522" y="679114"/>
                    <a:pt x="327440" y="566405"/>
                  </a:cubicBezTo>
                  <a:cubicBezTo>
                    <a:pt x="329358" y="469044"/>
                    <a:pt x="357176" y="380316"/>
                    <a:pt x="408495" y="298783"/>
                  </a:cubicBezTo>
                  <a:cubicBezTo>
                    <a:pt x="417607" y="284394"/>
                    <a:pt x="410413" y="277680"/>
                    <a:pt x="403218" y="270965"/>
                  </a:cubicBezTo>
                  <a:cubicBezTo>
                    <a:pt x="383554" y="252260"/>
                    <a:pt x="353339" y="255138"/>
                    <a:pt x="329838" y="275761"/>
                  </a:cubicBezTo>
                  <a:cubicBezTo>
                    <a:pt x="292908" y="307895"/>
                    <a:pt x="275642" y="352979"/>
                    <a:pt x="253100" y="394705"/>
                  </a:cubicBezTo>
                  <a:cubicBezTo>
                    <a:pt x="229120" y="439309"/>
                    <a:pt x="200343" y="479596"/>
                    <a:pt x="156698" y="506934"/>
                  </a:cubicBezTo>
                  <a:cubicBezTo>
                    <a:pt x="100584" y="541945"/>
                    <a:pt x="41592" y="528037"/>
                    <a:pt x="7060" y="471442"/>
                  </a:cubicBezTo>
                  <a:cubicBezTo>
                    <a:pt x="3223" y="465208"/>
                    <a:pt x="-2053" y="458493"/>
                    <a:pt x="825" y="447462"/>
                  </a:cubicBezTo>
                  <a:cubicBezTo>
                    <a:pt x="11376" y="450340"/>
                    <a:pt x="21928" y="453217"/>
                    <a:pt x="32479" y="456095"/>
                  </a:cubicBezTo>
                  <a:cubicBezTo>
                    <a:pt x="63174" y="465208"/>
                    <a:pt x="90992" y="456095"/>
                    <a:pt x="110656" y="430196"/>
                  </a:cubicBezTo>
                  <a:cubicBezTo>
                    <a:pt x="137035" y="395664"/>
                    <a:pt x="146627" y="354897"/>
                    <a:pt x="157178" y="314130"/>
                  </a:cubicBezTo>
                  <a:cubicBezTo>
                    <a:pt x="176363" y="240270"/>
                    <a:pt x="188353" y="164491"/>
                    <a:pt x="223365" y="95907"/>
                  </a:cubicBezTo>
                  <a:cubicBezTo>
                    <a:pt x="252141" y="39313"/>
                    <a:pt x="296265" y="5261"/>
                    <a:pt x="361013" y="464"/>
                  </a:cubicBezTo>
                  <a:cubicBezTo>
                    <a:pt x="420485" y="-3852"/>
                    <a:pt x="463170" y="22047"/>
                    <a:pt x="492426" y="72886"/>
                  </a:cubicBezTo>
                  <a:cubicBezTo>
                    <a:pt x="505855" y="95907"/>
                    <a:pt x="515927" y="119888"/>
                    <a:pt x="521203" y="145787"/>
                  </a:cubicBezTo>
                  <a:cubicBezTo>
                    <a:pt x="525040" y="164971"/>
                    <a:pt x="531275" y="164971"/>
                    <a:pt x="546143" y="154420"/>
                  </a:cubicBezTo>
                  <a:cubicBezTo>
                    <a:pt x="633432" y="91591"/>
                    <a:pt x="732232" y="58977"/>
                    <a:pt x="838705" y="60895"/>
                  </a:cubicBezTo>
                  <a:cubicBezTo>
                    <a:pt x="1021917" y="63773"/>
                    <a:pt x="1166760" y="142429"/>
                    <a:pt x="1268437" y="296384"/>
                  </a:cubicBezTo>
                  <a:cubicBezTo>
                    <a:pt x="1301051" y="345784"/>
                    <a:pt x="1321674" y="400940"/>
                    <a:pt x="1337501" y="459452"/>
                  </a:cubicBezTo>
                  <a:cubicBezTo>
                    <a:pt x="1360042" y="447462"/>
                    <a:pt x="1381145" y="434992"/>
                    <a:pt x="1403207" y="425879"/>
                  </a:cubicBezTo>
                  <a:cubicBezTo>
                    <a:pt x="1507283" y="382235"/>
                    <a:pt x="1590736" y="420124"/>
                    <a:pt x="1620951" y="529475"/>
                  </a:cubicBezTo>
                  <a:cubicBezTo>
                    <a:pt x="1632941" y="572161"/>
                    <a:pt x="1617594" y="613887"/>
                    <a:pt x="1599848" y="654174"/>
                  </a:cubicBezTo>
                  <a:cubicBezTo>
                    <a:pt x="1566275" y="731392"/>
                    <a:pt x="1512079" y="797098"/>
                    <a:pt x="1476109" y="872877"/>
                  </a:cubicBezTo>
                  <a:cubicBezTo>
                    <a:pt x="1460761" y="904531"/>
                    <a:pt x="1441576" y="936186"/>
                    <a:pt x="1457883" y="974554"/>
                  </a:cubicBezTo>
                  <a:cubicBezTo>
                    <a:pt x="1467955" y="997576"/>
                    <a:pt x="1486180" y="1009566"/>
                    <a:pt x="1507283" y="1019638"/>
                  </a:cubicBezTo>
                  <a:cubicBezTo>
                    <a:pt x="1516876" y="1023954"/>
                    <a:pt x="1528866" y="1030189"/>
                    <a:pt x="1507763" y="1036424"/>
                  </a:cubicBezTo>
                  <a:cubicBezTo>
                    <a:pt x="1484741" y="1044578"/>
                    <a:pt x="1458843" y="1044578"/>
                    <a:pt x="1433423" y="1036904"/>
                  </a:cubicBezTo>
                  <a:close/>
                </a:path>
              </a:pathLst>
            </a:custGeom>
            <a:solidFill>
              <a:srgbClr val="3D1B0F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E93E90B-9B02-4EA8-A7D7-A7233A0293E2}"/>
                </a:ext>
              </a:extLst>
            </p:cNvPr>
            <p:cNvSpPr/>
            <p:nvPr/>
          </p:nvSpPr>
          <p:spPr>
            <a:xfrm>
              <a:off x="6821725" y="1441152"/>
              <a:ext cx="1097111" cy="1146500"/>
            </a:xfrm>
            <a:custGeom>
              <a:avLst/>
              <a:gdLst>
                <a:gd name="connsiteX0" fmla="*/ 320305 w 1097111"/>
                <a:gd name="connsiteY0" fmla="*/ 500234 h 1146500"/>
                <a:gd name="connsiteX1" fmla="*/ 321264 w 1097111"/>
                <a:gd name="connsiteY1" fmla="*/ 335248 h 1146500"/>
                <a:gd name="connsiteX2" fmla="*/ 311672 w 1097111"/>
                <a:gd name="connsiteY2" fmla="*/ 311747 h 1146500"/>
                <a:gd name="connsiteX3" fmla="*/ 357235 w 1097111"/>
                <a:gd name="connsiteY3" fmla="*/ 89208 h 1146500"/>
                <a:gd name="connsiteX4" fmla="*/ 447402 w 1097111"/>
                <a:gd name="connsiteY4" fmla="*/ 78656 h 1146500"/>
                <a:gd name="connsiteX5" fmla="*/ 474740 w 1097111"/>
                <a:gd name="connsiteY5" fmla="*/ 73381 h 1146500"/>
                <a:gd name="connsiteX6" fmla="*/ 568743 w 1097111"/>
                <a:gd name="connsiteY6" fmla="*/ 0 h 1146500"/>
                <a:gd name="connsiteX7" fmla="*/ 485291 w 1097111"/>
                <a:gd name="connsiteY7" fmla="*/ 94963 h 1146500"/>
                <a:gd name="connsiteX8" fmla="*/ 569702 w 1097111"/>
                <a:gd name="connsiteY8" fmla="*/ 112229 h 1146500"/>
                <a:gd name="connsiteX9" fmla="*/ 587448 w 1097111"/>
                <a:gd name="connsiteY9" fmla="*/ 100239 h 1146500"/>
                <a:gd name="connsiteX10" fmla="*/ 625817 w 1097111"/>
                <a:gd name="connsiteY10" fmla="*/ 38848 h 1146500"/>
                <a:gd name="connsiteX11" fmla="*/ 598479 w 1097111"/>
                <a:gd name="connsiteY11" fmla="*/ 104555 h 1146500"/>
                <a:gd name="connsiteX12" fmla="*/ 608071 w 1097111"/>
                <a:gd name="connsiteY12" fmla="*/ 126617 h 1146500"/>
                <a:gd name="connsiteX13" fmla="*/ 689605 w 1097111"/>
                <a:gd name="connsiteY13" fmla="*/ 103596 h 1146500"/>
                <a:gd name="connsiteX14" fmla="*/ 744281 w 1097111"/>
                <a:gd name="connsiteY14" fmla="*/ 43645 h 1146500"/>
                <a:gd name="connsiteX15" fmla="*/ 706871 w 1097111"/>
                <a:gd name="connsiteY15" fmla="*/ 133332 h 1146500"/>
                <a:gd name="connsiteX16" fmla="*/ 719821 w 1097111"/>
                <a:gd name="connsiteY16" fmla="*/ 162109 h 1146500"/>
                <a:gd name="connsiteX17" fmla="*/ 771139 w 1097111"/>
                <a:gd name="connsiteY17" fmla="*/ 181773 h 1146500"/>
                <a:gd name="connsiteX18" fmla="*/ 796079 w 1097111"/>
                <a:gd name="connsiteY18" fmla="*/ 171701 h 1146500"/>
                <a:gd name="connsiteX19" fmla="*/ 833009 w 1097111"/>
                <a:gd name="connsiteY19" fmla="*/ 96402 h 1146500"/>
                <a:gd name="connsiteX20" fmla="*/ 824856 w 1097111"/>
                <a:gd name="connsiteY20" fmla="*/ 180334 h 1146500"/>
                <a:gd name="connsiteX21" fmla="*/ 840203 w 1097111"/>
                <a:gd name="connsiteY21" fmla="*/ 207192 h 1146500"/>
                <a:gd name="connsiteX22" fmla="*/ 918380 w 1097111"/>
                <a:gd name="connsiteY22" fmla="*/ 237887 h 1146500"/>
                <a:gd name="connsiteX23" fmla="*/ 941401 w 1097111"/>
                <a:gd name="connsiteY23" fmla="*/ 230213 h 1146500"/>
                <a:gd name="connsiteX24" fmla="*/ 980249 w 1097111"/>
                <a:gd name="connsiteY24" fmla="*/ 166425 h 1146500"/>
                <a:gd name="connsiteX25" fmla="*/ 993679 w 1097111"/>
                <a:gd name="connsiteY25" fmla="*/ 282971 h 1146500"/>
                <a:gd name="connsiteX26" fmla="*/ 1012863 w 1097111"/>
                <a:gd name="connsiteY26" fmla="*/ 309349 h 1146500"/>
                <a:gd name="connsiteX27" fmla="*/ 1032527 w 1097111"/>
                <a:gd name="connsiteY27" fmla="*/ 318462 h 1146500"/>
                <a:gd name="connsiteX28" fmla="*/ 1096795 w 1097111"/>
                <a:gd name="connsiteY28" fmla="*/ 418700 h 1146500"/>
                <a:gd name="connsiteX29" fmla="*/ 961545 w 1097111"/>
                <a:gd name="connsiteY29" fmla="*/ 586085 h 1146500"/>
                <a:gd name="connsiteX30" fmla="*/ 943799 w 1097111"/>
                <a:gd name="connsiteY30" fmla="*/ 591840 h 1146500"/>
                <a:gd name="connsiteX31" fmla="*/ 825815 w 1097111"/>
                <a:gd name="connsiteY31" fmla="*/ 709824 h 1146500"/>
                <a:gd name="connsiteX32" fmla="*/ 730852 w 1097111"/>
                <a:gd name="connsiteY32" fmla="*/ 762102 h 1146500"/>
                <a:gd name="connsiteX33" fmla="*/ 686248 w 1097111"/>
                <a:gd name="connsiteY33" fmla="*/ 776970 h 1146500"/>
                <a:gd name="connsiteX34" fmla="*/ 635889 w 1097111"/>
                <a:gd name="connsiteY34" fmla="*/ 818696 h 1146500"/>
                <a:gd name="connsiteX35" fmla="*/ 603755 w 1097111"/>
                <a:gd name="connsiteY35" fmla="*/ 897352 h 1146500"/>
                <a:gd name="connsiteX36" fmla="*/ 613827 w 1097111"/>
                <a:gd name="connsiteY36" fmla="*/ 936201 h 1146500"/>
                <a:gd name="connsiteX37" fmla="*/ 801834 w 1097111"/>
                <a:gd name="connsiteY37" fmla="*/ 1097350 h 1146500"/>
                <a:gd name="connsiteX38" fmla="*/ 838285 w 1097111"/>
                <a:gd name="connsiteY38" fmla="*/ 1142434 h 1146500"/>
                <a:gd name="connsiteX39" fmla="*/ 813345 w 1097111"/>
                <a:gd name="connsiteY39" fmla="*/ 1143393 h 1146500"/>
                <a:gd name="connsiteX40" fmla="*/ 582172 w 1097111"/>
                <a:gd name="connsiteY40" fmla="*/ 1071931 h 1146500"/>
                <a:gd name="connsiteX41" fmla="*/ 300641 w 1097111"/>
                <a:gd name="connsiteY41" fmla="*/ 956824 h 1146500"/>
                <a:gd name="connsiteX42" fmla="*/ 17191 w 1097111"/>
                <a:gd name="connsiteY42" fmla="*/ 811502 h 1146500"/>
                <a:gd name="connsiteX43" fmla="*/ 884 w 1097111"/>
                <a:gd name="connsiteY43" fmla="*/ 789440 h 1146500"/>
                <a:gd name="connsiteX44" fmla="*/ 268027 w 1097111"/>
                <a:gd name="connsiteY44" fmla="*/ 803828 h 1146500"/>
                <a:gd name="connsiteX45" fmla="*/ 270425 w 1097111"/>
                <a:gd name="connsiteY45" fmla="*/ 804787 h 1146500"/>
                <a:gd name="connsiteX46" fmla="*/ 352919 w 1097111"/>
                <a:gd name="connsiteY46" fmla="*/ 763061 h 1146500"/>
                <a:gd name="connsiteX47" fmla="*/ 382175 w 1097111"/>
                <a:gd name="connsiteY47" fmla="*/ 693518 h 1146500"/>
                <a:gd name="connsiteX48" fmla="*/ 382654 w 1097111"/>
                <a:gd name="connsiteY48" fmla="*/ 665700 h 1146500"/>
                <a:gd name="connsiteX49" fmla="*/ 325580 w 1097111"/>
                <a:gd name="connsiteY49" fmla="*/ 511745 h 1146500"/>
                <a:gd name="connsiteX50" fmla="*/ 320305 w 1097111"/>
                <a:gd name="connsiteY50" fmla="*/ 500234 h 114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097111" h="1146500">
                  <a:moveTo>
                    <a:pt x="320305" y="500234"/>
                  </a:moveTo>
                  <a:cubicBezTo>
                    <a:pt x="316948" y="445079"/>
                    <a:pt x="313111" y="390403"/>
                    <a:pt x="321264" y="335248"/>
                  </a:cubicBezTo>
                  <a:cubicBezTo>
                    <a:pt x="322703" y="325176"/>
                    <a:pt x="315988" y="318941"/>
                    <a:pt x="311672" y="311747"/>
                  </a:cubicBezTo>
                  <a:cubicBezTo>
                    <a:pt x="264670" y="237887"/>
                    <a:pt x="285293" y="133811"/>
                    <a:pt x="357235" y="89208"/>
                  </a:cubicBezTo>
                  <a:cubicBezTo>
                    <a:pt x="384573" y="72421"/>
                    <a:pt x="414308" y="57553"/>
                    <a:pt x="447402" y="78656"/>
                  </a:cubicBezTo>
                  <a:cubicBezTo>
                    <a:pt x="457953" y="85850"/>
                    <a:pt x="466107" y="81054"/>
                    <a:pt x="474740" y="73381"/>
                  </a:cubicBezTo>
                  <a:cubicBezTo>
                    <a:pt x="504475" y="47482"/>
                    <a:pt x="535171" y="22062"/>
                    <a:pt x="568743" y="0"/>
                  </a:cubicBezTo>
                  <a:cubicBezTo>
                    <a:pt x="541885" y="30695"/>
                    <a:pt x="515027" y="61390"/>
                    <a:pt x="485291" y="94963"/>
                  </a:cubicBezTo>
                  <a:cubicBezTo>
                    <a:pt x="515986" y="101198"/>
                    <a:pt x="542844" y="106474"/>
                    <a:pt x="569702" y="112229"/>
                  </a:cubicBezTo>
                  <a:cubicBezTo>
                    <a:pt x="580254" y="114627"/>
                    <a:pt x="583611" y="107433"/>
                    <a:pt x="587448" y="100239"/>
                  </a:cubicBezTo>
                  <a:cubicBezTo>
                    <a:pt x="598959" y="79136"/>
                    <a:pt x="609990" y="58033"/>
                    <a:pt x="625817" y="38848"/>
                  </a:cubicBezTo>
                  <a:cubicBezTo>
                    <a:pt x="616705" y="60911"/>
                    <a:pt x="608071" y="82973"/>
                    <a:pt x="598479" y="104555"/>
                  </a:cubicBezTo>
                  <a:cubicBezTo>
                    <a:pt x="593204" y="116545"/>
                    <a:pt x="594163" y="122301"/>
                    <a:pt x="608071" y="126617"/>
                  </a:cubicBezTo>
                  <a:cubicBezTo>
                    <a:pt x="657472" y="142444"/>
                    <a:pt x="657472" y="142924"/>
                    <a:pt x="689605" y="103596"/>
                  </a:cubicBezTo>
                  <a:cubicBezTo>
                    <a:pt x="706392" y="82973"/>
                    <a:pt x="723657" y="61870"/>
                    <a:pt x="744281" y="43645"/>
                  </a:cubicBezTo>
                  <a:cubicBezTo>
                    <a:pt x="731811" y="73860"/>
                    <a:pt x="720780" y="104076"/>
                    <a:pt x="706871" y="133332"/>
                  </a:cubicBezTo>
                  <a:cubicBezTo>
                    <a:pt x="698718" y="150118"/>
                    <a:pt x="703035" y="157312"/>
                    <a:pt x="719821" y="162109"/>
                  </a:cubicBezTo>
                  <a:cubicBezTo>
                    <a:pt x="737566" y="167384"/>
                    <a:pt x="754832" y="174099"/>
                    <a:pt x="771139" y="181773"/>
                  </a:cubicBezTo>
                  <a:cubicBezTo>
                    <a:pt x="784568" y="188008"/>
                    <a:pt x="790803" y="185609"/>
                    <a:pt x="796079" y="171701"/>
                  </a:cubicBezTo>
                  <a:cubicBezTo>
                    <a:pt x="805671" y="145802"/>
                    <a:pt x="817182" y="120862"/>
                    <a:pt x="833009" y="96402"/>
                  </a:cubicBezTo>
                  <a:cubicBezTo>
                    <a:pt x="830611" y="124219"/>
                    <a:pt x="828692" y="152516"/>
                    <a:pt x="824856" y="180334"/>
                  </a:cubicBezTo>
                  <a:cubicBezTo>
                    <a:pt x="822937" y="194242"/>
                    <a:pt x="825815" y="202396"/>
                    <a:pt x="840203" y="207192"/>
                  </a:cubicBezTo>
                  <a:cubicBezTo>
                    <a:pt x="866582" y="216305"/>
                    <a:pt x="892481" y="226856"/>
                    <a:pt x="918380" y="237887"/>
                  </a:cubicBezTo>
                  <a:cubicBezTo>
                    <a:pt x="929890" y="242683"/>
                    <a:pt x="935646" y="240285"/>
                    <a:pt x="941401" y="230213"/>
                  </a:cubicBezTo>
                  <a:cubicBezTo>
                    <a:pt x="952432" y="210549"/>
                    <a:pt x="964902" y="190885"/>
                    <a:pt x="980249" y="166425"/>
                  </a:cubicBezTo>
                  <a:cubicBezTo>
                    <a:pt x="985526" y="209110"/>
                    <a:pt x="990801" y="246040"/>
                    <a:pt x="993679" y="282971"/>
                  </a:cubicBezTo>
                  <a:cubicBezTo>
                    <a:pt x="994638" y="297359"/>
                    <a:pt x="1000873" y="304553"/>
                    <a:pt x="1012863" y="309349"/>
                  </a:cubicBezTo>
                  <a:cubicBezTo>
                    <a:pt x="1019578" y="312227"/>
                    <a:pt x="1025812" y="316064"/>
                    <a:pt x="1032527" y="318462"/>
                  </a:cubicBezTo>
                  <a:cubicBezTo>
                    <a:pt x="1080968" y="334769"/>
                    <a:pt x="1093918" y="375056"/>
                    <a:pt x="1096795" y="418700"/>
                  </a:cubicBezTo>
                  <a:cubicBezTo>
                    <a:pt x="1102071" y="498795"/>
                    <a:pt x="1040681" y="572656"/>
                    <a:pt x="961545" y="586085"/>
                  </a:cubicBezTo>
                  <a:cubicBezTo>
                    <a:pt x="955310" y="587044"/>
                    <a:pt x="948116" y="586085"/>
                    <a:pt x="943799" y="591840"/>
                  </a:cubicBezTo>
                  <a:cubicBezTo>
                    <a:pt x="909747" y="635964"/>
                    <a:pt x="867541" y="672894"/>
                    <a:pt x="825815" y="709824"/>
                  </a:cubicBezTo>
                  <a:cubicBezTo>
                    <a:pt x="794161" y="727090"/>
                    <a:pt x="764905" y="749152"/>
                    <a:pt x="730852" y="762102"/>
                  </a:cubicBezTo>
                  <a:cubicBezTo>
                    <a:pt x="715984" y="767857"/>
                    <a:pt x="701596" y="775531"/>
                    <a:pt x="686248" y="776970"/>
                  </a:cubicBezTo>
                  <a:cubicBezTo>
                    <a:pt x="658910" y="779848"/>
                    <a:pt x="644522" y="793756"/>
                    <a:pt x="635889" y="818696"/>
                  </a:cubicBezTo>
                  <a:cubicBezTo>
                    <a:pt x="626776" y="845554"/>
                    <a:pt x="617664" y="872892"/>
                    <a:pt x="603755" y="897352"/>
                  </a:cubicBezTo>
                  <a:cubicBezTo>
                    <a:pt x="593204" y="916537"/>
                    <a:pt x="599439" y="924690"/>
                    <a:pt x="613827" y="936201"/>
                  </a:cubicBezTo>
                  <a:cubicBezTo>
                    <a:pt x="679054" y="987039"/>
                    <a:pt x="743322" y="1038838"/>
                    <a:pt x="801834" y="1097350"/>
                  </a:cubicBezTo>
                  <a:cubicBezTo>
                    <a:pt x="815264" y="1110779"/>
                    <a:pt x="833968" y="1121331"/>
                    <a:pt x="838285" y="1142434"/>
                  </a:cubicBezTo>
                  <a:cubicBezTo>
                    <a:pt x="830131" y="1150107"/>
                    <a:pt x="821978" y="1144832"/>
                    <a:pt x="813345" y="1143393"/>
                  </a:cubicBezTo>
                  <a:cubicBezTo>
                    <a:pt x="734209" y="1127086"/>
                    <a:pt x="658431" y="1098789"/>
                    <a:pt x="582172" y="1071931"/>
                  </a:cubicBezTo>
                  <a:cubicBezTo>
                    <a:pt x="486730" y="1037878"/>
                    <a:pt x="393206" y="998550"/>
                    <a:pt x="300641" y="956824"/>
                  </a:cubicBezTo>
                  <a:cubicBezTo>
                    <a:pt x="203759" y="913659"/>
                    <a:pt x="107837" y="867137"/>
                    <a:pt x="17191" y="811502"/>
                  </a:cubicBezTo>
                  <a:cubicBezTo>
                    <a:pt x="9037" y="806706"/>
                    <a:pt x="-3433" y="803828"/>
                    <a:pt x="884" y="789440"/>
                  </a:cubicBezTo>
                  <a:cubicBezTo>
                    <a:pt x="90571" y="783205"/>
                    <a:pt x="179299" y="792797"/>
                    <a:pt x="268027" y="803828"/>
                  </a:cubicBezTo>
                  <a:cubicBezTo>
                    <a:pt x="268987" y="803828"/>
                    <a:pt x="269466" y="804308"/>
                    <a:pt x="270425" y="804787"/>
                  </a:cubicBezTo>
                  <a:cubicBezTo>
                    <a:pt x="326540" y="816298"/>
                    <a:pt x="330857" y="814380"/>
                    <a:pt x="352919" y="763061"/>
                  </a:cubicBezTo>
                  <a:cubicBezTo>
                    <a:pt x="362990" y="740040"/>
                    <a:pt x="372582" y="716539"/>
                    <a:pt x="382175" y="693518"/>
                  </a:cubicBezTo>
                  <a:cubicBezTo>
                    <a:pt x="386012" y="684405"/>
                    <a:pt x="387930" y="674333"/>
                    <a:pt x="382654" y="665700"/>
                  </a:cubicBezTo>
                  <a:cubicBezTo>
                    <a:pt x="352439" y="618698"/>
                    <a:pt x="333255" y="567380"/>
                    <a:pt x="325580" y="511745"/>
                  </a:cubicBezTo>
                  <a:cubicBezTo>
                    <a:pt x="324621" y="507428"/>
                    <a:pt x="321744" y="503592"/>
                    <a:pt x="320305" y="500234"/>
                  </a:cubicBezTo>
                  <a:close/>
                </a:path>
              </a:pathLst>
            </a:custGeom>
            <a:solidFill>
              <a:srgbClr val="F0C8A4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4BD0F51-FF96-45DB-95C8-B2C369E98F71}"/>
                </a:ext>
              </a:extLst>
            </p:cNvPr>
            <p:cNvSpPr/>
            <p:nvPr/>
          </p:nvSpPr>
          <p:spPr>
            <a:xfrm>
              <a:off x="6563619" y="2228393"/>
              <a:ext cx="1189137" cy="686602"/>
            </a:xfrm>
            <a:custGeom>
              <a:avLst/>
              <a:gdLst>
                <a:gd name="connsiteX0" fmla="*/ 258510 w 1189137"/>
                <a:gd name="connsiteY0" fmla="*/ 1718 h 686602"/>
                <a:gd name="connsiteX1" fmla="*/ 325176 w 1189137"/>
                <a:gd name="connsiteY1" fmla="*/ 44883 h 686602"/>
                <a:gd name="connsiteX2" fmla="*/ 825410 w 1189137"/>
                <a:gd name="connsiteY2" fmla="*/ 269821 h 686602"/>
                <a:gd name="connsiteX3" fmla="*/ 1046511 w 1189137"/>
                <a:gd name="connsiteY3" fmla="*/ 343202 h 686602"/>
                <a:gd name="connsiteX4" fmla="*/ 1095432 w 1189137"/>
                <a:gd name="connsiteY4" fmla="*/ 354712 h 686602"/>
                <a:gd name="connsiteX5" fmla="*/ 1170730 w 1189137"/>
                <a:gd name="connsiteY5" fmla="*/ 453512 h 686602"/>
                <a:gd name="connsiteX6" fmla="*/ 1182241 w 1189137"/>
                <a:gd name="connsiteY6" fmla="*/ 590681 h 686602"/>
                <a:gd name="connsiteX7" fmla="*/ 1169771 w 1189137"/>
                <a:gd name="connsiteY7" fmla="*/ 686603 h 686602"/>
                <a:gd name="connsiteX8" fmla="*/ 528531 w 1189137"/>
                <a:gd name="connsiteY8" fmla="*/ 311547 h 686602"/>
                <a:gd name="connsiteX9" fmla="*/ 104555 w 1189137"/>
                <a:gd name="connsiteY9" fmla="*/ 181093 h 686602"/>
                <a:gd name="connsiteX10" fmla="*/ 0 w 1189137"/>
                <a:gd name="connsiteY10" fmla="*/ 158551 h 686602"/>
                <a:gd name="connsiteX11" fmla="*/ 72421 w 1189137"/>
                <a:gd name="connsiteY11" fmla="*/ 59751 h 686602"/>
                <a:gd name="connsiteX12" fmla="*/ 162588 w 1189137"/>
                <a:gd name="connsiteY12" fmla="*/ 11790 h 686602"/>
                <a:gd name="connsiteX13" fmla="*/ 258510 w 1189137"/>
                <a:gd name="connsiteY13" fmla="*/ 1718 h 68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89137" h="686602">
                  <a:moveTo>
                    <a:pt x="258510" y="1718"/>
                  </a:moveTo>
                  <a:cubicBezTo>
                    <a:pt x="276736" y="22821"/>
                    <a:pt x="302155" y="32414"/>
                    <a:pt x="325176" y="44883"/>
                  </a:cubicBezTo>
                  <a:cubicBezTo>
                    <a:pt x="485846" y="132652"/>
                    <a:pt x="653230" y="206512"/>
                    <a:pt x="825410" y="269821"/>
                  </a:cubicBezTo>
                  <a:cubicBezTo>
                    <a:pt x="898312" y="296679"/>
                    <a:pt x="972171" y="321619"/>
                    <a:pt x="1046511" y="343202"/>
                  </a:cubicBezTo>
                  <a:cubicBezTo>
                    <a:pt x="1062338" y="347998"/>
                    <a:pt x="1079125" y="350875"/>
                    <a:pt x="1095432" y="354712"/>
                  </a:cubicBezTo>
                  <a:cubicBezTo>
                    <a:pt x="1130443" y="380132"/>
                    <a:pt x="1151067" y="416582"/>
                    <a:pt x="1170730" y="453512"/>
                  </a:cubicBezTo>
                  <a:cubicBezTo>
                    <a:pt x="1194232" y="497636"/>
                    <a:pt x="1191833" y="543199"/>
                    <a:pt x="1182241" y="590681"/>
                  </a:cubicBezTo>
                  <a:cubicBezTo>
                    <a:pt x="1176006" y="622335"/>
                    <a:pt x="1181282" y="655428"/>
                    <a:pt x="1169771" y="686603"/>
                  </a:cubicBezTo>
                  <a:cubicBezTo>
                    <a:pt x="974090" y="531209"/>
                    <a:pt x="760184" y="405551"/>
                    <a:pt x="528531" y="311547"/>
                  </a:cubicBezTo>
                  <a:cubicBezTo>
                    <a:pt x="391362" y="255912"/>
                    <a:pt x="250357" y="210349"/>
                    <a:pt x="104555" y="181093"/>
                  </a:cubicBezTo>
                  <a:cubicBezTo>
                    <a:pt x="69544" y="173899"/>
                    <a:pt x="34532" y="166225"/>
                    <a:pt x="0" y="158551"/>
                  </a:cubicBezTo>
                  <a:cubicBezTo>
                    <a:pt x="20623" y="123060"/>
                    <a:pt x="48920" y="93324"/>
                    <a:pt x="72421" y="59751"/>
                  </a:cubicBezTo>
                  <a:cubicBezTo>
                    <a:pt x="94004" y="29056"/>
                    <a:pt x="129495" y="18505"/>
                    <a:pt x="162588" y="11790"/>
                  </a:cubicBezTo>
                  <a:cubicBezTo>
                    <a:pt x="193763" y="6035"/>
                    <a:pt x="225897" y="-4037"/>
                    <a:pt x="258510" y="1718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C457CD20-7CF9-4D8A-BAC3-C6F8ECA96ADD}"/>
                </a:ext>
              </a:extLst>
            </p:cNvPr>
            <p:cNvSpPr/>
            <p:nvPr/>
          </p:nvSpPr>
          <p:spPr>
            <a:xfrm>
              <a:off x="7229319" y="1218762"/>
              <a:ext cx="734458" cy="503921"/>
            </a:xfrm>
            <a:custGeom>
              <a:avLst/>
              <a:gdLst>
                <a:gd name="connsiteX0" fmla="*/ 0 w 734458"/>
                <a:gd name="connsiteY0" fmla="*/ 212798 h 503921"/>
                <a:gd name="connsiteX1" fmla="*/ 46522 w 734458"/>
                <a:gd name="connsiteY1" fmla="*/ 112079 h 503921"/>
                <a:gd name="connsiteX2" fmla="*/ 248918 w 734458"/>
                <a:gd name="connsiteY2" fmla="*/ 4167 h 503921"/>
                <a:gd name="connsiteX3" fmla="*/ 694956 w 734458"/>
                <a:gd name="connsiteY3" fmla="*/ 224308 h 503921"/>
                <a:gd name="connsiteX4" fmla="*/ 699273 w 734458"/>
                <a:gd name="connsiteY4" fmla="*/ 494329 h 503921"/>
                <a:gd name="connsiteX5" fmla="*/ 693517 w 734458"/>
                <a:gd name="connsiteY5" fmla="*/ 503921 h 503921"/>
                <a:gd name="connsiteX6" fmla="*/ 414864 w 734458"/>
                <a:gd name="connsiteY6" fmla="*/ 127906 h 503921"/>
                <a:gd name="connsiteX7" fmla="*/ 0 w 734458"/>
                <a:gd name="connsiteY7" fmla="*/ 212798 h 503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34458" h="503921">
                  <a:moveTo>
                    <a:pt x="0" y="212798"/>
                  </a:moveTo>
                  <a:cubicBezTo>
                    <a:pt x="7194" y="172990"/>
                    <a:pt x="23500" y="140856"/>
                    <a:pt x="46522" y="112079"/>
                  </a:cubicBezTo>
                  <a:cubicBezTo>
                    <a:pt x="98320" y="47332"/>
                    <a:pt x="168823" y="16157"/>
                    <a:pt x="248918" y="4167"/>
                  </a:cubicBezTo>
                  <a:cubicBezTo>
                    <a:pt x="421098" y="-21253"/>
                    <a:pt x="611504" y="71792"/>
                    <a:pt x="694956" y="224308"/>
                  </a:cubicBezTo>
                  <a:cubicBezTo>
                    <a:pt x="743397" y="312557"/>
                    <a:pt x="750111" y="403203"/>
                    <a:pt x="699273" y="494329"/>
                  </a:cubicBezTo>
                  <a:cubicBezTo>
                    <a:pt x="697834" y="496727"/>
                    <a:pt x="695916" y="499605"/>
                    <a:pt x="693517" y="503921"/>
                  </a:cubicBezTo>
                  <a:cubicBezTo>
                    <a:pt x="694476" y="306801"/>
                    <a:pt x="585605" y="189776"/>
                    <a:pt x="414864" y="127906"/>
                  </a:cubicBezTo>
                  <a:cubicBezTo>
                    <a:pt x="264745" y="72751"/>
                    <a:pt x="120862" y="87619"/>
                    <a:pt x="0" y="21279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5EDCDF3-BEDA-4FE9-A810-59C545523737}"/>
              </a:ext>
            </a:extLst>
          </p:cNvPr>
          <p:cNvGrpSpPr/>
          <p:nvPr/>
        </p:nvGrpSpPr>
        <p:grpSpPr>
          <a:xfrm>
            <a:off x="15691556" y="6767388"/>
            <a:ext cx="2319896" cy="1880802"/>
            <a:chOff x="8213001" y="3218811"/>
            <a:chExt cx="1775655" cy="143957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F8E2EF2-2725-4D95-89B5-65A07C3DC3F9}"/>
                </a:ext>
              </a:extLst>
            </p:cNvPr>
            <p:cNvSpPr/>
            <p:nvPr/>
          </p:nvSpPr>
          <p:spPr>
            <a:xfrm>
              <a:off x="8670942" y="3273142"/>
              <a:ext cx="1128485" cy="806800"/>
            </a:xfrm>
            <a:custGeom>
              <a:avLst/>
              <a:gdLst>
                <a:gd name="connsiteX0" fmla="*/ 1019741 w 1128485"/>
                <a:gd name="connsiteY0" fmla="*/ 736806 h 806800"/>
                <a:gd name="connsiteX1" fmla="*/ 817345 w 1128485"/>
                <a:gd name="connsiteY1" fmla="*/ 792921 h 806800"/>
                <a:gd name="connsiteX2" fmla="*/ 761710 w 1128485"/>
                <a:gd name="connsiteY2" fmla="*/ 784767 h 806800"/>
                <a:gd name="connsiteX3" fmla="*/ 424064 w 1128485"/>
                <a:gd name="connsiteY3" fmla="*/ 702754 h 806800"/>
                <a:gd name="connsiteX4" fmla="*/ 385215 w 1128485"/>
                <a:gd name="connsiteY4" fmla="*/ 703233 h 806800"/>
                <a:gd name="connsiteX5" fmla="*/ 302723 w 1128485"/>
                <a:gd name="connsiteY5" fmla="*/ 732010 h 806800"/>
                <a:gd name="connsiteX6" fmla="*/ 289773 w 1128485"/>
                <a:gd name="connsiteY6" fmla="*/ 766542 h 806800"/>
                <a:gd name="connsiteX7" fmla="*/ 213515 w 1128485"/>
                <a:gd name="connsiteY7" fmla="*/ 753113 h 806800"/>
                <a:gd name="connsiteX8" fmla="*/ 63876 w 1128485"/>
                <a:gd name="connsiteY8" fmla="*/ 710427 h 806800"/>
                <a:gd name="connsiteX9" fmla="*/ 42774 w 1128485"/>
                <a:gd name="connsiteY9" fmla="*/ 710427 h 806800"/>
                <a:gd name="connsiteX10" fmla="*/ 5364 w 1128485"/>
                <a:gd name="connsiteY10" fmla="*/ 695080 h 806800"/>
                <a:gd name="connsiteX11" fmla="*/ 18313 w 1128485"/>
                <a:gd name="connsiteY11" fmla="*/ 646639 h 806800"/>
                <a:gd name="connsiteX12" fmla="*/ 75387 w 1128485"/>
                <a:gd name="connsiteY12" fmla="*/ 574698 h 806800"/>
                <a:gd name="connsiteX13" fmla="*/ 160758 w 1128485"/>
                <a:gd name="connsiteY13" fmla="*/ 454315 h 806800"/>
                <a:gd name="connsiteX14" fmla="*/ 174667 w 1128485"/>
                <a:gd name="connsiteY14" fmla="*/ 443764 h 806800"/>
                <a:gd name="connsiteX15" fmla="*/ 206800 w 1128485"/>
                <a:gd name="connsiteY15" fmla="*/ 461989 h 806800"/>
                <a:gd name="connsiteX16" fmla="*/ 298885 w 1128485"/>
                <a:gd name="connsiteY16" fmla="*/ 430335 h 806800"/>
                <a:gd name="connsiteX17" fmla="*/ 318070 w 1128485"/>
                <a:gd name="connsiteY17" fmla="*/ 405395 h 806800"/>
                <a:gd name="connsiteX18" fmla="*/ 473944 w 1128485"/>
                <a:gd name="connsiteY18" fmla="*/ 164630 h 806800"/>
                <a:gd name="connsiteX19" fmla="*/ 537253 w 1128485"/>
                <a:gd name="connsiteY19" fmla="*/ 123863 h 806800"/>
                <a:gd name="connsiteX20" fmla="*/ 565550 w 1128485"/>
                <a:gd name="connsiteY20" fmla="*/ 87413 h 806800"/>
                <a:gd name="connsiteX21" fmla="*/ 746842 w 1128485"/>
                <a:gd name="connsiteY21" fmla="*/ 2522 h 806800"/>
                <a:gd name="connsiteX22" fmla="*/ 726699 w 1128485"/>
                <a:gd name="connsiteY22" fmla="*/ 23624 h 806800"/>
                <a:gd name="connsiteX23" fmla="*/ 616388 w 1128485"/>
                <a:gd name="connsiteY23" fmla="*/ 117149 h 806800"/>
                <a:gd name="connsiteX24" fmla="*/ 741567 w 1128485"/>
                <a:gd name="connsiteY24" fmla="*/ 91250 h 806800"/>
                <a:gd name="connsiteX25" fmla="*/ 889287 w 1128485"/>
                <a:gd name="connsiteY25" fmla="*/ 109475 h 806800"/>
                <a:gd name="connsiteX26" fmla="*/ 971780 w 1128485"/>
                <a:gd name="connsiteY26" fmla="*/ 209714 h 806800"/>
                <a:gd name="connsiteX27" fmla="*/ 960269 w 1128485"/>
                <a:gd name="connsiteY27" fmla="*/ 250481 h 806800"/>
                <a:gd name="connsiteX28" fmla="*/ 943962 w 1128485"/>
                <a:gd name="connsiteY28" fmla="*/ 302279 h 806800"/>
                <a:gd name="connsiteX29" fmla="*/ 1059549 w 1128485"/>
                <a:gd name="connsiteY29" fmla="*/ 433212 h 806800"/>
                <a:gd name="connsiteX30" fmla="*/ 1113265 w 1128485"/>
                <a:gd name="connsiteY30" fmla="*/ 452876 h 806800"/>
                <a:gd name="connsiteX31" fmla="*/ 1122858 w 1128485"/>
                <a:gd name="connsiteY31" fmla="*/ 479735 h 806800"/>
                <a:gd name="connsiteX32" fmla="*/ 858112 w 1128485"/>
                <a:gd name="connsiteY32" fmla="*/ 726255 h 806800"/>
                <a:gd name="connsiteX33" fmla="*/ 994321 w 1128485"/>
                <a:gd name="connsiteY33" fmla="*/ 730571 h 806800"/>
                <a:gd name="connsiteX34" fmla="*/ 1019741 w 1128485"/>
                <a:gd name="connsiteY34" fmla="*/ 736806 h 80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128485" h="806800">
                  <a:moveTo>
                    <a:pt x="1019741" y="736806"/>
                  </a:moveTo>
                  <a:cubicBezTo>
                    <a:pt x="979933" y="798196"/>
                    <a:pt x="883531" y="825534"/>
                    <a:pt x="817345" y="792921"/>
                  </a:cubicBezTo>
                  <a:cubicBezTo>
                    <a:pt x="799120" y="783808"/>
                    <a:pt x="782334" y="782369"/>
                    <a:pt x="761710" y="784767"/>
                  </a:cubicBezTo>
                  <a:cubicBezTo>
                    <a:pt x="640369" y="796757"/>
                    <a:pt x="521425" y="791482"/>
                    <a:pt x="424064" y="702754"/>
                  </a:cubicBezTo>
                  <a:cubicBezTo>
                    <a:pt x="409676" y="689804"/>
                    <a:pt x="397206" y="698917"/>
                    <a:pt x="385215" y="703233"/>
                  </a:cubicBezTo>
                  <a:cubicBezTo>
                    <a:pt x="357398" y="712825"/>
                    <a:pt x="331020" y="724336"/>
                    <a:pt x="302723" y="732010"/>
                  </a:cubicBezTo>
                  <a:cubicBezTo>
                    <a:pt x="283538" y="737286"/>
                    <a:pt x="285457" y="752154"/>
                    <a:pt x="289773" y="766542"/>
                  </a:cubicBezTo>
                  <a:cubicBezTo>
                    <a:pt x="262915" y="772297"/>
                    <a:pt x="238455" y="759828"/>
                    <a:pt x="213515" y="753113"/>
                  </a:cubicBezTo>
                  <a:cubicBezTo>
                    <a:pt x="163635" y="739684"/>
                    <a:pt x="113276" y="727214"/>
                    <a:pt x="63876" y="710427"/>
                  </a:cubicBezTo>
                  <a:cubicBezTo>
                    <a:pt x="56682" y="708029"/>
                    <a:pt x="49968" y="708509"/>
                    <a:pt x="42774" y="710427"/>
                  </a:cubicBezTo>
                  <a:cubicBezTo>
                    <a:pt x="27905" y="711387"/>
                    <a:pt x="15915" y="704672"/>
                    <a:pt x="5364" y="695080"/>
                  </a:cubicBezTo>
                  <a:cubicBezTo>
                    <a:pt x="-7586" y="674457"/>
                    <a:pt x="5364" y="660548"/>
                    <a:pt x="18313" y="646639"/>
                  </a:cubicBezTo>
                  <a:cubicBezTo>
                    <a:pt x="44692" y="628414"/>
                    <a:pt x="57162" y="599158"/>
                    <a:pt x="75387" y="574698"/>
                  </a:cubicBezTo>
                  <a:cubicBezTo>
                    <a:pt x="104643" y="534890"/>
                    <a:pt x="131981" y="494123"/>
                    <a:pt x="160758" y="454315"/>
                  </a:cubicBezTo>
                  <a:cubicBezTo>
                    <a:pt x="164115" y="449519"/>
                    <a:pt x="166033" y="442325"/>
                    <a:pt x="174667" y="443764"/>
                  </a:cubicBezTo>
                  <a:cubicBezTo>
                    <a:pt x="178024" y="462948"/>
                    <a:pt x="186177" y="470622"/>
                    <a:pt x="206800" y="461989"/>
                  </a:cubicBezTo>
                  <a:cubicBezTo>
                    <a:pt x="237016" y="449999"/>
                    <a:pt x="268191" y="440886"/>
                    <a:pt x="298885" y="430335"/>
                  </a:cubicBezTo>
                  <a:cubicBezTo>
                    <a:pt x="310396" y="426498"/>
                    <a:pt x="317111" y="417865"/>
                    <a:pt x="318070" y="405395"/>
                  </a:cubicBezTo>
                  <a:cubicBezTo>
                    <a:pt x="329101" y="298921"/>
                    <a:pt x="394328" y="226980"/>
                    <a:pt x="473944" y="164630"/>
                  </a:cubicBezTo>
                  <a:cubicBezTo>
                    <a:pt x="493608" y="149283"/>
                    <a:pt x="515670" y="136333"/>
                    <a:pt x="537253" y="123863"/>
                  </a:cubicBezTo>
                  <a:cubicBezTo>
                    <a:pt x="552120" y="115230"/>
                    <a:pt x="557875" y="101322"/>
                    <a:pt x="565550" y="87413"/>
                  </a:cubicBezTo>
                  <a:cubicBezTo>
                    <a:pt x="603919" y="21706"/>
                    <a:pt x="670584" y="-9469"/>
                    <a:pt x="746842" y="2522"/>
                  </a:cubicBezTo>
                  <a:cubicBezTo>
                    <a:pt x="746363" y="15471"/>
                    <a:pt x="735332" y="18828"/>
                    <a:pt x="726699" y="23624"/>
                  </a:cubicBezTo>
                  <a:cubicBezTo>
                    <a:pt x="670105" y="57677"/>
                    <a:pt x="641807" y="81178"/>
                    <a:pt x="616388" y="117149"/>
                  </a:cubicBezTo>
                  <a:cubicBezTo>
                    <a:pt x="659074" y="106597"/>
                    <a:pt x="699361" y="96046"/>
                    <a:pt x="741567" y="91250"/>
                  </a:cubicBezTo>
                  <a:cubicBezTo>
                    <a:pt x="792405" y="85494"/>
                    <a:pt x="842285" y="87413"/>
                    <a:pt x="889287" y="109475"/>
                  </a:cubicBezTo>
                  <a:cubicBezTo>
                    <a:pt x="932452" y="129619"/>
                    <a:pt x="959790" y="163671"/>
                    <a:pt x="971780" y="209714"/>
                  </a:cubicBezTo>
                  <a:cubicBezTo>
                    <a:pt x="976097" y="225541"/>
                    <a:pt x="974178" y="239450"/>
                    <a:pt x="960269" y="250481"/>
                  </a:cubicBezTo>
                  <a:cubicBezTo>
                    <a:pt x="943003" y="263910"/>
                    <a:pt x="940126" y="281655"/>
                    <a:pt x="943962" y="302279"/>
                  </a:cubicBezTo>
                  <a:cubicBezTo>
                    <a:pt x="956433" y="368945"/>
                    <a:pt x="1001996" y="406354"/>
                    <a:pt x="1059549" y="433212"/>
                  </a:cubicBezTo>
                  <a:cubicBezTo>
                    <a:pt x="1076815" y="441366"/>
                    <a:pt x="1095040" y="447121"/>
                    <a:pt x="1113265" y="452876"/>
                  </a:cubicBezTo>
                  <a:cubicBezTo>
                    <a:pt x="1127654" y="457673"/>
                    <a:pt x="1133889" y="466785"/>
                    <a:pt x="1122858" y="479735"/>
                  </a:cubicBezTo>
                  <a:cubicBezTo>
                    <a:pt x="1045640" y="573259"/>
                    <a:pt x="974178" y="673498"/>
                    <a:pt x="858112" y="726255"/>
                  </a:cubicBezTo>
                  <a:cubicBezTo>
                    <a:pt x="903675" y="734408"/>
                    <a:pt x="949239" y="732010"/>
                    <a:pt x="994321" y="730571"/>
                  </a:cubicBezTo>
                  <a:cubicBezTo>
                    <a:pt x="1003434" y="730571"/>
                    <a:pt x="1013506" y="725295"/>
                    <a:pt x="1019741" y="736806"/>
                  </a:cubicBezTo>
                  <a:close/>
                </a:path>
              </a:pathLst>
            </a:custGeom>
            <a:solidFill>
              <a:srgbClr val="F0C8A4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C690DDE-8401-40A7-A9CE-182DED15F724}"/>
                </a:ext>
              </a:extLst>
            </p:cNvPr>
            <p:cNvSpPr/>
            <p:nvPr/>
          </p:nvSpPr>
          <p:spPr>
            <a:xfrm>
              <a:off x="9265268" y="3218811"/>
              <a:ext cx="723388" cy="795086"/>
            </a:xfrm>
            <a:custGeom>
              <a:avLst/>
              <a:gdLst>
                <a:gd name="connsiteX0" fmla="*/ 425415 w 723388"/>
                <a:gd name="connsiteY0" fmla="*/ 791137 h 795086"/>
                <a:gd name="connsiteX1" fmla="*/ 260428 w 723388"/>
                <a:gd name="connsiteY1" fmla="*/ 790178 h 795086"/>
                <a:gd name="connsiteX2" fmla="*/ 238846 w 723388"/>
                <a:gd name="connsiteY2" fmla="*/ 784423 h 795086"/>
                <a:gd name="connsiteX3" fmla="*/ 529490 w 723388"/>
                <a:gd name="connsiteY3" fmla="*/ 522555 h 795086"/>
                <a:gd name="connsiteX4" fmla="*/ 509347 w 723388"/>
                <a:gd name="connsiteY4" fmla="*/ 513443 h 795086"/>
                <a:gd name="connsiteX5" fmla="*/ 388005 w 723388"/>
                <a:gd name="connsiteY5" fmla="*/ 447736 h 795086"/>
                <a:gd name="connsiteX6" fmla="*/ 339085 w 723388"/>
                <a:gd name="connsiteY6" fmla="*/ 338864 h 795086"/>
                <a:gd name="connsiteX7" fmla="*/ 360667 w 723388"/>
                <a:gd name="connsiteY7" fmla="*/ 298577 h 795086"/>
                <a:gd name="connsiteX8" fmla="*/ 370739 w 723388"/>
                <a:gd name="connsiteY8" fmla="*/ 269321 h 795086"/>
                <a:gd name="connsiteX9" fmla="*/ 216304 w 723388"/>
                <a:gd name="connsiteY9" fmla="*/ 152296 h 795086"/>
                <a:gd name="connsiteX10" fmla="*/ 16306 w 723388"/>
                <a:gd name="connsiteY10" fmla="*/ 182991 h 795086"/>
                <a:gd name="connsiteX11" fmla="*/ 0 w 723388"/>
                <a:gd name="connsiteY11" fmla="*/ 187307 h 795086"/>
                <a:gd name="connsiteX12" fmla="*/ 53237 w 723388"/>
                <a:gd name="connsiteY12" fmla="*/ 124958 h 795086"/>
                <a:gd name="connsiteX13" fmla="*/ 151557 w 723388"/>
                <a:gd name="connsiteY13" fmla="*/ 57333 h 795086"/>
                <a:gd name="connsiteX14" fmla="*/ 275296 w 723388"/>
                <a:gd name="connsiteY14" fmla="*/ 14168 h 795086"/>
                <a:gd name="connsiteX15" fmla="*/ 590401 w 723388"/>
                <a:gd name="connsiteY15" fmla="*/ 101457 h 795086"/>
                <a:gd name="connsiteX16" fmla="*/ 718936 w 723388"/>
                <a:gd name="connsiteY16" fmla="*/ 477952 h 795086"/>
                <a:gd name="connsiteX17" fmla="*/ 718936 w 723388"/>
                <a:gd name="connsiteY17" fmla="*/ 503851 h 795086"/>
                <a:gd name="connsiteX18" fmla="*/ 601432 w 723388"/>
                <a:gd name="connsiteY18" fmla="*/ 736941 h 795086"/>
                <a:gd name="connsiteX19" fmla="*/ 447477 w 723388"/>
                <a:gd name="connsiteY19" fmla="*/ 785862 h 795086"/>
                <a:gd name="connsiteX20" fmla="*/ 425415 w 723388"/>
                <a:gd name="connsiteY20" fmla="*/ 791137 h 795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23388" h="795086">
                  <a:moveTo>
                    <a:pt x="425415" y="791137"/>
                  </a:moveTo>
                  <a:cubicBezTo>
                    <a:pt x="370259" y="794015"/>
                    <a:pt x="315584" y="798811"/>
                    <a:pt x="260428" y="790178"/>
                  </a:cubicBezTo>
                  <a:cubicBezTo>
                    <a:pt x="253714" y="789219"/>
                    <a:pt x="247000" y="788260"/>
                    <a:pt x="238846" y="784423"/>
                  </a:cubicBezTo>
                  <a:cubicBezTo>
                    <a:pt x="369301" y="733584"/>
                    <a:pt x="443640" y="622315"/>
                    <a:pt x="529490" y="522555"/>
                  </a:cubicBezTo>
                  <a:cubicBezTo>
                    <a:pt x="525654" y="513922"/>
                    <a:pt x="516061" y="515361"/>
                    <a:pt x="509347" y="513443"/>
                  </a:cubicBezTo>
                  <a:cubicBezTo>
                    <a:pt x="464263" y="499534"/>
                    <a:pt x="422537" y="479390"/>
                    <a:pt x="388005" y="447736"/>
                  </a:cubicBezTo>
                  <a:cubicBezTo>
                    <a:pt x="356830" y="419439"/>
                    <a:pt x="341962" y="381070"/>
                    <a:pt x="339085" y="338864"/>
                  </a:cubicBezTo>
                  <a:cubicBezTo>
                    <a:pt x="338126" y="322078"/>
                    <a:pt x="344840" y="306730"/>
                    <a:pt x="360667" y="298577"/>
                  </a:cubicBezTo>
                  <a:cubicBezTo>
                    <a:pt x="375056" y="291383"/>
                    <a:pt x="374097" y="281791"/>
                    <a:pt x="370739" y="269321"/>
                  </a:cubicBezTo>
                  <a:cubicBezTo>
                    <a:pt x="352514" y="198818"/>
                    <a:pt x="297359" y="157092"/>
                    <a:pt x="216304" y="152296"/>
                  </a:cubicBezTo>
                  <a:cubicBezTo>
                    <a:pt x="147240" y="148459"/>
                    <a:pt x="81054" y="161888"/>
                    <a:pt x="16306" y="182991"/>
                  </a:cubicBezTo>
                  <a:cubicBezTo>
                    <a:pt x="12949" y="183950"/>
                    <a:pt x="9112" y="184909"/>
                    <a:pt x="0" y="187307"/>
                  </a:cubicBezTo>
                  <a:cubicBezTo>
                    <a:pt x="16786" y="160929"/>
                    <a:pt x="34532" y="142703"/>
                    <a:pt x="53237" y="124958"/>
                  </a:cubicBezTo>
                  <a:cubicBezTo>
                    <a:pt x="82972" y="97620"/>
                    <a:pt x="118464" y="78915"/>
                    <a:pt x="151557" y="57333"/>
                  </a:cubicBezTo>
                  <a:cubicBezTo>
                    <a:pt x="192324" y="42465"/>
                    <a:pt x="233091" y="26638"/>
                    <a:pt x="275296" y="14168"/>
                  </a:cubicBezTo>
                  <a:cubicBezTo>
                    <a:pt x="399516" y="-22762"/>
                    <a:pt x="501673" y="14647"/>
                    <a:pt x="590401" y="101457"/>
                  </a:cubicBezTo>
                  <a:cubicBezTo>
                    <a:pt x="696875" y="205053"/>
                    <a:pt x="733325" y="333109"/>
                    <a:pt x="718936" y="477952"/>
                  </a:cubicBezTo>
                  <a:cubicBezTo>
                    <a:pt x="717978" y="486584"/>
                    <a:pt x="717498" y="495218"/>
                    <a:pt x="718936" y="503851"/>
                  </a:cubicBezTo>
                  <a:cubicBezTo>
                    <a:pt x="736682" y="615120"/>
                    <a:pt x="702150" y="684184"/>
                    <a:pt x="601432" y="736941"/>
                  </a:cubicBezTo>
                  <a:cubicBezTo>
                    <a:pt x="552991" y="762361"/>
                    <a:pt x="501673" y="778188"/>
                    <a:pt x="447477" y="785862"/>
                  </a:cubicBezTo>
                  <a:cubicBezTo>
                    <a:pt x="440762" y="786821"/>
                    <a:pt x="433088" y="789219"/>
                    <a:pt x="425415" y="791137"/>
                  </a:cubicBezTo>
                  <a:close/>
                </a:path>
              </a:pathLst>
            </a:custGeom>
            <a:solidFill>
              <a:srgbClr val="262421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7976074-0864-4378-801A-5B1E9DDE55ED}"/>
                </a:ext>
              </a:extLst>
            </p:cNvPr>
            <p:cNvSpPr/>
            <p:nvPr/>
          </p:nvSpPr>
          <p:spPr>
            <a:xfrm>
              <a:off x="8213001" y="3379690"/>
              <a:ext cx="594717" cy="583736"/>
            </a:xfrm>
            <a:custGeom>
              <a:avLst/>
              <a:gdLst>
                <a:gd name="connsiteX0" fmla="*/ 312227 w 594717"/>
                <a:gd name="connsiteY0" fmla="*/ 583736 h 583736"/>
                <a:gd name="connsiteX1" fmla="*/ 66666 w 594717"/>
                <a:gd name="connsiteY1" fmla="*/ 124268 h 583736"/>
                <a:gd name="connsiteX2" fmla="*/ 0 w 594717"/>
                <a:gd name="connsiteY2" fmla="*/ 28826 h 583736"/>
                <a:gd name="connsiteX3" fmla="*/ 249877 w 594717"/>
                <a:gd name="connsiteY3" fmla="*/ 1968 h 583736"/>
                <a:gd name="connsiteX4" fmla="*/ 373137 w 594717"/>
                <a:gd name="connsiteY4" fmla="*/ 44174 h 583736"/>
                <a:gd name="connsiteX5" fmla="*/ 559226 w 594717"/>
                <a:gd name="connsiteY5" fmla="*/ 244651 h 583736"/>
                <a:gd name="connsiteX6" fmla="*/ 594718 w 594717"/>
                <a:gd name="connsiteY6" fmla="*/ 295969 h 583736"/>
                <a:gd name="connsiteX7" fmla="*/ 588962 w 594717"/>
                <a:gd name="connsiteY7" fmla="*/ 299326 h 583736"/>
                <a:gd name="connsiteX8" fmla="*/ 474335 w 594717"/>
                <a:gd name="connsiteY8" fmla="*/ 315154 h 583736"/>
                <a:gd name="connsiteX9" fmla="*/ 351555 w 594717"/>
                <a:gd name="connsiteY9" fmla="*/ 355441 h 583736"/>
                <a:gd name="connsiteX10" fmla="*/ 502153 w 594717"/>
                <a:gd name="connsiteY10" fmla="*/ 433138 h 583736"/>
                <a:gd name="connsiteX11" fmla="*/ 516541 w 594717"/>
                <a:gd name="connsiteY11" fmla="*/ 472946 h 583736"/>
                <a:gd name="connsiteX12" fmla="*/ 492560 w 594717"/>
                <a:gd name="connsiteY12" fmla="*/ 516591 h 583736"/>
                <a:gd name="connsiteX13" fmla="*/ 312227 w 594717"/>
                <a:gd name="connsiteY13" fmla="*/ 583736 h 583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94717" h="583736">
                  <a:moveTo>
                    <a:pt x="312227" y="583736"/>
                  </a:moveTo>
                  <a:cubicBezTo>
                    <a:pt x="246040" y="422107"/>
                    <a:pt x="162588" y="269591"/>
                    <a:pt x="66666" y="124268"/>
                  </a:cubicBezTo>
                  <a:cubicBezTo>
                    <a:pt x="45084" y="91655"/>
                    <a:pt x="22062" y="60480"/>
                    <a:pt x="0" y="28826"/>
                  </a:cubicBezTo>
                  <a:cubicBezTo>
                    <a:pt x="46043" y="26428"/>
                    <a:pt x="214386" y="9162"/>
                    <a:pt x="249877" y="1968"/>
                  </a:cubicBezTo>
                  <a:cubicBezTo>
                    <a:pt x="297838" y="-7145"/>
                    <a:pt x="337166" y="16836"/>
                    <a:pt x="373137" y="44174"/>
                  </a:cubicBezTo>
                  <a:cubicBezTo>
                    <a:pt x="446997" y="99808"/>
                    <a:pt x="504551" y="170791"/>
                    <a:pt x="559226" y="244651"/>
                  </a:cubicBezTo>
                  <a:cubicBezTo>
                    <a:pt x="571696" y="261437"/>
                    <a:pt x="587524" y="275346"/>
                    <a:pt x="594718" y="295969"/>
                  </a:cubicBezTo>
                  <a:cubicBezTo>
                    <a:pt x="593279" y="298368"/>
                    <a:pt x="591360" y="300286"/>
                    <a:pt x="588962" y="299326"/>
                  </a:cubicBezTo>
                  <a:cubicBezTo>
                    <a:pt x="548675" y="288775"/>
                    <a:pt x="511745" y="304123"/>
                    <a:pt x="474335" y="315154"/>
                  </a:cubicBezTo>
                  <a:cubicBezTo>
                    <a:pt x="438844" y="325226"/>
                    <a:pt x="355871" y="347288"/>
                    <a:pt x="351555" y="355441"/>
                  </a:cubicBezTo>
                  <a:cubicBezTo>
                    <a:pt x="371219" y="368870"/>
                    <a:pt x="473376" y="416831"/>
                    <a:pt x="502153" y="433138"/>
                  </a:cubicBezTo>
                  <a:cubicBezTo>
                    <a:pt x="518459" y="442251"/>
                    <a:pt x="524695" y="454721"/>
                    <a:pt x="516541" y="472946"/>
                  </a:cubicBezTo>
                  <a:cubicBezTo>
                    <a:pt x="509826" y="488293"/>
                    <a:pt x="504551" y="504120"/>
                    <a:pt x="492560" y="516591"/>
                  </a:cubicBezTo>
                  <a:cubicBezTo>
                    <a:pt x="456110" y="532897"/>
                    <a:pt x="335248" y="575103"/>
                    <a:pt x="312227" y="583736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B89BF4B-C73E-484E-932D-F040988EB6E7}"/>
                </a:ext>
              </a:extLst>
            </p:cNvPr>
            <p:cNvSpPr/>
            <p:nvPr/>
          </p:nvSpPr>
          <p:spPr>
            <a:xfrm>
              <a:off x="8544412" y="3964571"/>
              <a:ext cx="427054" cy="693811"/>
            </a:xfrm>
            <a:custGeom>
              <a:avLst/>
              <a:gdLst>
                <a:gd name="connsiteX0" fmla="*/ 134291 w 427054"/>
                <a:gd name="connsiteY0" fmla="*/ 294 h 693811"/>
                <a:gd name="connsiteX1" fmla="*/ 167384 w 427054"/>
                <a:gd name="connsiteY1" fmla="*/ 14682 h 693811"/>
                <a:gd name="connsiteX2" fmla="*/ 249398 w 427054"/>
                <a:gd name="connsiteY2" fmla="*/ 50173 h 693811"/>
                <a:gd name="connsiteX3" fmla="*/ 253235 w 427054"/>
                <a:gd name="connsiteY3" fmla="*/ 87103 h 693811"/>
                <a:gd name="connsiteX4" fmla="*/ 193763 w 427054"/>
                <a:gd name="connsiteY4" fmla="*/ 228589 h 693811"/>
                <a:gd name="connsiteX5" fmla="*/ 189446 w 427054"/>
                <a:gd name="connsiteY5" fmla="*/ 244416 h 693811"/>
                <a:gd name="connsiteX6" fmla="*/ 297838 w 427054"/>
                <a:gd name="connsiteY6" fmla="*/ 198373 h 693811"/>
                <a:gd name="connsiteX7" fmla="*/ 344361 w 427054"/>
                <a:gd name="connsiteY7" fmla="*/ 178709 h 693811"/>
                <a:gd name="connsiteX8" fmla="*/ 399996 w 427054"/>
                <a:gd name="connsiteY8" fmla="*/ 138422 h 693811"/>
                <a:gd name="connsiteX9" fmla="*/ 417262 w 427054"/>
                <a:gd name="connsiteY9" fmla="*/ 126911 h 693811"/>
                <a:gd name="connsiteX10" fmla="*/ 425895 w 427054"/>
                <a:gd name="connsiteY10" fmla="*/ 286142 h 693811"/>
                <a:gd name="connsiteX11" fmla="*/ 388005 w 427054"/>
                <a:gd name="connsiteY11" fmla="*/ 518274 h 693811"/>
                <a:gd name="connsiteX12" fmla="*/ 347718 w 427054"/>
                <a:gd name="connsiteY12" fmla="*/ 571990 h 693811"/>
                <a:gd name="connsiteX13" fmla="*/ 165466 w 427054"/>
                <a:gd name="connsiteY13" fmla="*/ 693811 h 693811"/>
                <a:gd name="connsiteX14" fmla="*/ 131893 w 427054"/>
                <a:gd name="connsiteY14" fmla="*/ 512998 h 693811"/>
                <a:gd name="connsiteX15" fmla="*/ 60910 w 427054"/>
                <a:gd name="connsiteY15" fmla="*/ 218996 h 693811"/>
                <a:gd name="connsiteX16" fmla="*/ 0 w 427054"/>
                <a:gd name="connsiteY16" fmla="*/ 43459 h 693811"/>
                <a:gd name="connsiteX17" fmla="*/ 134291 w 427054"/>
                <a:gd name="connsiteY17" fmla="*/ 294 h 693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7054" h="693811">
                  <a:moveTo>
                    <a:pt x="134291" y="294"/>
                  </a:moveTo>
                  <a:cubicBezTo>
                    <a:pt x="145322" y="5090"/>
                    <a:pt x="155394" y="12764"/>
                    <a:pt x="167384" y="14682"/>
                  </a:cubicBezTo>
                  <a:cubicBezTo>
                    <a:pt x="198559" y="17560"/>
                    <a:pt x="223499" y="34826"/>
                    <a:pt x="249398" y="50173"/>
                  </a:cubicBezTo>
                  <a:cubicBezTo>
                    <a:pt x="264266" y="58807"/>
                    <a:pt x="258510" y="74154"/>
                    <a:pt x="253235" y="87103"/>
                  </a:cubicBezTo>
                  <a:cubicBezTo>
                    <a:pt x="234050" y="134585"/>
                    <a:pt x="212947" y="181107"/>
                    <a:pt x="193763" y="228589"/>
                  </a:cubicBezTo>
                  <a:cubicBezTo>
                    <a:pt x="191844" y="232905"/>
                    <a:pt x="189446" y="236742"/>
                    <a:pt x="189446" y="244416"/>
                  </a:cubicBezTo>
                  <a:cubicBezTo>
                    <a:pt x="227336" y="230027"/>
                    <a:pt x="262347" y="213241"/>
                    <a:pt x="297838" y="198373"/>
                  </a:cubicBezTo>
                  <a:cubicBezTo>
                    <a:pt x="313186" y="192138"/>
                    <a:pt x="328534" y="183985"/>
                    <a:pt x="344361" y="178709"/>
                  </a:cubicBezTo>
                  <a:cubicBezTo>
                    <a:pt x="366902" y="171035"/>
                    <a:pt x="385128" y="157127"/>
                    <a:pt x="399996" y="138422"/>
                  </a:cubicBezTo>
                  <a:cubicBezTo>
                    <a:pt x="404312" y="133146"/>
                    <a:pt x="406230" y="122595"/>
                    <a:pt x="417262" y="126911"/>
                  </a:cubicBezTo>
                  <a:cubicBezTo>
                    <a:pt x="419180" y="180148"/>
                    <a:pt x="430691" y="232905"/>
                    <a:pt x="425895" y="286142"/>
                  </a:cubicBezTo>
                  <a:cubicBezTo>
                    <a:pt x="418701" y="364319"/>
                    <a:pt x="419180" y="443934"/>
                    <a:pt x="388005" y="518274"/>
                  </a:cubicBezTo>
                  <a:cubicBezTo>
                    <a:pt x="378893" y="539377"/>
                    <a:pt x="366423" y="558082"/>
                    <a:pt x="347718" y="571990"/>
                  </a:cubicBezTo>
                  <a:cubicBezTo>
                    <a:pt x="295440" y="611318"/>
                    <a:pt x="222060" y="660718"/>
                    <a:pt x="165466" y="693811"/>
                  </a:cubicBezTo>
                  <a:cubicBezTo>
                    <a:pt x="156833" y="655443"/>
                    <a:pt x="142924" y="583501"/>
                    <a:pt x="131893" y="512998"/>
                  </a:cubicBezTo>
                  <a:cubicBezTo>
                    <a:pt x="116066" y="412759"/>
                    <a:pt x="89208" y="315878"/>
                    <a:pt x="60910" y="218996"/>
                  </a:cubicBezTo>
                  <a:cubicBezTo>
                    <a:pt x="43644" y="159525"/>
                    <a:pt x="20624" y="101972"/>
                    <a:pt x="0" y="43459"/>
                  </a:cubicBezTo>
                  <a:cubicBezTo>
                    <a:pt x="479" y="40581"/>
                    <a:pt x="128056" y="-4023"/>
                    <a:pt x="134291" y="294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9CA57F-1640-4549-97DA-7A83E3DA6497}"/>
                </a:ext>
              </a:extLst>
            </p:cNvPr>
            <p:cNvSpPr/>
            <p:nvPr/>
          </p:nvSpPr>
          <p:spPr>
            <a:xfrm>
              <a:off x="8546810" y="3666998"/>
              <a:ext cx="298317" cy="279641"/>
            </a:xfrm>
            <a:custGeom>
              <a:avLst/>
              <a:gdLst>
                <a:gd name="connsiteX0" fmla="*/ 155874 w 298317"/>
                <a:gd name="connsiteY0" fmla="*/ 226405 h 279641"/>
                <a:gd name="connsiteX1" fmla="*/ 128536 w 298317"/>
                <a:gd name="connsiteY1" fmla="*/ 133840 h 279641"/>
                <a:gd name="connsiteX2" fmla="*/ 0 w 298317"/>
                <a:gd name="connsiteY2" fmla="*/ 67654 h 279641"/>
                <a:gd name="connsiteX3" fmla="*/ 10072 w 298317"/>
                <a:gd name="connsiteY3" fmla="*/ 58061 h 279641"/>
                <a:gd name="connsiteX4" fmla="*/ 200478 w 298317"/>
                <a:gd name="connsiteY4" fmla="*/ 2426 h 279641"/>
                <a:gd name="connsiteX5" fmla="*/ 261388 w 298317"/>
                <a:gd name="connsiteY5" fmla="*/ 8182 h 279641"/>
                <a:gd name="connsiteX6" fmla="*/ 298318 w 298317"/>
                <a:gd name="connsiteY6" fmla="*/ 49908 h 279641"/>
                <a:gd name="connsiteX7" fmla="*/ 231172 w 298317"/>
                <a:gd name="connsiteY7" fmla="*/ 147749 h 279641"/>
                <a:gd name="connsiteX8" fmla="*/ 163547 w 298317"/>
                <a:gd name="connsiteY8" fmla="*/ 242712 h 279641"/>
                <a:gd name="connsiteX9" fmla="*/ 132373 w 298317"/>
                <a:gd name="connsiteY9" fmla="*/ 279642 h 279641"/>
                <a:gd name="connsiteX10" fmla="*/ 155874 w 298317"/>
                <a:gd name="connsiteY10" fmla="*/ 226405 h 27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8317" h="279641">
                  <a:moveTo>
                    <a:pt x="155874" y="226405"/>
                  </a:moveTo>
                  <a:cubicBezTo>
                    <a:pt x="188487" y="165494"/>
                    <a:pt x="188487" y="165015"/>
                    <a:pt x="128536" y="133840"/>
                  </a:cubicBezTo>
                  <a:cubicBezTo>
                    <a:pt x="85371" y="111298"/>
                    <a:pt x="42206" y="89236"/>
                    <a:pt x="0" y="67654"/>
                  </a:cubicBezTo>
                  <a:cubicBezTo>
                    <a:pt x="0" y="59021"/>
                    <a:pt x="6235" y="59500"/>
                    <a:pt x="10072" y="58061"/>
                  </a:cubicBezTo>
                  <a:cubicBezTo>
                    <a:pt x="73381" y="39357"/>
                    <a:pt x="137169" y="21131"/>
                    <a:pt x="200478" y="2426"/>
                  </a:cubicBezTo>
                  <a:cubicBezTo>
                    <a:pt x="222060" y="-3808"/>
                    <a:pt x="241245" y="3386"/>
                    <a:pt x="261388" y="8182"/>
                  </a:cubicBezTo>
                  <a:cubicBezTo>
                    <a:pt x="276256" y="19693"/>
                    <a:pt x="293522" y="29285"/>
                    <a:pt x="298318" y="49908"/>
                  </a:cubicBezTo>
                  <a:cubicBezTo>
                    <a:pt x="275776" y="82521"/>
                    <a:pt x="253714" y="115135"/>
                    <a:pt x="231172" y="147749"/>
                  </a:cubicBezTo>
                  <a:cubicBezTo>
                    <a:pt x="209110" y="179882"/>
                    <a:pt x="186569" y="211537"/>
                    <a:pt x="163547" y="242712"/>
                  </a:cubicBezTo>
                  <a:cubicBezTo>
                    <a:pt x="159711" y="247987"/>
                    <a:pt x="147240" y="264294"/>
                    <a:pt x="132373" y="279642"/>
                  </a:cubicBezTo>
                  <a:cubicBezTo>
                    <a:pt x="124219" y="266212"/>
                    <a:pt x="151077" y="235038"/>
                    <a:pt x="155874" y="226405"/>
                  </a:cubicBezTo>
                  <a:close/>
                </a:path>
              </a:pathLst>
            </a:custGeom>
            <a:solidFill>
              <a:srgbClr val="FEFEFD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7B1C00E-8A7A-49A2-B226-74278DF426A6}"/>
                </a:ext>
              </a:extLst>
            </p:cNvPr>
            <p:cNvSpPr/>
            <p:nvPr/>
          </p:nvSpPr>
          <p:spPr>
            <a:xfrm>
              <a:off x="8711317" y="3973435"/>
              <a:ext cx="252398" cy="245234"/>
            </a:xfrm>
            <a:custGeom>
              <a:avLst/>
              <a:gdLst>
                <a:gd name="connsiteX0" fmla="*/ 249877 w 252398"/>
                <a:gd name="connsiteY0" fmla="*/ 117567 h 245234"/>
                <a:gd name="connsiteX1" fmla="*/ 171700 w 252398"/>
                <a:gd name="connsiteY1" fmla="*/ 179437 h 245234"/>
                <a:gd name="connsiteX2" fmla="*/ 33093 w 252398"/>
                <a:gd name="connsiteY2" fmla="*/ 238429 h 245234"/>
                <a:gd name="connsiteX3" fmla="*/ 7674 w 252398"/>
                <a:gd name="connsiteY3" fmla="*/ 244664 h 245234"/>
                <a:gd name="connsiteX4" fmla="*/ 45083 w 252398"/>
                <a:gd name="connsiteY4" fmla="*/ 154977 h 245234"/>
                <a:gd name="connsiteX5" fmla="*/ 81054 w 252398"/>
                <a:gd name="connsiteY5" fmla="*/ 71524 h 245234"/>
                <a:gd name="connsiteX6" fmla="*/ 68105 w 252398"/>
                <a:gd name="connsiteY6" fmla="*/ 39390 h 245234"/>
                <a:gd name="connsiteX7" fmla="*/ 0 w 252398"/>
                <a:gd name="connsiteY7" fmla="*/ 4858 h 245234"/>
                <a:gd name="connsiteX8" fmla="*/ 22062 w 252398"/>
                <a:gd name="connsiteY8" fmla="*/ 1981 h 245234"/>
                <a:gd name="connsiteX9" fmla="*/ 248438 w 252398"/>
                <a:gd name="connsiteY9" fmla="*/ 65289 h 245234"/>
                <a:gd name="connsiteX10" fmla="*/ 249877 w 252398"/>
                <a:gd name="connsiteY10" fmla="*/ 117567 h 245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2398" h="245234">
                  <a:moveTo>
                    <a:pt x="249877" y="117567"/>
                  </a:moveTo>
                  <a:cubicBezTo>
                    <a:pt x="233091" y="149701"/>
                    <a:pt x="204794" y="166487"/>
                    <a:pt x="171700" y="179437"/>
                  </a:cubicBezTo>
                  <a:cubicBezTo>
                    <a:pt x="125178" y="197662"/>
                    <a:pt x="79615" y="218765"/>
                    <a:pt x="33093" y="238429"/>
                  </a:cubicBezTo>
                  <a:cubicBezTo>
                    <a:pt x="25899" y="241307"/>
                    <a:pt x="19664" y="247062"/>
                    <a:pt x="7674" y="244664"/>
                  </a:cubicBezTo>
                  <a:cubicBezTo>
                    <a:pt x="20143" y="214449"/>
                    <a:pt x="32613" y="184713"/>
                    <a:pt x="45083" y="154977"/>
                  </a:cubicBezTo>
                  <a:cubicBezTo>
                    <a:pt x="56594" y="127159"/>
                    <a:pt x="67146" y="98383"/>
                    <a:pt x="81054" y="71524"/>
                  </a:cubicBezTo>
                  <a:cubicBezTo>
                    <a:pt x="90167" y="53779"/>
                    <a:pt x="84411" y="46585"/>
                    <a:pt x="68105" y="39390"/>
                  </a:cubicBezTo>
                  <a:cubicBezTo>
                    <a:pt x="45083" y="28839"/>
                    <a:pt x="22541" y="16369"/>
                    <a:pt x="0" y="4858"/>
                  </a:cubicBezTo>
                  <a:cubicBezTo>
                    <a:pt x="6714" y="-2336"/>
                    <a:pt x="14868" y="62"/>
                    <a:pt x="22062" y="1981"/>
                  </a:cubicBezTo>
                  <a:cubicBezTo>
                    <a:pt x="97361" y="23084"/>
                    <a:pt x="172660" y="44187"/>
                    <a:pt x="248438" y="65289"/>
                  </a:cubicBezTo>
                  <a:cubicBezTo>
                    <a:pt x="256112" y="83515"/>
                    <a:pt x="250357" y="100781"/>
                    <a:pt x="249877" y="117567"/>
                  </a:cubicBezTo>
                  <a:close/>
                </a:path>
              </a:pathLst>
            </a:custGeom>
            <a:solidFill>
              <a:srgbClr val="FDFEFD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D189537-6005-4510-A25A-AB92E0EC3268}"/>
                </a:ext>
              </a:extLst>
            </p:cNvPr>
            <p:cNvSpPr/>
            <p:nvPr/>
          </p:nvSpPr>
          <p:spPr>
            <a:xfrm>
              <a:off x="8525228" y="3893403"/>
              <a:ext cx="177456" cy="119423"/>
            </a:xfrm>
            <a:custGeom>
              <a:avLst/>
              <a:gdLst>
                <a:gd name="connsiteX0" fmla="*/ 177456 w 177456"/>
                <a:gd name="connsiteY0" fmla="*/ 0 h 119423"/>
                <a:gd name="connsiteX1" fmla="*/ 153476 w 177456"/>
                <a:gd name="connsiteY1" fmla="*/ 71462 h 119423"/>
                <a:gd name="connsiteX2" fmla="*/ 88728 w 177456"/>
                <a:gd name="connsiteY2" fmla="*/ 93045 h 119423"/>
                <a:gd name="connsiteX3" fmla="*/ 19184 w 177456"/>
                <a:gd name="connsiteY3" fmla="*/ 119423 h 119423"/>
                <a:gd name="connsiteX4" fmla="*/ 0 w 177456"/>
                <a:gd name="connsiteY4" fmla="*/ 70023 h 119423"/>
                <a:gd name="connsiteX5" fmla="*/ 10551 w 177456"/>
                <a:gd name="connsiteY5" fmla="*/ 56594 h 119423"/>
                <a:gd name="connsiteX6" fmla="*/ 177456 w 177456"/>
                <a:gd name="connsiteY6" fmla="*/ 0 h 119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456" h="119423">
                  <a:moveTo>
                    <a:pt x="177456" y="0"/>
                  </a:moveTo>
                  <a:cubicBezTo>
                    <a:pt x="174099" y="9592"/>
                    <a:pt x="146281" y="53716"/>
                    <a:pt x="153476" y="71462"/>
                  </a:cubicBezTo>
                  <a:cubicBezTo>
                    <a:pt x="129495" y="81054"/>
                    <a:pt x="110311" y="84891"/>
                    <a:pt x="88728" y="93045"/>
                  </a:cubicBezTo>
                  <a:cubicBezTo>
                    <a:pt x="65706" y="101678"/>
                    <a:pt x="42206" y="110790"/>
                    <a:pt x="19184" y="119423"/>
                  </a:cubicBezTo>
                  <a:cubicBezTo>
                    <a:pt x="12949" y="104555"/>
                    <a:pt x="6715" y="84891"/>
                    <a:pt x="0" y="70023"/>
                  </a:cubicBezTo>
                  <a:cubicBezTo>
                    <a:pt x="0" y="62829"/>
                    <a:pt x="2398" y="58992"/>
                    <a:pt x="10551" y="56594"/>
                  </a:cubicBezTo>
                  <a:cubicBezTo>
                    <a:pt x="67146" y="40287"/>
                    <a:pt x="120382" y="14388"/>
                    <a:pt x="177456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E0D688D-5AA7-4707-9C2A-4923F092873D}"/>
                </a:ext>
              </a:extLst>
            </p:cNvPr>
            <p:cNvSpPr/>
            <p:nvPr/>
          </p:nvSpPr>
          <p:spPr>
            <a:xfrm>
              <a:off x="8677173" y="3892923"/>
              <a:ext cx="32704" cy="53716"/>
            </a:xfrm>
            <a:custGeom>
              <a:avLst/>
              <a:gdLst>
                <a:gd name="connsiteX0" fmla="*/ 32705 w 32704"/>
                <a:gd name="connsiteY0" fmla="*/ 16786 h 53716"/>
                <a:gd name="connsiteX1" fmla="*/ 1530 w 32704"/>
                <a:gd name="connsiteY1" fmla="*/ 53716 h 53716"/>
                <a:gd name="connsiteX2" fmla="*/ 25031 w 32704"/>
                <a:gd name="connsiteY2" fmla="*/ 0 h 5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704" h="53716">
                  <a:moveTo>
                    <a:pt x="32705" y="16786"/>
                  </a:moveTo>
                  <a:cubicBezTo>
                    <a:pt x="28868" y="22062"/>
                    <a:pt x="18316" y="41246"/>
                    <a:pt x="1530" y="53716"/>
                  </a:cubicBezTo>
                  <a:cubicBezTo>
                    <a:pt x="-6623" y="40287"/>
                    <a:pt x="20235" y="9112"/>
                    <a:pt x="25031" y="0"/>
                  </a:cubicBezTo>
                </a:path>
              </a:pathLst>
            </a:custGeom>
            <a:solidFill>
              <a:srgbClr val="FEFEFD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7AA5E64-02E2-4AA1-B902-9E988F77BC13}"/>
              </a:ext>
            </a:extLst>
          </p:cNvPr>
          <p:cNvGrpSpPr/>
          <p:nvPr/>
        </p:nvGrpSpPr>
        <p:grpSpPr>
          <a:xfrm>
            <a:off x="15041182" y="9040751"/>
            <a:ext cx="1747134" cy="1536083"/>
            <a:chOff x="3983887" y="4061275"/>
            <a:chExt cx="2122406" cy="1866023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E1DCE355-5649-42D3-BFF3-D0F1E088744C}"/>
                </a:ext>
              </a:extLst>
            </p:cNvPr>
            <p:cNvGrpSpPr/>
            <p:nvPr/>
          </p:nvGrpSpPr>
          <p:grpSpPr>
            <a:xfrm>
              <a:off x="3983887" y="5358975"/>
              <a:ext cx="2049157" cy="568323"/>
              <a:chOff x="3622676" y="3492499"/>
              <a:chExt cx="2575763" cy="71437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5" name="Freeform 15">
                <a:extLst>
                  <a:ext uri="{FF2B5EF4-FFF2-40B4-BE49-F238E27FC236}">
                    <a16:creationId xmlns:a16="http://schemas.microsoft.com/office/drawing/2014/main" id="{1BEDB18F-DDF7-4B9A-8445-979C9B5F9A12}"/>
                  </a:ext>
                </a:extLst>
              </p:cNvPr>
              <p:cNvSpPr/>
              <p:nvPr/>
            </p:nvSpPr>
            <p:spPr>
              <a:xfrm>
                <a:off x="3622676" y="3492499"/>
                <a:ext cx="2575763" cy="714375"/>
              </a:xfrm>
              <a:custGeom>
                <a:avLst/>
                <a:gdLst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6350 w 2559050"/>
                  <a:gd name="connsiteY2" fmla="*/ 2159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19050 w 2559050"/>
                  <a:gd name="connsiteY2" fmla="*/ 2413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84150 w 2552700"/>
                  <a:gd name="connsiteY0" fmla="*/ 0 h 698500"/>
                  <a:gd name="connsiteX1" fmla="*/ 9525 w 2552700"/>
                  <a:gd name="connsiteY1" fmla="*/ 152400 h 698500"/>
                  <a:gd name="connsiteX2" fmla="*/ 12700 w 2552700"/>
                  <a:gd name="connsiteY2" fmla="*/ 241300 h 698500"/>
                  <a:gd name="connsiteX3" fmla="*/ 2495550 w 2552700"/>
                  <a:gd name="connsiteY3" fmla="*/ 241300 h 698500"/>
                  <a:gd name="connsiteX4" fmla="*/ 2463800 w 2552700"/>
                  <a:gd name="connsiteY4" fmla="*/ 552450 h 698500"/>
                  <a:gd name="connsiteX5" fmla="*/ 69850 w 2552700"/>
                  <a:gd name="connsiteY5" fmla="*/ 565150 h 698500"/>
                  <a:gd name="connsiteX6" fmla="*/ 95250 w 2552700"/>
                  <a:gd name="connsiteY6" fmla="*/ 520700 h 698500"/>
                  <a:gd name="connsiteX7" fmla="*/ 0 w 2552700"/>
                  <a:gd name="connsiteY7" fmla="*/ 577850 h 698500"/>
                  <a:gd name="connsiteX8" fmla="*/ 38100 w 2552700"/>
                  <a:gd name="connsiteY8" fmla="*/ 666750 h 698500"/>
                  <a:gd name="connsiteX9" fmla="*/ 2393950 w 2552700"/>
                  <a:gd name="connsiteY9" fmla="*/ 692150 h 698500"/>
                  <a:gd name="connsiteX10" fmla="*/ 2425700 w 2552700"/>
                  <a:gd name="connsiteY10" fmla="*/ 666750 h 698500"/>
                  <a:gd name="connsiteX11" fmla="*/ 2495550 w 2552700"/>
                  <a:gd name="connsiteY11" fmla="*/ 698500 h 698500"/>
                  <a:gd name="connsiteX12" fmla="*/ 2546350 w 2552700"/>
                  <a:gd name="connsiteY12" fmla="*/ 685800 h 698500"/>
                  <a:gd name="connsiteX13" fmla="*/ 2552700 w 2552700"/>
                  <a:gd name="connsiteY13" fmla="*/ 158750 h 698500"/>
                  <a:gd name="connsiteX14" fmla="*/ 2470150 w 2552700"/>
                  <a:gd name="connsiteY14" fmla="*/ 95250 h 698500"/>
                  <a:gd name="connsiteX15" fmla="*/ 514350 w 2552700"/>
                  <a:gd name="connsiteY15" fmla="*/ 184150 h 698500"/>
                  <a:gd name="connsiteX16" fmla="*/ 184150 w 2552700"/>
                  <a:gd name="connsiteY16" fmla="*/ 0 h 698500"/>
                  <a:gd name="connsiteX0" fmla="*/ 184150 w 2571750"/>
                  <a:gd name="connsiteY0" fmla="*/ 0 h 698500"/>
                  <a:gd name="connsiteX1" fmla="*/ 9525 w 2571750"/>
                  <a:gd name="connsiteY1" fmla="*/ 152400 h 698500"/>
                  <a:gd name="connsiteX2" fmla="*/ 12700 w 2571750"/>
                  <a:gd name="connsiteY2" fmla="*/ 241300 h 698500"/>
                  <a:gd name="connsiteX3" fmla="*/ 2495550 w 2571750"/>
                  <a:gd name="connsiteY3" fmla="*/ 241300 h 698500"/>
                  <a:gd name="connsiteX4" fmla="*/ 2463800 w 2571750"/>
                  <a:gd name="connsiteY4" fmla="*/ 552450 h 698500"/>
                  <a:gd name="connsiteX5" fmla="*/ 69850 w 2571750"/>
                  <a:gd name="connsiteY5" fmla="*/ 565150 h 698500"/>
                  <a:gd name="connsiteX6" fmla="*/ 95250 w 2571750"/>
                  <a:gd name="connsiteY6" fmla="*/ 520700 h 698500"/>
                  <a:gd name="connsiteX7" fmla="*/ 0 w 2571750"/>
                  <a:gd name="connsiteY7" fmla="*/ 577850 h 698500"/>
                  <a:gd name="connsiteX8" fmla="*/ 38100 w 2571750"/>
                  <a:gd name="connsiteY8" fmla="*/ 666750 h 698500"/>
                  <a:gd name="connsiteX9" fmla="*/ 2393950 w 2571750"/>
                  <a:gd name="connsiteY9" fmla="*/ 692150 h 698500"/>
                  <a:gd name="connsiteX10" fmla="*/ 2425700 w 2571750"/>
                  <a:gd name="connsiteY10" fmla="*/ 666750 h 698500"/>
                  <a:gd name="connsiteX11" fmla="*/ 2495550 w 2571750"/>
                  <a:gd name="connsiteY11" fmla="*/ 698500 h 698500"/>
                  <a:gd name="connsiteX12" fmla="*/ 2546350 w 2571750"/>
                  <a:gd name="connsiteY12" fmla="*/ 685800 h 698500"/>
                  <a:gd name="connsiteX13" fmla="*/ 2571750 w 2571750"/>
                  <a:gd name="connsiteY13" fmla="*/ 193675 h 698500"/>
                  <a:gd name="connsiteX14" fmla="*/ 2470150 w 2571750"/>
                  <a:gd name="connsiteY14" fmla="*/ 95250 h 698500"/>
                  <a:gd name="connsiteX15" fmla="*/ 514350 w 2571750"/>
                  <a:gd name="connsiteY15" fmla="*/ 184150 h 698500"/>
                  <a:gd name="connsiteX16" fmla="*/ 184150 w 2571750"/>
                  <a:gd name="connsiteY16" fmla="*/ 0 h 698500"/>
                  <a:gd name="connsiteX0" fmla="*/ 184150 w 2555875"/>
                  <a:gd name="connsiteY0" fmla="*/ 0 h 698500"/>
                  <a:gd name="connsiteX1" fmla="*/ 9525 w 2555875"/>
                  <a:gd name="connsiteY1" fmla="*/ 152400 h 698500"/>
                  <a:gd name="connsiteX2" fmla="*/ 12700 w 2555875"/>
                  <a:gd name="connsiteY2" fmla="*/ 241300 h 698500"/>
                  <a:gd name="connsiteX3" fmla="*/ 2495550 w 2555875"/>
                  <a:gd name="connsiteY3" fmla="*/ 241300 h 698500"/>
                  <a:gd name="connsiteX4" fmla="*/ 2463800 w 2555875"/>
                  <a:gd name="connsiteY4" fmla="*/ 552450 h 698500"/>
                  <a:gd name="connsiteX5" fmla="*/ 69850 w 2555875"/>
                  <a:gd name="connsiteY5" fmla="*/ 565150 h 698500"/>
                  <a:gd name="connsiteX6" fmla="*/ 95250 w 2555875"/>
                  <a:gd name="connsiteY6" fmla="*/ 520700 h 698500"/>
                  <a:gd name="connsiteX7" fmla="*/ 0 w 2555875"/>
                  <a:gd name="connsiteY7" fmla="*/ 577850 h 698500"/>
                  <a:gd name="connsiteX8" fmla="*/ 38100 w 2555875"/>
                  <a:gd name="connsiteY8" fmla="*/ 666750 h 698500"/>
                  <a:gd name="connsiteX9" fmla="*/ 2393950 w 2555875"/>
                  <a:gd name="connsiteY9" fmla="*/ 692150 h 698500"/>
                  <a:gd name="connsiteX10" fmla="*/ 2425700 w 2555875"/>
                  <a:gd name="connsiteY10" fmla="*/ 666750 h 698500"/>
                  <a:gd name="connsiteX11" fmla="*/ 2495550 w 2555875"/>
                  <a:gd name="connsiteY11" fmla="*/ 698500 h 698500"/>
                  <a:gd name="connsiteX12" fmla="*/ 2546350 w 2555875"/>
                  <a:gd name="connsiteY12" fmla="*/ 685800 h 698500"/>
                  <a:gd name="connsiteX13" fmla="*/ 2555875 w 2555875"/>
                  <a:gd name="connsiteY13" fmla="*/ 171450 h 698500"/>
                  <a:gd name="connsiteX14" fmla="*/ 2470150 w 2555875"/>
                  <a:gd name="connsiteY14" fmla="*/ 95250 h 698500"/>
                  <a:gd name="connsiteX15" fmla="*/ 514350 w 2555875"/>
                  <a:gd name="connsiteY15" fmla="*/ 184150 h 698500"/>
                  <a:gd name="connsiteX16" fmla="*/ 184150 w 2555875"/>
                  <a:gd name="connsiteY16" fmla="*/ 0 h 698500"/>
                  <a:gd name="connsiteX0" fmla="*/ 184150 w 2562506"/>
                  <a:gd name="connsiteY0" fmla="*/ 0 h 698500"/>
                  <a:gd name="connsiteX1" fmla="*/ 9525 w 2562506"/>
                  <a:gd name="connsiteY1" fmla="*/ 152400 h 698500"/>
                  <a:gd name="connsiteX2" fmla="*/ 12700 w 2562506"/>
                  <a:gd name="connsiteY2" fmla="*/ 241300 h 698500"/>
                  <a:gd name="connsiteX3" fmla="*/ 2495550 w 2562506"/>
                  <a:gd name="connsiteY3" fmla="*/ 241300 h 698500"/>
                  <a:gd name="connsiteX4" fmla="*/ 2463800 w 2562506"/>
                  <a:gd name="connsiteY4" fmla="*/ 552450 h 698500"/>
                  <a:gd name="connsiteX5" fmla="*/ 69850 w 2562506"/>
                  <a:gd name="connsiteY5" fmla="*/ 565150 h 698500"/>
                  <a:gd name="connsiteX6" fmla="*/ 95250 w 2562506"/>
                  <a:gd name="connsiteY6" fmla="*/ 520700 h 698500"/>
                  <a:gd name="connsiteX7" fmla="*/ 0 w 2562506"/>
                  <a:gd name="connsiteY7" fmla="*/ 577850 h 698500"/>
                  <a:gd name="connsiteX8" fmla="*/ 38100 w 2562506"/>
                  <a:gd name="connsiteY8" fmla="*/ 666750 h 698500"/>
                  <a:gd name="connsiteX9" fmla="*/ 2393950 w 2562506"/>
                  <a:gd name="connsiteY9" fmla="*/ 692150 h 698500"/>
                  <a:gd name="connsiteX10" fmla="*/ 2425700 w 2562506"/>
                  <a:gd name="connsiteY10" fmla="*/ 666750 h 698500"/>
                  <a:gd name="connsiteX11" fmla="*/ 2495550 w 2562506"/>
                  <a:gd name="connsiteY11" fmla="*/ 698500 h 698500"/>
                  <a:gd name="connsiteX12" fmla="*/ 2562225 w 2562506"/>
                  <a:gd name="connsiteY12" fmla="*/ 685800 h 698500"/>
                  <a:gd name="connsiteX13" fmla="*/ 2555875 w 2562506"/>
                  <a:gd name="connsiteY13" fmla="*/ 171450 h 698500"/>
                  <a:gd name="connsiteX14" fmla="*/ 2470150 w 2562506"/>
                  <a:gd name="connsiteY14" fmla="*/ 95250 h 698500"/>
                  <a:gd name="connsiteX15" fmla="*/ 514350 w 2562506"/>
                  <a:gd name="connsiteY15" fmla="*/ 184150 h 698500"/>
                  <a:gd name="connsiteX16" fmla="*/ 184150 w 2562506"/>
                  <a:gd name="connsiteY16" fmla="*/ 0 h 69850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25700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9525 w 2562506"/>
                  <a:gd name="connsiteY8" fmla="*/ 688975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92075 w 2559331"/>
                  <a:gd name="connsiteY6" fmla="*/ 520700 h 692150"/>
                  <a:gd name="connsiteX7" fmla="*/ 0 w 2559331"/>
                  <a:gd name="connsiteY7" fmla="*/ 593725 h 692150"/>
                  <a:gd name="connsiteX8" fmla="*/ 6350 w 2559331"/>
                  <a:gd name="connsiteY8" fmla="*/ 688975 h 692150"/>
                  <a:gd name="connsiteX9" fmla="*/ 2390775 w 2559331"/>
                  <a:gd name="connsiteY9" fmla="*/ 692150 h 692150"/>
                  <a:gd name="connsiteX10" fmla="*/ 2432050 w 2559331"/>
                  <a:gd name="connsiteY10" fmla="*/ 6667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559050 w 2559331"/>
                  <a:gd name="connsiteY11" fmla="*/ 685800 h 692150"/>
                  <a:gd name="connsiteX12" fmla="*/ 2552700 w 2559331"/>
                  <a:gd name="connsiteY12" fmla="*/ 171450 h 692150"/>
                  <a:gd name="connsiteX13" fmla="*/ 2466975 w 2559331"/>
                  <a:gd name="connsiteY13" fmla="*/ 95250 h 692150"/>
                  <a:gd name="connsiteX14" fmla="*/ 511175 w 2559331"/>
                  <a:gd name="connsiteY14" fmla="*/ 184150 h 692150"/>
                  <a:gd name="connsiteX15" fmla="*/ 180975 w 2559331"/>
                  <a:gd name="connsiteY15" fmla="*/ 0 h 692150"/>
                  <a:gd name="connsiteX0" fmla="*/ 180975 w 2559331"/>
                  <a:gd name="connsiteY0" fmla="*/ 0 h 688975"/>
                  <a:gd name="connsiteX1" fmla="*/ 6350 w 2559331"/>
                  <a:gd name="connsiteY1" fmla="*/ 152400 h 688975"/>
                  <a:gd name="connsiteX2" fmla="*/ 9525 w 2559331"/>
                  <a:gd name="connsiteY2" fmla="*/ 241300 h 688975"/>
                  <a:gd name="connsiteX3" fmla="*/ 2454275 w 2559331"/>
                  <a:gd name="connsiteY3" fmla="*/ 234950 h 688975"/>
                  <a:gd name="connsiteX4" fmla="*/ 2454275 w 2559331"/>
                  <a:gd name="connsiteY4" fmla="*/ 552450 h 688975"/>
                  <a:gd name="connsiteX5" fmla="*/ 66675 w 2559331"/>
                  <a:gd name="connsiteY5" fmla="*/ 565150 h 688975"/>
                  <a:gd name="connsiteX6" fmla="*/ 88900 w 2559331"/>
                  <a:gd name="connsiteY6" fmla="*/ 568325 h 688975"/>
                  <a:gd name="connsiteX7" fmla="*/ 92075 w 2559331"/>
                  <a:gd name="connsiteY7" fmla="*/ 520700 h 688975"/>
                  <a:gd name="connsiteX8" fmla="*/ 0 w 2559331"/>
                  <a:gd name="connsiteY8" fmla="*/ 593725 h 688975"/>
                  <a:gd name="connsiteX9" fmla="*/ 6350 w 2559331"/>
                  <a:gd name="connsiteY9" fmla="*/ 688975 h 688975"/>
                  <a:gd name="connsiteX10" fmla="*/ 2559050 w 2559331"/>
                  <a:gd name="connsiteY10" fmla="*/ 685800 h 688975"/>
                  <a:gd name="connsiteX11" fmla="*/ 2552700 w 2559331"/>
                  <a:gd name="connsiteY11" fmla="*/ 171450 h 688975"/>
                  <a:gd name="connsiteX12" fmla="*/ 2466975 w 2559331"/>
                  <a:gd name="connsiteY12" fmla="*/ 95250 h 688975"/>
                  <a:gd name="connsiteX13" fmla="*/ 511175 w 2559331"/>
                  <a:gd name="connsiteY13" fmla="*/ 184150 h 688975"/>
                  <a:gd name="connsiteX14" fmla="*/ 180975 w 25593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54275 w 2570812"/>
                  <a:gd name="connsiteY3" fmla="*/ 2349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485775 w 2570812"/>
                  <a:gd name="connsiteY13" fmla="*/ 1714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180975 w 2570812"/>
                  <a:gd name="connsiteY13" fmla="*/ 0 h 688975"/>
                  <a:gd name="connsiteX0" fmla="*/ 180975 w 2570812"/>
                  <a:gd name="connsiteY0" fmla="*/ 31750 h 720725"/>
                  <a:gd name="connsiteX1" fmla="*/ 6350 w 2570812"/>
                  <a:gd name="connsiteY1" fmla="*/ 184150 h 720725"/>
                  <a:gd name="connsiteX2" fmla="*/ 9525 w 2570812"/>
                  <a:gd name="connsiteY2" fmla="*/ 273050 h 720725"/>
                  <a:gd name="connsiteX3" fmla="*/ 2460625 w 2570812"/>
                  <a:gd name="connsiteY3" fmla="*/ 279400 h 720725"/>
                  <a:gd name="connsiteX4" fmla="*/ 2457450 w 2570812"/>
                  <a:gd name="connsiteY4" fmla="*/ 593725 h 720725"/>
                  <a:gd name="connsiteX5" fmla="*/ 66675 w 2570812"/>
                  <a:gd name="connsiteY5" fmla="*/ 596900 h 720725"/>
                  <a:gd name="connsiteX6" fmla="*/ 88900 w 2570812"/>
                  <a:gd name="connsiteY6" fmla="*/ 600075 h 720725"/>
                  <a:gd name="connsiteX7" fmla="*/ 92075 w 2570812"/>
                  <a:gd name="connsiteY7" fmla="*/ 552450 h 720725"/>
                  <a:gd name="connsiteX8" fmla="*/ 0 w 2570812"/>
                  <a:gd name="connsiteY8" fmla="*/ 625475 h 720725"/>
                  <a:gd name="connsiteX9" fmla="*/ 6350 w 2570812"/>
                  <a:gd name="connsiteY9" fmla="*/ 720725 h 720725"/>
                  <a:gd name="connsiteX10" fmla="*/ 2565400 w 2570812"/>
                  <a:gd name="connsiteY10" fmla="*/ 720725 h 720725"/>
                  <a:gd name="connsiteX11" fmla="*/ 2552700 w 2570812"/>
                  <a:gd name="connsiteY11" fmla="*/ 203200 h 720725"/>
                  <a:gd name="connsiteX12" fmla="*/ 2336800 w 2570812"/>
                  <a:gd name="connsiteY12" fmla="*/ 0 h 720725"/>
                  <a:gd name="connsiteX13" fmla="*/ 180975 w 2570812"/>
                  <a:gd name="connsiteY13" fmla="*/ 31750 h 72072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352675 w 2570812"/>
                  <a:gd name="connsiteY12" fmla="*/ 19050 h 688975"/>
                  <a:gd name="connsiteX13" fmla="*/ 180975 w 2570812"/>
                  <a:gd name="connsiteY13" fmla="*/ 0 h 6889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52675 w 2570812"/>
                  <a:gd name="connsiteY12" fmla="*/ 4445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08225 w 2570812"/>
                  <a:gd name="connsiteY12" fmla="*/ 1270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2985"/>
                  <a:gd name="connsiteY0" fmla="*/ 0 h 714375"/>
                  <a:gd name="connsiteX1" fmla="*/ 6350 w 2572985"/>
                  <a:gd name="connsiteY1" fmla="*/ 177800 h 714375"/>
                  <a:gd name="connsiteX2" fmla="*/ 9525 w 2572985"/>
                  <a:gd name="connsiteY2" fmla="*/ 266700 h 714375"/>
                  <a:gd name="connsiteX3" fmla="*/ 2460625 w 2572985"/>
                  <a:gd name="connsiteY3" fmla="*/ 273050 h 714375"/>
                  <a:gd name="connsiteX4" fmla="*/ 2457450 w 2572985"/>
                  <a:gd name="connsiteY4" fmla="*/ 587375 h 714375"/>
                  <a:gd name="connsiteX5" fmla="*/ 66675 w 2572985"/>
                  <a:gd name="connsiteY5" fmla="*/ 590550 h 714375"/>
                  <a:gd name="connsiteX6" fmla="*/ 88900 w 2572985"/>
                  <a:gd name="connsiteY6" fmla="*/ 593725 h 714375"/>
                  <a:gd name="connsiteX7" fmla="*/ 92075 w 2572985"/>
                  <a:gd name="connsiteY7" fmla="*/ 546100 h 714375"/>
                  <a:gd name="connsiteX8" fmla="*/ 0 w 2572985"/>
                  <a:gd name="connsiteY8" fmla="*/ 619125 h 714375"/>
                  <a:gd name="connsiteX9" fmla="*/ 6350 w 2572985"/>
                  <a:gd name="connsiteY9" fmla="*/ 714375 h 714375"/>
                  <a:gd name="connsiteX10" fmla="*/ 2565400 w 2572985"/>
                  <a:gd name="connsiteY10" fmla="*/ 714375 h 714375"/>
                  <a:gd name="connsiteX11" fmla="*/ 2565567 w 2572985"/>
                  <a:gd name="connsiteY11" fmla="*/ 205427 h 714375"/>
                  <a:gd name="connsiteX12" fmla="*/ 2295525 w 2572985"/>
                  <a:gd name="connsiteY12" fmla="*/ 0 h 714375"/>
                  <a:gd name="connsiteX13" fmla="*/ 225425 w 2572985"/>
                  <a:gd name="connsiteY13" fmla="*/ 0 h 714375"/>
                  <a:gd name="connsiteX0" fmla="*/ 225425 w 2575763"/>
                  <a:gd name="connsiteY0" fmla="*/ 0 h 714375"/>
                  <a:gd name="connsiteX1" fmla="*/ 6350 w 2575763"/>
                  <a:gd name="connsiteY1" fmla="*/ 177800 h 714375"/>
                  <a:gd name="connsiteX2" fmla="*/ 9525 w 2575763"/>
                  <a:gd name="connsiteY2" fmla="*/ 266700 h 714375"/>
                  <a:gd name="connsiteX3" fmla="*/ 2460625 w 2575763"/>
                  <a:gd name="connsiteY3" fmla="*/ 273050 h 714375"/>
                  <a:gd name="connsiteX4" fmla="*/ 2457450 w 2575763"/>
                  <a:gd name="connsiteY4" fmla="*/ 587375 h 714375"/>
                  <a:gd name="connsiteX5" fmla="*/ 66675 w 2575763"/>
                  <a:gd name="connsiteY5" fmla="*/ 590550 h 714375"/>
                  <a:gd name="connsiteX6" fmla="*/ 88900 w 2575763"/>
                  <a:gd name="connsiteY6" fmla="*/ 593725 h 714375"/>
                  <a:gd name="connsiteX7" fmla="*/ 92075 w 2575763"/>
                  <a:gd name="connsiteY7" fmla="*/ 546100 h 714375"/>
                  <a:gd name="connsiteX8" fmla="*/ 0 w 2575763"/>
                  <a:gd name="connsiteY8" fmla="*/ 619125 h 714375"/>
                  <a:gd name="connsiteX9" fmla="*/ 6350 w 2575763"/>
                  <a:gd name="connsiteY9" fmla="*/ 714375 h 714375"/>
                  <a:gd name="connsiteX10" fmla="*/ 2565400 w 2575763"/>
                  <a:gd name="connsiteY10" fmla="*/ 714375 h 714375"/>
                  <a:gd name="connsiteX11" fmla="*/ 2574145 w 2575763"/>
                  <a:gd name="connsiteY11" fmla="*/ 205427 h 714375"/>
                  <a:gd name="connsiteX12" fmla="*/ 2295525 w 2575763"/>
                  <a:gd name="connsiteY12" fmla="*/ 0 h 714375"/>
                  <a:gd name="connsiteX13" fmla="*/ 225425 w 2575763"/>
                  <a:gd name="connsiteY13" fmla="*/ 0 h 714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575763" h="714375">
                    <a:moveTo>
                      <a:pt x="225425" y="0"/>
                    </a:moveTo>
                    <a:lnTo>
                      <a:pt x="6350" y="177800"/>
                    </a:lnTo>
                    <a:lnTo>
                      <a:pt x="9525" y="266700"/>
                    </a:lnTo>
                    <a:lnTo>
                      <a:pt x="2460625" y="273050"/>
                    </a:lnTo>
                    <a:cubicBezTo>
                      <a:pt x="2459567" y="377825"/>
                      <a:pt x="2458508" y="482600"/>
                      <a:pt x="2457450" y="587375"/>
                    </a:cubicBezTo>
                    <a:lnTo>
                      <a:pt x="66675" y="590550"/>
                    </a:lnTo>
                    <a:cubicBezTo>
                      <a:pt x="69850" y="588433"/>
                      <a:pt x="85725" y="595842"/>
                      <a:pt x="88900" y="593725"/>
                    </a:cubicBezTo>
                    <a:lnTo>
                      <a:pt x="92075" y="546100"/>
                    </a:lnTo>
                    <a:lnTo>
                      <a:pt x="0" y="619125"/>
                    </a:lnTo>
                    <a:lnTo>
                      <a:pt x="6350" y="714375"/>
                    </a:lnTo>
                    <a:lnTo>
                      <a:pt x="2565400" y="714375"/>
                    </a:lnTo>
                    <a:cubicBezTo>
                      <a:pt x="2583392" y="672042"/>
                      <a:pt x="2572028" y="381110"/>
                      <a:pt x="2574145" y="205427"/>
                    </a:cubicBezTo>
                    <a:cubicBezTo>
                      <a:pt x="2488420" y="123935"/>
                      <a:pt x="2381250" y="65617"/>
                      <a:pt x="2295525" y="0"/>
                    </a:cubicBezTo>
                    <a:lnTo>
                      <a:pt x="22542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76200" dist="12700" dir="8100000" sy="-23000" kx="800400" algn="b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  <p:sp>
            <p:nvSpPr>
              <p:cNvPr id="46" name="Rectangle 22">
                <a:extLst>
                  <a:ext uri="{FF2B5EF4-FFF2-40B4-BE49-F238E27FC236}">
                    <a16:creationId xmlns:a16="http://schemas.microsoft.com/office/drawing/2014/main" id="{E8AF515F-0B06-4EB6-A018-9552EC766A80}"/>
                  </a:ext>
                </a:extLst>
              </p:cNvPr>
              <p:cNvSpPr/>
              <p:nvPr/>
            </p:nvSpPr>
            <p:spPr>
              <a:xfrm>
                <a:off x="3707904" y="3762375"/>
                <a:ext cx="2376264" cy="321543"/>
              </a:xfrm>
              <a:custGeom>
                <a:avLst/>
                <a:gdLst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76264" h="321543">
                    <a:moveTo>
                      <a:pt x="0" y="0"/>
                    </a:moveTo>
                    <a:lnTo>
                      <a:pt x="2376264" y="0"/>
                    </a:lnTo>
                    <a:lnTo>
                      <a:pt x="2376264" y="321543"/>
                    </a:lnTo>
                    <a:lnTo>
                      <a:pt x="0" y="321543"/>
                    </a:lnTo>
                    <a:cubicBezTo>
                      <a:pt x="34925" y="258812"/>
                      <a:pt x="50800" y="110356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96BB20D4-E943-4DC8-93A3-2A63630AD0E8}"/>
                </a:ext>
              </a:extLst>
            </p:cNvPr>
            <p:cNvGrpSpPr/>
            <p:nvPr/>
          </p:nvGrpSpPr>
          <p:grpSpPr>
            <a:xfrm>
              <a:off x="4035197" y="5083389"/>
              <a:ext cx="2071096" cy="442029"/>
              <a:chOff x="3644106" y="3130550"/>
              <a:chExt cx="2603340" cy="55562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3" name="Freeform 18">
                <a:extLst>
                  <a:ext uri="{FF2B5EF4-FFF2-40B4-BE49-F238E27FC236}">
                    <a16:creationId xmlns:a16="http://schemas.microsoft.com/office/drawing/2014/main" id="{0729A277-C157-4CDE-AB35-79AEA895D62C}"/>
                  </a:ext>
                </a:extLst>
              </p:cNvPr>
              <p:cNvSpPr/>
              <p:nvPr/>
            </p:nvSpPr>
            <p:spPr>
              <a:xfrm>
                <a:off x="3644106" y="3130550"/>
                <a:ext cx="2603340" cy="555625"/>
              </a:xfrm>
              <a:custGeom>
                <a:avLst/>
                <a:gdLst>
                  <a:gd name="connsiteX0" fmla="*/ 47625 w 2552700"/>
                  <a:gd name="connsiteY0" fmla="*/ 374650 h 685800"/>
                  <a:gd name="connsiteX1" fmla="*/ 0 w 2552700"/>
                  <a:gd name="connsiteY1" fmla="*/ 422275 h 685800"/>
                  <a:gd name="connsiteX2" fmla="*/ 447675 w 2552700"/>
                  <a:gd name="connsiteY2" fmla="*/ 685800 h 685800"/>
                  <a:gd name="connsiteX3" fmla="*/ 2549525 w 2552700"/>
                  <a:gd name="connsiteY3" fmla="*/ 615950 h 685800"/>
                  <a:gd name="connsiteX4" fmla="*/ 2552700 w 2552700"/>
                  <a:gd name="connsiteY4" fmla="*/ 273050 h 685800"/>
                  <a:gd name="connsiteX5" fmla="*/ 1384300 w 2552700"/>
                  <a:gd name="connsiteY5" fmla="*/ 0 h 685800"/>
                  <a:gd name="connsiteX6" fmla="*/ 6350 w 2552700"/>
                  <a:gd name="connsiteY6" fmla="*/ 168275 h 685800"/>
                  <a:gd name="connsiteX7" fmla="*/ 3175 w 2552700"/>
                  <a:gd name="connsiteY7" fmla="*/ 206375 h 685800"/>
                  <a:gd name="connsiteX8" fmla="*/ 463550 w 2552700"/>
                  <a:gd name="connsiteY8" fmla="*/ 374650 h 685800"/>
                  <a:gd name="connsiteX9" fmla="*/ 2520950 w 2552700"/>
                  <a:gd name="connsiteY9" fmla="*/ 333375 h 685800"/>
                  <a:gd name="connsiteX10" fmla="*/ 2501900 w 2552700"/>
                  <a:gd name="connsiteY10" fmla="*/ 549275 h 685800"/>
                  <a:gd name="connsiteX11" fmla="*/ 473075 w 2552700"/>
                  <a:gd name="connsiteY11" fmla="*/ 622300 h 685800"/>
                  <a:gd name="connsiteX12" fmla="*/ 47625 w 2552700"/>
                  <a:gd name="connsiteY12" fmla="*/ 374650 h 685800"/>
                  <a:gd name="connsiteX0" fmla="*/ 47625 w 2552700"/>
                  <a:gd name="connsiteY0" fmla="*/ 263525 h 574675"/>
                  <a:gd name="connsiteX1" fmla="*/ 0 w 2552700"/>
                  <a:gd name="connsiteY1" fmla="*/ 311150 h 574675"/>
                  <a:gd name="connsiteX2" fmla="*/ 447675 w 2552700"/>
                  <a:gd name="connsiteY2" fmla="*/ 574675 h 574675"/>
                  <a:gd name="connsiteX3" fmla="*/ 2549525 w 2552700"/>
                  <a:gd name="connsiteY3" fmla="*/ 504825 h 574675"/>
                  <a:gd name="connsiteX4" fmla="*/ 2552700 w 2552700"/>
                  <a:gd name="connsiteY4" fmla="*/ 161925 h 574675"/>
                  <a:gd name="connsiteX5" fmla="*/ 1552575 w 2552700"/>
                  <a:gd name="connsiteY5" fmla="*/ 0 h 574675"/>
                  <a:gd name="connsiteX6" fmla="*/ 6350 w 2552700"/>
                  <a:gd name="connsiteY6" fmla="*/ 57150 h 574675"/>
                  <a:gd name="connsiteX7" fmla="*/ 3175 w 2552700"/>
                  <a:gd name="connsiteY7" fmla="*/ 95250 h 574675"/>
                  <a:gd name="connsiteX8" fmla="*/ 463550 w 2552700"/>
                  <a:gd name="connsiteY8" fmla="*/ 263525 h 574675"/>
                  <a:gd name="connsiteX9" fmla="*/ 2520950 w 2552700"/>
                  <a:gd name="connsiteY9" fmla="*/ 222250 h 574675"/>
                  <a:gd name="connsiteX10" fmla="*/ 2501900 w 2552700"/>
                  <a:gd name="connsiteY10" fmla="*/ 438150 h 574675"/>
                  <a:gd name="connsiteX11" fmla="*/ 473075 w 2552700"/>
                  <a:gd name="connsiteY11" fmla="*/ 511175 h 574675"/>
                  <a:gd name="connsiteX12" fmla="*/ 47625 w 2552700"/>
                  <a:gd name="connsiteY12" fmla="*/ 263525 h 574675"/>
                  <a:gd name="connsiteX0" fmla="*/ 47625 w 2552700"/>
                  <a:gd name="connsiteY0" fmla="*/ 244475 h 555625"/>
                  <a:gd name="connsiteX1" fmla="*/ 0 w 2552700"/>
                  <a:gd name="connsiteY1" fmla="*/ 292100 h 555625"/>
                  <a:gd name="connsiteX2" fmla="*/ 447675 w 2552700"/>
                  <a:gd name="connsiteY2" fmla="*/ 555625 h 555625"/>
                  <a:gd name="connsiteX3" fmla="*/ 2549525 w 2552700"/>
                  <a:gd name="connsiteY3" fmla="*/ 485775 h 555625"/>
                  <a:gd name="connsiteX4" fmla="*/ 2552700 w 2552700"/>
                  <a:gd name="connsiteY4" fmla="*/ 142875 h 555625"/>
                  <a:gd name="connsiteX5" fmla="*/ 1606550 w 2552700"/>
                  <a:gd name="connsiteY5" fmla="*/ 0 h 555625"/>
                  <a:gd name="connsiteX6" fmla="*/ 6350 w 2552700"/>
                  <a:gd name="connsiteY6" fmla="*/ 38100 h 555625"/>
                  <a:gd name="connsiteX7" fmla="*/ 3175 w 2552700"/>
                  <a:gd name="connsiteY7" fmla="*/ 76200 h 555625"/>
                  <a:gd name="connsiteX8" fmla="*/ 463550 w 2552700"/>
                  <a:gd name="connsiteY8" fmla="*/ 244475 h 555625"/>
                  <a:gd name="connsiteX9" fmla="*/ 2520950 w 2552700"/>
                  <a:gd name="connsiteY9" fmla="*/ 203200 h 555625"/>
                  <a:gd name="connsiteX10" fmla="*/ 2501900 w 2552700"/>
                  <a:gd name="connsiteY10" fmla="*/ 419100 h 555625"/>
                  <a:gd name="connsiteX11" fmla="*/ 473075 w 2552700"/>
                  <a:gd name="connsiteY11" fmla="*/ 492125 h 555625"/>
                  <a:gd name="connsiteX12" fmla="*/ 47625 w 2552700"/>
                  <a:gd name="connsiteY12" fmla="*/ 244475 h 555625"/>
                  <a:gd name="connsiteX0" fmla="*/ 47625 w 2585519"/>
                  <a:gd name="connsiteY0" fmla="*/ 244475 h 555625"/>
                  <a:gd name="connsiteX1" fmla="*/ 0 w 2585519"/>
                  <a:gd name="connsiteY1" fmla="*/ 292100 h 555625"/>
                  <a:gd name="connsiteX2" fmla="*/ 447675 w 2585519"/>
                  <a:gd name="connsiteY2" fmla="*/ 555625 h 555625"/>
                  <a:gd name="connsiteX3" fmla="*/ 2549525 w 2585519"/>
                  <a:gd name="connsiteY3" fmla="*/ 485775 h 555625"/>
                  <a:gd name="connsiteX4" fmla="*/ 2552700 w 2585519"/>
                  <a:gd name="connsiteY4" fmla="*/ 142875 h 555625"/>
                  <a:gd name="connsiteX5" fmla="*/ 1606550 w 2585519"/>
                  <a:gd name="connsiteY5" fmla="*/ 0 h 555625"/>
                  <a:gd name="connsiteX6" fmla="*/ 6350 w 2585519"/>
                  <a:gd name="connsiteY6" fmla="*/ 38100 h 555625"/>
                  <a:gd name="connsiteX7" fmla="*/ 3175 w 2585519"/>
                  <a:gd name="connsiteY7" fmla="*/ 76200 h 555625"/>
                  <a:gd name="connsiteX8" fmla="*/ 463550 w 2585519"/>
                  <a:gd name="connsiteY8" fmla="*/ 244475 h 555625"/>
                  <a:gd name="connsiteX9" fmla="*/ 2520950 w 2585519"/>
                  <a:gd name="connsiteY9" fmla="*/ 203200 h 555625"/>
                  <a:gd name="connsiteX10" fmla="*/ 2501900 w 2585519"/>
                  <a:gd name="connsiteY10" fmla="*/ 419100 h 555625"/>
                  <a:gd name="connsiteX11" fmla="*/ 473075 w 2585519"/>
                  <a:gd name="connsiteY11" fmla="*/ 492125 h 555625"/>
                  <a:gd name="connsiteX12" fmla="*/ 47625 w 2585519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520950 w 2599371"/>
                  <a:gd name="connsiteY9" fmla="*/ 203200 h 555625"/>
                  <a:gd name="connsiteX10" fmla="*/ 2501900 w 2599371"/>
                  <a:gd name="connsiteY10" fmla="*/ 41910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01900 w 2599371"/>
                  <a:gd name="connsiteY10" fmla="*/ 41910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27300 w 2599371"/>
                  <a:gd name="connsiteY10" fmla="*/ 307975 h 555625"/>
                  <a:gd name="connsiteX11" fmla="*/ 2501900 w 2599371"/>
                  <a:gd name="connsiteY11" fmla="*/ 419100 h 555625"/>
                  <a:gd name="connsiteX12" fmla="*/ 473075 w 2599371"/>
                  <a:gd name="connsiteY12" fmla="*/ 492125 h 555625"/>
                  <a:gd name="connsiteX13" fmla="*/ 47625 w 2599371"/>
                  <a:gd name="connsiteY13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27300 w 2599371"/>
                  <a:gd name="connsiteY10" fmla="*/ 307975 h 555625"/>
                  <a:gd name="connsiteX11" fmla="*/ 2479675 w 2599371"/>
                  <a:gd name="connsiteY11" fmla="*/ 425450 h 555625"/>
                  <a:gd name="connsiteX12" fmla="*/ 473075 w 2599371"/>
                  <a:gd name="connsiteY12" fmla="*/ 492125 h 555625"/>
                  <a:gd name="connsiteX13" fmla="*/ 47625 w 2599371"/>
                  <a:gd name="connsiteY13" fmla="*/ 244475 h 555625"/>
                  <a:gd name="connsiteX0" fmla="*/ 47625 w 2740156"/>
                  <a:gd name="connsiteY0" fmla="*/ 244475 h 555625"/>
                  <a:gd name="connsiteX1" fmla="*/ 0 w 2740156"/>
                  <a:gd name="connsiteY1" fmla="*/ 292100 h 555625"/>
                  <a:gd name="connsiteX2" fmla="*/ 447675 w 2740156"/>
                  <a:gd name="connsiteY2" fmla="*/ 555625 h 555625"/>
                  <a:gd name="connsiteX3" fmla="*/ 2549525 w 2740156"/>
                  <a:gd name="connsiteY3" fmla="*/ 485775 h 555625"/>
                  <a:gd name="connsiteX4" fmla="*/ 2552700 w 2740156"/>
                  <a:gd name="connsiteY4" fmla="*/ 142875 h 555625"/>
                  <a:gd name="connsiteX5" fmla="*/ 1606550 w 2740156"/>
                  <a:gd name="connsiteY5" fmla="*/ 0 h 555625"/>
                  <a:gd name="connsiteX6" fmla="*/ 6350 w 2740156"/>
                  <a:gd name="connsiteY6" fmla="*/ 38100 h 555625"/>
                  <a:gd name="connsiteX7" fmla="*/ 3175 w 2740156"/>
                  <a:gd name="connsiteY7" fmla="*/ 76200 h 555625"/>
                  <a:gd name="connsiteX8" fmla="*/ 463550 w 2740156"/>
                  <a:gd name="connsiteY8" fmla="*/ 244475 h 555625"/>
                  <a:gd name="connsiteX9" fmla="*/ 2495550 w 2740156"/>
                  <a:gd name="connsiteY9" fmla="*/ 206375 h 555625"/>
                  <a:gd name="connsiteX10" fmla="*/ 2479675 w 2740156"/>
                  <a:gd name="connsiteY10" fmla="*/ 425450 h 555625"/>
                  <a:gd name="connsiteX11" fmla="*/ 473075 w 2740156"/>
                  <a:gd name="connsiteY11" fmla="*/ 492125 h 555625"/>
                  <a:gd name="connsiteX12" fmla="*/ 47625 w 2740156"/>
                  <a:gd name="connsiteY12" fmla="*/ 244475 h 555625"/>
                  <a:gd name="connsiteX0" fmla="*/ 47625 w 2646925"/>
                  <a:gd name="connsiteY0" fmla="*/ 244475 h 555625"/>
                  <a:gd name="connsiteX1" fmla="*/ 0 w 2646925"/>
                  <a:gd name="connsiteY1" fmla="*/ 292100 h 555625"/>
                  <a:gd name="connsiteX2" fmla="*/ 447675 w 2646925"/>
                  <a:gd name="connsiteY2" fmla="*/ 555625 h 555625"/>
                  <a:gd name="connsiteX3" fmla="*/ 2549525 w 2646925"/>
                  <a:gd name="connsiteY3" fmla="*/ 485775 h 555625"/>
                  <a:gd name="connsiteX4" fmla="*/ 2552700 w 2646925"/>
                  <a:gd name="connsiteY4" fmla="*/ 142875 h 555625"/>
                  <a:gd name="connsiteX5" fmla="*/ 1606550 w 2646925"/>
                  <a:gd name="connsiteY5" fmla="*/ 0 h 555625"/>
                  <a:gd name="connsiteX6" fmla="*/ 6350 w 2646925"/>
                  <a:gd name="connsiteY6" fmla="*/ 38100 h 555625"/>
                  <a:gd name="connsiteX7" fmla="*/ 3175 w 2646925"/>
                  <a:gd name="connsiteY7" fmla="*/ 76200 h 555625"/>
                  <a:gd name="connsiteX8" fmla="*/ 463550 w 2646925"/>
                  <a:gd name="connsiteY8" fmla="*/ 244475 h 555625"/>
                  <a:gd name="connsiteX9" fmla="*/ 2495550 w 2646925"/>
                  <a:gd name="connsiteY9" fmla="*/ 206375 h 555625"/>
                  <a:gd name="connsiteX10" fmla="*/ 2479675 w 2646925"/>
                  <a:gd name="connsiteY10" fmla="*/ 425450 h 555625"/>
                  <a:gd name="connsiteX11" fmla="*/ 473075 w 2646925"/>
                  <a:gd name="connsiteY11" fmla="*/ 492125 h 555625"/>
                  <a:gd name="connsiteX12" fmla="*/ 47625 w 2646925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24625 w 2608121"/>
                  <a:gd name="connsiteY0" fmla="*/ 244475 h 555625"/>
                  <a:gd name="connsiteX1" fmla="*/ 8750 w 2608121"/>
                  <a:gd name="connsiteY1" fmla="*/ 292100 h 555625"/>
                  <a:gd name="connsiteX2" fmla="*/ 456425 w 2608121"/>
                  <a:gd name="connsiteY2" fmla="*/ 555625 h 555625"/>
                  <a:gd name="connsiteX3" fmla="*/ 2558275 w 2608121"/>
                  <a:gd name="connsiteY3" fmla="*/ 485775 h 555625"/>
                  <a:gd name="connsiteX4" fmla="*/ 2561450 w 2608121"/>
                  <a:gd name="connsiteY4" fmla="*/ 142875 h 555625"/>
                  <a:gd name="connsiteX5" fmla="*/ 1615300 w 2608121"/>
                  <a:gd name="connsiteY5" fmla="*/ 0 h 555625"/>
                  <a:gd name="connsiteX6" fmla="*/ 15100 w 2608121"/>
                  <a:gd name="connsiteY6" fmla="*/ 38100 h 555625"/>
                  <a:gd name="connsiteX7" fmla="*/ 11925 w 2608121"/>
                  <a:gd name="connsiteY7" fmla="*/ 76200 h 555625"/>
                  <a:gd name="connsiteX8" fmla="*/ 472300 w 2608121"/>
                  <a:gd name="connsiteY8" fmla="*/ 244475 h 555625"/>
                  <a:gd name="connsiteX9" fmla="*/ 2478900 w 2608121"/>
                  <a:gd name="connsiteY9" fmla="*/ 209550 h 555625"/>
                  <a:gd name="connsiteX10" fmla="*/ 2488425 w 2608121"/>
                  <a:gd name="connsiteY10" fmla="*/ 425450 h 555625"/>
                  <a:gd name="connsiteX11" fmla="*/ 481825 w 2608121"/>
                  <a:gd name="connsiteY11" fmla="*/ 492125 h 555625"/>
                  <a:gd name="connsiteX12" fmla="*/ 24625 w 2608121"/>
                  <a:gd name="connsiteY12" fmla="*/ 244475 h 555625"/>
                  <a:gd name="connsiteX0" fmla="*/ 20208 w 2622754"/>
                  <a:gd name="connsiteY0" fmla="*/ 244475 h 555625"/>
                  <a:gd name="connsiteX1" fmla="*/ 23383 w 2622754"/>
                  <a:gd name="connsiteY1" fmla="*/ 292100 h 555625"/>
                  <a:gd name="connsiteX2" fmla="*/ 471058 w 2622754"/>
                  <a:gd name="connsiteY2" fmla="*/ 555625 h 555625"/>
                  <a:gd name="connsiteX3" fmla="*/ 2572908 w 2622754"/>
                  <a:gd name="connsiteY3" fmla="*/ 485775 h 555625"/>
                  <a:gd name="connsiteX4" fmla="*/ 2576083 w 2622754"/>
                  <a:gd name="connsiteY4" fmla="*/ 142875 h 555625"/>
                  <a:gd name="connsiteX5" fmla="*/ 1629933 w 2622754"/>
                  <a:gd name="connsiteY5" fmla="*/ 0 h 555625"/>
                  <a:gd name="connsiteX6" fmla="*/ 29733 w 2622754"/>
                  <a:gd name="connsiteY6" fmla="*/ 38100 h 555625"/>
                  <a:gd name="connsiteX7" fmla="*/ 26558 w 2622754"/>
                  <a:gd name="connsiteY7" fmla="*/ 76200 h 555625"/>
                  <a:gd name="connsiteX8" fmla="*/ 486933 w 2622754"/>
                  <a:gd name="connsiteY8" fmla="*/ 244475 h 555625"/>
                  <a:gd name="connsiteX9" fmla="*/ 2493533 w 2622754"/>
                  <a:gd name="connsiteY9" fmla="*/ 209550 h 555625"/>
                  <a:gd name="connsiteX10" fmla="*/ 2503058 w 2622754"/>
                  <a:gd name="connsiteY10" fmla="*/ 425450 h 555625"/>
                  <a:gd name="connsiteX11" fmla="*/ 496458 w 2622754"/>
                  <a:gd name="connsiteY11" fmla="*/ 492125 h 555625"/>
                  <a:gd name="connsiteX12" fmla="*/ 20208 w 2622754"/>
                  <a:gd name="connsiteY12" fmla="*/ 244475 h 555625"/>
                  <a:gd name="connsiteX0" fmla="*/ 63500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63500 w 2599371"/>
                  <a:gd name="connsiteY12" fmla="*/ 244475 h 555625"/>
                  <a:gd name="connsiteX0" fmla="*/ 63500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85775 w 2599371"/>
                  <a:gd name="connsiteY11" fmla="*/ 488950 h 555625"/>
                  <a:gd name="connsiteX12" fmla="*/ 63500 w 2599371"/>
                  <a:gd name="connsiteY12" fmla="*/ 244475 h 555625"/>
                  <a:gd name="connsiteX0" fmla="*/ 96355 w 2632226"/>
                  <a:gd name="connsiteY0" fmla="*/ 244475 h 555625"/>
                  <a:gd name="connsiteX1" fmla="*/ 36030 w 2632226"/>
                  <a:gd name="connsiteY1" fmla="*/ 247650 h 555625"/>
                  <a:gd name="connsiteX2" fmla="*/ 32855 w 2632226"/>
                  <a:gd name="connsiteY2" fmla="*/ 292100 h 555625"/>
                  <a:gd name="connsiteX3" fmla="*/ 480530 w 2632226"/>
                  <a:gd name="connsiteY3" fmla="*/ 555625 h 555625"/>
                  <a:gd name="connsiteX4" fmla="*/ 2582380 w 2632226"/>
                  <a:gd name="connsiteY4" fmla="*/ 485775 h 555625"/>
                  <a:gd name="connsiteX5" fmla="*/ 2585555 w 2632226"/>
                  <a:gd name="connsiteY5" fmla="*/ 142875 h 555625"/>
                  <a:gd name="connsiteX6" fmla="*/ 1639405 w 2632226"/>
                  <a:gd name="connsiteY6" fmla="*/ 0 h 555625"/>
                  <a:gd name="connsiteX7" fmla="*/ 39205 w 2632226"/>
                  <a:gd name="connsiteY7" fmla="*/ 38100 h 555625"/>
                  <a:gd name="connsiteX8" fmla="*/ 36030 w 2632226"/>
                  <a:gd name="connsiteY8" fmla="*/ 76200 h 555625"/>
                  <a:gd name="connsiteX9" fmla="*/ 496405 w 2632226"/>
                  <a:gd name="connsiteY9" fmla="*/ 244475 h 555625"/>
                  <a:gd name="connsiteX10" fmla="*/ 2503005 w 2632226"/>
                  <a:gd name="connsiteY10" fmla="*/ 209550 h 555625"/>
                  <a:gd name="connsiteX11" fmla="*/ 2512530 w 2632226"/>
                  <a:gd name="connsiteY11" fmla="*/ 425450 h 555625"/>
                  <a:gd name="connsiteX12" fmla="*/ 518630 w 2632226"/>
                  <a:gd name="connsiteY12" fmla="*/ 488950 h 555625"/>
                  <a:gd name="connsiteX13" fmla="*/ 96355 w 2632226"/>
                  <a:gd name="connsiteY13" fmla="*/ 244475 h 555625"/>
                  <a:gd name="connsiteX0" fmla="*/ 105580 w 2641451"/>
                  <a:gd name="connsiteY0" fmla="*/ 244475 h 555625"/>
                  <a:gd name="connsiteX1" fmla="*/ 19061 w 2641451"/>
                  <a:gd name="connsiteY1" fmla="*/ 226218 h 555625"/>
                  <a:gd name="connsiteX2" fmla="*/ 42080 w 2641451"/>
                  <a:gd name="connsiteY2" fmla="*/ 292100 h 555625"/>
                  <a:gd name="connsiteX3" fmla="*/ 489755 w 2641451"/>
                  <a:gd name="connsiteY3" fmla="*/ 555625 h 555625"/>
                  <a:gd name="connsiteX4" fmla="*/ 2591605 w 2641451"/>
                  <a:gd name="connsiteY4" fmla="*/ 485775 h 555625"/>
                  <a:gd name="connsiteX5" fmla="*/ 2594780 w 2641451"/>
                  <a:gd name="connsiteY5" fmla="*/ 142875 h 555625"/>
                  <a:gd name="connsiteX6" fmla="*/ 1648630 w 2641451"/>
                  <a:gd name="connsiteY6" fmla="*/ 0 h 555625"/>
                  <a:gd name="connsiteX7" fmla="*/ 48430 w 2641451"/>
                  <a:gd name="connsiteY7" fmla="*/ 38100 h 555625"/>
                  <a:gd name="connsiteX8" fmla="*/ 45255 w 2641451"/>
                  <a:gd name="connsiteY8" fmla="*/ 76200 h 555625"/>
                  <a:gd name="connsiteX9" fmla="*/ 505630 w 2641451"/>
                  <a:gd name="connsiteY9" fmla="*/ 244475 h 555625"/>
                  <a:gd name="connsiteX10" fmla="*/ 2512230 w 2641451"/>
                  <a:gd name="connsiteY10" fmla="*/ 209550 h 555625"/>
                  <a:gd name="connsiteX11" fmla="*/ 2521755 w 2641451"/>
                  <a:gd name="connsiteY11" fmla="*/ 425450 h 555625"/>
                  <a:gd name="connsiteX12" fmla="*/ 527855 w 2641451"/>
                  <a:gd name="connsiteY12" fmla="*/ 488950 h 555625"/>
                  <a:gd name="connsiteX13" fmla="*/ 105580 w 2641451"/>
                  <a:gd name="connsiteY13" fmla="*/ 244475 h 555625"/>
                  <a:gd name="connsiteX0" fmla="*/ 100036 w 2635907"/>
                  <a:gd name="connsiteY0" fmla="*/ 244475 h 555625"/>
                  <a:gd name="connsiteX1" fmla="*/ 27804 w 2635907"/>
                  <a:gd name="connsiteY1" fmla="*/ 266699 h 555625"/>
                  <a:gd name="connsiteX2" fmla="*/ 36536 w 2635907"/>
                  <a:gd name="connsiteY2" fmla="*/ 292100 h 555625"/>
                  <a:gd name="connsiteX3" fmla="*/ 484211 w 2635907"/>
                  <a:gd name="connsiteY3" fmla="*/ 555625 h 555625"/>
                  <a:gd name="connsiteX4" fmla="*/ 2586061 w 2635907"/>
                  <a:gd name="connsiteY4" fmla="*/ 485775 h 555625"/>
                  <a:gd name="connsiteX5" fmla="*/ 2589236 w 2635907"/>
                  <a:gd name="connsiteY5" fmla="*/ 142875 h 555625"/>
                  <a:gd name="connsiteX6" fmla="*/ 1643086 w 2635907"/>
                  <a:gd name="connsiteY6" fmla="*/ 0 h 555625"/>
                  <a:gd name="connsiteX7" fmla="*/ 42886 w 2635907"/>
                  <a:gd name="connsiteY7" fmla="*/ 38100 h 555625"/>
                  <a:gd name="connsiteX8" fmla="*/ 39711 w 2635907"/>
                  <a:gd name="connsiteY8" fmla="*/ 76200 h 555625"/>
                  <a:gd name="connsiteX9" fmla="*/ 500086 w 2635907"/>
                  <a:gd name="connsiteY9" fmla="*/ 244475 h 555625"/>
                  <a:gd name="connsiteX10" fmla="*/ 2506686 w 2635907"/>
                  <a:gd name="connsiteY10" fmla="*/ 209550 h 555625"/>
                  <a:gd name="connsiteX11" fmla="*/ 2516211 w 2635907"/>
                  <a:gd name="connsiteY11" fmla="*/ 425450 h 555625"/>
                  <a:gd name="connsiteX12" fmla="*/ 522311 w 2635907"/>
                  <a:gd name="connsiteY12" fmla="*/ 488950 h 555625"/>
                  <a:gd name="connsiteX13" fmla="*/ 100036 w 2635907"/>
                  <a:gd name="connsiteY13" fmla="*/ 244475 h 555625"/>
                  <a:gd name="connsiteX0" fmla="*/ 103571 w 2639442"/>
                  <a:gd name="connsiteY0" fmla="*/ 244475 h 555625"/>
                  <a:gd name="connsiteX1" fmla="*/ 21814 w 2639442"/>
                  <a:gd name="connsiteY1" fmla="*/ 226218 h 555625"/>
                  <a:gd name="connsiteX2" fmla="*/ 40071 w 2639442"/>
                  <a:gd name="connsiteY2" fmla="*/ 292100 h 555625"/>
                  <a:gd name="connsiteX3" fmla="*/ 487746 w 2639442"/>
                  <a:gd name="connsiteY3" fmla="*/ 555625 h 555625"/>
                  <a:gd name="connsiteX4" fmla="*/ 2589596 w 2639442"/>
                  <a:gd name="connsiteY4" fmla="*/ 485775 h 555625"/>
                  <a:gd name="connsiteX5" fmla="*/ 2592771 w 2639442"/>
                  <a:gd name="connsiteY5" fmla="*/ 142875 h 555625"/>
                  <a:gd name="connsiteX6" fmla="*/ 1646621 w 2639442"/>
                  <a:gd name="connsiteY6" fmla="*/ 0 h 555625"/>
                  <a:gd name="connsiteX7" fmla="*/ 46421 w 2639442"/>
                  <a:gd name="connsiteY7" fmla="*/ 38100 h 555625"/>
                  <a:gd name="connsiteX8" fmla="*/ 43246 w 2639442"/>
                  <a:gd name="connsiteY8" fmla="*/ 76200 h 555625"/>
                  <a:gd name="connsiteX9" fmla="*/ 503621 w 2639442"/>
                  <a:gd name="connsiteY9" fmla="*/ 244475 h 555625"/>
                  <a:gd name="connsiteX10" fmla="*/ 2510221 w 2639442"/>
                  <a:gd name="connsiteY10" fmla="*/ 209550 h 555625"/>
                  <a:gd name="connsiteX11" fmla="*/ 2519746 w 2639442"/>
                  <a:gd name="connsiteY11" fmla="*/ 425450 h 555625"/>
                  <a:gd name="connsiteX12" fmla="*/ 525846 w 2639442"/>
                  <a:gd name="connsiteY12" fmla="*/ 488950 h 555625"/>
                  <a:gd name="connsiteX13" fmla="*/ 103571 w 2639442"/>
                  <a:gd name="connsiteY13" fmla="*/ 244475 h 555625"/>
                  <a:gd name="connsiteX0" fmla="*/ 103571 w 2639442"/>
                  <a:gd name="connsiteY0" fmla="*/ 244475 h 555625"/>
                  <a:gd name="connsiteX1" fmla="*/ 21814 w 2639442"/>
                  <a:gd name="connsiteY1" fmla="*/ 226218 h 555625"/>
                  <a:gd name="connsiteX2" fmla="*/ 40071 w 2639442"/>
                  <a:gd name="connsiteY2" fmla="*/ 292100 h 555625"/>
                  <a:gd name="connsiteX3" fmla="*/ 487746 w 2639442"/>
                  <a:gd name="connsiteY3" fmla="*/ 555625 h 555625"/>
                  <a:gd name="connsiteX4" fmla="*/ 2589596 w 2639442"/>
                  <a:gd name="connsiteY4" fmla="*/ 485775 h 555625"/>
                  <a:gd name="connsiteX5" fmla="*/ 2592771 w 2639442"/>
                  <a:gd name="connsiteY5" fmla="*/ 142875 h 555625"/>
                  <a:gd name="connsiteX6" fmla="*/ 1646621 w 2639442"/>
                  <a:gd name="connsiteY6" fmla="*/ 0 h 555625"/>
                  <a:gd name="connsiteX7" fmla="*/ 46421 w 2639442"/>
                  <a:gd name="connsiteY7" fmla="*/ 38100 h 555625"/>
                  <a:gd name="connsiteX8" fmla="*/ 43246 w 2639442"/>
                  <a:gd name="connsiteY8" fmla="*/ 76200 h 555625"/>
                  <a:gd name="connsiteX9" fmla="*/ 503621 w 2639442"/>
                  <a:gd name="connsiteY9" fmla="*/ 244475 h 555625"/>
                  <a:gd name="connsiteX10" fmla="*/ 2510221 w 2639442"/>
                  <a:gd name="connsiteY10" fmla="*/ 209550 h 555625"/>
                  <a:gd name="connsiteX11" fmla="*/ 2519746 w 2639442"/>
                  <a:gd name="connsiteY11" fmla="*/ 425450 h 555625"/>
                  <a:gd name="connsiteX12" fmla="*/ 525846 w 2639442"/>
                  <a:gd name="connsiteY12" fmla="*/ 488950 h 555625"/>
                  <a:gd name="connsiteX13" fmla="*/ 103571 w 2639442"/>
                  <a:gd name="connsiteY13" fmla="*/ 244475 h 555625"/>
                  <a:gd name="connsiteX0" fmla="*/ 98616 w 2634487"/>
                  <a:gd name="connsiteY0" fmla="*/ 244475 h 555625"/>
                  <a:gd name="connsiteX1" fmla="*/ 16859 w 2634487"/>
                  <a:gd name="connsiteY1" fmla="*/ 226218 h 555625"/>
                  <a:gd name="connsiteX2" fmla="*/ 35116 w 2634487"/>
                  <a:gd name="connsiteY2" fmla="*/ 292100 h 555625"/>
                  <a:gd name="connsiteX3" fmla="*/ 482791 w 2634487"/>
                  <a:gd name="connsiteY3" fmla="*/ 555625 h 555625"/>
                  <a:gd name="connsiteX4" fmla="*/ 2584641 w 2634487"/>
                  <a:gd name="connsiteY4" fmla="*/ 485775 h 555625"/>
                  <a:gd name="connsiteX5" fmla="*/ 2587816 w 2634487"/>
                  <a:gd name="connsiteY5" fmla="*/ 142875 h 555625"/>
                  <a:gd name="connsiteX6" fmla="*/ 1641666 w 2634487"/>
                  <a:gd name="connsiteY6" fmla="*/ 0 h 555625"/>
                  <a:gd name="connsiteX7" fmla="*/ 41466 w 2634487"/>
                  <a:gd name="connsiteY7" fmla="*/ 38100 h 555625"/>
                  <a:gd name="connsiteX8" fmla="*/ 38291 w 2634487"/>
                  <a:gd name="connsiteY8" fmla="*/ 76200 h 555625"/>
                  <a:gd name="connsiteX9" fmla="*/ 498666 w 2634487"/>
                  <a:gd name="connsiteY9" fmla="*/ 244475 h 555625"/>
                  <a:gd name="connsiteX10" fmla="*/ 2505266 w 2634487"/>
                  <a:gd name="connsiteY10" fmla="*/ 209550 h 555625"/>
                  <a:gd name="connsiteX11" fmla="*/ 2514791 w 2634487"/>
                  <a:gd name="connsiteY11" fmla="*/ 425450 h 555625"/>
                  <a:gd name="connsiteX12" fmla="*/ 520891 w 2634487"/>
                  <a:gd name="connsiteY12" fmla="*/ 488950 h 555625"/>
                  <a:gd name="connsiteX13" fmla="*/ 98616 w 2634487"/>
                  <a:gd name="connsiteY13" fmla="*/ 244475 h 555625"/>
                  <a:gd name="connsiteX0" fmla="*/ 81757 w 2617628"/>
                  <a:gd name="connsiteY0" fmla="*/ 244475 h 555625"/>
                  <a:gd name="connsiteX1" fmla="*/ 0 w 2617628"/>
                  <a:gd name="connsiteY1" fmla="*/ 226218 h 555625"/>
                  <a:gd name="connsiteX2" fmla="*/ 18257 w 2617628"/>
                  <a:gd name="connsiteY2" fmla="*/ 292100 h 555625"/>
                  <a:gd name="connsiteX3" fmla="*/ 465932 w 2617628"/>
                  <a:gd name="connsiteY3" fmla="*/ 555625 h 555625"/>
                  <a:gd name="connsiteX4" fmla="*/ 2567782 w 2617628"/>
                  <a:gd name="connsiteY4" fmla="*/ 485775 h 555625"/>
                  <a:gd name="connsiteX5" fmla="*/ 2570957 w 2617628"/>
                  <a:gd name="connsiteY5" fmla="*/ 142875 h 555625"/>
                  <a:gd name="connsiteX6" fmla="*/ 1624807 w 2617628"/>
                  <a:gd name="connsiteY6" fmla="*/ 0 h 555625"/>
                  <a:gd name="connsiteX7" fmla="*/ 24607 w 2617628"/>
                  <a:gd name="connsiteY7" fmla="*/ 38100 h 555625"/>
                  <a:gd name="connsiteX8" fmla="*/ 21432 w 2617628"/>
                  <a:gd name="connsiteY8" fmla="*/ 76200 h 555625"/>
                  <a:gd name="connsiteX9" fmla="*/ 481807 w 2617628"/>
                  <a:gd name="connsiteY9" fmla="*/ 244475 h 555625"/>
                  <a:gd name="connsiteX10" fmla="*/ 2488407 w 2617628"/>
                  <a:gd name="connsiteY10" fmla="*/ 209550 h 555625"/>
                  <a:gd name="connsiteX11" fmla="*/ 2497932 w 2617628"/>
                  <a:gd name="connsiteY11" fmla="*/ 425450 h 555625"/>
                  <a:gd name="connsiteX12" fmla="*/ 504032 w 2617628"/>
                  <a:gd name="connsiteY12" fmla="*/ 488950 h 555625"/>
                  <a:gd name="connsiteX13" fmla="*/ 81757 w 2617628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7649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7649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9844 w 2603340"/>
                  <a:gd name="connsiteY7" fmla="*/ 33337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0955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603340" h="555625">
                    <a:moveTo>
                      <a:pt x="67469" y="244475"/>
                    </a:moveTo>
                    <a:cubicBezTo>
                      <a:pt x="66940" y="247651"/>
                      <a:pt x="46301" y="239713"/>
                      <a:pt x="0" y="242887"/>
                    </a:cubicBezTo>
                    <a:cubicBezTo>
                      <a:pt x="6086" y="288924"/>
                      <a:pt x="-2116" y="262732"/>
                      <a:pt x="3969" y="292100"/>
                    </a:cubicBezTo>
                    <a:lnTo>
                      <a:pt x="451644" y="555625"/>
                    </a:lnTo>
                    <a:lnTo>
                      <a:pt x="2553494" y="485775"/>
                    </a:lnTo>
                    <a:cubicBezTo>
                      <a:pt x="2605352" y="396875"/>
                      <a:pt x="2631811" y="276225"/>
                      <a:pt x="2556669" y="142875"/>
                    </a:cubicBezTo>
                    <a:lnTo>
                      <a:pt x="1610519" y="0"/>
                    </a:lnTo>
                    <a:lnTo>
                      <a:pt x="10319" y="30955"/>
                    </a:lnTo>
                    <a:lnTo>
                      <a:pt x="7144" y="76200"/>
                    </a:lnTo>
                    <a:lnTo>
                      <a:pt x="467519" y="244475"/>
                    </a:lnTo>
                    <a:lnTo>
                      <a:pt x="2474119" y="209550"/>
                    </a:lnTo>
                    <a:cubicBezTo>
                      <a:pt x="2527565" y="280988"/>
                      <a:pt x="2515923" y="346075"/>
                      <a:pt x="2483644" y="425450"/>
                    </a:cubicBezTo>
                    <a:lnTo>
                      <a:pt x="489744" y="488950"/>
                    </a:lnTo>
                    <a:lnTo>
                      <a:pt x="67469" y="24447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44" name="Freeform 19">
                <a:extLst>
                  <a:ext uri="{FF2B5EF4-FFF2-40B4-BE49-F238E27FC236}">
                    <a16:creationId xmlns:a16="http://schemas.microsoft.com/office/drawing/2014/main" id="{4570ECAC-6998-440B-A0AF-3B4FD2D26634}"/>
                  </a:ext>
                </a:extLst>
              </p:cNvPr>
              <p:cNvSpPr/>
              <p:nvPr/>
            </p:nvSpPr>
            <p:spPr>
              <a:xfrm>
                <a:off x="3695702" y="3233738"/>
                <a:ext cx="2458684" cy="383382"/>
              </a:xfrm>
              <a:custGeom>
                <a:avLst/>
                <a:gdLst>
                  <a:gd name="connsiteX0" fmla="*/ 7144 w 2424113"/>
                  <a:gd name="connsiteY0" fmla="*/ 0 h 378619"/>
                  <a:gd name="connsiteX1" fmla="*/ 0 w 2424113"/>
                  <a:gd name="connsiteY1" fmla="*/ 130969 h 378619"/>
                  <a:gd name="connsiteX2" fmla="*/ 431007 w 2424113"/>
                  <a:gd name="connsiteY2" fmla="*/ 378619 h 378619"/>
                  <a:gd name="connsiteX3" fmla="*/ 2424113 w 2424113"/>
                  <a:gd name="connsiteY3" fmla="*/ 304800 h 378619"/>
                  <a:gd name="connsiteX4" fmla="*/ 2414588 w 2424113"/>
                  <a:gd name="connsiteY4" fmla="*/ 109538 h 378619"/>
                  <a:gd name="connsiteX5" fmla="*/ 428625 w 2424113"/>
                  <a:gd name="connsiteY5" fmla="*/ 150019 h 378619"/>
                  <a:gd name="connsiteX6" fmla="*/ 7144 w 2424113"/>
                  <a:gd name="connsiteY6" fmla="*/ 0 h 378619"/>
                  <a:gd name="connsiteX0" fmla="*/ 7144 w 2436996"/>
                  <a:gd name="connsiteY0" fmla="*/ 0 h 378619"/>
                  <a:gd name="connsiteX1" fmla="*/ 0 w 2436996"/>
                  <a:gd name="connsiteY1" fmla="*/ 130969 h 378619"/>
                  <a:gd name="connsiteX2" fmla="*/ 431007 w 2436996"/>
                  <a:gd name="connsiteY2" fmla="*/ 378619 h 378619"/>
                  <a:gd name="connsiteX3" fmla="*/ 2424113 w 2436996"/>
                  <a:gd name="connsiteY3" fmla="*/ 304800 h 378619"/>
                  <a:gd name="connsiteX4" fmla="*/ 2414588 w 2436996"/>
                  <a:gd name="connsiteY4" fmla="*/ 109538 h 378619"/>
                  <a:gd name="connsiteX5" fmla="*/ 428625 w 2436996"/>
                  <a:gd name="connsiteY5" fmla="*/ 150019 h 378619"/>
                  <a:gd name="connsiteX6" fmla="*/ 7144 w 2436996"/>
                  <a:gd name="connsiteY6" fmla="*/ 0 h 378619"/>
                  <a:gd name="connsiteX0" fmla="*/ 7144 w 2448855"/>
                  <a:gd name="connsiteY0" fmla="*/ 0 h 378619"/>
                  <a:gd name="connsiteX1" fmla="*/ 0 w 2448855"/>
                  <a:gd name="connsiteY1" fmla="*/ 130969 h 378619"/>
                  <a:gd name="connsiteX2" fmla="*/ 431007 w 2448855"/>
                  <a:gd name="connsiteY2" fmla="*/ 378619 h 378619"/>
                  <a:gd name="connsiteX3" fmla="*/ 2424113 w 2448855"/>
                  <a:gd name="connsiteY3" fmla="*/ 304800 h 378619"/>
                  <a:gd name="connsiteX4" fmla="*/ 2414588 w 2448855"/>
                  <a:gd name="connsiteY4" fmla="*/ 109538 h 378619"/>
                  <a:gd name="connsiteX5" fmla="*/ 428625 w 2448855"/>
                  <a:gd name="connsiteY5" fmla="*/ 150019 h 378619"/>
                  <a:gd name="connsiteX6" fmla="*/ 7144 w 2448855"/>
                  <a:gd name="connsiteY6" fmla="*/ 0 h 378619"/>
                  <a:gd name="connsiteX0" fmla="*/ 7144 w 2444270"/>
                  <a:gd name="connsiteY0" fmla="*/ 0 h 378619"/>
                  <a:gd name="connsiteX1" fmla="*/ 0 w 2444270"/>
                  <a:gd name="connsiteY1" fmla="*/ 130969 h 378619"/>
                  <a:gd name="connsiteX2" fmla="*/ 431007 w 2444270"/>
                  <a:gd name="connsiteY2" fmla="*/ 378619 h 378619"/>
                  <a:gd name="connsiteX3" fmla="*/ 2414588 w 2444270"/>
                  <a:gd name="connsiteY3" fmla="*/ 314325 h 378619"/>
                  <a:gd name="connsiteX4" fmla="*/ 2414588 w 2444270"/>
                  <a:gd name="connsiteY4" fmla="*/ 109538 h 378619"/>
                  <a:gd name="connsiteX5" fmla="*/ 428625 w 2444270"/>
                  <a:gd name="connsiteY5" fmla="*/ 150019 h 378619"/>
                  <a:gd name="connsiteX6" fmla="*/ 7144 w 2444270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9538 h 378619"/>
                  <a:gd name="connsiteX5" fmla="*/ 428625 w 2446779"/>
                  <a:gd name="connsiteY5" fmla="*/ 150019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9538 h 378619"/>
                  <a:gd name="connsiteX5" fmla="*/ 433388 w 2446779"/>
                  <a:gd name="connsiteY5" fmla="*/ 140494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33388 w 2446779"/>
                  <a:gd name="connsiteY5" fmla="*/ 140494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42913 w 2446779"/>
                  <a:gd name="connsiteY5" fmla="*/ 142875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45294 w 2446779"/>
                  <a:gd name="connsiteY5" fmla="*/ 135731 h 378619"/>
                  <a:gd name="connsiteX6" fmla="*/ 7144 w 2446779"/>
                  <a:gd name="connsiteY6" fmla="*/ 0 h 378619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14287 w 2451541"/>
                  <a:gd name="connsiteY0" fmla="*/ 0 h 385763"/>
                  <a:gd name="connsiteX1" fmla="*/ 0 w 2451541"/>
                  <a:gd name="connsiteY1" fmla="*/ 145257 h 385763"/>
                  <a:gd name="connsiteX2" fmla="*/ 435769 w 2451541"/>
                  <a:gd name="connsiteY2" fmla="*/ 385763 h 385763"/>
                  <a:gd name="connsiteX3" fmla="*/ 2419350 w 2451541"/>
                  <a:gd name="connsiteY3" fmla="*/ 321469 h 385763"/>
                  <a:gd name="connsiteX4" fmla="*/ 2419350 w 2451541"/>
                  <a:gd name="connsiteY4" fmla="*/ 107157 h 385763"/>
                  <a:gd name="connsiteX5" fmla="*/ 450056 w 2451541"/>
                  <a:gd name="connsiteY5" fmla="*/ 142875 h 385763"/>
                  <a:gd name="connsiteX6" fmla="*/ 14287 w 2451541"/>
                  <a:gd name="connsiteY6" fmla="*/ 0 h 385763"/>
                  <a:gd name="connsiteX0" fmla="*/ 4762 w 2451541"/>
                  <a:gd name="connsiteY0" fmla="*/ 0 h 383382"/>
                  <a:gd name="connsiteX1" fmla="*/ 0 w 2451541"/>
                  <a:gd name="connsiteY1" fmla="*/ 142876 h 383382"/>
                  <a:gd name="connsiteX2" fmla="*/ 435769 w 2451541"/>
                  <a:gd name="connsiteY2" fmla="*/ 383382 h 383382"/>
                  <a:gd name="connsiteX3" fmla="*/ 2419350 w 2451541"/>
                  <a:gd name="connsiteY3" fmla="*/ 319088 h 383382"/>
                  <a:gd name="connsiteX4" fmla="*/ 2419350 w 2451541"/>
                  <a:gd name="connsiteY4" fmla="*/ 104776 h 383382"/>
                  <a:gd name="connsiteX5" fmla="*/ 450056 w 2451541"/>
                  <a:gd name="connsiteY5" fmla="*/ 140494 h 383382"/>
                  <a:gd name="connsiteX6" fmla="*/ 4762 w 2451541"/>
                  <a:gd name="connsiteY6" fmla="*/ 0 h 383382"/>
                  <a:gd name="connsiteX0" fmla="*/ 4762 w 2451541"/>
                  <a:gd name="connsiteY0" fmla="*/ 0 h 383382"/>
                  <a:gd name="connsiteX1" fmla="*/ 0 w 2451541"/>
                  <a:gd name="connsiteY1" fmla="*/ 142876 h 383382"/>
                  <a:gd name="connsiteX2" fmla="*/ 435769 w 2451541"/>
                  <a:gd name="connsiteY2" fmla="*/ 383382 h 383382"/>
                  <a:gd name="connsiteX3" fmla="*/ 2419350 w 2451541"/>
                  <a:gd name="connsiteY3" fmla="*/ 319088 h 383382"/>
                  <a:gd name="connsiteX4" fmla="*/ 2419350 w 2451541"/>
                  <a:gd name="connsiteY4" fmla="*/ 104776 h 383382"/>
                  <a:gd name="connsiteX5" fmla="*/ 450056 w 2451541"/>
                  <a:gd name="connsiteY5" fmla="*/ 140494 h 383382"/>
                  <a:gd name="connsiteX6" fmla="*/ 4762 w 2451541"/>
                  <a:gd name="connsiteY6" fmla="*/ 0 h 383382"/>
                  <a:gd name="connsiteX0" fmla="*/ 11905 w 2458684"/>
                  <a:gd name="connsiteY0" fmla="*/ 0 h 383382"/>
                  <a:gd name="connsiteX1" fmla="*/ 0 w 2458684"/>
                  <a:gd name="connsiteY1" fmla="*/ 138114 h 383382"/>
                  <a:gd name="connsiteX2" fmla="*/ 442912 w 2458684"/>
                  <a:gd name="connsiteY2" fmla="*/ 383382 h 383382"/>
                  <a:gd name="connsiteX3" fmla="*/ 2426493 w 2458684"/>
                  <a:gd name="connsiteY3" fmla="*/ 319088 h 383382"/>
                  <a:gd name="connsiteX4" fmla="*/ 2426493 w 2458684"/>
                  <a:gd name="connsiteY4" fmla="*/ 104776 h 383382"/>
                  <a:gd name="connsiteX5" fmla="*/ 457199 w 2458684"/>
                  <a:gd name="connsiteY5" fmla="*/ 140494 h 383382"/>
                  <a:gd name="connsiteX6" fmla="*/ 11905 w 2458684"/>
                  <a:gd name="connsiteY6" fmla="*/ 0 h 383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58684" h="383382">
                    <a:moveTo>
                      <a:pt x="11905" y="0"/>
                    </a:moveTo>
                    <a:cubicBezTo>
                      <a:pt x="25399" y="53182"/>
                      <a:pt x="19843" y="123033"/>
                      <a:pt x="0" y="138114"/>
                    </a:cubicBezTo>
                    <a:lnTo>
                      <a:pt x="442912" y="383382"/>
                    </a:lnTo>
                    <a:lnTo>
                      <a:pt x="2426493" y="319088"/>
                    </a:lnTo>
                    <a:cubicBezTo>
                      <a:pt x="2466181" y="277813"/>
                      <a:pt x="2472531" y="174625"/>
                      <a:pt x="2426493" y="104776"/>
                    </a:cubicBezTo>
                    <a:lnTo>
                      <a:pt x="457199" y="140494"/>
                    </a:lnTo>
                    <a:lnTo>
                      <a:pt x="1190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BA4673FE-67FB-44C3-B947-EAFC5A074079}"/>
                </a:ext>
              </a:extLst>
            </p:cNvPr>
            <p:cNvGrpSpPr/>
            <p:nvPr/>
          </p:nvGrpSpPr>
          <p:grpSpPr>
            <a:xfrm flipH="1">
              <a:off x="4155315" y="4711652"/>
              <a:ext cx="1753505" cy="486436"/>
              <a:chOff x="3622676" y="3492499"/>
              <a:chExt cx="2575177" cy="71437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1" name="Freeform 21">
                <a:extLst>
                  <a:ext uri="{FF2B5EF4-FFF2-40B4-BE49-F238E27FC236}">
                    <a16:creationId xmlns:a16="http://schemas.microsoft.com/office/drawing/2014/main" id="{C89734AB-754E-487F-8F26-66531529906F}"/>
                  </a:ext>
                </a:extLst>
              </p:cNvPr>
              <p:cNvSpPr/>
              <p:nvPr/>
            </p:nvSpPr>
            <p:spPr>
              <a:xfrm>
                <a:off x="3622676" y="3492499"/>
                <a:ext cx="2575177" cy="714375"/>
              </a:xfrm>
              <a:custGeom>
                <a:avLst/>
                <a:gdLst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6350 w 2559050"/>
                  <a:gd name="connsiteY2" fmla="*/ 2159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19050 w 2559050"/>
                  <a:gd name="connsiteY2" fmla="*/ 2413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84150 w 2552700"/>
                  <a:gd name="connsiteY0" fmla="*/ 0 h 698500"/>
                  <a:gd name="connsiteX1" fmla="*/ 9525 w 2552700"/>
                  <a:gd name="connsiteY1" fmla="*/ 152400 h 698500"/>
                  <a:gd name="connsiteX2" fmla="*/ 12700 w 2552700"/>
                  <a:gd name="connsiteY2" fmla="*/ 241300 h 698500"/>
                  <a:gd name="connsiteX3" fmla="*/ 2495550 w 2552700"/>
                  <a:gd name="connsiteY3" fmla="*/ 241300 h 698500"/>
                  <a:gd name="connsiteX4" fmla="*/ 2463800 w 2552700"/>
                  <a:gd name="connsiteY4" fmla="*/ 552450 h 698500"/>
                  <a:gd name="connsiteX5" fmla="*/ 69850 w 2552700"/>
                  <a:gd name="connsiteY5" fmla="*/ 565150 h 698500"/>
                  <a:gd name="connsiteX6" fmla="*/ 95250 w 2552700"/>
                  <a:gd name="connsiteY6" fmla="*/ 520700 h 698500"/>
                  <a:gd name="connsiteX7" fmla="*/ 0 w 2552700"/>
                  <a:gd name="connsiteY7" fmla="*/ 577850 h 698500"/>
                  <a:gd name="connsiteX8" fmla="*/ 38100 w 2552700"/>
                  <a:gd name="connsiteY8" fmla="*/ 666750 h 698500"/>
                  <a:gd name="connsiteX9" fmla="*/ 2393950 w 2552700"/>
                  <a:gd name="connsiteY9" fmla="*/ 692150 h 698500"/>
                  <a:gd name="connsiteX10" fmla="*/ 2425700 w 2552700"/>
                  <a:gd name="connsiteY10" fmla="*/ 666750 h 698500"/>
                  <a:gd name="connsiteX11" fmla="*/ 2495550 w 2552700"/>
                  <a:gd name="connsiteY11" fmla="*/ 698500 h 698500"/>
                  <a:gd name="connsiteX12" fmla="*/ 2546350 w 2552700"/>
                  <a:gd name="connsiteY12" fmla="*/ 685800 h 698500"/>
                  <a:gd name="connsiteX13" fmla="*/ 2552700 w 2552700"/>
                  <a:gd name="connsiteY13" fmla="*/ 158750 h 698500"/>
                  <a:gd name="connsiteX14" fmla="*/ 2470150 w 2552700"/>
                  <a:gd name="connsiteY14" fmla="*/ 95250 h 698500"/>
                  <a:gd name="connsiteX15" fmla="*/ 514350 w 2552700"/>
                  <a:gd name="connsiteY15" fmla="*/ 184150 h 698500"/>
                  <a:gd name="connsiteX16" fmla="*/ 184150 w 2552700"/>
                  <a:gd name="connsiteY16" fmla="*/ 0 h 698500"/>
                  <a:gd name="connsiteX0" fmla="*/ 184150 w 2571750"/>
                  <a:gd name="connsiteY0" fmla="*/ 0 h 698500"/>
                  <a:gd name="connsiteX1" fmla="*/ 9525 w 2571750"/>
                  <a:gd name="connsiteY1" fmla="*/ 152400 h 698500"/>
                  <a:gd name="connsiteX2" fmla="*/ 12700 w 2571750"/>
                  <a:gd name="connsiteY2" fmla="*/ 241300 h 698500"/>
                  <a:gd name="connsiteX3" fmla="*/ 2495550 w 2571750"/>
                  <a:gd name="connsiteY3" fmla="*/ 241300 h 698500"/>
                  <a:gd name="connsiteX4" fmla="*/ 2463800 w 2571750"/>
                  <a:gd name="connsiteY4" fmla="*/ 552450 h 698500"/>
                  <a:gd name="connsiteX5" fmla="*/ 69850 w 2571750"/>
                  <a:gd name="connsiteY5" fmla="*/ 565150 h 698500"/>
                  <a:gd name="connsiteX6" fmla="*/ 95250 w 2571750"/>
                  <a:gd name="connsiteY6" fmla="*/ 520700 h 698500"/>
                  <a:gd name="connsiteX7" fmla="*/ 0 w 2571750"/>
                  <a:gd name="connsiteY7" fmla="*/ 577850 h 698500"/>
                  <a:gd name="connsiteX8" fmla="*/ 38100 w 2571750"/>
                  <a:gd name="connsiteY8" fmla="*/ 666750 h 698500"/>
                  <a:gd name="connsiteX9" fmla="*/ 2393950 w 2571750"/>
                  <a:gd name="connsiteY9" fmla="*/ 692150 h 698500"/>
                  <a:gd name="connsiteX10" fmla="*/ 2425700 w 2571750"/>
                  <a:gd name="connsiteY10" fmla="*/ 666750 h 698500"/>
                  <a:gd name="connsiteX11" fmla="*/ 2495550 w 2571750"/>
                  <a:gd name="connsiteY11" fmla="*/ 698500 h 698500"/>
                  <a:gd name="connsiteX12" fmla="*/ 2546350 w 2571750"/>
                  <a:gd name="connsiteY12" fmla="*/ 685800 h 698500"/>
                  <a:gd name="connsiteX13" fmla="*/ 2571750 w 2571750"/>
                  <a:gd name="connsiteY13" fmla="*/ 193675 h 698500"/>
                  <a:gd name="connsiteX14" fmla="*/ 2470150 w 2571750"/>
                  <a:gd name="connsiteY14" fmla="*/ 95250 h 698500"/>
                  <a:gd name="connsiteX15" fmla="*/ 514350 w 2571750"/>
                  <a:gd name="connsiteY15" fmla="*/ 184150 h 698500"/>
                  <a:gd name="connsiteX16" fmla="*/ 184150 w 2571750"/>
                  <a:gd name="connsiteY16" fmla="*/ 0 h 698500"/>
                  <a:gd name="connsiteX0" fmla="*/ 184150 w 2555875"/>
                  <a:gd name="connsiteY0" fmla="*/ 0 h 698500"/>
                  <a:gd name="connsiteX1" fmla="*/ 9525 w 2555875"/>
                  <a:gd name="connsiteY1" fmla="*/ 152400 h 698500"/>
                  <a:gd name="connsiteX2" fmla="*/ 12700 w 2555875"/>
                  <a:gd name="connsiteY2" fmla="*/ 241300 h 698500"/>
                  <a:gd name="connsiteX3" fmla="*/ 2495550 w 2555875"/>
                  <a:gd name="connsiteY3" fmla="*/ 241300 h 698500"/>
                  <a:gd name="connsiteX4" fmla="*/ 2463800 w 2555875"/>
                  <a:gd name="connsiteY4" fmla="*/ 552450 h 698500"/>
                  <a:gd name="connsiteX5" fmla="*/ 69850 w 2555875"/>
                  <a:gd name="connsiteY5" fmla="*/ 565150 h 698500"/>
                  <a:gd name="connsiteX6" fmla="*/ 95250 w 2555875"/>
                  <a:gd name="connsiteY6" fmla="*/ 520700 h 698500"/>
                  <a:gd name="connsiteX7" fmla="*/ 0 w 2555875"/>
                  <a:gd name="connsiteY7" fmla="*/ 577850 h 698500"/>
                  <a:gd name="connsiteX8" fmla="*/ 38100 w 2555875"/>
                  <a:gd name="connsiteY8" fmla="*/ 666750 h 698500"/>
                  <a:gd name="connsiteX9" fmla="*/ 2393950 w 2555875"/>
                  <a:gd name="connsiteY9" fmla="*/ 692150 h 698500"/>
                  <a:gd name="connsiteX10" fmla="*/ 2425700 w 2555875"/>
                  <a:gd name="connsiteY10" fmla="*/ 666750 h 698500"/>
                  <a:gd name="connsiteX11" fmla="*/ 2495550 w 2555875"/>
                  <a:gd name="connsiteY11" fmla="*/ 698500 h 698500"/>
                  <a:gd name="connsiteX12" fmla="*/ 2546350 w 2555875"/>
                  <a:gd name="connsiteY12" fmla="*/ 685800 h 698500"/>
                  <a:gd name="connsiteX13" fmla="*/ 2555875 w 2555875"/>
                  <a:gd name="connsiteY13" fmla="*/ 171450 h 698500"/>
                  <a:gd name="connsiteX14" fmla="*/ 2470150 w 2555875"/>
                  <a:gd name="connsiteY14" fmla="*/ 95250 h 698500"/>
                  <a:gd name="connsiteX15" fmla="*/ 514350 w 2555875"/>
                  <a:gd name="connsiteY15" fmla="*/ 184150 h 698500"/>
                  <a:gd name="connsiteX16" fmla="*/ 184150 w 2555875"/>
                  <a:gd name="connsiteY16" fmla="*/ 0 h 698500"/>
                  <a:gd name="connsiteX0" fmla="*/ 184150 w 2562506"/>
                  <a:gd name="connsiteY0" fmla="*/ 0 h 698500"/>
                  <a:gd name="connsiteX1" fmla="*/ 9525 w 2562506"/>
                  <a:gd name="connsiteY1" fmla="*/ 152400 h 698500"/>
                  <a:gd name="connsiteX2" fmla="*/ 12700 w 2562506"/>
                  <a:gd name="connsiteY2" fmla="*/ 241300 h 698500"/>
                  <a:gd name="connsiteX3" fmla="*/ 2495550 w 2562506"/>
                  <a:gd name="connsiteY3" fmla="*/ 241300 h 698500"/>
                  <a:gd name="connsiteX4" fmla="*/ 2463800 w 2562506"/>
                  <a:gd name="connsiteY4" fmla="*/ 552450 h 698500"/>
                  <a:gd name="connsiteX5" fmla="*/ 69850 w 2562506"/>
                  <a:gd name="connsiteY5" fmla="*/ 565150 h 698500"/>
                  <a:gd name="connsiteX6" fmla="*/ 95250 w 2562506"/>
                  <a:gd name="connsiteY6" fmla="*/ 520700 h 698500"/>
                  <a:gd name="connsiteX7" fmla="*/ 0 w 2562506"/>
                  <a:gd name="connsiteY7" fmla="*/ 577850 h 698500"/>
                  <a:gd name="connsiteX8" fmla="*/ 38100 w 2562506"/>
                  <a:gd name="connsiteY8" fmla="*/ 666750 h 698500"/>
                  <a:gd name="connsiteX9" fmla="*/ 2393950 w 2562506"/>
                  <a:gd name="connsiteY9" fmla="*/ 692150 h 698500"/>
                  <a:gd name="connsiteX10" fmla="*/ 2425700 w 2562506"/>
                  <a:gd name="connsiteY10" fmla="*/ 666750 h 698500"/>
                  <a:gd name="connsiteX11" fmla="*/ 2495550 w 2562506"/>
                  <a:gd name="connsiteY11" fmla="*/ 698500 h 698500"/>
                  <a:gd name="connsiteX12" fmla="*/ 2562225 w 2562506"/>
                  <a:gd name="connsiteY12" fmla="*/ 685800 h 698500"/>
                  <a:gd name="connsiteX13" fmla="*/ 2555875 w 2562506"/>
                  <a:gd name="connsiteY13" fmla="*/ 171450 h 698500"/>
                  <a:gd name="connsiteX14" fmla="*/ 2470150 w 2562506"/>
                  <a:gd name="connsiteY14" fmla="*/ 95250 h 698500"/>
                  <a:gd name="connsiteX15" fmla="*/ 514350 w 2562506"/>
                  <a:gd name="connsiteY15" fmla="*/ 184150 h 698500"/>
                  <a:gd name="connsiteX16" fmla="*/ 184150 w 2562506"/>
                  <a:gd name="connsiteY16" fmla="*/ 0 h 69850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25700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9525 w 2562506"/>
                  <a:gd name="connsiteY8" fmla="*/ 688975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92075 w 2559331"/>
                  <a:gd name="connsiteY6" fmla="*/ 520700 h 692150"/>
                  <a:gd name="connsiteX7" fmla="*/ 0 w 2559331"/>
                  <a:gd name="connsiteY7" fmla="*/ 593725 h 692150"/>
                  <a:gd name="connsiteX8" fmla="*/ 6350 w 2559331"/>
                  <a:gd name="connsiteY8" fmla="*/ 688975 h 692150"/>
                  <a:gd name="connsiteX9" fmla="*/ 2390775 w 2559331"/>
                  <a:gd name="connsiteY9" fmla="*/ 692150 h 692150"/>
                  <a:gd name="connsiteX10" fmla="*/ 2432050 w 2559331"/>
                  <a:gd name="connsiteY10" fmla="*/ 6667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559050 w 2559331"/>
                  <a:gd name="connsiteY11" fmla="*/ 685800 h 692150"/>
                  <a:gd name="connsiteX12" fmla="*/ 2552700 w 2559331"/>
                  <a:gd name="connsiteY12" fmla="*/ 171450 h 692150"/>
                  <a:gd name="connsiteX13" fmla="*/ 2466975 w 2559331"/>
                  <a:gd name="connsiteY13" fmla="*/ 95250 h 692150"/>
                  <a:gd name="connsiteX14" fmla="*/ 511175 w 2559331"/>
                  <a:gd name="connsiteY14" fmla="*/ 184150 h 692150"/>
                  <a:gd name="connsiteX15" fmla="*/ 180975 w 2559331"/>
                  <a:gd name="connsiteY15" fmla="*/ 0 h 692150"/>
                  <a:gd name="connsiteX0" fmla="*/ 180975 w 2559331"/>
                  <a:gd name="connsiteY0" fmla="*/ 0 h 688975"/>
                  <a:gd name="connsiteX1" fmla="*/ 6350 w 2559331"/>
                  <a:gd name="connsiteY1" fmla="*/ 152400 h 688975"/>
                  <a:gd name="connsiteX2" fmla="*/ 9525 w 2559331"/>
                  <a:gd name="connsiteY2" fmla="*/ 241300 h 688975"/>
                  <a:gd name="connsiteX3" fmla="*/ 2454275 w 2559331"/>
                  <a:gd name="connsiteY3" fmla="*/ 234950 h 688975"/>
                  <a:gd name="connsiteX4" fmla="*/ 2454275 w 2559331"/>
                  <a:gd name="connsiteY4" fmla="*/ 552450 h 688975"/>
                  <a:gd name="connsiteX5" fmla="*/ 66675 w 2559331"/>
                  <a:gd name="connsiteY5" fmla="*/ 565150 h 688975"/>
                  <a:gd name="connsiteX6" fmla="*/ 88900 w 2559331"/>
                  <a:gd name="connsiteY6" fmla="*/ 568325 h 688975"/>
                  <a:gd name="connsiteX7" fmla="*/ 92075 w 2559331"/>
                  <a:gd name="connsiteY7" fmla="*/ 520700 h 688975"/>
                  <a:gd name="connsiteX8" fmla="*/ 0 w 2559331"/>
                  <a:gd name="connsiteY8" fmla="*/ 593725 h 688975"/>
                  <a:gd name="connsiteX9" fmla="*/ 6350 w 2559331"/>
                  <a:gd name="connsiteY9" fmla="*/ 688975 h 688975"/>
                  <a:gd name="connsiteX10" fmla="*/ 2559050 w 2559331"/>
                  <a:gd name="connsiteY10" fmla="*/ 685800 h 688975"/>
                  <a:gd name="connsiteX11" fmla="*/ 2552700 w 2559331"/>
                  <a:gd name="connsiteY11" fmla="*/ 171450 h 688975"/>
                  <a:gd name="connsiteX12" fmla="*/ 2466975 w 2559331"/>
                  <a:gd name="connsiteY12" fmla="*/ 95250 h 688975"/>
                  <a:gd name="connsiteX13" fmla="*/ 511175 w 2559331"/>
                  <a:gd name="connsiteY13" fmla="*/ 184150 h 688975"/>
                  <a:gd name="connsiteX14" fmla="*/ 180975 w 25593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54275 w 2570812"/>
                  <a:gd name="connsiteY3" fmla="*/ 2349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485775 w 2570812"/>
                  <a:gd name="connsiteY13" fmla="*/ 1714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180975 w 2570812"/>
                  <a:gd name="connsiteY13" fmla="*/ 0 h 688975"/>
                  <a:gd name="connsiteX0" fmla="*/ 180975 w 2570812"/>
                  <a:gd name="connsiteY0" fmla="*/ 31750 h 720725"/>
                  <a:gd name="connsiteX1" fmla="*/ 6350 w 2570812"/>
                  <a:gd name="connsiteY1" fmla="*/ 184150 h 720725"/>
                  <a:gd name="connsiteX2" fmla="*/ 9525 w 2570812"/>
                  <a:gd name="connsiteY2" fmla="*/ 273050 h 720725"/>
                  <a:gd name="connsiteX3" fmla="*/ 2460625 w 2570812"/>
                  <a:gd name="connsiteY3" fmla="*/ 279400 h 720725"/>
                  <a:gd name="connsiteX4" fmla="*/ 2457450 w 2570812"/>
                  <a:gd name="connsiteY4" fmla="*/ 593725 h 720725"/>
                  <a:gd name="connsiteX5" fmla="*/ 66675 w 2570812"/>
                  <a:gd name="connsiteY5" fmla="*/ 596900 h 720725"/>
                  <a:gd name="connsiteX6" fmla="*/ 88900 w 2570812"/>
                  <a:gd name="connsiteY6" fmla="*/ 600075 h 720725"/>
                  <a:gd name="connsiteX7" fmla="*/ 92075 w 2570812"/>
                  <a:gd name="connsiteY7" fmla="*/ 552450 h 720725"/>
                  <a:gd name="connsiteX8" fmla="*/ 0 w 2570812"/>
                  <a:gd name="connsiteY8" fmla="*/ 625475 h 720725"/>
                  <a:gd name="connsiteX9" fmla="*/ 6350 w 2570812"/>
                  <a:gd name="connsiteY9" fmla="*/ 720725 h 720725"/>
                  <a:gd name="connsiteX10" fmla="*/ 2565400 w 2570812"/>
                  <a:gd name="connsiteY10" fmla="*/ 720725 h 720725"/>
                  <a:gd name="connsiteX11" fmla="*/ 2552700 w 2570812"/>
                  <a:gd name="connsiteY11" fmla="*/ 203200 h 720725"/>
                  <a:gd name="connsiteX12" fmla="*/ 2336800 w 2570812"/>
                  <a:gd name="connsiteY12" fmla="*/ 0 h 720725"/>
                  <a:gd name="connsiteX13" fmla="*/ 180975 w 2570812"/>
                  <a:gd name="connsiteY13" fmla="*/ 31750 h 72072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352675 w 2570812"/>
                  <a:gd name="connsiteY12" fmla="*/ 19050 h 688975"/>
                  <a:gd name="connsiteX13" fmla="*/ 180975 w 2570812"/>
                  <a:gd name="connsiteY13" fmla="*/ 0 h 6889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52675 w 2570812"/>
                  <a:gd name="connsiteY12" fmla="*/ 4445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08225 w 2570812"/>
                  <a:gd name="connsiteY12" fmla="*/ 1270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3535"/>
                  <a:gd name="connsiteY0" fmla="*/ 0 h 714375"/>
                  <a:gd name="connsiteX1" fmla="*/ 6350 w 2573535"/>
                  <a:gd name="connsiteY1" fmla="*/ 177800 h 714375"/>
                  <a:gd name="connsiteX2" fmla="*/ 9525 w 2573535"/>
                  <a:gd name="connsiteY2" fmla="*/ 266700 h 714375"/>
                  <a:gd name="connsiteX3" fmla="*/ 2460625 w 2573535"/>
                  <a:gd name="connsiteY3" fmla="*/ 273050 h 714375"/>
                  <a:gd name="connsiteX4" fmla="*/ 2457450 w 2573535"/>
                  <a:gd name="connsiteY4" fmla="*/ 587375 h 714375"/>
                  <a:gd name="connsiteX5" fmla="*/ 66675 w 2573535"/>
                  <a:gd name="connsiteY5" fmla="*/ 590550 h 714375"/>
                  <a:gd name="connsiteX6" fmla="*/ 88900 w 2573535"/>
                  <a:gd name="connsiteY6" fmla="*/ 593725 h 714375"/>
                  <a:gd name="connsiteX7" fmla="*/ 92075 w 2573535"/>
                  <a:gd name="connsiteY7" fmla="*/ 546100 h 714375"/>
                  <a:gd name="connsiteX8" fmla="*/ 0 w 2573535"/>
                  <a:gd name="connsiteY8" fmla="*/ 619125 h 714375"/>
                  <a:gd name="connsiteX9" fmla="*/ 6350 w 2573535"/>
                  <a:gd name="connsiteY9" fmla="*/ 714375 h 714375"/>
                  <a:gd name="connsiteX10" fmla="*/ 2565400 w 2573535"/>
                  <a:gd name="connsiteY10" fmla="*/ 714375 h 714375"/>
                  <a:gd name="connsiteX11" fmla="*/ 2567732 w 2573535"/>
                  <a:gd name="connsiteY11" fmla="*/ 201861 h 714375"/>
                  <a:gd name="connsiteX12" fmla="*/ 2295525 w 2573535"/>
                  <a:gd name="connsiteY12" fmla="*/ 0 h 714375"/>
                  <a:gd name="connsiteX13" fmla="*/ 225425 w 2573535"/>
                  <a:gd name="connsiteY13" fmla="*/ 0 h 714375"/>
                  <a:gd name="connsiteX0" fmla="*/ 225425 w 2575177"/>
                  <a:gd name="connsiteY0" fmla="*/ 0 h 714375"/>
                  <a:gd name="connsiteX1" fmla="*/ 6350 w 2575177"/>
                  <a:gd name="connsiteY1" fmla="*/ 177800 h 714375"/>
                  <a:gd name="connsiteX2" fmla="*/ 9525 w 2575177"/>
                  <a:gd name="connsiteY2" fmla="*/ 266700 h 714375"/>
                  <a:gd name="connsiteX3" fmla="*/ 2460625 w 2575177"/>
                  <a:gd name="connsiteY3" fmla="*/ 273050 h 714375"/>
                  <a:gd name="connsiteX4" fmla="*/ 2457450 w 2575177"/>
                  <a:gd name="connsiteY4" fmla="*/ 587375 h 714375"/>
                  <a:gd name="connsiteX5" fmla="*/ 66675 w 2575177"/>
                  <a:gd name="connsiteY5" fmla="*/ 590550 h 714375"/>
                  <a:gd name="connsiteX6" fmla="*/ 88900 w 2575177"/>
                  <a:gd name="connsiteY6" fmla="*/ 593725 h 714375"/>
                  <a:gd name="connsiteX7" fmla="*/ 92075 w 2575177"/>
                  <a:gd name="connsiteY7" fmla="*/ 546100 h 714375"/>
                  <a:gd name="connsiteX8" fmla="*/ 0 w 2575177"/>
                  <a:gd name="connsiteY8" fmla="*/ 619125 h 714375"/>
                  <a:gd name="connsiteX9" fmla="*/ 6350 w 2575177"/>
                  <a:gd name="connsiteY9" fmla="*/ 714375 h 714375"/>
                  <a:gd name="connsiteX10" fmla="*/ 2565400 w 2575177"/>
                  <a:gd name="connsiteY10" fmla="*/ 714375 h 714375"/>
                  <a:gd name="connsiteX11" fmla="*/ 2572743 w 2575177"/>
                  <a:gd name="connsiteY11" fmla="*/ 201861 h 714375"/>
                  <a:gd name="connsiteX12" fmla="*/ 2295525 w 2575177"/>
                  <a:gd name="connsiteY12" fmla="*/ 0 h 714375"/>
                  <a:gd name="connsiteX13" fmla="*/ 225425 w 2575177"/>
                  <a:gd name="connsiteY13" fmla="*/ 0 h 714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575177" h="714375">
                    <a:moveTo>
                      <a:pt x="225425" y="0"/>
                    </a:moveTo>
                    <a:lnTo>
                      <a:pt x="6350" y="177800"/>
                    </a:lnTo>
                    <a:lnTo>
                      <a:pt x="9525" y="266700"/>
                    </a:lnTo>
                    <a:lnTo>
                      <a:pt x="2460625" y="273050"/>
                    </a:lnTo>
                    <a:cubicBezTo>
                      <a:pt x="2459567" y="377825"/>
                      <a:pt x="2458508" y="482600"/>
                      <a:pt x="2457450" y="587375"/>
                    </a:cubicBezTo>
                    <a:lnTo>
                      <a:pt x="66675" y="590550"/>
                    </a:lnTo>
                    <a:cubicBezTo>
                      <a:pt x="69850" y="588433"/>
                      <a:pt x="85725" y="595842"/>
                      <a:pt x="88900" y="593725"/>
                    </a:cubicBezTo>
                    <a:lnTo>
                      <a:pt x="92075" y="546100"/>
                    </a:lnTo>
                    <a:lnTo>
                      <a:pt x="0" y="619125"/>
                    </a:lnTo>
                    <a:lnTo>
                      <a:pt x="6350" y="714375"/>
                    </a:lnTo>
                    <a:lnTo>
                      <a:pt x="2565400" y="714375"/>
                    </a:lnTo>
                    <a:cubicBezTo>
                      <a:pt x="2583392" y="672042"/>
                      <a:pt x="2570626" y="377544"/>
                      <a:pt x="2572743" y="201861"/>
                    </a:cubicBezTo>
                    <a:cubicBezTo>
                      <a:pt x="2487018" y="120369"/>
                      <a:pt x="2381250" y="65617"/>
                      <a:pt x="2295525" y="0"/>
                    </a:cubicBezTo>
                    <a:lnTo>
                      <a:pt x="22542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  <p:sp>
            <p:nvSpPr>
              <p:cNvPr id="42" name="Rectangle 22">
                <a:extLst>
                  <a:ext uri="{FF2B5EF4-FFF2-40B4-BE49-F238E27FC236}">
                    <a16:creationId xmlns:a16="http://schemas.microsoft.com/office/drawing/2014/main" id="{DE4C46FB-6130-4BA1-A012-21EA2F77E175}"/>
                  </a:ext>
                </a:extLst>
              </p:cNvPr>
              <p:cNvSpPr/>
              <p:nvPr/>
            </p:nvSpPr>
            <p:spPr>
              <a:xfrm>
                <a:off x="3707904" y="3762375"/>
                <a:ext cx="2376264" cy="321543"/>
              </a:xfrm>
              <a:custGeom>
                <a:avLst/>
                <a:gdLst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76264" h="321543">
                    <a:moveTo>
                      <a:pt x="0" y="0"/>
                    </a:moveTo>
                    <a:lnTo>
                      <a:pt x="2376264" y="0"/>
                    </a:lnTo>
                    <a:lnTo>
                      <a:pt x="2376264" y="321543"/>
                    </a:lnTo>
                    <a:lnTo>
                      <a:pt x="0" y="321543"/>
                    </a:lnTo>
                    <a:cubicBezTo>
                      <a:pt x="34925" y="258812"/>
                      <a:pt x="50800" y="110356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6C55CF94-609E-46D9-8671-FB61DC312F48}"/>
                </a:ext>
              </a:extLst>
            </p:cNvPr>
            <p:cNvGrpSpPr/>
            <p:nvPr/>
          </p:nvGrpSpPr>
          <p:grpSpPr>
            <a:xfrm>
              <a:off x="4203709" y="4329734"/>
              <a:ext cx="1681345" cy="465751"/>
              <a:chOff x="3622676" y="3492499"/>
              <a:chExt cx="2578868" cy="71437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9" name="Freeform 24">
                <a:extLst>
                  <a:ext uri="{FF2B5EF4-FFF2-40B4-BE49-F238E27FC236}">
                    <a16:creationId xmlns:a16="http://schemas.microsoft.com/office/drawing/2014/main" id="{22E8AFE3-AFB3-4B3D-A743-59B1C4875B2F}"/>
                  </a:ext>
                </a:extLst>
              </p:cNvPr>
              <p:cNvSpPr/>
              <p:nvPr/>
            </p:nvSpPr>
            <p:spPr>
              <a:xfrm>
                <a:off x="3622676" y="3492499"/>
                <a:ext cx="2578868" cy="714375"/>
              </a:xfrm>
              <a:custGeom>
                <a:avLst/>
                <a:gdLst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6350 w 2559050"/>
                  <a:gd name="connsiteY2" fmla="*/ 2159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19050 w 2559050"/>
                  <a:gd name="connsiteY2" fmla="*/ 2413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84150 w 2552700"/>
                  <a:gd name="connsiteY0" fmla="*/ 0 h 698500"/>
                  <a:gd name="connsiteX1" fmla="*/ 9525 w 2552700"/>
                  <a:gd name="connsiteY1" fmla="*/ 152400 h 698500"/>
                  <a:gd name="connsiteX2" fmla="*/ 12700 w 2552700"/>
                  <a:gd name="connsiteY2" fmla="*/ 241300 h 698500"/>
                  <a:gd name="connsiteX3" fmla="*/ 2495550 w 2552700"/>
                  <a:gd name="connsiteY3" fmla="*/ 241300 h 698500"/>
                  <a:gd name="connsiteX4" fmla="*/ 2463800 w 2552700"/>
                  <a:gd name="connsiteY4" fmla="*/ 552450 h 698500"/>
                  <a:gd name="connsiteX5" fmla="*/ 69850 w 2552700"/>
                  <a:gd name="connsiteY5" fmla="*/ 565150 h 698500"/>
                  <a:gd name="connsiteX6" fmla="*/ 95250 w 2552700"/>
                  <a:gd name="connsiteY6" fmla="*/ 520700 h 698500"/>
                  <a:gd name="connsiteX7" fmla="*/ 0 w 2552700"/>
                  <a:gd name="connsiteY7" fmla="*/ 577850 h 698500"/>
                  <a:gd name="connsiteX8" fmla="*/ 38100 w 2552700"/>
                  <a:gd name="connsiteY8" fmla="*/ 666750 h 698500"/>
                  <a:gd name="connsiteX9" fmla="*/ 2393950 w 2552700"/>
                  <a:gd name="connsiteY9" fmla="*/ 692150 h 698500"/>
                  <a:gd name="connsiteX10" fmla="*/ 2425700 w 2552700"/>
                  <a:gd name="connsiteY10" fmla="*/ 666750 h 698500"/>
                  <a:gd name="connsiteX11" fmla="*/ 2495550 w 2552700"/>
                  <a:gd name="connsiteY11" fmla="*/ 698500 h 698500"/>
                  <a:gd name="connsiteX12" fmla="*/ 2546350 w 2552700"/>
                  <a:gd name="connsiteY12" fmla="*/ 685800 h 698500"/>
                  <a:gd name="connsiteX13" fmla="*/ 2552700 w 2552700"/>
                  <a:gd name="connsiteY13" fmla="*/ 158750 h 698500"/>
                  <a:gd name="connsiteX14" fmla="*/ 2470150 w 2552700"/>
                  <a:gd name="connsiteY14" fmla="*/ 95250 h 698500"/>
                  <a:gd name="connsiteX15" fmla="*/ 514350 w 2552700"/>
                  <a:gd name="connsiteY15" fmla="*/ 184150 h 698500"/>
                  <a:gd name="connsiteX16" fmla="*/ 184150 w 2552700"/>
                  <a:gd name="connsiteY16" fmla="*/ 0 h 698500"/>
                  <a:gd name="connsiteX0" fmla="*/ 184150 w 2571750"/>
                  <a:gd name="connsiteY0" fmla="*/ 0 h 698500"/>
                  <a:gd name="connsiteX1" fmla="*/ 9525 w 2571750"/>
                  <a:gd name="connsiteY1" fmla="*/ 152400 h 698500"/>
                  <a:gd name="connsiteX2" fmla="*/ 12700 w 2571750"/>
                  <a:gd name="connsiteY2" fmla="*/ 241300 h 698500"/>
                  <a:gd name="connsiteX3" fmla="*/ 2495550 w 2571750"/>
                  <a:gd name="connsiteY3" fmla="*/ 241300 h 698500"/>
                  <a:gd name="connsiteX4" fmla="*/ 2463800 w 2571750"/>
                  <a:gd name="connsiteY4" fmla="*/ 552450 h 698500"/>
                  <a:gd name="connsiteX5" fmla="*/ 69850 w 2571750"/>
                  <a:gd name="connsiteY5" fmla="*/ 565150 h 698500"/>
                  <a:gd name="connsiteX6" fmla="*/ 95250 w 2571750"/>
                  <a:gd name="connsiteY6" fmla="*/ 520700 h 698500"/>
                  <a:gd name="connsiteX7" fmla="*/ 0 w 2571750"/>
                  <a:gd name="connsiteY7" fmla="*/ 577850 h 698500"/>
                  <a:gd name="connsiteX8" fmla="*/ 38100 w 2571750"/>
                  <a:gd name="connsiteY8" fmla="*/ 666750 h 698500"/>
                  <a:gd name="connsiteX9" fmla="*/ 2393950 w 2571750"/>
                  <a:gd name="connsiteY9" fmla="*/ 692150 h 698500"/>
                  <a:gd name="connsiteX10" fmla="*/ 2425700 w 2571750"/>
                  <a:gd name="connsiteY10" fmla="*/ 666750 h 698500"/>
                  <a:gd name="connsiteX11" fmla="*/ 2495550 w 2571750"/>
                  <a:gd name="connsiteY11" fmla="*/ 698500 h 698500"/>
                  <a:gd name="connsiteX12" fmla="*/ 2546350 w 2571750"/>
                  <a:gd name="connsiteY12" fmla="*/ 685800 h 698500"/>
                  <a:gd name="connsiteX13" fmla="*/ 2571750 w 2571750"/>
                  <a:gd name="connsiteY13" fmla="*/ 193675 h 698500"/>
                  <a:gd name="connsiteX14" fmla="*/ 2470150 w 2571750"/>
                  <a:gd name="connsiteY14" fmla="*/ 95250 h 698500"/>
                  <a:gd name="connsiteX15" fmla="*/ 514350 w 2571750"/>
                  <a:gd name="connsiteY15" fmla="*/ 184150 h 698500"/>
                  <a:gd name="connsiteX16" fmla="*/ 184150 w 2571750"/>
                  <a:gd name="connsiteY16" fmla="*/ 0 h 698500"/>
                  <a:gd name="connsiteX0" fmla="*/ 184150 w 2555875"/>
                  <a:gd name="connsiteY0" fmla="*/ 0 h 698500"/>
                  <a:gd name="connsiteX1" fmla="*/ 9525 w 2555875"/>
                  <a:gd name="connsiteY1" fmla="*/ 152400 h 698500"/>
                  <a:gd name="connsiteX2" fmla="*/ 12700 w 2555875"/>
                  <a:gd name="connsiteY2" fmla="*/ 241300 h 698500"/>
                  <a:gd name="connsiteX3" fmla="*/ 2495550 w 2555875"/>
                  <a:gd name="connsiteY3" fmla="*/ 241300 h 698500"/>
                  <a:gd name="connsiteX4" fmla="*/ 2463800 w 2555875"/>
                  <a:gd name="connsiteY4" fmla="*/ 552450 h 698500"/>
                  <a:gd name="connsiteX5" fmla="*/ 69850 w 2555875"/>
                  <a:gd name="connsiteY5" fmla="*/ 565150 h 698500"/>
                  <a:gd name="connsiteX6" fmla="*/ 95250 w 2555875"/>
                  <a:gd name="connsiteY6" fmla="*/ 520700 h 698500"/>
                  <a:gd name="connsiteX7" fmla="*/ 0 w 2555875"/>
                  <a:gd name="connsiteY7" fmla="*/ 577850 h 698500"/>
                  <a:gd name="connsiteX8" fmla="*/ 38100 w 2555875"/>
                  <a:gd name="connsiteY8" fmla="*/ 666750 h 698500"/>
                  <a:gd name="connsiteX9" fmla="*/ 2393950 w 2555875"/>
                  <a:gd name="connsiteY9" fmla="*/ 692150 h 698500"/>
                  <a:gd name="connsiteX10" fmla="*/ 2425700 w 2555875"/>
                  <a:gd name="connsiteY10" fmla="*/ 666750 h 698500"/>
                  <a:gd name="connsiteX11" fmla="*/ 2495550 w 2555875"/>
                  <a:gd name="connsiteY11" fmla="*/ 698500 h 698500"/>
                  <a:gd name="connsiteX12" fmla="*/ 2546350 w 2555875"/>
                  <a:gd name="connsiteY12" fmla="*/ 685800 h 698500"/>
                  <a:gd name="connsiteX13" fmla="*/ 2555875 w 2555875"/>
                  <a:gd name="connsiteY13" fmla="*/ 171450 h 698500"/>
                  <a:gd name="connsiteX14" fmla="*/ 2470150 w 2555875"/>
                  <a:gd name="connsiteY14" fmla="*/ 95250 h 698500"/>
                  <a:gd name="connsiteX15" fmla="*/ 514350 w 2555875"/>
                  <a:gd name="connsiteY15" fmla="*/ 184150 h 698500"/>
                  <a:gd name="connsiteX16" fmla="*/ 184150 w 2555875"/>
                  <a:gd name="connsiteY16" fmla="*/ 0 h 698500"/>
                  <a:gd name="connsiteX0" fmla="*/ 184150 w 2562506"/>
                  <a:gd name="connsiteY0" fmla="*/ 0 h 698500"/>
                  <a:gd name="connsiteX1" fmla="*/ 9525 w 2562506"/>
                  <a:gd name="connsiteY1" fmla="*/ 152400 h 698500"/>
                  <a:gd name="connsiteX2" fmla="*/ 12700 w 2562506"/>
                  <a:gd name="connsiteY2" fmla="*/ 241300 h 698500"/>
                  <a:gd name="connsiteX3" fmla="*/ 2495550 w 2562506"/>
                  <a:gd name="connsiteY3" fmla="*/ 241300 h 698500"/>
                  <a:gd name="connsiteX4" fmla="*/ 2463800 w 2562506"/>
                  <a:gd name="connsiteY4" fmla="*/ 552450 h 698500"/>
                  <a:gd name="connsiteX5" fmla="*/ 69850 w 2562506"/>
                  <a:gd name="connsiteY5" fmla="*/ 565150 h 698500"/>
                  <a:gd name="connsiteX6" fmla="*/ 95250 w 2562506"/>
                  <a:gd name="connsiteY6" fmla="*/ 520700 h 698500"/>
                  <a:gd name="connsiteX7" fmla="*/ 0 w 2562506"/>
                  <a:gd name="connsiteY7" fmla="*/ 577850 h 698500"/>
                  <a:gd name="connsiteX8" fmla="*/ 38100 w 2562506"/>
                  <a:gd name="connsiteY8" fmla="*/ 666750 h 698500"/>
                  <a:gd name="connsiteX9" fmla="*/ 2393950 w 2562506"/>
                  <a:gd name="connsiteY9" fmla="*/ 692150 h 698500"/>
                  <a:gd name="connsiteX10" fmla="*/ 2425700 w 2562506"/>
                  <a:gd name="connsiteY10" fmla="*/ 666750 h 698500"/>
                  <a:gd name="connsiteX11" fmla="*/ 2495550 w 2562506"/>
                  <a:gd name="connsiteY11" fmla="*/ 698500 h 698500"/>
                  <a:gd name="connsiteX12" fmla="*/ 2562225 w 2562506"/>
                  <a:gd name="connsiteY12" fmla="*/ 685800 h 698500"/>
                  <a:gd name="connsiteX13" fmla="*/ 2555875 w 2562506"/>
                  <a:gd name="connsiteY13" fmla="*/ 171450 h 698500"/>
                  <a:gd name="connsiteX14" fmla="*/ 2470150 w 2562506"/>
                  <a:gd name="connsiteY14" fmla="*/ 95250 h 698500"/>
                  <a:gd name="connsiteX15" fmla="*/ 514350 w 2562506"/>
                  <a:gd name="connsiteY15" fmla="*/ 184150 h 698500"/>
                  <a:gd name="connsiteX16" fmla="*/ 184150 w 2562506"/>
                  <a:gd name="connsiteY16" fmla="*/ 0 h 69850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25700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9525 w 2562506"/>
                  <a:gd name="connsiteY8" fmla="*/ 688975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92075 w 2559331"/>
                  <a:gd name="connsiteY6" fmla="*/ 520700 h 692150"/>
                  <a:gd name="connsiteX7" fmla="*/ 0 w 2559331"/>
                  <a:gd name="connsiteY7" fmla="*/ 593725 h 692150"/>
                  <a:gd name="connsiteX8" fmla="*/ 6350 w 2559331"/>
                  <a:gd name="connsiteY8" fmla="*/ 688975 h 692150"/>
                  <a:gd name="connsiteX9" fmla="*/ 2390775 w 2559331"/>
                  <a:gd name="connsiteY9" fmla="*/ 692150 h 692150"/>
                  <a:gd name="connsiteX10" fmla="*/ 2432050 w 2559331"/>
                  <a:gd name="connsiteY10" fmla="*/ 6667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559050 w 2559331"/>
                  <a:gd name="connsiteY11" fmla="*/ 685800 h 692150"/>
                  <a:gd name="connsiteX12" fmla="*/ 2552700 w 2559331"/>
                  <a:gd name="connsiteY12" fmla="*/ 171450 h 692150"/>
                  <a:gd name="connsiteX13" fmla="*/ 2466975 w 2559331"/>
                  <a:gd name="connsiteY13" fmla="*/ 95250 h 692150"/>
                  <a:gd name="connsiteX14" fmla="*/ 511175 w 2559331"/>
                  <a:gd name="connsiteY14" fmla="*/ 184150 h 692150"/>
                  <a:gd name="connsiteX15" fmla="*/ 180975 w 2559331"/>
                  <a:gd name="connsiteY15" fmla="*/ 0 h 692150"/>
                  <a:gd name="connsiteX0" fmla="*/ 180975 w 2559331"/>
                  <a:gd name="connsiteY0" fmla="*/ 0 h 688975"/>
                  <a:gd name="connsiteX1" fmla="*/ 6350 w 2559331"/>
                  <a:gd name="connsiteY1" fmla="*/ 152400 h 688975"/>
                  <a:gd name="connsiteX2" fmla="*/ 9525 w 2559331"/>
                  <a:gd name="connsiteY2" fmla="*/ 241300 h 688975"/>
                  <a:gd name="connsiteX3" fmla="*/ 2454275 w 2559331"/>
                  <a:gd name="connsiteY3" fmla="*/ 234950 h 688975"/>
                  <a:gd name="connsiteX4" fmla="*/ 2454275 w 2559331"/>
                  <a:gd name="connsiteY4" fmla="*/ 552450 h 688975"/>
                  <a:gd name="connsiteX5" fmla="*/ 66675 w 2559331"/>
                  <a:gd name="connsiteY5" fmla="*/ 565150 h 688975"/>
                  <a:gd name="connsiteX6" fmla="*/ 88900 w 2559331"/>
                  <a:gd name="connsiteY6" fmla="*/ 568325 h 688975"/>
                  <a:gd name="connsiteX7" fmla="*/ 92075 w 2559331"/>
                  <a:gd name="connsiteY7" fmla="*/ 520700 h 688975"/>
                  <a:gd name="connsiteX8" fmla="*/ 0 w 2559331"/>
                  <a:gd name="connsiteY8" fmla="*/ 593725 h 688975"/>
                  <a:gd name="connsiteX9" fmla="*/ 6350 w 2559331"/>
                  <a:gd name="connsiteY9" fmla="*/ 688975 h 688975"/>
                  <a:gd name="connsiteX10" fmla="*/ 2559050 w 2559331"/>
                  <a:gd name="connsiteY10" fmla="*/ 685800 h 688975"/>
                  <a:gd name="connsiteX11" fmla="*/ 2552700 w 2559331"/>
                  <a:gd name="connsiteY11" fmla="*/ 171450 h 688975"/>
                  <a:gd name="connsiteX12" fmla="*/ 2466975 w 2559331"/>
                  <a:gd name="connsiteY12" fmla="*/ 95250 h 688975"/>
                  <a:gd name="connsiteX13" fmla="*/ 511175 w 2559331"/>
                  <a:gd name="connsiteY13" fmla="*/ 184150 h 688975"/>
                  <a:gd name="connsiteX14" fmla="*/ 180975 w 25593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54275 w 2570812"/>
                  <a:gd name="connsiteY3" fmla="*/ 2349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485775 w 2570812"/>
                  <a:gd name="connsiteY13" fmla="*/ 1714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180975 w 2570812"/>
                  <a:gd name="connsiteY13" fmla="*/ 0 h 688975"/>
                  <a:gd name="connsiteX0" fmla="*/ 180975 w 2570812"/>
                  <a:gd name="connsiteY0" fmla="*/ 31750 h 720725"/>
                  <a:gd name="connsiteX1" fmla="*/ 6350 w 2570812"/>
                  <a:gd name="connsiteY1" fmla="*/ 184150 h 720725"/>
                  <a:gd name="connsiteX2" fmla="*/ 9525 w 2570812"/>
                  <a:gd name="connsiteY2" fmla="*/ 273050 h 720725"/>
                  <a:gd name="connsiteX3" fmla="*/ 2460625 w 2570812"/>
                  <a:gd name="connsiteY3" fmla="*/ 279400 h 720725"/>
                  <a:gd name="connsiteX4" fmla="*/ 2457450 w 2570812"/>
                  <a:gd name="connsiteY4" fmla="*/ 593725 h 720725"/>
                  <a:gd name="connsiteX5" fmla="*/ 66675 w 2570812"/>
                  <a:gd name="connsiteY5" fmla="*/ 596900 h 720725"/>
                  <a:gd name="connsiteX6" fmla="*/ 88900 w 2570812"/>
                  <a:gd name="connsiteY6" fmla="*/ 600075 h 720725"/>
                  <a:gd name="connsiteX7" fmla="*/ 92075 w 2570812"/>
                  <a:gd name="connsiteY7" fmla="*/ 552450 h 720725"/>
                  <a:gd name="connsiteX8" fmla="*/ 0 w 2570812"/>
                  <a:gd name="connsiteY8" fmla="*/ 625475 h 720725"/>
                  <a:gd name="connsiteX9" fmla="*/ 6350 w 2570812"/>
                  <a:gd name="connsiteY9" fmla="*/ 720725 h 720725"/>
                  <a:gd name="connsiteX10" fmla="*/ 2565400 w 2570812"/>
                  <a:gd name="connsiteY10" fmla="*/ 720725 h 720725"/>
                  <a:gd name="connsiteX11" fmla="*/ 2552700 w 2570812"/>
                  <a:gd name="connsiteY11" fmla="*/ 203200 h 720725"/>
                  <a:gd name="connsiteX12" fmla="*/ 2336800 w 2570812"/>
                  <a:gd name="connsiteY12" fmla="*/ 0 h 720725"/>
                  <a:gd name="connsiteX13" fmla="*/ 180975 w 2570812"/>
                  <a:gd name="connsiteY13" fmla="*/ 31750 h 72072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352675 w 2570812"/>
                  <a:gd name="connsiteY12" fmla="*/ 19050 h 688975"/>
                  <a:gd name="connsiteX13" fmla="*/ 180975 w 2570812"/>
                  <a:gd name="connsiteY13" fmla="*/ 0 h 6889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52675 w 2570812"/>
                  <a:gd name="connsiteY12" fmla="*/ 4445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08225 w 2570812"/>
                  <a:gd name="connsiteY12" fmla="*/ 1270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8868"/>
                  <a:gd name="connsiteY0" fmla="*/ 0 h 714375"/>
                  <a:gd name="connsiteX1" fmla="*/ 6350 w 2578868"/>
                  <a:gd name="connsiteY1" fmla="*/ 177800 h 714375"/>
                  <a:gd name="connsiteX2" fmla="*/ 9525 w 2578868"/>
                  <a:gd name="connsiteY2" fmla="*/ 266700 h 714375"/>
                  <a:gd name="connsiteX3" fmla="*/ 2460625 w 2578868"/>
                  <a:gd name="connsiteY3" fmla="*/ 273050 h 714375"/>
                  <a:gd name="connsiteX4" fmla="*/ 2457450 w 2578868"/>
                  <a:gd name="connsiteY4" fmla="*/ 587375 h 714375"/>
                  <a:gd name="connsiteX5" fmla="*/ 66675 w 2578868"/>
                  <a:gd name="connsiteY5" fmla="*/ 590550 h 714375"/>
                  <a:gd name="connsiteX6" fmla="*/ 88900 w 2578868"/>
                  <a:gd name="connsiteY6" fmla="*/ 593725 h 714375"/>
                  <a:gd name="connsiteX7" fmla="*/ 92075 w 2578868"/>
                  <a:gd name="connsiteY7" fmla="*/ 546100 h 714375"/>
                  <a:gd name="connsiteX8" fmla="*/ 0 w 2578868"/>
                  <a:gd name="connsiteY8" fmla="*/ 619125 h 714375"/>
                  <a:gd name="connsiteX9" fmla="*/ 6350 w 2578868"/>
                  <a:gd name="connsiteY9" fmla="*/ 714375 h 714375"/>
                  <a:gd name="connsiteX10" fmla="*/ 2565400 w 2578868"/>
                  <a:gd name="connsiteY10" fmla="*/ 714375 h 714375"/>
                  <a:gd name="connsiteX11" fmla="*/ 2578868 w 2578868"/>
                  <a:gd name="connsiteY11" fmla="*/ 202083 h 714375"/>
                  <a:gd name="connsiteX12" fmla="*/ 2295525 w 2578868"/>
                  <a:gd name="connsiteY12" fmla="*/ 0 h 714375"/>
                  <a:gd name="connsiteX13" fmla="*/ 225425 w 2578868"/>
                  <a:gd name="connsiteY13" fmla="*/ 0 h 714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578868" h="714375">
                    <a:moveTo>
                      <a:pt x="225425" y="0"/>
                    </a:moveTo>
                    <a:lnTo>
                      <a:pt x="6350" y="177800"/>
                    </a:lnTo>
                    <a:lnTo>
                      <a:pt x="9525" y="266700"/>
                    </a:lnTo>
                    <a:lnTo>
                      <a:pt x="2460625" y="273050"/>
                    </a:lnTo>
                    <a:cubicBezTo>
                      <a:pt x="2459567" y="377825"/>
                      <a:pt x="2458508" y="482600"/>
                      <a:pt x="2457450" y="587375"/>
                    </a:cubicBezTo>
                    <a:lnTo>
                      <a:pt x="66675" y="590550"/>
                    </a:lnTo>
                    <a:cubicBezTo>
                      <a:pt x="69850" y="588433"/>
                      <a:pt x="85725" y="595842"/>
                      <a:pt x="88900" y="593725"/>
                    </a:cubicBezTo>
                    <a:lnTo>
                      <a:pt x="92075" y="546100"/>
                    </a:lnTo>
                    <a:lnTo>
                      <a:pt x="0" y="619125"/>
                    </a:lnTo>
                    <a:lnTo>
                      <a:pt x="6350" y="714375"/>
                    </a:lnTo>
                    <a:lnTo>
                      <a:pt x="2565400" y="714375"/>
                    </a:lnTo>
                    <a:cubicBezTo>
                      <a:pt x="2583392" y="672042"/>
                      <a:pt x="2576751" y="377766"/>
                      <a:pt x="2578868" y="202083"/>
                    </a:cubicBezTo>
                    <a:cubicBezTo>
                      <a:pt x="2493143" y="120591"/>
                      <a:pt x="2381250" y="65617"/>
                      <a:pt x="2295525" y="0"/>
                    </a:cubicBezTo>
                    <a:lnTo>
                      <a:pt x="22542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  <p:sp>
            <p:nvSpPr>
              <p:cNvPr id="40" name="Rectangle 22">
                <a:extLst>
                  <a:ext uri="{FF2B5EF4-FFF2-40B4-BE49-F238E27FC236}">
                    <a16:creationId xmlns:a16="http://schemas.microsoft.com/office/drawing/2014/main" id="{5B0811FE-4805-4A5A-AD04-4503AB50EBB1}"/>
                  </a:ext>
                </a:extLst>
              </p:cNvPr>
              <p:cNvSpPr/>
              <p:nvPr/>
            </p:nvSpPr>
            <p:spPr>
              <a:xfrm>
                <a:off x="3707904" y="3762375"/>
                <a:ext cx="2376264" cy="321543"/>
              </a:xfrm>
              <a:custGeom>
                <a:avLst/>
                <a:gdLst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76264" h="321543">
                    <a:moveTo>
                      <a:pt x="0" y="0"/>
                    </a:moveTo>
                    <a:lnTo>
                      <a:pt x="2376264" y="0"/>
                    </a:lnTo>
                    <a:lnTo>
                      <a:pt x="2376264" y="321543"/>
                    </a:lnTo>
                    <a:lnTo>
                      <a:pt x="0" y="321543"/>
                    </a:lnTo>
                    <a:cubicBezTo>
                      <a:pt x="34925" y="258812"/>
                      <a:pt x="50800" y="110356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734E0143-7A24-458C-8DE3-31D4E06A5A7B}"/>
                </a:ext>
              </a:extLst>
            </p:cNvPr>
            <p:cNvGrpSpPr/>
            <p:nvPr/>
          </p:nvGrpSpPr>
          <p:grpSpPr>
            <a:xfrm>
              <a:off x="4117666" y="4061275"/>
              <a:ext cx="1832471" cy="391100"/>
              <a:chOff x="3644106" y="3130550"/>
              <a:chExt cx="2603340" cy="55562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Freeform 27">
                <a:extLst>
                  <a:ext uri="{FF2B5EF4-FFF2-40B4-BE49-F238E27FC236}">
                    <a16:creationId xmlns:a16="http://schemas.microsoft.com/office/drawing/2014/main" id="{738508CA-62D3-4692-A200-946D4D7BC728}"/>
                  </a:ext>
                </a:extLst>
              </p:cNvPr>
              <p:cNvSpPr/>
              <p:nvPr/>
            </p:nvSpPr>
            <p:spPr>
              <a:xfrm>
                <a:off x="3644106" y="3130550"/>
                <a:ext cx="2603340" cy="555625"/>
              </a:xfrm>
              <a:custGeom>
                <a:avLst/>
                <a:gdLst>
                  <a:gd name="connsiteX0" fmla="*/ 47625 w 2552700"/>
                  <a:gd name="connsiteY0" fmla="*/ 374650 h 685800"/>
                  <a:gd name="connsiteX1" fmla="*/ 0 w 2552700"/>
                  <a:gd name="connsiteY1" fmla="*/ 422275 h 685800"/>
                  <a:gd name="connsiteX2" fmla="*/ 447675 w 2552700"/>
                  <a:gd name="connsiteY2" fmla="*/ 685800 h 685800"/>
                  <a:gd name="connsiteX3" fmla="*/ 2549525 w 2552700"/>
                  <a:gd name="connsiteY3" fmla="*/ 615950 h 685800"/>
                  <a:gd name="connsiteX4" fmla="*/ 2552700 w 2552700"/>
                  <a:gd name="connsiteY4" fmla="*/ 273050 h 685800"/>
                  <a:gd name="connsiteX5" fmla="*/ 1384300 w 2552700"/>
                  <a:gd name="connsiteY5" fmla="*/ 0 h 685800"/>
                  <a:gd name="connsiteX6" fmla="*/ 6350 w 2552700"/>
                  <a:gd name="connsiteY6" fmla="*/ 168275 h 685800"/>
                  <a:gd name="connsiteX7" fmla="*/ 3175 w 2552700"/>
                  <a:gd name="connsiteY7" fmla="*/ 206375 h 685800"/>
                  <a:gd name="connsiteX8" fmla="*/ 463550 w 2552700"/>
                  <a:gd name="connsiteY8" fmla="*/ 374650 h 685800"/>
                  <a:gd name="connsiteX9" fmla="*/ 2520950 w 2552700"/>
                  <a:gd name="connsiteY9" fmla="*/ 333375 h 685800"/>
                  <a:gd name="connsiteX10" fmla="*/ 2501900 w 2552700"/>
                  <a:gd name="connsiteY10" fmla="*/ 549275 h 685800"/>
                  <a:gd name="connsiteX11" fmla="*/ 473075 w 2552700"/>
                  <a:gd name="connsiteY11" fmla="*/ 622300 h 685800"/>
                  <a:gd name="connsiteX12" fmla="*/ 47625 w 2552700"/>
                  <a:gd name="connsiteY12" fmla="*/ 374650 h 685800"/>
                  <a:gd name="connsiteX0" fmla="*/ 47625 w 2552700"/>
                  <a:gd name="connsiteY0" fmla="*/ 263525 h 574675"/>
                  <a:gd name="connsiteX1" fmla="*/ 0 w 2552700"/>
                  <a:gd name="connsiteY1" fmla="*/ 311150 h 574675"/>
                  <a:gd name="connsiteX2" fmla="*/ 447675 w 2552700"/>
                  <a:gd name="connsiteY2" fmla="*/ 574675 h 574675"/>
                  <a:gd name="connsiteX3" fmla="*/ 2549525 w 2552700"/>
                  <a:gd name="connsiteY3" fmla="*/ 504825 h 574675"/>
                  <a:gd name="connsiteX4" fmla="*/ 2552700 w 2552700"/>
                  <a:gd name="connsiteY4" fmla="*/ 161925 h 574675"/>
                  <a:gd name="connsiteX5" fmla="*/ 1552575 w 2552700"/>
                  <a:gd name="connsiteY5" fmla="*/ 0 h 574675"/>
                  <a:gd name="connsiteX6" fmla="*/ 6350 w 2552700"/>
                  <a:gd name="connsiteY6" fmla="*/ 57150 h 574675"/>
                  <a:gd name="connsiteX7" fmla="*/ 3175 w 2552700"/>
                  <a:gd name="connsiteY7" fmla="*/ 95250 h 574675"/>
                  <a:gd name="connsiteX8" fmla="*/ 463550 w 2552700"/>
                  <a:gd name="connsiteY8" fmla="*/ 263525 h 574675"/>
                  <a:gd name="connsiteX9" fmla="*/ 2520950 w 2552700"/>
                  <a:gd name="connsiteY9" fmla="*/ 222250 h 574675"/>
                  <a:gd name="connsiteX10" fmla="*/ 2501900 w 2552700"/>
                  <a:gd name="connsiteY10" fmla="*/ 438150 h 574675"/>
                  <a:gd name="connsiteX11" fmla="*/ 473075 w 2552700"/>
                  <a:gd name="connsiteY11" fmla="*/ 511175 h 574675"/>
                  <a:gd name="connsiteX12" fmla="*/ 47625 w 2552700"/>
                  <a:gd name="connsiteY12" fmla="*/ 263525 h 574675"/>
                  <a:gd name="connsiteX0" fmla="*/ 47625 w 2552700"/>
                  <a:gd name="connsiteY0" fmla="*/ 244475 h 555625"/>
                  <a:gd name="connsiteX1" fmla="*/ 0 w 2552700"/>
                  <a:gd name="connsiteY1" fmla="*/ 292100 h 555625"/>
                  <a:gd name="connsiteX2" fmla="*/ 447675 w 2552700"/>
                  <a:gd name="connsiteY2" fmla="*/ 555625 h 555625"/>
                  <a:gd name="connsiteX3" fmla="*/ 2549525 w 2552700"/>
                  <a:gd name="connsiteY3" fmla="*/ 485775 h 555625"/>
                  <a:gd name="connsiteX4" fmla="*/ 2552700 w 2552700"/>
                  <a:gd name="connsiteY4" fmla="*/ 142875 h 555625"/>
                  <a:gd name="connsiteX5" fmla="*/ 1606550 w 2552700"/>
                  <a:gd name="connsiteY5" fmla="*/ 0 h 555625"/>
                  <a:gd name="connsiteX6" fmla="*/ 6350 w 2552700"/>
                  <a:gd name="connsiteY6" fmla="*/ 38100 h 555625"/>
                  <a:gd name="connsiteX7" fmla="*/ 3175 w 2552700"/>
                  <a:gd name="connsiteY7" fmla="*/ 76200 h 555625"/>
                  <a:gd name="connsiteX8" fmla="*/ 463550 w 2552700"/>
                  <a:gd name="connsiteY8" fmla="*/ 244475 h 555625"/>
                  <a:gd name="connsiteX9" fmla="*/ 2520950 w 2552700"/>
                  <a:gd name="connsiteY9" fmla="*/ 203200 h 555625"/>
                  <a:gd name="connsiteX10" fmla="*/ 2501900 w 2552700"/>
                  <a:gd name="connsiteY10" fmla="*/ 419100 h 555625"/>
                  <a:gd name="connsiteX11" fmla="*/ 473075 w 2552700"/>
                  <a:gd name="connsiteY11" fmla="*/ 492125 h 555625"/>
                  <a:gd name="connsiteX12" fmla="*/ 47625 w 2552700"/>
                  <a:gd name="connsiteY12" fmla="*/ 244475 h 555625"/>
                  <a:gd name="connsiteX0" fmla="*/ 47625 w 2585519"/>
                  <a:gd name="connsiteY0" fmla="*/ 244475 h 555625"/>
                  <a:gd name="connsiteX1" fmla="*/ 0 w 2585519"/>
                  <a:gd name="connsiteY1" fmla="*/ 292100 h 555625"/>
                  <a:gd name="connsiteX2" fmla="*/ 447675 w 2585519"/>
                  <a:gd name="connsiteY2" fmla="*/ 555625 h 555625"/>
                  <a:gd name="connsiteX3" fmla="*/ 2549525 w 2585519"/>
                  <a:gd name="connsiteY3" fmla="*/ 485775 h 555625"/>
                  <a:gd name="connsiteX4" fmla="*/ 2552700 w 2585519"/>
                  <a:gd name="connsiteY4" fmla="*/ 142875 h 555625"/>
                  <a:gd name="connsiteX5" fmla="*/ 1606550 w 2585519"/>
                  <a:gd name="connsiteY5" fmla="*/ 0 h 555625"/>
                  <a:gd name="connsiteX6" fmla="*/ 6350 w 2585519"/>
                  <a:gd name="connsiteY6" fmla="*/ 38100 h 555625"/>
                  <a:gd name="connsiteX7" fmla="*/ 3175 w 2585519"/>
                  <a:gd name="connsiteY7" fmla="*/ 76200 h 555625"/>
                  <a:gd name="connsiteX8" fmla="*/ 463550 w 2585519"/>
                  <a:gd name="connsiteY8" fmla="*/ 244475 h 555625"/>
                  <a:gd name="connsiteX9" fmla="*/ 2520950 w 2585519"/>
                  <a:gd name="connsiteY9" fmla="*/ 203200 h 555625"/>
                  <a:gd name="connsiteX10" fmla="*/ 2501900 w 2585519"/>
                  <a:gd name="connsiteY10" fmla="*/ 419100 h 555625"/>
                  <a:gd name="connsiteX11" fmla="*/ 473075 w 2585519"/>
                  <a:gd name="connsiteY11" fmla="*/ 492125 h 555625"/>
                  <a:gd name="connsiteX12" fmla="*/ 47625 w 2585519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520950 w 2599371"/>
                  <a:gd name="connsiteY9" fmla="*/ 203200 h 555625"/>
                  <a:gd name="connsiteX10" fmla="*/ 2501900 w 2599371"/>
                  <a:gd name="connsiteY10" fmla="*/ 41910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01900 w 2599371"/>
                  <a:gd name="connsiteY10" fmla="*/ 41910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27300 w 2599371"/>
                  <a:gd name="connsiteY10" fmla="*/ 307975 h 555625"/>
                  <a:gd name="connsiteX11" fmla="*/ 2501900 w 2599371"/>
                  <a:gd name="connsiteY11" fmla="*/ 419100 h 555625"/>
                  <a:gd name="connsiteX12" fmla="*/ 473075 w 2599371"/>
                  <a:gd name="connsiteY12" fmla="*/ 492125 h 555625"/>
                  <a:gd name="connsiteX13" fmla="*/ 47625 w 2599371"/>
                  <a:gd name="connsiteY13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27300 w 2599371"/>
                  <a:gd name="connsiteY10" fmla="*/ 307975 h 555625"/>
                  <a:gd name="connsiteX11" fmla="*/ 2479675 w 2599371"/>
                  <a:gd name="connsiteY11" fmla="*/ 425450 h 555625"/>
                  <a:gd name="connsiteX12" fmla="*/ 473075 w 2599371"/>
                  <a:gd name="connsiteY12" fmla="*/ 492125 h 555625"/>
                  <a:gd name="connsiteX13" fmla="*/ 47625 w 2599371"/>
                  <a:gd name="connsiteY13" fmla="*/ 244475 h 555625"/>
                  <a:gd name="connsiteX0" fmla="*/ 47625 w 2740156"/>
                  <a:gd name="connsiteY0" fmla="*/ 244475 h 555625"/>
                  <a:gd name="connsiteX1" fmla="*/ 0 w 2740156"/>
                  <a:gd name="connsiteY1" fmla="*/ 292100 h 555625"/>
                  <a:gd name="connsiteX2" fmla="*/ 447675 w 2740156"/>
                  <a:gd name="connsiteY2" fmla="*/ 555625 h 555625"/>
                  <a:gd name="connsiteX3" fmla="*/ 2549525 w 2740156"/>
                  <a:gd name="connsiteY3" fmla="*/ 485775 h 555625"/>
                  <a:gd name="connsiteX4" fmla="*/ 2552700 w 2740156"/>
                  <a:gd name="connsiteY4" fmla="*/ 142875 h 555625"/>
                  <a:gd name="connsiteX5" fmla="*/ 1606550 w 2740156"/>
                  <a:gd name="connsiteY5" fmla="*/ 0 h 555625"/>
                  <a:gd name="connsiteX6" fmla="*/ 6350 w 2740156"/>
                  <a:gd name="connsiteY6" fmla="*/ 38100 h 555625"/>
                  <a:gd name="connsiteX7" fmla="*/ 3175 w 2740156"/>
                  <a:gd name="connsiteY7" fmla="*/ 76200 h 555625"/>
                  <a:gd name="connsiteX8" fmla="*/ 463550 w 2740156"/>
                  <a:gd name="connsiteY8" fmla="*/ 244475 h 555625"/>
                  <a:gd name="connsiteX9" fmla="*/ 2495550 w 2740156"/>
                  <a:gd name="connsiteY9" fmla="*/ 206375 h 555625"/>
                  <a:gd name="connsiteX10" fmla="*/ 2479675 w 2740156"/>
                  <a:gd name="connsiteY10" fmla="*/ 425450 h 555625"/>
                  <a:gd name="connsiteX11" fmla="*/ 473075 w 2740156"/>
                  <a:gd name="connsiteY11" fmla="*/ 492125 h 555625"/>
                  <a:gd name="connsiteX12" fmla="*/ 47625 w 2740156"/>
                  <a:gd name="connsiteY12" fmla="*/ 244475 h 555625"/>
                  <a:gd name="connsiteX0" fmla="*/ 47625 w 2646925"/>
                  <a:gd name="connsiteY0" fmla="*/ 244475 h 555625"/>
                  <a:gd name="connsiteX1" fmla="*/ 0 w 2646925"/>
                  <a:gd name="connsiteY1" fmla="*/ 292100 h 555625"/>
                  <a:gd name="connsiteX2" fmla="*/ 447675 w 2646925"/>
                  <a:gd name="connsiteY2" fmla="*/ 555625 h 555625"/>
                  <a:gd name="connsiteX3" fmla="*/ 2549525 w 2646925"/>
                  <a:gd name="connsiteY3" fmla="*/ 485775 h 555625"/>
                  <a:gd name="connsiteX4" fmla="*/ 2552700 w 2646925"/>
                  <a:gd name="connsiteY4" fmla="*/ 142875 h 555625"/>
                  <a:gd name="connsiteX5" fmla="*/ 1606550 w 2646925"/>
                  <a:gd name="connsiteY5" fmla="*/ 0 h 555625"/>
                  <a:gd name="connsiteX6" fmla="*/ 6350 w 2646925"/>
                  <a:gd name="connsiteY6" fmla="*/ 38100 h 555625"/>
                  <a:gd name="connsiteX7" fmla="*/ 3175 w 2646925"/>
                  <a:gd name="connsiteY7" fmla="*/ 76200 h 555625"/>
                  <a:gd name="connsiteX8" fmla="*/ 463550 w 2646925"/>
                  <a:gd name="connsiteY8" fmla="*/ 244475 h 555625"/>
                  <a:gd name="connsiteX9" fmla="*/ 2495550 w 2646925"/>
                  <a:gd name="connsiteY9" fmla="*/ 206375 h 555625"/>
                  <a:gd name="connsiteX10" fmla="*/ 2479675 w 2646925"/>
                  <a:gd name="connsiteY10" fmla="*/ 425450 h 555625"/>
                  <a:gd name="connsiteX11" fmla="*/ 473075 w 2646925"/>
                  <a:gd name="connsiteY11" fmla="*/ 492125 h 555625"/>
                  <a:gd name="connsiteX12" fmla="*/ 47625 w 2646925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24625 w 2608121"/>
                  <a:gd name="connsiteY0" fmla="*/ 244475 h 555625"/>
                  <a:gd name="connsiteX1" fmla="*/ 8750 w 2608121"/>
                  <a:gd name="connsiteY1" fmla="*/ 292100 h 555625"/>
                  <a:gd name="connsiteX2" fmla="*/ 456425 w 2608121"/>
                  <a:gd name="connsiteY2" fmla="*/ 555625 h 555625"/>
                  <a:gd name="connsiteX3" fmla="*/ 2558275 w 2608121"/>
                  <a:gd name="connsiteY3" fmla="*/ 485775 h 555625"/>
                  <a:gd name="connsiteX4" fmla="*/ 2561450 w 2608121"/>
                  <a:gd name="connsiteY4" fmla="*/ 142875 h 555625"/>
                  <a:gd name="connsiteX5" fmla="*/ 1615300 w 2608121"/>
                  <a:gd name="connsiteY5" fmla="*/ 0 h 555625"/>
                  <a:gd name="connsiteX6" fmla="*/ 15100 w 2608121"/>
                  <a:gd name="connsiteY6" fmla="*/ 38100 h 555625"/>
                  <a:gd name="connsiteX7" fmla="*/ 11925 w 2608121"/>
                  <a:gd name="connsiteY7" fmla="*/ 76200 h 555625"/>
                  <a:gd name="connsiteX8" fmla="*/ 472300 w 2608121"/>
                  <a:gd name="connsiteY8" fmla="*/ 244475 h 555625"/>
                  <a:gd name="connsiteX9" fmla="*/ 2478900 w 2608121"/>
                  <a:gd name="connsiteY9" fmla="*/ 209550 h 555625"/>
                  <a:gd name="connsiteX10" fmla="*/ 2488425 w 2608121"/>
                  <a:gd name="connsiteY10" fmla="*/ 425450 h 555625"/>
                  <a:gd name="connsiteX11" fmla="*/ 481825 w 2608121"/>
                  <a:gd name="connsiteY11" fmla="*/ 492125 h 555625"/>
                  <a:gd name="connsiteX12" fmla="*/ 24625 w 2608121"/>
                  <a:gd name="connsiteY12" fmla="*/ 244475 h 555625"/>
                  <a:gd name="connsiteX0" fmla="*/ 20208 w 2622754"/>
                  <a:gd name="connsiteY0" fmla="*/ 244475 h 555625"/>
                  <a:gd name="connsiteX1" fmla="*/ 23383 w 2622754"/>
                  <a:gd name="connsiteY1" fmla="*/ 292100 h 555625"/>
                  <a:gd name="connsiteX2" fmla="*/ 471058 w 2622754"/>
                  <a:gd name="connsiteY2" fmla="*/ 555625 h 555625"/>
                  <a:gd name="connsiteX3" fmla="*/ 2572908 w 2622754"/>
                  <a:gd name="connsiteY3" fmla="*/ 485775 h 555625"/>
                  <a:gd name="connsiteX4" fmla="*/ 2576083 w 2622754"/>
                  <a:gd name="connsiteY4" fmla="*/ 142875 h 555625"/>
                  <a:gd name="connsiteX5" fmla="*/ 1629933 w 2622754"/>
                  <a:gd name="connsiteY5" fmla="*/ 0 h 555625"/>
                  <a:gd name="connsiteX6" fmla="*/ 29733 w 2622754"/>
                  <a:gd name="connsiteY6" fmla="*/ 38100 h 555625"/>
                  <a:gd name="connsiteX7" fmla="*/ 26558 w 2622754"/>
                  <a:gd name="connsiteY7" fmla="*/ 76200 h 555625"/>
                  <a:gd name="connsiteX8" fmla="*/ 486933 w 2622754"/>
                  <a:gd name="connsiteY8" fmla="*/ 244475 h 555625"/>
                  <a:gd name="connsiteX9" fmla="*/ 2493533 w 2622754"/>
                  <a:gd name="connsiteY9" fmla="*/ 209550 h 555625"/>
                  <a:gd name="connsiteX10" fmla="*/ 2503058 w 2622754"/>
                  <a:gd name="connsiteY10" fmla="*/ 425450 h 555625"/>
                  <a:gd name="connsiteX11" fmla="*/ 496458 w 2622754"/>
                  <a:gd name="connsiteY11" fmla="*/ 492125 h 555625"/>
                  <a:gd name="connsiteX12" fmla="*/ 20208 w 2622754"/>
                  <a:gd name="connsiteY12" fmla="*/ 244475 h 555625"/>
                  <a:gd name="connsiteX0" fmla="*/ 63500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63500 w 2599371"/>
                  <a:gd name="connsiteY12" fmla="*/ 244475 h 555625"/>
                  <a:gd name="connsiteX0" fmla="*/ 63500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85775 w 2599371"/>
                  <a:gd name="connsiteY11" fmla="*/ 488950 h 555625"/>
                  <a:gd name="connsiteX12" fmla="*/ 63500 w 2599371"/>
                  <a:gd name="connsiteY12" fmla="*/ 244475 h 555625"/>
                  <a:gd name="connsiteX0" fmla="*/ 96355 w 2632226"/>
                  <a:gd name="connsiteY0" fmla="*/ 244475 h 555625"/>
                  <a:gd name="connsiteX1" fmla="*/ 36030 w 2632226"/>
                  <a:gd name="connsiteY1" fmla="*/ 247650 h 555625"/>
                  <a:gd name="connsiteX2" fmla="*/ 32855 w 2632226"/>
                  <a:gd name="connsiteY2" fmla="*/ 292100 h 555625"/>
                  <a:gd name="connsiteX3" fmla="*/ 480530 w 2632226"/>
                  <a:gd name="connsiteY3" fmla="*/ 555625 h 555625"/>
                  <a:gd name="connsiteX4" fmla="*/ 2582380 w 2632226"/>
                  <a:gd name="connsiteY4" fmla="*/ 485775 h 555625"/>
                  <a:gd name="connsiteX5" fmla="*/ 2585555 w 2632226"/>
                  <a:gd name="connsiteY5" fmla="*/ 142875 h 555625"/>
                  <a:gd name="connsiteX6" fmla="*/ 1639405 w 2632226"/>
                  <a:gd name="connsiteY6" fmla="*/ 0 h 555625"/>
                  <a:gd name="connsiteX7" fmla="*/ 39205 w 2632226"/>
                  <a:gd name="connsiteY7" fmla="*/ 38100 h 555625"/>
                  <a:gd name="connsiteX8" fmla="*/ 36030 w 2632226"/>
                  <a:gd name="connsiteY8" fmla="*/ 76200 h 555625"/>
                  <a:gd name="connsiteX9" fmla="*/ 496405 w 2632226"/>
                  <a:gd name="connsiteY9" fmla="*/ 244475 h 555625"/>
                  <a:gd name="connsiteX10" fmla="*/ 2503005 w 2632226"/>
                  <a:gd name="connsiteY10" fmla="*/ 209550 h 555625"/>
                  <a:gd name="connsiteX11" fmla="*/ 2512530 w 2632226"/>
                  <a:gd name="connsiteY11" fmla="*/ 425450 h 555625"/>
                  <a:gd name="connsiteX12" fmla="*/ 518630 w 2632226"/>
                  <a:gd name="connsiteY12" fmla="*/ 488950 h 555625"/>
                  <a:gd name="connsiteX13" fmla="*/ 96355 w 2632226"/>
                  <a:gd name="connsiteY13" fmla="*/ 244475 h 555625"/>
                  <a:gd name="connsiteX0" fmla="*/ 105580 w 2641451"/>
                  <a:gd name="connsiteY0" fmla="*/ 244475 h 555625"/>
                  <a:gd name="connsiteX1" fmla="*/ 19061 w 2641451"/>
                  <a:gd name="connsiteY1" fmla="*/ 226218 h 555625"/>
                  <a:gd name="connsiteX2" fmla="*/ 42080 w 2641451"/>
                  <a:gd name="connsiteY2" fmla="*/ 292100 h 555625"/>
                  <a:gd name="connsiteX3" fmla="*/ 489755 w 2641451"/>
                  <a:gd name="connsiteY3" fmla="*/ 555625 h 555625"/>
                  <a:gd name="connsiteX4" fmla="*/ 2591605 w 2641451"/>
                  <a:gd name="connsiteY4" fmla="*/ 485775 h 555625"/>
                  <a:gd name="connsiteX5" fmla="*/ 2594780 w 2641451"/>
                  <a:gd name="connsiteY5" fmla="*/ 142875 h 555625"/>
                  <a:gd name="connsiteX6" fmla="*/ 1648630 w 2641451"/>
                  <a:gd name="connsiteY6" fmla="*/ 0 h 555625"/>
                  <a:gd name="connsiteX7" fmla="*/ 48430 w 2641451"/>
                  <a:gd name="connsiteY7" fmla="*/ 38100 h 555625"/>
                  <a:gd name="connsiteX8" fmla="*/ 45255 w 2641451"/>
                  <a:gd name="connsiteY8" fmla="*/ 76200 h 555625"/>
                  <a:gd name="connsiteX9" fmla="*/ 505630 w 2641451"/>
                  <a:gd name="connsiteY9" fmla="*/ 244475 h 555625"/>
                  <a:gd name="connsiteX10" fmla="*/ 2512230 w 2641451"/>
                  <a:gd name="connsiteY10" fmla="*/ 209550 h 555625"/>
                  <a:gd name="connsiteX11" fmla="*/ 2521755 w 2641451"/>
                  <a:gd name="connsiteY11" fmla="*/ 425450 h 555625"/>
                  <a:gd name="connsiteX12" fmla="*/ 527855 w 2641451"/>
                  <a:gd name="connsiteY12" fmla="*/ 488950 h 555625"/>
                  <a:gd name="connsiteX13" fmla="*/ 105580 w 2641451"/>
                  <a:gd name="connsiteY13" fmla="*/ 244475 h 555625"/>
                  <a:gd name="connsiteX0" fmla="*/ 100036 w 2635907"/>
                  <a:gd name="connsiteY0" fmla="*/ 244475 h 555625"/>
                  <a:gd name="connsiteX1" fmla="*/ 27804 w 2635907"/>
                  <a:gd name="connsiteY1" fmla="*/ 266699 h 555625"/>
                  <a:gd name="connsiteX2" fmla="*/ 36536 w 2635907"/>
                  <a:gd name="connsiteY2" fmla="*/ 292100 h 555625"/>
                  <a:gd name="connsiteX3" fmla="*/ 484211 w 2635907"/>
                  <a:gd name="connsiteY3" fmla="*/ 555625 h 555625"/>
                  <a:gd name="connsiteX4" fmla="*/ 2586061 w 2635907"/>
                  <a:gd name="connsiteY4" fmla="*/ 485775 h 555625"/>
                  <a:gd name="connsiteX5" fmla="*/ 2589236 w 2635907"/>
                  <a:gd name="connsiteY5" fmla="*/ 142875 h 555625"/>
                  <a:gd name="connsiteX6" fmla="*/ 1643086 w 2635907"/>
                  <a:gd name="connsiteY6" fmla="*/ 0 h 555625"/>
                  <a:gd name="connsiteX7" fmla="*/ 42886 w 2635907"/>
                  <a:gd name="connsiteY7" fmla="*/ 38100 h 555625"/>
                  <a:gd name="connsiteX8" fmla="*/ 39711 w 2635907"/>
                  <a:gd name="connsiteY8" fmla="*/ 76200 h 555625"/>
                  <a:gd name="connsiteX9" fmla="*/ 500086 w 2635907"/>
                  <a:gd name="connsiteY9" fmla="*/ 244475 h 555625"/>
                  <a:gd name="connsiteX10" fmla="*/ 2506686 w 2635907"/>
                  <a:gd name="connsiteY10" fmla="*/ 209550 h 555625"/>
                  <a:gd name="connsiteX11" fmla="*/ 2516211 w 2635907"/>
                  <a:gd name="connsiteY11" fmla="*/ 425450 h 555625"/>
                  <a:gd name="connsiteX12" fmla="*/ 522311 w 2635907"/>
                  <a:gd name="connsiteY12" fmla="*/ 488950 h 555625"/>
                  <a:gd name="connsiteX13" fmla="*/ 100036 w 2635907"/>
                  <a:gd name="connsiteY13" fmla="*/ 244475 h 555625"/>
                  <a:gd name="connsiteX0" fmla="*/ 103571 w 2639442"/>
                  <a:gd name="connsiteY0" fmla="*/ 244475 h 555625"/>
                  <a:gd name="connsiteX1" fmla="*/ 21814 w 2639442"/>
                  <a:gd name="connsiteY1" fmla="*/ 226218 h 555625"/>
                  <a:gd name="connsiteX2" fmla="*/ 40071 w 2639442"/>
                  <a:gd name="connsiteY2" fmla="*/ 292100 h 555625"/>
                  <a:gd name="connsiteX3" fmla="*/ 487746 w 2639442"/>
                  <a:gd name="connsiteY3" fmla="*/ 555625 h 555625"/>
                  <a:gd name="connsiteX4" fmla="*/ 2589596 w 2639442"/>
                  <a:gd name="connsiteY4" fmla="*/ 485775 h 555625"/>
                  <a:gd name="connsiteX5" fmla="*/ 2592771 w 2639442"/>
                  <a:gd name="connsiteY5" fmla="*/ 142875 h 555625"/>
                  <a:gd name="connsiteX6" fmla="*/ 1646621 w 2639442"/>
                  <a:gd name="connsiteY6" fmla="*/ 0 h 555625"/>
                  <a:gd name="connsiteX7" fmla="*/ 46421 w 2639442"/>
                  <a:gd name="connsiteY7" fmla="*/ 38100 h 555625"/>
                  <a:gd name="connsiteX8" fmla="*/ 43246 w 2639442"/>
                  <a:gd name="connsiteY8" fmla="*/ 76200 h 555625"/>
                  <a:gd name="connsiteX9" fmla="*/ 503621 w 2639442"/>
                  <a:gd name="connsiteY9" fmla="*/ 244475 h 555625"/>
                  <a:gd name="connsiteX10" fmla="*/ 2510221 w 2639442"/>
                  <a:gd name="connsiteY10" fmla="*/ 209550 h 555625"/>
                  <a:gd name="connsiteX11" fmla="*/ 2519746 w 2639442"/>
                  <a:gd name="connsiteY11" fmla="*/ 425450 h 555625"/>
                  <a:gd name="connsiteX12" fmla="*/ 525846 w 2639442"/>
                  <a:gd name="connsiteY12" fmla="*/ 488950 h 555625"/>
                  <a:gd name="connsiteX13" fmla="*/ 103571 w 2639442"/>
                  <a:gd name="connsiteY13" fmla="*/ 244475 h 555625"/>
                  <a:gd name="connsiteX0" fmla="*/ 103571 w 2639442"/>
                  <a:gd name="connsiteY0" fmla="*/ 244475 h 555625"/>
                  <a:gd name="connsiteX1" fmla="*/ 21814 w 2639442"/>
                  <a:gd name="connsiteY1" fmla="*/ 226218 h 555625"/>
                  <a:gd name="connsiteX2" fmla="*/ 40071 w 2639442"/>
                  <a:gd name="connsiteY2" fmla="*/ 292100 h 555625"/>
                  <a:gd name="connsiteX3" fmla="*/ 487746 w 2639442"/>
                  <a:gd name="connsiteY3" fmla="*/ 555625 h 555625"/>
                  <a:gd name="connsiteX4" fmla="*/ 2589596 w 2639442"/>
                  <a:gd name="connsiteY4" fmla="*/ 485775 h 555625"/>
                  <a:gd name="connsiteX5" fmla="*/ 2592771 w 2639442"/>
                  <a:gd name="connsiteY5" fmla="*/ 142875 h 555625"/>
                  <a:gd name="connsiteX6" fmla="*/ 1646621 w 2639442"/>
                  <a:gd name="connsiteY6" fmla="*/ 0 h 555625"/>
                  <a:gd name="connsiteX7" fmla="*/ 46421 w 2639442"/>
                  <a:gd name="connsiteY7" fmla="*/ 38100 h 555625"/>
                  <a:gd name="connsiteX8" fmla="*/ 43246 w 2639442"/>
                  <a:gd name="connsiteY8" fmla="*/ 76200 h 555625"/>
                  <a:gd name="connsiteX9" fmla="*/ 503621 w 2639442"/>
                  <a:gd name="connsiteY9" fmla="*/ 244475 h 555625"/>
                  <a:gd name="connsiteX10" fmla="*/ 2510221 w 2639442"/>
                  <a:gd name="connsiteY10" fmla="*/ 209550 h 555625"/>
                  <a:gd name="connsiteX11" fmla="*/ 2519746 w 2639442"/>
                  <a:gd name="connsiteY11" fmla="*/ 425450 h 555625"/>
                  <a:gd name="connsiteX12" fmla="*/ 525846 w 2639442"/>
                  <a:gd name="connsiteY12" fmla="*/ 488950 h 555625"/>
                  <a:gd name="connsiteX13" fmla="*/ 103571 w 2639442"/>
                  <a:gd name="connsiteY13" fmla="*/ 244475 h 555625"/>
                  <a:gd name="connsiteX0" fmla="*/ 98616 w 2634487"/>
                  <a:gd name="connsiteY0" fmla="*/ 244475 h 555625"/>
                  <a:gd name="connsiteX1" fmla="*/ 16859 w 2634487"/>
                  <a:gd name="connsiteY1" fmla="*/ 226218 h 555625"/>
                  <a:gd name="connsiteX2" fmla="*/ 35116 w 2634487"/>
                  <a:gd name="connsiteY2" fmla="*/ 292100 h 555625"/>
                  <a:gd name="connsiteX3" fmla="*/ 482791 w 2634487"/>
                  <a:gd name="connsiteY3" fmla="*/ 555625 h 555625"/>
                  <a:gd name="connsiteX4" fmla="*/ 2584641 w 2634487"/>
                  <a:gd name="connsiteY4" fmla="*/ 485775 h 555625"/>
                  <a:gd name="connsiteX5" fmla="*/ 2587816 w 2634487"/>
                  <a:gd name="connsiteY5" fmla="*/ 142875 h 555625"/>
                  <a:gd name="connsiteX6" fmla="*/ 1641666 w 2634487"/>
                  <a:gd name="connsiteY6" fmla="*/ 0 h 555625"/>
                  <a:gd name="connsiteX7" fmla="*/ 41466 w 2634487"/>
                  <a:gd name="connsiteY7" fmla="*/ 38100 h 555625"/>
                  <a:gd name="connsiteX8" fmla="*/ 38291 w 2634487"/>
                  <a:gd name="connsiteY8" fmla="*/ 76200 h 555625"/>
                  <a:gd name="connsiteX9" fmla="*/ 498666 w 2634487"/>
                  <a:gd name="connsiteY9" fmla="*/ 244475 h 555625"/>
                  <a:gd name="connsiteX10" fmla="*/ 2505266 w 2634487"/>
                  <a:gd name="connsiteY10" fmla="*/ 209550 h 555625"/>
                  <a:gd name="connsiteX11" fmla="*/ 2514791 w 2634487"/>
                  <a:gd name="connsiteY11" fmla="*/ 425450 h 555625"/>
                  <a:gd name="connsiteX12" fmla="*/ 520891 w 2634487"/>
                  <a:gd name="connsiteY12" fmla="*/ 488950 h 555625"/>
                  <a:gd name="connsiteX13" fmla="*/ 98616 w 2634487"/>
                  <a:gd name="connsiteY13" fmla="*/ 244475 h 555625"/>
                  <a:gd name="connsiteX0" fmla="*/ 81757 w 2617628"/>
                  <a:gd name="connsiteY0" fmla="*/ 244475 h 555625"/>
                  <a:gd name="connsiteX1" fmla="*/ 0 w 2617628"/>
                  <a:gd name="connsiteY1" fmla="*/ 226218 h 555625"/>
                  <a:gd name="connsiteX2" fmla="*/ 18257 w 2617628"/>
                  <a:gd name="connsiteY2" fmla="*/ 292100 h 555625"/>
                  <a:gd name="connsiteX3" fmla="*/ 465932 w 2617628"/>
                  <a:gd name="connsiteY3" fmla="*/ 555625 h 555625"/>
                  <a:gd name="connsiteX4" fmla="*/ 2567782 w 2617628"/>
                  <a:gd name="connsiteY4" fmla="*/ 485775 h 555625"/>
                  <a:gd name="connsiteX5" fmla="*/ 2570957 w 2617628"/>
                  <a:gd name="connsiteY5" fmla="*/ 142875 h 555625"/>
                  <a:gd name="connsiteX6" fmla="*/ 1624807 w 2617628"/>
                  <a:gd name="connsiteY6" fmla="*/ 0 h 555625"/>
                  <a:gd name="connsiteX7" fmla="*/ 24607 w 2617628"/>
                  <a:gd name="connsiteY7" fmla="*/ 38100 h 555625"/>
                  <a:gd name="connsiteX8" fmla="*/ 21432 w 2617628"/>
                  <a:gd name="connsiteY8" fmla="*/ 76200 h 555625"/>
                  <a:gd name="connsiteX9" fmla="*/ 481807 w 2617628"/>
                  <a:gd name="connsiteY9" fmla="*/ 244475 h 555625"/>
                  <a:gd name="connsiteX10" fmla="*/ 2488407 w 2617628"/>
                  <a:gd name="connsiteY10" fmla="*/ 209550 h 555625"/>
                  <a:gd name="connsiteX11" fmla="*/ 2497932 w 2617628"/>
                  <a:gd name="connsiteY11" fmla="*/ 425450 h 555625"/>
                  <a:gd name="connsiteX12" fmla="*/ 504032 w 2617628"/>
                  <a:gd name="connsiteY12" fmla="*/ 488950 h 555625"/>
                  <a:gd name="connsiteX13" fmla="*/ 81757 w 2617628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7649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7649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9844 w 2603340"/>
                  <a:gd name="connsiteY7" fmla="*/ 33337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0955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603340" h="555625">
                    <a:moveTo>
                      <a:pt x="67469" y="244475"/>
                    </a:moveTo>
                    <a:cubicBezTo>
                      <a:pt x="66940" y="247651"/>
                      <a:pt x="46301" y="239713"/>
                      <a:pt x="0" y="242887"/>
                    </a:cubicBezTo>
                    <a:cubicBezTo>
                      <a:pt x="6086" y="288924"/>
                      <a:pt x="-2116" y="262732"/>
                      <a:pt x="3969" y="292100"/>
                    </a:cubicBezTo>
                    <a:lnTo>
                      <a:pt x="451644" y="555625"/>
                    </a:lnTo>
                    <a:lnTo>
                      <a:pt x="2553494" y="485775"/>
                    </a:lnTo>
                    <a:cubicBezTo>
                      <a:pt x="2605352" y="396875"/>
                      <a:pt x="2631811" y="276225"/>
                      <a:pt x="2556669" y="142875"/>
                    </a:cubicBezTo>
                    <a:lnTo>
                      <a:pt x="1610519" y="0"/>
                    </a:lnTo>
                    <a:lnTo>
                      <a:pt x="10319" y="30955"/>
                    </a:lnTo>
                    <a:lnTo>
                      <a:pt x="7144" y="76200"/>
                    </a:lnTo>
                    <a:lnTo>
                      <a:pt x="467519" y="244475"/>
                    </a:lnTo>
                    <a:lnTo>
                      <a:pt x="2474119" y="209550"/>
                    </a:lnTo>
                    <a:cubicBezTo>
                      <a:pt x="2527565" y="280988"/>
                      <a:pt x="2515923" y="346075"/>
                      <a:pt x="2483644" y="425450"/>
                    </a:cubicBezTo>
                    <a:lnTo>
                      <a:pt x="489744" y="488950"/>
                    </a:lnTo>
                    <a:lnTo>
                      <a:pt x="67469" y="2444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  <p:sp>
            <p:nvSpPr>
              <p:cNvPr id="38" name="Freeform 28">
                <a:extLst>
                  <a:ext uri="{FF2B5EF4-FFF2-40B4-BE49-F238E27FC236}">
                    <a16:creationId xmlns:a16="http://schemas.microsoft.com/office/drawing/2014/main" id="{04ABB0DD-5650-4FF8-A533-5B6E9B90706E}"/>
                  </a:ext>
                </a:extLst>
              </p:cNvPr>
              <p:cNvSpPr/>
              <p:nvPr/>
            </p:nvSpPr>
            <p:spPr>
              <a:xfrm>
                <a:off x="3695702" y="3233738"/>
                <a:ext cx="2458684" cy="383382"/>
              </a:xfrm>
              <a:custGeom>
                <a:avLst/>
                <a:gdLst>
                  <a:gd name="connsiteX0" fmla="*/ 7144 w 2424113"/>
                  <a:gd name="connsiteY0" fmla="*/ 0 h 378619"/>
                  <a:gd name="connsiteX1" fmla="*/ 0 w 2424113"/>
                  <a:gd name="connsiteY1" fmla="*/ 130969 h 378619"/>
                  <a:gd name="connsiteX2" fmla="*/ 431007 w 2424113"/>
                  <a:gd name="connsiteY2" fmla="*/ 378619 h 378619"/>
                  <a:gd name="connsiteX3" fmla="*/ 2424113 w 2424113"/>
                  <a:gd name="connsiteY3" fmla="*/ 304800 h 378619"/>
                  <a:gd name="connsiteX4" fmla="*/ 2414588 w 2424113"/>
                  <a:gd name="connsiteY4" fmla="*/ 109538 h 378619"/>
                  <a:gd name="connsiteX5" fmla="*/ 428625 w 2424113"/>
                  <a:gd name="connsiteY5" fmla="*/ 150019 h 378619"/>
                  <a:gd name="connsiteX6" fmla="*/ 7144 w 2424113"/>
                  <a:gd name="connsiteY6" fmla="*/ 0 h 378619"/>
                  <a:gd name="connsiteX0" fmla="*/ 7144 w 2436996"/>
                  <a:gd name="connsiteY0" fmla="*/ 0 h 378619"/>
                  <a:gd name="connsiteX1" fmla="*/ 0 w 2436996"/>
                  <a:gd name="connsiteY1" fmla="*/ 130969 h 378619"/>
                  <a:gd name="connsiteX2" fmla="*/ 431007 w 2436996"/>
                  <a:gd name="connsiteY2" fmla="*/ 378619 h 378619"/>
                  <a:gd name="connsiteX3" fmla="*/ 2424113 w 2436996"/>
                  <a:gd name="connsiteY3" fmla="*/ 304800 h 378619"/>
                  <a:gd name="connsiteX4" fmla="*/ 2414588 w 2436996"/>
                  <a:gd name="connsiteY4" fmla="*/ 109538 h 378619"/>
                  <a:gd name="connsiteX5" fmla="*/ 428625 w 2436996"/>
                  <a:gd name="connsiteY5" fmla="*/ 150019 h 378619"/>
                  <a:gd name="connsiteX6" fmla="*/ 7144 w 2436996"/>
                  <a:gd name="connsiteY6" fmla="*/ 0 h 378619"/>
                  <a:gd name="connsiteX0" fmla="*/ 7144 w 2448855"/>
                  <a:gd name="connsiteY0" fmla="*/ 0 h 378619"/>
                  <a:gd name="connsiteX1" fmla="*/ 0 w 2448855"/>
                  <a:gd name="connsiteY1" fmla="*/ 130969 h 378619"/>
                  <a:gd name="connsiteX2" fmla="*/ 431007 w 2448855"/>
                  <a:gd name="connsiteY2" fmla="*/ 378619 h 378619"/>
                  <a:gd name="connsiteX3" fmla="*/ 2424113 w 2448855"/>
                  <a:gd name="connsiteY3" fmla="*/ 304800 h 378619"/>
                  <a:gd name="connsiteX4" fmla="*/ 2414588 w 2448855"/>
                  <a:gd name="connsiteY4" fmla="*/ 109538 h 378619"/>
                  <a:gd name="connsiteX5" fmla="*/ 428625 w 2448855"/>
                  <a:gd name="connsiteY5" fmla="*/ 150019 h 378619"/>
                  <a:gd name="connsiteX6" fmla="*/ 7144 w 2448855"/>
                  <a:gd name="connsiteY6" fmla="*/ 0 h 378619"/>
                  <a:gd name="connsiteX0" fmla="*/ 7144 w 2444270"/>
                  <a:gd name="connsiteY0" fmla="*/ 0 h 378619"/>
                  <a:gd name="connsiteX1" fmla="*/ 0 w 2444270"/>
                  <a:gd name="connsiteY1" fmla="*/ 130969 h 378619"/>
                  <a:gd name="connsiteX2" fmla="*/ 431007 w 2444270"/>
                  <a:gd name="connsiteY2" fmla="*/ 378619 h 378619"/>
                  <a:gd name="connsiteX3" fmla="*/ 2414588 w 2444270"/>
                  <a:gd name="connsiteY3" fmla="*/ 314325 h 378619"/>
                  <a:gd name="connsiteX4" fmla="*/ 2414588 w 2444270"/>
                  <a:gd name="connsiteY4" fmla="*/ 109538 h 378619"/>
                  <a:gd name="connsiteX5" fmla="*/ 428625 w 2444270"/>
                  <a:gd name="connsiteY5" fmla="*/ 150019 h 378619"/>
                  <a:gd name="connsiteX6" fmla="*/ 7144 w 2444270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9538 h 378619"/>
                  <a:gd name="connsiteX5" fmla="*/ 428625 w 2446779"/>
                  <a:gd name="connsiteY5" fmla="*/ 150019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9538 h 378619"/>
                  <a:gd name="connsiteX5" fmla="*/ 433388 w 2446779"/>
                  <a:gd name="connsiteY5" fmla="*/ 140494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33388 w 2446779"/>
                  <a:gd name="connsiteY5" fmla="*/ 140494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42913 w 2446779"/>
                  <a:gd name="connsiteY5" fmla="*/ 142875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45294 w 2446779"/>
                  <a:gd name="connsiteY5" fmla="*/ 135731 h 378619"/>
                  <a:gd name="connsiteX6" fmla="*/ 7144 w 2446779"/>
                  <a:gd name="connsiteY6" fmla="*/ 0 h 378619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14287 w 2451541"/>
                  <a:gd name="connsiteY0" fmla="*/ 0 h 385763"/>
                  <a:gd name="connsiteX1" fmla="*/ 0 w 2451541"/>
                  <a:gd name="connsiteY1" fmla="*/ 145257 h 385763"/>
                  <a:gd name="connsiteX2" fmla="*/ 435769 w 2451541"/>
                  <a:gd name="connsiteY2" fmla="*/ 385763 h 385763"/>
                  <a:gd name="connsiteX3" fmla="*/ 2419350 w 2451541"/>
                  <a:gd name="connsiteY3" fmla="*/ 321469 h 385763"/>
                  <a:gd name="connsiteX4" fmla="*/ 2419350 w 2451541"/>
                  <a:gd name="connsiteY4" fmla="*/ 107157 h 385763"/>
                  <a:gd name="connsiteX5" fmla="*/ 450056 w 2451541"/>
                  <a:gd name="connsiteY5" fmla="*/ 142875 h 385763"/>
                  <a:gd name="connsiteX6" fmla="*/ 14287 w 2451541"/>
                  <a:gd name="connsiteY6" fmla="*/ 0 h 385763"/>
                  <a:gd name="connsiteX0" fmla="*/ 4762 w 2451541"/>
                  <a:gd name="connsiteY0" fmla="*/ 0 h 383382"/>
                  <a:gd name="connsiteX1" fmla="*/ 0 w 2451541"/>
                  <a:gd name="connsiteY1" fmla="*/ 142876 h 383382"/>
                  <a:gd name="connsiteX2" fmla="*/ 435769 w 2451541"/>
                  <a:gd name="connsiteY2" fmla="*/ 383382 h 383382"/>
                  <a:gd name="connsiteX3" fmla="*/ 2419350 w 2451541"/>
                  <a:gd name="connsiteY3" fmla="*/ 319088 h 383382"/>
                  <a:gd name="connsiteX4" fmla="*/ 2419350 w 2451541"/>
                  <a:gd name="connsiteY4" fmla="*/ 104776 h 383382"/>
                  <a:gd name="connsiteX5" fmla="*/ 450056 w 2451541"/>
                  <a:gd name="connsiteY5" fmla="*/ 140494 h 383382"/>
                  <a:gd name="connsiteX6" fmla="*/ 4762 w 2451541"/>
                  <a:gd name="connsiteY6" fmla="*/ 0 h 383382"/>
                  <a:gd name="connsiteX0" fmla="*/ 4762 w 2451541"/>
                  <a:gd name="connsiteY0" fmla="*/ 0 h 383382"/>
                  <a:gd name="connsiteX1" fmla="*/ 0 w 2451541"/>
                  <a:gd name="connsiteY1" fmla="*/ 142876 h 383382"/>
                  <a:gd name="connsiteX2" fmla="*/ 435769 w 2451541"/>
                  <a:gd name="connsiteY2" fmla="*/ 383382 h 383382"/>
                  <a:gd name="connsiteX3" fmla="*/ 2419350 w 2451541"/>
                  <a:gd name="connsiteY3" fmla="*/ 319088 h 383382"/>
                  <a:gd name="connsiteX4" fmla="*/ 2419350 w 2451541"/>
                  <a:gd name="connsiteY4" fmla="*/ 104776 h 383382"/>
                  <a:gd name="connsiteX5" fmla="*/ 450056 w 2451541"/>
                  <a:gd name="connsiteY5" fmla="*/ 140494 h 383382"/>
                  <a:gd name="connsiteX6" fmla="*/ 4762 w 2451541"/>
                  <a:gd name="connsiteY6" fmla="*/ 0 h 383382"/>
                  <a:gd name="connsiteX0" fmla="*/ 11905 w 2458684"/>
                  <a:gd name="connsiteY0" fmla="*/ 0 h 383382"/>
                  <a:gd name="connsiteX1" fmla="*/ 0 w 2458684"/>
                  <a:gd name="connsiteY1" fmla="*/ 138114 h 383382"/>
                  <a:gd name="connsiteX2" fmla="*/ 442912 w 2458684"/>
                  <a:gd name="connsiteY2" fmla="*/ 383382 h 383382"/>
                  <a:gd name="connsiteX3" fmla="*/ 2426493 w 2458684"/>
                  <a:gd name="connsiteY3" fmla="*/ 319088 h 383382"/>
                  <a:gd name="connsiteX4" fmla="*/ 2426493 w 2458684"/>
                  <a:gd name="connsiteY4" fmla="*/ 104776 h 383382"/>
                  <a:gd name="connsiteX5" fmla="*/ 457199 w 2458684"/>
                  <a:gd name="connsiteY5" fmla="*/ 140494 h 383382"/>
                  <a:gd name="connsiteX6" fmla="*/ 11905 w 2458684"/>
                  <a:gd name="connsiteY6" fmla="*/ 0 h 383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58684" h="383382">
                    <a:moveTo>
                      <a:pt x="11905" y="0"/>
                    </a:moveTo>
                    <a:cubicBezTo>
                      <a:pt x="25399" y="53182"/>
                      <a:pt x="19843" y="123033"/>
                      <a:pt x="0" y="138114"/>
                    </a:cubicBezTo>
                    <a:lnTo>
                      <a:pt x="442912" y="383382"/>
                    </a:lnTo>
                    <a:lnTo>
                      <a:pt x="2426493" y="319088"/>
                    </a:lnTo>
                    <a:cubicBezTo>
                      <a:pt x="2466181" y="277813"/>
                      <a:pt x="2472531" y="174625"/>
                      <a:pt x="2426493" y="104776"/>
                    </a:cubicBezTo>
                    <a:lnTo>
                      <a:pt x="457199" y="140494"/>
                    </a:lnTo>
                    <a:lnTo>
                      <a:pt x="1190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987"/>
              </a:p>
            </p:txBody>
          </p:sp>
        </p:grpSp>
      </p:grpSp>
      <p:grpSp>
        <p:nvGrpSpPr>
          <p:cNvPr id="68" name="Graphic 29">
            <a:extLst>
              <a:ext uri="{FF2B5EF4-FFF2-40B4-BE49-F238E27FC236}">
                <a16:creationId xmlns:a16="http://schemas.microsoft.com/office/drawing/2014/main" id="{20AA5538-38A7-4712-B484-A872F250C80B}"/>
              </a:ext>
            </a:extLst>
          </p:cNvPr>
          <p:cNvGrpSpPr/>
          <p:nvPr/>
        </p:nvGrpSpPr>
        <p:grpSpPr>
          <a:xfrm>
            <a:off x="9703381" y="5636405"/>
            <a:ext cx="6801804" cy="3257113"/>
            <a:chOff x="3496565" y="2353154"/>
            <a:chExt cx="5206119" cy="2493004"/>
          </a:xfrm>
        </p:grpSpPr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BCC85C12-5B30-432A-888D-6C286BD23C80}"/>
                </a:ext>
              </a:extLst>
            </p:cNvPr>
            <p:cNvSpPr/>
            <p:nvPr/>
          </p:nvSpPr>
          <p:spPr>
            <a:xfrm>
              <a:off x="4342675" y="2353632"/>
              <a:ext cx="1649799" cy="1468918"/>
            </a:xfrm>
            <a:custGeom>
              <a:avLst/>
              <a:gdLst>
                <a:gd name="connsiteX0" fmla="*/ 1399506 w 1649799"/>
                <a:gd name="connsiteY0" fmla="*/ 17705 h 1468918"/>
                <a:gd name="connsiteX1" fmla="*/ 1545929 w 1649799"/>
                <a:gd name="connsiteY1" fmla="*/ 3350 h 1468918"/>
                <a:gd name="connsiteX2" fmla="*/ 1638758 w 1649799"/>
                <a:gd name="connsiteY2" fmla="*/ 0 h 1468918"/>
                <a:gd name="connsiteX3" fmla="*/ 1649764 w 1649799"/>
                <a:gd name="connsiteY3" fmla="*/ 12441 h 1468918"/>
                <a:gd name="connsiteX4" fmla="*/ 1649764 w 1649799"/>
                <a:gd name="connsiteY4" fmla="*/ 38759 h 1468918"/>
                <a:gd name="connsiteX5" fmla="*/ 1649764 w 1649799"/>
                <a:gd name="connsiteY5" fmla="*/ 1083811 h 1468918"/>
                <a:gd name="connsiteX6" fmla="*/ 1615312 w 1649799"/>
                <a:gd name="connsiteY6" fmla="*/ 1120177 h 1468918"/>
                <a:gd name="connsiteX7" fmla="*/ 1452620 w 1649799"/>
                <a:gd name="connsiteY7" fmla="*/ 1145538 h 1468918"/>
                <a:gd name="connsiteX8" fmla="*/ 1325338 w 1649799"/>
                <a:gd name="connsiteY8" fmla="*/ 1177119 h 1468918"/>
                <a:gd name="connsiteX9" fmla="*/ 1183223 w 1649799"/>
                <a:gd name="connsiteY9" fmla="*/ 1227362 h 1468918"/>
                <a:gd name="connsiteX10" fmla="*/ 953541 w 1649799"/>
                <a:gd name="connsiteY10" fmla="*/ 1348902 h 1468918"/>
                <a:gd name="connsiteX11" fmla="*/ 801855 w 1649799"/>
                <a:gd name="connsiteY11" fmla="*/ 1460872 h 1468918"/>
                <a:gd name="connsiteX12" fmla="*/ 768360 w 1649799"/>
                <a:gd name="connsiteY12" fmla="*/ 1458958 h 1468918"/>
                <a:gd name="connsiteX13" fmla="*/ 273109 w 1649799"/>
                <a:gd name="connsiteY13" fmla="*/ 963706 h 1468918"/>
                <a:gd name="connsiteX14" fmla="*/ 9932 w 1649799"/>
                <a:gd name="connsiteY14" fmla="*/ 700529 h 1468918"/>
                <a:gd name="connsiteX15" fmla="*/ 10889 w 1649799"/>
                <a:gd name="connsiteY15" fmla="*/ 667991 h 1468918"/>
                <a:gd name="connsiteX16" fmla="*/ 128601 w 1649799"/>
                <a:gd name="connsiteY16" fmla="*/ 568941 h 1468918"/>
                <a:gd name="connsiteX17" fmla="*/ 141999 w 1649799"/>
                <a:gd name="connsiteY17" fmla="*/ 553150 h 1468918"/>
                <a:gd name="connsiteX18" fmla="*/ 174537 w 1649799"/>
                <a:gd name="connsiteY18" fmla="*/ 522047 h 1468918"/>
                <a:gd name="connsiteX19" fmla="*/ 497527 w 1649799"/>
                <a:gd name="connsiteY19" fmla="*/ 311506 h 1468918"/>
                <a:gd name="connsiteX20" fmla="*/ 620981 w 1649799"/>
                <a:gd name="connsiteY20" fmla="*/ 249779 h 1468918"/>
                <a:gd name="connsiteX21" fmla="*/ 797070 w 1649799"/>
                <a:gd name="connsiteY21" fmla="*/ 170347 h 1468918"/>
                <a:gd name="connsiteX22" fmla="*/ 829130 w 1649799"/>
                <a:gd name="connsiteY22" fmla="*/ 158863 h 1468918"/>
                <a:gd name="connsiteX23" fmla="*/ 1016704 w 1649799"/>
                <a:gd name="connsiteY23" fmla="*/ 94744 h 1468918"/>
                <a:gd name="connsiteX24" fmla="*/ 1367447 w 1649799"/>
                <a:gd name="connsiteY24" fmla="*/ 17226 h 1468918"/>
                <a:gd name="connsiteX25" fmla="*/ 1399506 w 1649799"/>
                <a:gd name="connsiteY25" fmla="*/ 17705 h 1468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649799" h="1468918">
                  <a:moveTo>
                    <a:pt x="1399506" y="17705"/>
                  </a:moveTo>
                  <a:cubicBezTo>
                    <a:pt x="1448314" y="12920"/>
                    <a:pt x="1497121" y="7178"/>
                    <a:pt x="1545929" y="3350"/>
                  </a:cubicBezTo>
                  <a:cubicBezTo>
                    <a:pt x="1577031" y="957"/>
                    <a:pt x="1608134" y="479"/>
                    <a:pt x="1638758" y="0"/>
                  </a:cubicBezTo>
                  <a:cubicBezTo>
                    <a:pt x="1645936" y="0"/>
                    <a:pt x="1650242" y="4307"/>
                    <a:pt x="1649764" y="12441"/>
                  </a:cubicBezTo>
                  <a:cubicBezTo>
                    <a:pt x="1649285" y="21054"/>
                    <a:pt x="1649764" y="30146"/>
                    <a:pt x="1649764" y="38759"/>
                  </a:cubicBezTo>
                  <a:cubicBezTo>
                    <a:pt x="1649764" y="387109"/>
                    <a:pt x="1649764" y="735460"/>
                    <a:pt x="1649764" y="1083811"/>
                  </a:cubicBezTo>
                  <a:cubicBezTo>
                    <a:pt x="1649764" y="1117785"/>
                    <a:pt x="1648807" y="1117306"/>
                    <a:pt x="1615312" y="1120177"/>
                  </a:cubicBezTo>
                  <a:cubicBezTo>
                    <a:pt x="1560762" y="1124962"/>
                    <a:pt x="1506213" y="1134054"/>
                    <a:pt x="1452620" y="1145538"/>
                  </a:cubicBezTo>
                  <a:cubicBezTo>
                    <a:pt x="1409555" y="1154629"/>
                    <a:pt x="1367447" y="1165156"/>
                    <a:pt x="1325338" y="1177119"/>
                  </a:cubicBezTo>
                  <a:cubicBezTo>
                    <a:pt x="1277010" y="1190996"/>
                    <a:pt x="1229159" y="1207743"/>
                    <a:pt x="1183223" y="1227362"/>
                  </a:cubicBezTo>
                  <a:cubicBezTo>
                    <a:pt x="1103313" y="1261814"/>
                    <a:pt x="1026274" y="1301530"/>
                    <a:pt x="953541" y="1348902"/>
                  </a:cubicBezTo>
                  <a:cubicBezTo>
                    <a:pt x="900427" y="1382876"/>
                    <a:pt x="850663" y="1421156"/>
                    <a:pt x="801855" y="1460872"/>
                  </a:cubicBezTo>
                  <a:cubicBezTo>
                    <a:pt x="787979" y="1472356"/>
                    <a:pt x="780801" y="1471399"/>
                    <a:pt x="768360" y="1458958"/>
                  </a:cubicBezTo>
                  <a:cubicBezTo>
                    <a:pt x="603755" y="1293395"/>
                    <a:pt x="438193" y="1128790"/>
                    <a:pt x="273109" y="963706"/>
                  </a:cubicBezTo>
                  <a:cubicBezTo>
                    <a:pt x="185543" y="876140"/>
                    <a:pt x="97977" y="787617"/>
                    <a:pt x="9932" y="700529"/>
                  </a:cubicBezTo>
                  <a:cubicBezTo>
                    <a:pt x="-3466" y="687610"/>
                    <a:pt x="-3466" y="681389"/>
                    <a:pt x="10889" y="667991"/>
                  </a:cubicBezTo>
                  <a:cubicBezTo>
                    <a:pt x="48691" y="633060"/>
                    <a:pt x="86971" y="599565"/>
                    <a:pt x="128601" y="568941"/>
                  </a:cubicBezTo>
                  <a:cubicBezTo>
                    <a:pt x="133864" y="565113"/>
                    <a:pt x="140563" y="560806"/>
                    <a:pt x="141999" y="553150"/>
                  </a:cubicBezTo>
                  <a:cubicBezTo>
                    <a:pt x="150612" y="540709"/>
                    <a:pt x="162575" y="531139"/>
                    <a:pt x="174537" y="522047"/>
                  </a:cubicBezTo>
                  <a:cubicBezTo>
                    <a:pt x="277416" y="444530"/>
                    <a:pt x="384600" y="373711"/>
                    <a:pt x="497527" y="311506"/>
                  </a:cubicBezTo>
                  <a:cubicBezTo>
                    <a:pt x="538200" y="289973"/>
                    <a:pt x="577916" y="266527"/>
                    <a:pt x="620981" y="249779"/>
                  </a:cubicBezTo>
                  <a:cubicBezTo>
                    <a:pt x="678402" y="220112"/>
                    <a:pt x="735822" y="190923"/>
                    <a:pt x="797070" y="170347"/>
                  </a:cubicBezTo>
                  <a:cubicBezTo>
                    <a:pt x="807598" y="166519"/>
                    <a:pt x="821953" y="171783"/>
                    <a:pt x="829130" y="158863"/>
                  </a:cubicBezTo>
                  <a:cubicBezTo>
                    <a:pt x="890379" y="133981"/>
                    <a:pt x="953541" y="113884"/>
                    <a:pt x="1016704" y="94744"/>
                  </a:cubicBezTo>
                  <a:cubicBezTo>
                    <a:pt x="1132023" y="61248"/>
                    <a:pt x="1248778" y="34931"/>
                    <a:pt x="1367447" y="17226"/>
                  </a:cubicBezTo>
                  <a:cubicBezTo>
                    <a:pt x="1377974" y="14834"/>
                    <a:pt x="1388979" y="11484"/>
                    <a:pt x="1399506" y="17705"/>
                  </a:cubicBezTo>
                  <a:close/>
                </a:path>
              </a:pathLst>
            </a:custGeom>
            <a:solidFill>
              <a:schemeClr val="accent2"/>
            </a:solidFill>
            <a:ln w="47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4D330C05-BE98-4B4C-AA05-3336FD9D3943}"/>
                </a:ext>
              </a:extLst>
            </p:cNvPr>
            <p:cNvSpPr/>
            <p:nvPr/>
          </p:nvSpPr>
          <p:spPr>
            <a:xfrm>
              <a:off x="6205373" y="2353600"/>
              <a:ext cx="1647498" cy="1471438"/>
            </a:xfrm>
            <a:custGeom>
              <a:avLst/>
              <a:gdLst>
                <a:gd name="connsiteX0" fmla="*/ 1511593 w 1647498"/>
                <a:gd name="connsiteY0" fmla="*/ 560838 h 1471438"/>
                <a:gd name="connsiteX1" fmla="*/ 1635047 w 1647498"/>
                <a:gd name="connsiteY1" fmla="*/ 666109 h 1471438"/>
                <a:gd name="connsiteX2" fmla="*/ 1635526 w 1647498"/>
                <a:gd name="connsiteY2" fmla="*/ 705825 h 1471438"/>
                <a:gd name="connsiteX3" fmla="*/ 961792 w 1647498"/>
                <a:gd name="connsiteY3" fmla="*/ 1378601 h 1471438"/>
                <a:gd name="connsiteX4" fmla="*/ 880447 w 1647498"/>
                <a:gd name="connsiteY4" fmla="*/ 1460904 h 1471438"/>
                <a:gd name="connsiteX5" fmla="*/ 847430 w 1647498"/>
                <a:gd name="connsiteY5" fmla="*/ 1463775 h 1471438"/>
                <a:gd name="connsiteX6" fmla="*/ 589995 w 1647498"/>
                <a:gd name="connsiteY6" fmla="*/ 1287685 h 1471438"/>
                <a:gd name="connsiteX7" fmla="*/ 373711 w 1647498"/>
                <a:gd name="connsiteY7" fmla="*/ 1194377 h 1471438"/>
                <a:gd name="connsiteX8" fmla="*/ 180396 w 1647498"/>
                <a:gd name="connsiteY8" fmla="*/ 1141263 h 1471438"/>
                <a:gd name="connsiteX9" fmla="*/ 24882 w 1647498"/>
                <a:gd name="connsiteY9" fmla="*/ 1120209 h 1471438"/>
                <a:gd name="connsiteX10" fmla="*/ 0 w 1647498"/>
                <a:gd name="connsiteY10" fmla="*/ 1093891 h 1471438"/>
                <a:gd name="connsiteX11" fmla="*/ 479 w 1647498"/>
                <a:gd name="connsiteY11" fmla="*/ 261773 h 1471438"/>
                <a:gd name="connsiteX12" fmla="*/ 0 w 1647498"/>
                <a:gd name="connsiteY12" fmla="*/ 22522 h 1471438"/>
                <a:gd name="connsiteX13" fmla="*/ 22968 w 1647498"/>
                <a:gd name="connsiteY13" fmla="*/ 32 h 1471438"/>
                <a:gd name="connsiteX14" fmla="*/ 267005 w 1647498"/>
                <a:gd name="connsiteY14" fmla="*/ 22522 h 1471438"/>
                <a:gd name="connsiteX15" fmla="*/ 344044 w 1647498"/>
                <a:gd name="connsiteY15" fmla="*/ 34484 h 1471438"/>
                <a:gd name="connsiteX16" fmla="*/ 427782 w 1647498"/>
                <a:gd name="connsiteY16" fmla="*/ 44054 h 1471438"/>
                <a:gd name="connsiteX17" fmla="*/ 690959 w 1647498"/>
                <a:gd name="connsiteY17" fmla="*/ 113437 h 1471438"/>
                <a:gd name="connsiteX18" fmla="*/ 1119698 w 1647498"/>
                <a:gd name="connsiteY18" fmla="*/ 295269 h 1471438"/>
                <a:gd name="connsiteX19" fmla="*/ 1492453 w 1647498"/>
                <a:gd name="connsiteY19" fmla="*/ 536913 h 1471438"/>
                <a:gd name="connsiteX20" fmla="*/ 1511593 w 1647498"/>
                <a:gd name="connsiteY20" fmla="*/ 560838 h 1471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47498" h="1471438">
                  <a:moveTo>
                    <a:pt x="1511593" y="560838"/>
                  </a:moveTo>
                  <a:cubicBezTo>
                    <a:pt x="1552744" y="595769"/>
                    <a:pt x="1593417" y="631657"/>
                    <a:pt x="1635047" y="666109"/>
                  </a:cubicBezTo>
                  <a:cubicBezTo>
                    <a:pt x="1652752" y="680464"/>
                    <a:pt x="1650359" y="690991"/>
                    <a:pt x="1635526" y="705825"/>
                  </a:cubicBezTo>
                  <a:cubicBezTo>
                    <a:pt x="1410629" y="929764"/>
                    <a:pt x="1186211" y="1154183"/>
                    <a:pt x="961792" y="1378601"/>
                  </a:cubicBezTo>
                  <a:cubicBezTo>
                    <a:pt x="934518" y="1405876"/>
                    <a:pt x="906764" y="1432672"/>
                    <a:pt x="880447" y="1460904"/>
                  </a:cubicBezTo>
                  <a:cubicBezTo>
                    <a:pt x="869441" y="1472866"/>
                    <a:pt x="860828" y="1475737"/>
                    <a:pt x="847430" y="1463775"/>
                  </a:cubicBezTo>
                  <a:cubicBezTo>
                    <a:pt x="768955" y="1393913"/>
                    <a:pt x="682346" y="1336493"/>
                    <a:pt x="589995" y="1287685"/>
                  </a:cubicBezTo>
                  <a:cubicBezTo>
                    <a:pt x="520612" y="1250840"/>
                    <a:pt x="448837" y="1219259"/>
                    <a:pt x="373711" y="1194377"/>
                  </a:cubicBezTo>
                  <a:cubicBezTo>
                    <a:pt x="310071" y="1173323"/>
                    <a:pt x="245951" y="1154661"/>
                    <a:pt x="180396" y="1141263"/>
                  </a:cubicBezTo>
                  <a:cubicBezTo>
                    <a:pt x="129196" y="1131215"/>
                    <a:pt x="77518" y="1121645"/>
                    <a:pt x="24882" y="1120209"/>
                  </a:cubicBezTo>
                  <a:cubicBezTo>
                    <a:pt x="4785" y="1119731"/>
                    <a:pt x="0" y="1113031"/>
                    <a:pt x="0" y="1093891"/>
                  </a:cubicBezTo>
                  <a:cubicBezTo>
                    <a:pt x="479" y="816359"/>
                    <a:pt x="479" y="538827"/>
                    <a:pt x="479" y="261773"/>
                  </a:cubicBezTo>
                  <a:cubicBezTo>
                    <a:pt x="479" y="181863"/>
                    <a:pt x="957" y="102432"/>
                    <a:pt x="0" y="22522"/>
                  </a:cubicBezTo>
                  <a:cubicBezTo>
                    <a:pt x="0" y="4338"/>
                    <a:pt x="5742" y="-447"/>
                    <a:pt x="22968" y="32"/>
                  </a:cubicBezTo>
                  <a:cubicBezTo>
                    <a:pt x="104792" y="989"/>
                    <a:pt x="186138" y="12951"/>
                    <a:pt x="267005" y="22522"/>
                  </a:cubicBezTo>
                  <a:cubicBezTo>
                    <a:pt x="292366" y="25393"/>
                    <a:pt x="319162" y="26828"/>
                    <a:pt x="344044" y="34484"/>
                  </a:cubicBezTo>
                  <a:cubicBezTo>
                    <a:pt x="373233" y="23479"/>
                    <a:pt x="400508" y="38791"/>
                    <a:pt x="427782" y="44054"/>
                  </a:cubicBezTo>
                  <a:cubicBezTo>
                    <a:pt x="516784" y="61280"/>
                    <a:pt x="604829" y="85684"/>
                    <a:pt x="690959" y="113437"/>
                  </a:cubicBezTo>
                  <a:cubicBezTo>
                    <a:pt x="839295" y="161288"/>
                    <a:pt x="982368" y="221579"/>
                    <a:pt x="1119698" y="295269"/>
                  </a:cubicBezTo>
                  <a:cubicBezTo>
                    <a:pt x="1250809" y="365130"/>
                    <a:pt x="1375219" y="445519"/>
                    <a:pt x="1492453" y="536913"/>
                  </a:cubicBezTo>
                  <a:cubicBezTo>
                    <a:pt x="1501545" y="543612"/>
                    <a:pt x="1507286" y="551268"/>
                    <a:pt x="1511593" y="560838"/>
                  </a:cubicBezTo>
                  <a:close/>
                </a:path>
              </a:pathLst>
            </a:custGeom>
            <a:solidFill>
              <a:schemeClr val="accent3"/>
            </a:solidFill>
            <a:ln w="47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6096667A-546D-41E3-B5E2-BFB15EB8354F}"/>
                </a:ext>
              </a:extLst>
            </p:cNvPr>
            <p:cNvSpPr/>
            <p:nvPr/>
          </p:nvSpPr>
          <p:spPr>
            <a:xfrm>
              <a:off x="3496316" y="3196558"/>
              <a:ext cx="1473807" cy="1646427"/>
            </a:xfrm>
            <a:custGeom>
              <a:avLst/>
              <a:gdLst>
                <a:gd name="connsiteX0" fmla="*/ 477795 w 1473807"/>
                <a:gd name="connsiteY0" fmla="*/ 210261 h 1646427"/>
                <a:gd name="connsiteX1" fmla="*/ 526602 w 1473807"/>
                <a:gd name="connsiteY1" fmla="*/ 184900 h 1646427"/>
                <a:gd name="connsiteX2" fmla="*/ 669675 w 1473807"/>
                <a:gd name="connsiteY2" fmla="*/ 11682 h 1646427"/>
                <a:gd name="connsiteX3" fmla="*/ 706041 w 1473807"/>
                <a:gd name="connsiteY3" fmla="*/ 10246 h 1646427"/>
                <a:gd name="connsiteX4" fmla="*/ 1455856 w 1473807"/>
                <a:gd name="connsiteY4" fmla="*/ 760540 h 1646427"/>
                <a:gd name="connsiteX5" fmla="*/ 1457292 w 1473807"/>
                <a:gd name="connsiteY5" fmla="*/ 811740 h 1646427"/>
                <a:gd name="connsiteX6" fmla="*/ 1348671 w 1473807"/>
                <a:gd name="connsiteY6" fmla="*/ 960555 h 1646427"/>
                <a:gd name="connsiteX7" fmla="*/ 1219954 w 1473807"/>
                <a:gd name="connsiteY7" fmla="*/ 1209855 h 1646427"/>
                <a:gd name="connsiteX8" fmla="*/ 1166840 w 1473807"/>
                <a:gd name="connsiteY8" fmla="*/ 1375417 h 1646427"/>
                <a:gd name="connsiteX9" fmla="*/ 1121382 w 1473807"/>
                <a:gd name="connsiteY9" fmla="*/ 1631417 h 1646427"/>
                <a:gd name="connsiteX10" fmla="*/ 1104634 w 1473807"/>
                <a:gd name="connsiteY10" fmla="*/ 1646250 h 1646427"/>
                <a:gd name="connsiteX11" fmla="*/ 1056784 w 1473807"/>
                <a:gd name="connsiteY11" fmla="*/ 1646250 h 1646427"/>
                <a:gd name="connsiteX12" fmla="*/ 40442 w 1473807"/>
                <a:gd name="connsiteY12" fmla="*/ 1646250 h 1646427"/>
                <a:gd name="connsiteX13" fmla="*/ 1684 w 1473807"/>
                <a:gd name="connsiteY13" fmla="*/ 1604621 h 1646427"/>
                <a:gd name="connsiteX14" fmla="*/ 19388 w 1473807"/>
                <a:gd name="connsiteY14" fmla="*/ 1415133 h 1646427"/>
                <a:gd name="connsiteX15" fmla="*/ 16517 w 1473807"/>
                <a:gd name="connsiteY15" fmla="*/ 1392165 h 1646427"/>
                <a:gd name="connsiteX16" fmla="*/ 156240 w 1473807"/>
                <a:gd name="connsiteY16" fmla="*/ 839493 h 1646427"/>
                <a:gd name="connsiteX17" fmla="*/ 367260 w 1473807"/>
                <a:gd name="connsiteY17" fmla="*/ 403098 h 1646427"/>
                <a:gd name="connsiteX18" fmla="*/ 471574 w 1473807"/>
                <a:gd name="connsiteY18" fmla="*/ 245670 h 1646427"/>
                <a:gd name="connsiteX19" fmla="*/ 477795 w 1473807"/>
                <a:gd name="connsiteY19" fmla="*/ 210261 h 164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73807" h="1646427">
                  <a:moveTo>
                    <a:pt x="477795" y="210261"/>
                  </a:moveTo>
                  <a:cubicBezTo>
                    <a:pt x="500284" y="214089"/>
                    <a:pt x="514161" y="201648"/>
                    <a:pt x="526602" y="184900"/>
                  </a:cubicBezTo>
                  <a:cubicBezTo>
                    <a:pt x="571103" y="124609"/>
                    <a:pt x="618953" y="67188"/>
                    <a:pt x="669675" y="11682"/>
                  </a:cubicBezTo>
                  <a:cubicBezTo>
                    <a:pt x="683073" y="-3152"/>
                    <a:pt x="691686" y="-4109"/>
                    <a:pt x="706041" y="10246"/>
                  </a:cubicBezTo>
                  <a:cubicBezTo>
                    <a:pt x="955820" y="260504"/>
                    <a:pt x="1206077" y="510283"/>
                    <a:pt x="1455856" y="760540"/>
                  </a:cubicBezTo>
                  <a:cubicBezTo>
                    <a:pt x="1479303" y="783987"/>
                    <a:pt x="1479781" y="784465"/>
                    <a:pt x="1457292" y="811740"/>
                  </a:cubicBezTo>
                  <a:cubicBezTo>
                    <a:pt x="1418533" y="859112"/>
                    <a:pt x="1382645" y="908876"/>
                    <a:pt x="1348671" y="960555"/>
                  </a:cubicBezTo>
                  <a:cubicBezTo>
                    <a:pt x="1296993" y="1039508"/>
                    <a:pt x="1255842" y="1123724"/>
                    <a:pt x="1219954" y="1209855"/>
                  </a:cubicBezTo>
                  <a:cubicBezTo>
                    <a:pt x="1197943" y="1262969"/>
                    <a:pt x="1182631" y="1319432"/>
                    <a:pt x="1166840" y="1375417"/>
                  </a:cubicBezTo>
                  <a:cubicBezTo>
                    <a:pt x="1143872" y="1459634"/>
                    <a:pt x="1133345" y="1545765"/>
                    <a:pt x="1121382" y="1631417"/>
                  </a:cubicBezTo>
                  <a:cubicBezTo>
                    <a:pt x="1119947" y="1642901"/>
                    <a:pt x="1115161" y="1646250"/>
                    <a:pt x="1104634" y="1646250"/>
                  </a:cubicBezTo>
                  <a:cubicBezTo>
                    <a:pt x="1088844" y="1645772"/>
                    <a:pt x="1072575" y="1646250"/>
                    <a:pt x="1056784" y="1646250"/>
                  </a:cubicBezTo>
                  <a:cubicBezTo>
                    <a:pt x="718003" y="1646250"/>
                    <a:pt x="379223" y="1646250"/>
                    <a:pt x="40442" y="1646250"/>
                  </a:cubicBezTo>
                  <a:cubicBezTo>
                    <a:pt x="-4537" y="1646250"/>
                    <a:pt x="-1666" y="1651514"/>
                    <a:pt x="1684" y="1604621"/>
                  </a:cubicBezTo>
                  <a:cubicBezTo>
                    <a:pt x="5990" y="1541458"/>
                    <a:pt x="13646" y="1478296"/>
                    <a:pt x="19388" y="1415133"/>
                  </a:cubicBezTo>
                  <a:cubicBezTo>
                    <a:pt x="13168" y="1407956"/>
                    <a:pt x="15560" y="1399821"/>
                    <a:pt x="16517" y="1392165"/>
                  </a:cubicBezTo>
                  <a:cubicBezTo>
                    <a:pt x="41399" y="1202678"/>
                    <a:pt x="89728" y="1018932"/>
                    <a:pt x="156240" y="839493"/>
                  </a:cubicBezTo>
                  <a:cubicBezTo>
                    <a:pt x="212704" y="687329"/>
                    <a:pt x="284001" y="542343"/>
                    <a:pt x="367260" y="403098"/>
                  </a:cubicBezTo>
                  <a:cubicBezTo>
                    <a:pt x="399320" y="349027"/>
                    <a:pt x="435686" y="297349"/>
                    <a:pt x="471574" y="245670"/>
                  </a:cubicBezTo>
                  <a:cubicBezTo>
                    <a:pt x="479709" y="234665"/>
                    <a:pt x="483058" y="223659"/>
                    <a:pt x="477795" y="210261"/>
                  </a:cubicBezTo>
                  <a:close/>
                </a:path>
              </a:pathLst>
            </a:custGeom>
            <a:solidFill>
              <a:schemeClr val="accent1"/>
            </a:solidFill>
            <a:ln w="47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77F111DB-0E4F-41BF-A742-A7113FF8B2FF}"/>
                </a:ext>
              </a:extLst>
            </p:cNvPr>
            <p:cNvSpPr/>
            <p:nvPr/>
          </p:nvSpPr>
          <p:spPr>
            <a:xfrm>
              <a:off x="7229488" y="3197036"/>
              <a:ext cx="1472874" cy="1646250"/>
            </a:xfrm>
            <a:custGeom>
              <a:avLst/>
              <a:gdLst>
                <a:gd name="connsiteX0" fmla="*/ 344884 w 1472874"/>
                <a:gd name="connsiteY0" fmla="*/ 1586916 h 1646250"/>
                <a:gd name="connsiteX1" fmla="*/ 324787 w 1472874"/>
                <a:gd name="connsiteY1" fmla="*/ 1453413 h 1646250"/>
                <a:gd name="connsiteX2" fmla="*/ 315695 w 1472874"/>
                <a:gd name="connsiteY2" fmla="*/ 1414655 h 1646250"/>
                <a:gd name="connsiteX3" fmla="*/ 264974 w 1472874"/>
                <a:gd name="connsiteY3" fmla="*/ 1243829 h 1646250"/>
                <a:gd name="connsiteX4" fmla="*/ 134343 w 1472874"/>
                <a:gd name="connsiteY4" fmla="*/ 976824 h 1646250"/>
                <a:gd name="connsiteX5" fmla="*/ 11845 w 1472874"/>
                <a:gd name="connsiteY5" fmla="*/ 808869 h 1646250"/>
                <a:gd name="connsiteX6" fmla="*/ 13281 w 1472874"/>
                <a:gd name="connsiteY6" fmla="*/ 762454 h 1646250"/>
                <a:gd name="connsiteX7" fmla="*/ 766446 w 1472874"/>
                <a:gd name="connsiteY7" fmla="*/ 10246 h 1646250"/>
                <a:gd name="connsiteX8" fmla="*/ 803769 w 1472874"/>
                <a:gd name="connsiteY8" fmla="*/ 11682 h 1646250"/>
                <a:gd name="connsiteX9" fmla="*/ 965982 w 1472874"/>
                <a:gd name="connsiteY9" fmla="*/ 208825 h 1646250"/>
                <a:gd name="connsiteX10" fmla="*/ 990385 w 1472874"/>
                <a:gd name="connsiteY10" fmla="*/ 230837 h 1646250"/>
                <a:gd name="connsiteX11" fmla="*/ 1222460 w 1472874"/>
                <a:gd name="connsiteY11" fmla="*/ 621774 h 1646250"/>
                <a:gd name="connsiteX12" fmla="*/ 1283708 w 1472874"/>
                <a:gd name="connsiteY12" fmla="*/ 761497 h 1646250"/>
                <a:gd name="connsiteX13" fmla="*/ 1304284 w 1472874"/>
                <a:gd name="connsiteY13" fmla="*/ 807912 h 1646250"/>
                <a:gd name="connsiteX14" fmla="*/ 1435872 w 1472874"/>
                <a:gd name="connsiteY14" fmla="*/ 1269190 h 1646250"/>
                <a:gd name="connsiteX15" fmla="*/ 1460276 w 1472874"/>
                <a:gd name="connsiteY15" fmla="*/ 1412741 h 1646250"/>
                <a:gd name="connsiteX16" fmla="*/ 1461711 w 1472874"/>
                <a:gd name="connsiteY16" fmla="*/ 1453413 h 1646250"/>
                <a:gd name="connsiteX17" fmla="*/ 1463147 w 1472874"/>
                <a:gd name="connsiteY17" fmla="*/ 1529017 h 1646250"/>
                <a:gd name="connsiteX18" fmla="*/ 1470803 w 1472874"/>
                <a:gd name="connsiteY18" fmla="*/ 1616583 h 1646250"/>
                <a:gd name="connsiteX19" fmla="*/ 1444007 w 1472874"/>
                <a:gd name="connsiteY19" fmla="*/ 1646251 h 1646250"/>
                <a:gd name="connsiteX20" fmla="*/ 975073 w 1472874"/>
                <a:gd name="connsiteY20" fmla="*/ 1646251 h 1646250"/>
                <a:gd name="connsiteX21" fmla="*/ 379336 w 1472874"/>
                <a:gd name="connsiteY21" fmla="*/ 1646251 h 1646250"/>
                <a:gd name="connsiteX22" fmla="*/ 353497 w 1472874"/>
                <a:gd name="connsiteY22" fmla="*/ 1644336 h 1646250"/>
                <a:gd name="connsiteX23" fmla="*/ 344884 w 1472874"/>
                <a:gd name="connsiteY23" fmla="*/ 1586916 h 164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72874" h="1646250">
                  <a:moveTo>
                    <a:pt x="344884" y="1586916"/>
                  </a:moveTo>
                  <a:cubicBezTo>
                    <a:pt x="343927" y="1541458"/>
                    <a:pt x="331007" y="1497914"/>
                    <a:pt x="324787" y="1453413"/>
                  </a:cubicBezTo>
                  <a:cubicBezTo>
                    <a:pt x="316652" y="1441929"/>
                    <a:pt x="323351" y="1426617"/>
                    <a:pt x="315695" y="1414655"/>
                  </a:cubicBezTo>
                  <a:cubicBezTo>
                    <a:pt x="302297" y="1356756"/>
                    <a:pt x="286028" y="1299814"/>
                    <a:pt x="264974" y="1243829"/>
                  </a:cubicBezTo>
                  <a:cubicBezTo>
                    <a:pt x="230043" y="1150999"/>
                    <a:pt x="186978" y="1061519"/>
                    <a:pt x="134343" y="976824"/>
                  </a:cubicBezTo>
                  <a:cubicBezTo>
                    <a:pt x="97498" y="917968"/>
                    <a:pt x="58739" y="860069"/>
                    <a:pt x="11845" y="808869"/>
                  </a:cubicBezTo>
                  <a:cubicBezTo>
                    <a:pt x="-3945" y="791643"/>
                    <a:pt x="-4424" y="780637"/>
                    <a:pt x="13281" y="762454"/>
                  </a:cubicBezTo>
                  <a:cubicBezTo>
                    <a:pt x="265452" y="512675"/>
                    <a:pt x="516188" y="261461"/>
                    <a:pt x="766446" y="10246"/>
                  </a:cubicBezTo>
                  <a:cubicBezTo>
                    <a:pt x="780801" y="-4109"/>
                    <a:pt x="790371" y="-3152"/>
                    <a:pt x="803769" y="11682"/>
                  </a:cubicBezTo>
                  <a:cubicBezTo>
                    <a:pt x="860233" y="75323"/>
                    <a:pt x="913346" y="141835"/>
                    <a:pt x="965982" y="208825"/>
                  </a:cubicBezTo>
                  <a:cubicBezTo>
                    <a:pt x="975073" y="215046"/>
                    <a:pt x="984165" y="221267"/>
                    <a:pt x="990385" y="230837"/>
                  </a:cubicBezTo>
                  <a:cubicBezTo>
                    <a:pt x="1077952" y="355248"/>
                    <a:pt x="1156426" y="484922"/>
                    <a:pt x="1222460" y="621774"/>
                  </a:cubicBezTo>
                  <a:cubicBezTo>
                    <a:pt x="1244471" y="667710"/>
                    <a:pt x="1266003" y="713647"/>
                    <a:pt x="1283708" y="761497"/>
                  </a:cubicBezTo>
                  <a:cubicBezTo>
                    <a:pt x="1290886" y="776809"/>
                    <a:pt x="1296149" y="793078"/>
                    <a:pt x="1304284" y="807912"/>
                  </a:cubicBezTo>
                  <a:cubicBezTo>
                    <a:pt x="1360747" y="958162"/>
                    <a:pt x="1408119" y="1110805"/>
                    <a:pt x="1435872" y="1269190"/>
                  </a:cubicBezTo>
                  <a:cubicBezTo>
                    <a:pt x="1444485" y="1317040"/>
                    <a:pt x="1450227" y="1365369"/>
                    <a:pt x="1460276" y="1412741"/>
                  </a:cubicBezTo>
                  <a:cubicBezTo>
                    <a:pt x="1463147" y="1426139"/>
                    <a:pt x="1464104" y="1440015"/>
                    <a:pt x="1461711" y="1453413"/>
                  </a:cubicBezTo>
                  <a:cubicBezTo>
                    <a:pt x="1457405" y="1478774"/>
                    <a:pt x="1458362" y="1504135"/>
                    <a:pt x="1463147" y="1529017"/>
                  </a:cubicBezTo>
                  <a:cubicBezTo>
                    <a:pt x="1466018" y="1558206"/>
                    <a:pt x="1465061" y="1587395"/>
                    <a:pt x="1470803" y="1616583"/>
                  </a:cubicBezTo>
                  <a:cubicBezTo>
                    <a:pt x="1476066" y="1644336"/>
                    <a:pt x="1472717" y="1646251"/>
                    <a:pt x="1444007" y="1646251"/>
                  </a:cubicBezTo>
                  <a:cubicBezTo>
                    <a:pt x="1287536" y="1646251"/>
                    <a:pt x="1131544" y="1646251"/>
                    <a:pt x="975073" y="1646251"/>
                  </a:cubicBezTo>
                  <a:cubicBezTo>
                    <a:pt x="776494" y="1646251"/>
                    <a:pt x="577915" y="1646251"/>
                    <a:pt x="379336" y="1646251"/>
                  </a:cubicBezTo>
                  <a:cubicBezTo>
                    <a:pt x="370723" y="1646251"/>
                    <a:pt x="362110" y="1644815"/>
                    <a:pt x="353497" y="1644336"/>
                  </a:cubicBezTo>
                  <a:cubicBezTo>
                    <a:pt x="342970" y="1626632"/>
                    <a:pt x="354454" y="1605099"/>
                    <a:pt x="344884" y="1586916"/>
                  </a:cubicBezTo>
                  <a:close/>
                </a:path>
              </a:pathLst>
            </a:custGeom>
            <a:solidFill>
              <a:schemeClr val="accent4"/>
            </a:solidFill>
            <a:ln w="47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</p:grpSp>
      <p:sp>
        <p:nvSpPr>
          <p:cNvPr id="73" name="Trapezoid 24">
            <a:extLst>
              <a:ext uri="{FF2B5EF4-FFF2-40B4-BE49-F238E27FC236}">
                <a16:creationId xmlns:a16="http://schemas.microsoft.com/office/drawing/2014/main" id="{4D1F2B70-3483-43EB-A5B9-48B6586978F0}"/>
              </a:ext>
            </a:extLst>
          </p:cNvPr>
          <p:cNvSpPr>
            <a:spLocks noChangeAspect="1"/>
          </p:cNvSpPr>
          <p:nvPr/>
        </p:nvSpPr>
        <p:spPr>
          <a:xfrm rot="8369018">
            <a:off x="10209886" y="7630594"/>
            <a:ext cx="605871" cy="611642"/>
          </a:xfrm>
          <a:custGeom>
            <a:avLst/>
            <a:gdLst/>
            <a:ahLst/>
            <a:cxnLst/>
            <a:rect l="l" t="t" r="r" b="b"/>
            <a:pathLst>
              <a:path w="4411086" h="4453092">
                <a:moveTo>
                  <a:pt x="3095887" y="1153910"/>
                </a:moveTo>
                <a:cubicBezTo>
                  <a:pt x="3119009" y="1174647"/>
                  <a:pt x="3146597" y="1191685"/>
                  <a:pt x="3177861" y="1203446"/>
                </a:cubicBezTo>
                <a:cubicBezTo>
                  <a:pt x="3302917" y="1250492"/>
                  <a:pt x="3439398" y="1195315"/>
                  <a:pt x="3482703" y="1080205"/>
                </a:cubicBezTo>
                <a:cubicBezTo>
                  <a:pt x="3526008" y="965093"/>
                  <a:pt x="3459737" y="833641"/>
                  <a:pt x="3334683" y="786595"/>
                </a:cubicBezTo>
                <a:cubicBezTo>
                  <a:pt x="3209628" y="739549"/>
                  <a:pt x="3073147" y="794724"/>
                  <a:pt x="3029841" y="909836"/>
                </a:cubicBezTo>
                <a:cubicBezTo>
                  <a:pt x="2997363" y="996169"/>
                  <a:pt x="3026521" y="1091695"/>
                  <a:pt x="3095887" y="1153910"/>
                </a:cubicBezTo>
                <a:close/>
                <a:moveTo>
                  <a:pt x="3521423" y="1860548"/>
                </a:moveTo>
                <a:cubicBezTo>
                  <a:pt x="3544546" y="1881285"/>
                  <a:pt x="3572135" y="1898322"/>
                  <a:pt x="3603399" y="1910084"/>
                </a:cubicBezTo>
                <a:cubicBezTo>
                  <a:pt x="3728453" y="1957130"/>
                  <a:pt x="3864935" y="1901953"/>
                  <a:pt x="3908240" y="1786842"/>
                </a:cubicBezTo>
                <a:cubicBezTo>
                  <a:pt x="3951546" y="1671732"/>
                  <a:pt x="3885275" y="1540278"/>
                  <a:pt x="3760220" y="1493232"/>
                </a:cubicBezTo>
                <a:cubicBezTo>
                  <a:pt x="3635166" y="1446186"/>
                  <a:pt x="3498684" y="1501363"/>
                  <a:pt x="3455379" y="1616474"/>
                </a:cubicBezTo>
                <a:cubicBezTo>
                  <a:pt x="3422900" y="1702807"/>
                  <a:pt x="3452057" y="1798333"/>
                  <a:pt x="3521423" y="1860548"/>
                </a:cubicBezTo>
                <a:close/>
                <a:moveTo>
                  <a:pt x="3507502" y="2659088"/>
                </a:moveTo>
                <a:cubicBezTo>
                  <a:pt x="3530625" y="2679826"/>
                  <a:pt x="3558214" y="2696863"/>
                  <a:pt x="3589478" y="2708624"/>
                </a:cubicBezTo>
                <a:cubicBezTo>
                  <a:pt x="3714532" y="2755670"/>
                  <a:pt x="3851014" y="2700494"/>
                  <a:pt x="3894319" y="2585383"/>
                </a:cubicBezTo>
                <a:cubicBezTo>
                  <a:pt x="3937624" y="2470273"/>
                  <a:pt x="3871353" y="2338820"/>
                  <a:pt x="3746299" y="2291774"/>
                </a:cubicBezTo>
                <a:cubicBezTo>
                  <a:pt x="3621245" y="2244728"/>
                  <a:pt x="3484763" y="2299905"/>
                  <a:pt x="3441458" y="2415014"/>
                </a:cubicBezTo>
                <a:cubicBezTo>
                  <a:pt x="3408979" y="2501348"/>
                  <a:pt x="3438136" y="2596873"/>
                  <a:pt x="3507502" y="2659088"/>
                </a:cubicBezTo>
                <a:close/>
                <a:moveTo>
                  <a:pt x="2750047" y="3029987"/>
                </a:moveTo>
                <a:cubicBezTo>
                  <a:pt x="2773168" y="3050726"/>
                  <a:pt x="2800759" y="3067763"/>
                  <a:pt x="2832021" y="3079524"/>
                </a:cubicBezTo>
                <a:cubicBezTo>
                  <a:pt x="2957076" y="3126570"/>
                  <a:pt x="3093558" y="3071393"/>
                  <a:pt x="3136863" y="2956283"/>
                </a:cubicBezTo>
                <a:cubicBezTo>
                  <a:pt x="3180168" y="2841172"/>
                  <a:pt x="3113897" y="2709719"/>
                  <a:pt x="2988843" y="2662673"/>
                </a:cubicBezTo>
                <a:cubicBezTo>
                  <a:pt x="2863789" y="2615627"/>
                  <a:pt x="2727307" y="2670804"/>
                  <a:pt x="2684001" y="2785914"/>
                </a:cubicBezTo>
                <a:cubicBezTo>
                  <a:pt x="2651523" y="2872247"/>
                  <a:pt x="2680681" y="2967773"/>
                  <a:pt x="2750047" y="3029987"/>
                </a:cubicBezTo>
                <a:close/>
                <a:moveTo>
                  <a:pt x="1666926" y="2573567"/>
                </a:moveTo>
                <a:lnTo>
                  <a:pt x="1775047" y="423729"/>
                </a:lnTo>
                <a:lnTo>
                  <a:pt x="1991290" y="423729"/>
                </a:lnTo>
                <a:lnTo>
                  <a:pt x="2099411" y="2573567"/>
                </a:lnTo>
                <a:close/>
                <a:moveTo>
                  <a:pt x="1154974" y="2568578"/>
                </a:moveTo>
                <a:cubicBezTo>
                  <a:pt x="1178096" y="2589317"/>
                  <a:pt x="1205685" y="2606354"/>
                  <a:pt x="1236949" y="2618115"/>
                </a:cubicBezTo>
                <a:cubicBezTo>
                  <a:pt x="1362003" y="2665161"/>
                  <a:pt x="1498485" y="2609985"/>
                  <a:pt x="1541790" y="2494874"/>
                </a:cubicBezTo>
                <a:cubicBezTo>
                  <a:pt x="1585096" y="2379763"/>
                  <a:pt x="1518825" y="2248310"/>
                  <a:pt x="1393770" y="2201264"/>
                </a:cubicBezTo>
                <a:cubicBezTo>
                  <a:pt x="1268716" y="2154218"/>
                  <a:pt x="1132234" y="2209394"/>
                  <a:pt x="1088929" y="2324505"/>
                </a:cubicBezTo>
                <a:cubicBezTo>
                  <a:pt x="1056450" y="2410839"/>
                  <a:pt x="1085608" y="2506364"/>
                  <a:pt x="1154974" y="2568578"/>
                </a:cubicBezTo>
                <a:close/>
                <a:moveTo>
                  <a:pt x="1811301" y="3132571"/>
                </a:moveTo>
                <a:lnTo>
                  <a:pt x="1704026" y="2663196"/>
                </a:lnTo>
                <a:lnTo>
                  <a:pt x="2117930" y="2682436"/>
                </a:lnTo>
                <a:lnTo>
                  <a:pt x="1967575" y="3139835"/>
                </a:lnTo>
                <a:close/>
                <a:moveTo>
                  <a:pt x="474734" y="2026084"/>
                </a:moveTo>
                <a:cubicBezTo>
                  <a:pt x="497856" y="2046823"/>
                  <a:pt x="525445" y="2063859"/>
                  <a:pt x="556709" y="2075621"/>
                </a:cubicBezTo>
                <a:cubicBezTo>
                  <a:pt x="681763" y="2122667"/>
                  <a:pt x="818245" y="2067490"/>
                  <a:pt x="861550" y="1952380"/>
                </a:cubicBezTo>
                <a:cubicBezTo>
                  <a:pt x="904855" y="1837269"/>
                  <a:pt x="838584" y="1705816"/>
                  <a:pt x="713530" y="1658770"/>
                </a:cubicBezTo>
                <a:cubicBezTo>
                  <a:pt x="588476" y="1611724"/>
                  <a:pt x="451994" y="1666900"/>
                  <a:pt x="408689" y="1782011"/>
                </a:cubicBezTo>
                <a:cubicBezTo>
                  <a:pt x="376210" y="1868344"/>
                  <a:pt x="405367" y="1963870"/>
                  <a:pt x="474734" y="2026084"/>
                </a:cubicBezTo>
                <a:close/>
                <a:moveTo>
                  <a:pt x="470005" y="2517620"/>
                </a:moveTo>
                <a:cubicBezTo>
                  <a:pt x="142796" y="2243059"/>
                  <a:pt x="-69074" y="1913805"/>
                  <a:pt x="20698" y="1573981"/>
                </a:cubicBezTo>
                <a:cubicBezTo>
                  <a:pt x="290062" y="677171"/>
                  <a:pt x="1131284" y="1373424"/>
                  <a:pt x="1417683" y="1157395"/>
                </a:cubicBezTo>
                <a:cubicBezTo>
                  <a:pt x="1704082" y="941367"/>
                  <a:pt x="795764" y="512391"/>
                  <a:pt x="1486994" y="164947"/>
                </a:cubicBezTo>
                <a:cubicBezTo>
                  <a:pt x="1963635" y="-91969"/>
                  <a:pt x="2301495" y="-33140"/>
                  <a:pt x="2924035" y="233397"/>
                </a:cubicBezTo>
                <a:cubicBezTo>
                  <a:pt x="3546575" y="499935"/>
                  <a:pt x="4682373" y="1460700"/>
                  <a:pt x="4352060" y="2410274"/>
                </a:cubicBezTo>
                <a:cubicBezTo>
                  <a:pt x="4055563" y="3262631"/>
                  <a:pt x="2903863" y="3342769"/>
                  <a:pt x="2149143" y="3248705"/>
                </a:cubicBezTo>
                <a:cubicBezTo>
                  <a:pt x="2120485" y="3221681"/>
                  <a:pt x="2088781" y="3200633"/>
                  <a:pt x="2056697" y="3184977"/>
                </a:cubicBezTo>
                <a:lnTo>
                  <a:pt x="2029525" y="3174239"/>
                </a:lnTo>
                <a:lnTo>
                  <a:pt x="2074465" y="2961096"/>
                </a:lnTo>
                <a:cubicBezTo>
                  <a:pt x="2174448" y="2968058"/>
                  <a:pt x="2268303" y="2914369"/>
                  <a:pt x="2302852" y="2822534"/>
                </a:cubicBezTo>
                <a:cubicBezTo>
                  <a:pt x="2344980" y="2710550"/>
                  <a:pt x="2283405" y="2583099"/>
                  <a:pt x="2164586" y="2533664"/>
                </a:cubicBezTo>
                <a:lnTo>
                  <a:pt x="2177079" y="2474412"/>
                </a:lnTo>
                <a:lnTo>
                  <a:pt x="2181423" y="2474420"/>
                </a:lnTo>
                <a:lnTo>
                  <a:pt x="2180348" y="2458905"/>
                </a:lnTo>
                <a:lnTo>
                  <a:pt x="2183345" y="2444691"/>
                </a:lnTo>
                <a:lnTo>
                  <a:pt x="2179364" y="2444684"/>
                </a:lnTo>
                <a:lnTo>
                  <a:pt x="2069296" y="855315"/>
                </a:lnTo>
                <a:cubicBezTo>
                  <a:pt x="2264713" y="815272"/>
                  <a:pt x="2400776" y="670372"/>
                  <a:pt x="2376696" y="524656"/>
                </a:cubicBezTo>
                <a:cubicBezTo>
                  <a:pt x="2351678" y="373263"/>
                  <a:pt x="2163271" y="278317"/>
                  <a:pt x="1955875" y="312591"/>
                </a:cubicBezTo>
                <a:cubicBezTo>
                  <a:pt x="1748480" y="346862"/>
                  <a:pt x="1600634" y="497374"/>
                  <a:pt x="1625652" y="648768"/>
                </a:cubicBezTo>
                <a:cubicBezTo>
                  <a:pt x="1635034" y="705540"/>
                  <a:pt x="1667392" y="754373"/>
                  <a:pt x="1715112" y="791433"/>
                </a:cubicBezTo>
                <a:lnTo>
                  <a:pt x="1728511" y="799403"/>
                </a:lnTo>
                <a:lnTo>
                  <a:pt x="1608970" y="2443607"/>
                </a:lnTo>
                <a:lnTo>
                  <a:pt x="1608731" y="2443607"/>
                </a:lnTo>
                <a:lnTo>
                  <a:pt x="1608909" y="2444461"/>
                </a:lnTo>
                <a:lnTo>
                  <a:pt x="1606809" y="2473335"/>
                </a:lnTo>
                <a:lnTo>
                  <a:pt x="1614885" y="2473351"/>
                </a:lnTo>
                <a:lnTo>
                  <a:pt x="1760460" y="3176931"/>
                </a:lnTo>
                <a:cubicBezTo>
                  <a:pt x="1363839" y="3071567"/>
                  <a:pt x="842276" y="2829991"/>
                  <a:pt x="470005" y="2517620"/>
                </a:cubicBezTo>
                <a:close/>
                <a:moveTo>
                  <a:pt x="1703651" y="4144665"/>
                </a:moveTo>
                <a:cubicBezTo>
                  <a:pt x="1692426" y="4135382"/>
                  <a:pt x="1682479" y="4126471"/>
                  <a:pt x="1673433" y="4117764"/>
                </a:cubicBezTo>
                <a:cubicBezTo>
                  <a:pt x="1630012" y="4075967"/>
                  <a:pt x="1607344" y="4038835"/>
                  <a:pt x="1563711" y="3987474"/>
                </a:cubicBezTo>
                <a:cubicBezTo>
                  <a:pt x="1428119" y="3754817"/>
                  <a:pt x="1459551" y="3514918"/>
                  <a:pt x="1577437" y="3369529"/>
                </a:cubicBezTo>
                <a:cubicBezTo>
                  <a:pt x="1695323" y="3224139"/>
                  <a:pt x="1812160" y="3189516"/>
                  <a:pt x="1943877" y="3254126"/>
                </a:cubicBezTo>
                <a:cubicBezTo>
                  <a:pt x="2075594" y="3318736"/>
                  <a:pt x="2201944" y="3486346"/>
                  <a:pt x="2150195" y="3720844"/>
                </a:cubicBezTo>
                <a:cubicBezTo>
                  <a:pt x="2053054" y="4010881"/>
                  <a:pt x="2046121" y="3999957"/>
                  <a:pt x="2256634" y="4453092"/>
                </a:cubicBezTo>
                <a:cubicBezTo>
                  <a:pt x="1923422" y="4292924"/>
                  <a:pt x="1782225" y="4209649"/>
                  <a:pt x="1703651" y="41446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74" name="Oval 21">
            <a:extLst>
              <a:ext uri="{FF2B5EF4-FFF2-40B4-BE49-F238E27FC236}">
                <a16:creationId xmlns:a16="http://schemas.microsoft.com/office/drawing/2014/main" id="{7A53E0E9-E754-4A2A-8AC6-60E1EBD722C2}"/>
              </a:ext>
            </a:extLst>
          </p:cNvPr>
          <p:cNvSpPr>
            <a:spLocks noChangeAspect="1"/>
          </p:cNvSpPr>
          <p:nvPr/>
        </p:nvSpPr>
        <p:spPr>
          <a:xfrm>
            <a:off x="11697693" y="6309034"/>
            <a:ext cx="627732" cy="550162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2B102FE8-BA0E-4EB0-A64D-84549CB4AF46}"/>
              </a:ext>
            </a:extLst>
          </p:cNvPr>
          <p:cNvSpPr/>
          <p:nvPr/>
        </p:nvSpPr>
        <p:spPr>
          <a:xfrm rot="5400000">
            <a:off x="15399593" y="7864799"/>
            <a:ext cx="423363" cy="423987"/>
          </a:xfrm>
          <a:custGeom>
            <a:avLst/>
            <a:gdLst>
              <a:gd name="connsiteX0" fmla="*/ 42 w 721442"/>
              <a:gd name="connsiteY0" fmla="*/ 522852 h 722507"/>
              <a:gd name="connsiteX1" fmla="*/ 5857 w 721442"/>
              <a:gd name="connsiteY1" fmla="*/ 47329 h 722507"/>
              <a:gd name="connsiteX2" fmla="*/ 53185 w 721442"/>
              <a:gd name="connsiteY2" fmla="*/ 0 h 722507"/>
              <a:gd name="connsiteX3" fmla="*/ 102932 w 721442"/>
              <a:gd name="connsiteY3" fmla="*/ 0 h 722507"/>
              <a:gd name="connsiteX4" fmla="*/ 150260 w 721442"/>
              <a:gd name="connsiteY4" fmla="*/ 47329 h 722507"/>
              <a:gd name="connsiteX5" fmla="*/ 148891 w 721442"/>
              <a:gd name="connsiteY5" fmla="*/ 154199 h 722507"/>
              <a:gd name="connsiteX6" fmla="*/ 148407 w 721442"/>
              <a:gd name="connsiteY6" fmla="*/ 182723 h 722507"/>
              <a:gd name="connsiteX7" fmla="*/ 331751 w 721442"/>
              <a:gd name="connsiteY7" fmla="*/ 177508 h 722507"/>
              <a:gd name="connsiteX8" fmla="*/ 527686 w 721442"/>
              <a:gd name="connsiteY8" fmla="*/ 167574 h 722507"/>
              <a:gd name="connsiteX9" fmla="*/ 467883 w 721442"/>
              <a:gd name="connsiteY9" fmla="*/ 53046 h 722507"/>
              <a:gd name="connsiteX10" fmla="*/ 721421 w 721442"/>
              <a:gd name="connsiteY10" fmla="*/ 129085 h 722507"/>
              <a:gd name="connsiteX11" fmla="*/ 547357 w 721442"/>
              <a:gd name="connsiteY11" fmla="*/ 287593 h 722507"/>
              <a:gd name="connsiteX12" fmla="*/ 146593 w 721442"/>
              <a:gd name="connsiteY12" fmla="*/ 294469 h 722507"/>
              <a:gd name="connsiteX13" fmla="*/ 146309 w 721442"/>
              <a:gd name="connsiteY13" fmla="*/ 312824 h 722507"/>
              <a:gd name="connsiteX14" fmla="*/ 145796 w 721442"/>
              <a:gd name="connsiteY14" fmla="*/ 388895 h 722507"/>
              <a:gd name="connsiteX15" fmla="*/ 145887 w 721442"/>
              <a:gd name="connsiteY15" fmla="*/ 417641 h 722507"/>
              <a:gd name="connsiteX16" fmla="*/ 564076 w 721442"/>
              <a:gd name="connsiteY16" fmla="*/ 417641 h 722507"/>
              <a:gd name="connsiteX17" fmla="*/ 719692 w 721442"/>
              <a:gd name="connsiteY17" fmla="*/ 543229 h 722507"/>
              <a:gd name="connsiteX18" fmla="*/ 631765 w 721442"/>
              <a:gd name="connsiteY18" fmla="*/ 586638 h 722507"/>
              <a:gd name="connsiteX19" fmla="*/ 452578 w 721442"/>
              <a:gd name="connsiteY19" fmla="*/ 524866 h 722507"/>
              <a:gd name="connsiteX20" fmla="*/ 234716 w 721442"/>
              <a:gd name="connsiteY20" fmla="*/ 528410 h 722507"/>
              <a:gd name="connsiteX21" fmla="*/ 147934 w 721442"/>
              <a:gd name="connsiteY21" fmla="*/ 529997 h 722507"/>
              <a:gd name="connsiteX22" fmla="*/ 149842 w 721442"/>
              <a:gd name="connsiteY22" fmla="*/ 554392 h 722507"/>
              <a:gd name="connsiteX23" fmla="*/ 210351 w 721442"/>
              <a:gd name="connsiteY23" fmla="*/ 722507 h 722507"/>
              <a:gd name="connsiteX24" fmla="*/ 42 w 721442"/>
              <a:gd name="connsiteY24" fmla="*/ 522852 h 722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21442" h="722507">
                <a:moveTo>
                  <a:pt x="42" y="522852"/>
                </a:moveTo>
                <a:cubicBezTo>
                  <a:pt x="-605" y="350129"/>
                  <a:pt x="6503" y="220051"/>
                  <a:pt x="5857" y="47329"/>
                </a:cubicBezTo>
                <a:cubicBezTo>
                  <a:pt x="5857" y="21190"/>
                  <a:pt x="27046" y="0"/>
                  <a:pt x="53185" y="0"/>
                </a:cubicBezTo>
                <a:lnTo>
                  <a:pt x="102932" y="0"/>
                </a:lnTo>
                <a:cubicBezTo>
                  <a:pt x="129071" y="0"/>
                  <a:pt x="150260" y="21190"/>
                  <a:pt x="150260" y="47329"/>
                </a:cubicBezTo>
                <a:cubicBezTo>
                  <a:pt x="149853" y="88041"/>
                  <a:pt x="149377" y="122989"/>
                  <a:pt x="148891" y="154199"/>
                </a:cubicBezTo>
                <a:lnTo>
                  <a:pt x="148407" y="182723"/>
                </a:lnTo>
                <a:lnTo>
                  <a:pt x="331751" y="177508"/>
                </a:lnTo>
                <a:cubicBezTo>
                  <a:pt x="397063" y="175650"/>
                  <a:pt x="462374" y="173066"/>
                  <a:pt x="527686" y="167574"/>
                </a:cubicBezTo>
                <a:cubicBezTo>
                  <a:pt x="642817" y="145134"/>
                  <a:pt x="586782" y="11119"/>
                  <a:pt x="467883" y="53046"/>
                </a:cubicBezTo>
                <a:cubicBezTo>
                  <a:pt x="570547" y="-49115"/>
                  <a:pt x="723145" y="18126"/>
                  <a:pt x="721421" y="129085"/>
                </a:cubicBezTo>
                <a:cubicBezTo>
                  <a:pt x="720775" y="181200"/>
                  <a:pt x="734474" y="263637"/>
                  <a:pt x="547357" y="287593"/>
                </a:cubicBezTo>
                <a:lnTo>
                  <a:pt x="146593" y="294469"/>
                </a:lnTo>
                <a:lnTo>
                  <a:pt x="146309" y="312824"/>
                </a:lnTo>
                <a:cubicBezTo>
                  <a:pt x="146013" y="337190"/>
                  <a:pt x="145822" y="361872"/>
                  <a:pt x="145796" y="388895"/>
                </a:cubicBezTo>
                <a:lnTo>
                  <a:pt x="145887" y="417641"/>
                </a:lnTo>
                <a:lnTo>
                  <a:pt x="564076" y="417641"/>
                </a:lnTo>
                <a:cubicBezTo>
                  <a:pt x="676720" y="420465"/>
                  <a:pt x="718804" y="471343"/>
                  <a:pt x="719692" y="543229"/>
                </a:cubicBezTo>
                <a:cubicBezTo>
                  <a:pt x="721183" y="582376"/>
                  <a:pt x="690900" y="608290"/>
                  <a:pt x="631765" y="586638"/>
                </a:cubicBezTo>
                <a:cubicBezTo>
                  <a:pt x="553530" y="556303"/>
                  <a:pt x="540205" y="522675"/>
                  <a:pt x="452578" y="524866"/>
                </a:cubicBezTo>
                <a:cubicBezTo>
                  <a:pt x="380525" y="525785"/>
                  <a:pt x="322260" y="526811"/>
                  <a:pt x="234716" y="528410"/>
                </a:cubicBezTo>
                <a:lnTo>
                  <a:pt x="147934" y="529997"/>
                </a:lnTo>
                <a:lnTo>
                  <a:pt x="149842" y="554392"/>
                </a:lnTo>
                <a:cubicBezTo>
                  <a:pt x="166488" y="646104"/>
                  <a:pt x="240698" y="721838"/>
                  <a:pt x="210351" y="722507"/>
                </a:cubicBezTo>
                <a:cubicBezTo>
                  <a:pt x="126033" y="702477"/>
                  <a:pt x="1009" y="637864"/>
                  <a:pt x="42" y="5228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 dirty="0"/>
          </a:p>
        </p:txBody>
      </p:sp>
      <p:sp>
        <p:nvSpPr>
          <p:cNvPr id="76" name="Frame 1">
            <a:extLst>
              <a:ext uri="{FF2B5EF4-FFF2-40B4-BE49-F238E27FC236}">
                <a16:creationId xmlns:a16="http://schemas.microsoft.com/office/drawing/2014/main" id="{2873BB4A-2BC0-4838-933B-88BDAD00D332}"/>
              </a:ext>
            </a:extLst>
          </p:cNvPr>
          <p:cNvSpPr/>
          <p:nvPr/>
        </p:nvSpPr>
        <p:spPr>
          <a:xfrm>
            <a:off x="13876749" y="6258287"/>
            <a:ext cx="440956" cy="595788"/>
          </a:xfrm>
          <a:custGeom>
            <a:avLst/>
            <a:gdLst/>
            <a:ahLst/>
            <a:cxnLst/>
            <a:rect l="l" t="t" r="r" b="b"/>
            <a:pathLst>
              <a:path w="2823581" h="3962432">
                <a:moveTo>
                  <a:pt x="1366785" y="3230945"/>
                </a:moveTo>
                <a:cubicBezTo>
                  <a:pt x="1292218" y="3230945"/>
                  <a:pt x="1231770" y="3291393"/>
                  <a:pt x="1231770" y="3365960"/>
                </a:cubicBezTo>
                <a:cubicBezTo>
                  <a:pt x="1231770" y="3440527"/>
                  <a:pt x="1292218" y="3500975"/>
                  <a:pt x="1366785" y="3500975"/>
                </a:cubicBezTo>
                <a:cubicBezTo>
                  <a:pt x="1441352" y="3500975"/>
                  <a:pt x="1501800" y="3440527"/>
                  <a:pt x="1501800" y="3365960"/>
                </a:cubicBezTo>
                <a:cubicBezTo>
                  <a:pt x="1501800" y="3291393"/>
                  <a:pt x="1441352" y="3230945"/>
                  <a:pt x="1366785" y="3230945"/>
                </a:cubicBezTo>
                <a:close/>
                <a:moveTo>
                  <a:pt x="1699205" y="3185940"/>
                </a:moveTo>
                <a:cubicBezTo>
                  <a:pt x="1674349" y="3185940"/>
                  <a:pt x="1654200" y="3206089"/>
                  <a:pt x="1654200" y="3230945"/>
                </a:cubicBezTo>
                <a:cubicBezTo>
                  <a:pt x="1654200" y="3255801"/>
                  <a:pt x="1674349" y="3275950"/>
                  <a:pt x="1699205" y="3275950"/>
                </a:cubicBezTo>
                <a:cubicBezTo>
                  <a:pt x="1724061" y="3275950"/>
                  <a:pt x="1744210" y="3255801"/>
                  <a:pt x="1744210" y="3230945"/>
                </a:cubicBezTo>
                <a:cubicBezTo>
                  <a:pt x="1744210" y="3206089"/>
                  <a:pt x="1724061" y="3185940"/>
                  <a:pt x="1699205" y="3185940"/>
                </a:cubicBezTo>
                <a:close/>
                <a:moveTo>
                  <a:pt x="1501800" y="2830204"/>
                </a:moveTo>
                <a:cubicBezTo>
                  <a:pt x="1452089" y="2830204"/>
                  <a:pt x="1411790" y="2870503"/>
                  <a:pt x="1411790" y="2920214"/>
                </a:cubicBezTo>
                <a:cubicBezTo>
                  <a:pt x="1411790" y="2969925"/>
                  <a:pt x="1452089" y="3010224"/>
                  <a:pt x="1501800" y="3010224"/>
                </a:cubicBezTo>
                <a:cubicBezTo>
                  <a:pt x="1551511" y="3010224"/>
                  <a:pt x="1591810" y="2969925"/>
                  <a:pt x="1591810" y="2920214"/>
                </a:cubicBezTo>
                <a:cubicBezTo>
                  <a:pt x="1591810" y="2870503"/>
                  <a:pt x="1551511" y="2830204"/>
                  <a:pt x="1501800" y="2830204"/>
                </a:cubicBezTo>
                <a:close/>
                <a:moveTo>
                  <a:pt x="322536" y="2413264"/>
                </a:moveTo>
                <a:lnTo>
                  <a:pt x="1264147" y="2413264"/>
                </a:lnTo>
                <a:lnTo>
                  <a:pt x="682536" y="3458376"/>
                </a:lnTo>
                <a:lnTo>
                  <a:pt x="898974" y="3458376"/>
                </a:lnTo>
                <a:lnTo>
                  <a:pt x="1480585" y="2413264"/>
                </a:lnTo>
                <a:lnTo>
                  <a:pt x="1978720" y="2413264"/>
                </a:lnTo>
                <a:lnTo>
                  <a:pt x="1978720" y="3628270"/>
                </a:lnTo>
                <a:lnTo>
                  <a:pt x="322536" y="3628270"/>
                </a:lnTo>
                <a:close/>
                <a:moveTo>
                  <a:pt x="322536" y="2153598"/>
                </a:moveTo>
                <a:lnTo>
                  <a:pt x="682536" y="2153598"/>
                </a:lnTo>
                <a:lnTo>
                  <a:pt x="682536" y="2261598"/>
                </a:lnTo>
                <a:lnTo>
                  <a:pt x="322536" y="2261598"/>
                </a:lnTo>
                <a:close/>
                <a:moveTo>
                  <a:pt x="322536" y="1870494"/>
                </a:moveTo>
                <a:lnTo>
                  <a:pt x="826536" y="1870494"/>
                </a:lnTo>
                <a:lnTo>
                  <a:pt x="826536" y="1978494"/>
                </a:lnTo>
                <a:lnTo>
                  <a:pt x="322536" y="1978494"/>
                </a:lnTo>
                <a:close/>
                <a:moveTo>
                  <a:pt x="322536" y="1587391"/>
                </a:moveTo>
                <a:lnTo>
                  <a:pt x="682536" y="1587391"/>
                </a:lnTo>
                <a:lnTo>
                  <a:pt x="682536" y="1695391"/>
                </a:lnTo>
                <a:lnTo>
                  <a:pt x="322536" y="1695391"/>
                </a:lnTo>
                <a:close/>
                <a:moveTo>
                  <a:pt x="322536" y="1304288"/>
                </a:moveTo>
                <a:lnTo>
                  <a:pt x="826536" y="1304288"/>
                </a:lnTo>
                <a:lnTo>
                  <a:pt x="826536" y="1412288"/>
                </a:lnTo>
                <a:lnTo>
                  <a:pt x="322536" y="1412288"/>
                </a:lnTo>
                <a:close/>
                <a:moveTo>
                  <a:pt x="1733633" y="1039034"/>
                </a:moveTo>
                <a:lnTo>
                  <a:pt x="1735422" y="1042133"/>
                </a:lnTo>
                <a:lnTo>
                  <a:pt x="176045" y="1042133"/>
                </a:lnTo>
                <a:lnTo>
                  <a:pt x="176045" y="3786387"/>
                </a:lnTo>
                <a:lnTo>
                  <a:pt x="2128211" y="3786387"/>
                </a:lnTo>
                <a:lnTo>
                  <a:pt x="2128211" y="1722464"/>
                </a:lnTo>
                <a:lnTo>
                  <a:pt x="2131710" y="1728524"/>
                </a:lnTo>
                <a:lnTo>
                  <a:pt x="2527059" y="1040609"/>
                </a:lnTo>
                <a:lnTo>
                  <a:pt x="2244788" y="1040049"/>
                </a:lnTo>
                <a:lnTo>
                  <a:pt x="1480585" y="2413264"/>
                </a:lnTo>
                <a:lnTo>
                  <a:pt x="1264147" y="2413264"/>
                </a:lnTo>
                <a:lnTo>
                  <a:pt x="2028589" y="1039620"/>
                </a:lnTo>
                <a:close/>
                <a:moveTo>
                  <a:pt x="2607143" y="0"/>
                </a:moveTo>
                <a:lnTo>
                  <a:pt x="2823581" y="0"/>
                </a:lnTo>
                <a:lnTo>
                  <a:pt x="2342071" y="865238"/>
                </a:lnTo>
                <a:lnTo>
                  <a:pt x="2823581" y="866194"/>
                </a:lnTo>
                <a:lnTo>
                  <a:pt x="2304256" y="1769829"/>
                </a:lnTo>
                <a:lnTo>
                  <a:pt x="2304256" y="3962432"/>
                </a:lnTo>
                <a:lnTo>
                  <a:pt x="0" y="3962432"/>
                </a:lnTo>
                <a:lnTo>
                  <a:pt x="0" y="866088"/>
                </a:lnTo>
                <a:lnTo>
                  <a:pt x="1767662" y="866088"/>
                </a:lnTo>
                <a:lnTo>
                  <a:pt x="1766512" y="864096"/>
                </a:lnTo>
                <a:lnTo>
                  <a:pt x="2125872" y="8648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 dirty="0">
              <a:solidFill>
                <a:schemeClr val="tx1"/>
              </a:solidFill>
            </a:endParaRP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4C1FC98A-7B2D-4369-BE0E-3DC2C283A0E0}"/>
              </a:ext>
            </a:extLst>
          </p:cNvPr>
          <p:cNvGrpSpPr/>
          <p:nvPr/>
        </p:nvGrpSpPr>
        <p:grpSpPr>
          <a:xfrm>
            <a:off x="12537553" y="3930931"/>
            <a:ext cx="4381903" cy="773706"/>
            <a:chOff x="3017859" y="4283314"/>
            <a:chExt cx="2579765" cy="524175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B3C86448-D2FC-424C-B51A-6241BECE9AEC}"/>
                </a:ext>
              </a:extLst>
            </p:cNvPr>
            <p:cNvSpPr txBox="1"/>
            <p:nvPr/>
          </p:nvSpPr>
          <p:spPr>
            <a:xfrm>
              <a:off x="3021855" y="4560313"/>
              <a:ext cx="2575769" cy="247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ko-KR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3669D6A-C0BA-4170-A95C-5ADED6B3A867}"/>
                </a:ext>
              </a:extLst>
            </p:cNvPr>
            <p:cNvSpPr txBox="1"/>
            <p:nvPr/>
          </p:nvSpPr>
          <p:spPr>
            <a:xfrm>
              <a:off x="3017859" y="4283314"/>
              <a:ext cx="2553872" cy="247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3CEA9586-67CE-417C-A1F7-9A71B0E26045}"/>
              </a:ext>
            </a:extLst>
          </p:cNvPr>
          <p:cNvGrpSpPr/>
          <p:nvPr/>
        </p:nvGrpSpPr>
        <p:grpSpPr>
          <a:xfrm>
            <a:off x="282998" y="1461767"/>
            <a:ext cx="9074991" cy="2862322"/>
            <a:chOff x="2550732" y="3309946"/>
            <a:chExt cx="3635326" cy="1939183"/>
          </a:xfrm>
        </p:grpSpPr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AF91D073-E2F7-40C8-B1C2-22F8A94AD0FB}"/>
                </a:ext>
              </a:extLst>
            </p:cNvPr>
            <p:cNvSpPr txBox="1"/>
            <p:nvPr/>
          </p:nvSpPr>
          <p:spPr>
            <a:xfrm>
              <a:off x="3021855" y="4560313"/>
              <a:ext cx="2575769" cy="247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en-US" altLang="ko-KR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81C42820-AD5C-4D83-A164-79FEC6437A00}"/>
                </a:ext>
              </a:extLst>
            </p:cNvPr>
            <p:cNvSpPr txBox="1"/>
            <p:nvPr/>
          </p:nvSpPr>
          <p:spPr>
            <a:xfrm>
              <a:off x="2550732" y="3309946"/>
              <a:ext cx="3635326" cy="19391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3000" b="1" dirty="0" err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Integratsiya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-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bu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shunchaki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so‘z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emas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 Bu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dunyoda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hamma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narsa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bir-biriga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bog‘langanligini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sabab-natija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munosabatlari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hamma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joyda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mavjudligini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ko‘rsatishning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bir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ko-KR" sz="30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usuli</a:t>
              </a:r>
              <a:r>
                <a:rPr lang="en-US" altLang="ko-KR" sz="3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ko-KR" alt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BB8E527C-EA0A-4287-B12D-E0988BEF2A26}"/>
              </a:ext>
            </a:extLst>
          </p:cNvPr>
          <p:cNvGrpSpPr/>
          <p:nvPr/>
        </p:nvGrpSpPr>
        <p:grpSpPr>
          <a:xfrm>
            <a:off x="13163968" y="8278443"/>
            <a:ext cx="4381903" cy="773706"/>
            <a:chOff x="3017859" y="4283314"/>
            <a:chExt cx="2579765" cy="524175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14E3864B-80BE-45A4-9174-56554A9D2D70}"/>
                </a:ext>
              </a:extLst>
            </p:cNvPr>
            <p:cNvSpPr txBox="1"/>
            <p:nvPr/>
          </p:nvSpPr>
          <p:spPr>
            <a:xfrm>
              <a:off x="3021855" y="4560313"/>
              <a:ext cx="2575769" cy="247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ko-KR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E3D07816-B54F-4C52-A420-B8A08E99C030}"/>
                </a:ext>
              </a:extLst>
            </p:cNvPr>
            <p:cNvSpPr txBox="1"/>
            <p:nvPr/>
          </p:nvSpPr>
          <p:spPr>
            <a:xfrm>
              <a:off x="3017859" y="4283314"/>
              <a:ext cx="2553872" cy="2471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94" name="Text Placeholder 93">
            <a:extLst>
              <a:ext uri="{FF2B5EF4-FFF2-40B4-BE49-F238E27FC236}">
                <a16:creationId xmlns:a16="http://schemas.microsoft.com/office/drawing/2014/main" id="{42B914B6-8267-471E-9E56-DD7F4CC1F2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141966" y="1726955"/>
            <a:ext cx="7591571" cy="2521592"/>
          </a:xfrm>
          <a:effectLst>
            <a:glow rad="63500">
              <a:schemeClr val="accent4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txBody>
          <a:bodyPr>
            <a:normAutofit/>
          </a:bodyPr>
          <a:lstStyle/>
          <a:p>
            <a:r>
              <a:rPr lang="en-US" sz="5000" b="1" dirty="0" err="1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</a:rPr>
              <a:t>Integrativlik</a:t>
            </a:r>
            <a:r>
              <a:rPr lang="en-US" sz="50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</a:rPr>
              <a:t> </a:t>
            </a:r>
          </a:p>
          <a:p>
            <a:r>
              <a:rPr lang="uz-Latn-UZ" sz="5000" b="1" dirty="0"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Arial" panose="020B0604020202020204" pitchFamily="34" charset="0"/>
              </a:rPr>
              <a:t>nima uchun muhim?</a:t>
            </a:r>
            <a:endParaRPr lang="en-US" sz="5000" b="1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Arial" panose="020B0604020202020204" pitchFamily="34" charset="0"/>
            </a:endParaRPr>
          </a:p>
          <a:p>
            <a:endParaRPr lang="en-US" sz="6000" dirty="0">
              <a:effectLst>
                <a:glow rad="63500">
                  <a:schemeClr val="accent4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grpSp>
        <p:nvGrpSpPr>
          <p:cNvPr id="92" name="Graphic 3">
            <a:extLst>
              <a:ext uri="{FF2B5EF4-FFF2-40B4-BE49-F238E27FC236}">
                <a16:creationId xmlns:a16="http://schemas.microsoft.com/office/drawing/2014/main" id="{178D6B85-C916-4CA7-B4A3-B6528BEBD1E3}"/>
              </a:ext>
            </a:extLst>
          </p:cNvPr>
          <p:cNvGrpSpPr/>
          <p:nvPr/>
        </p:nvGrpSpPr>
        <p:grpSpPr>
          <a:xfrm rot="294171">
            <a:off x="10351128" y="9196438"/>
            <a:ext cx="4351440" cy="1782186"/>
            <a:chOff x="0" y="1211951"/>
            <a:chExt cx="12192000" cy="4434097"/>
          </a:xfrm>
        </p:grpSpPr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5576BDC-37CD-4B71-9695-794ADA5BC520}"/>
                </a:ext>
              </a:extLst>
            </p:cNvPr>
            <p:cNvSpPr/>
            <p:nvPr/>
          </p:nvSpPr>
          <p:spPr>
            <a:xfrm>
              <a:off x="8338752" y="1211990"/>
              <a:ext cx="3831088" cy="3114252"/>
            </a:xfrm>
            <a:custGeom>
              <a:avLst/>
              <a:gdLst>
                <a:gd name="connsiteX0" fmla="*/ 3817888 w 3831088"/>
                <a:gd name="connsiteY0" fmla="*/ 722004 h 3114252"/>
                <a:gd name="connsiteX1" fmla="*/ 3452269 w 3831088"/>
                <a:gd name="connsiteY1" fmla="*/ 280008 h 3114252"/>
                <a:gd name="connsiteX2" fmla="*/ 2264893 w 3831088"/>
                <a:gd name="connsiteY2" fmla="*/ 2082 h 3114252"/>
                <a:gd name="connsiteX3" fmla="*/ 1600132 w 3831088"/>
                <a:gd name="connsiteY3" fmla="*/ 195852 h 3114252"/>
                <a:gd name="connsiteX4" fmla="*/ 1027306 w 3831088"/>
                <a:gd name="connsiteY4" fmla="*/ 642091 h 3114252"/>
                <a:gd name="connsiteX5" fmla="*/ 513884 w 3831088"/>
                <a:gd name="connsiteY5" fmla="*/ 1130054 h 3114252"/>
                <a:gd name="connsiteX6" fmla="*/ 66231 w 3831088"/>
                <a:gd name="connsiteY6" fmla="*/ 1725510 h 3114252"/>
                <a:gd name="connsiteX7" fmla="*/ 25921 w 3831088"/>
                <a:gd name="connsiteY7" fmla="*/ 2132146 h 3114252"/>
                <a:gd name="connsiteX8" fmla="*/ 907790 w 3831088"/>
                <a:gd name="connsiteY8" fmla="*/ 2922787 h 3114252"/>
                <a:gd name="connsiteX9" fmla="*/ 1745106 w 3831088"/>
                <a:gd name="connsiteY9" fmla="*/ 3109486 h 3114252"/>
                <a:gd name="connsiteX10" fmla="*/ 2197710 w 3831088"/>
                <a:gd name="connsiteY10" fmla="*/ 2873283 h 3114252"/>
                <a:gd name="connsiteX11" fmla="*/ 2551306 w 3831088"/>
                <a:gd name="connsiteY11" fmla="*/ 2477255 h 3114252"/>
                <a:gd name="connsiteX12" fmla="*/ 3064728 w 3831088"/>
                <a:gd name="connsiteY12" fmla="*/ 1989293 h 3114252"/>
                <a:gd name="connsiteX13" fmla="*/ 3629068 w 3831088"/>
                <a:gd name="connsiteY13" fmla="*/ 1458898 h 3114252"/>
                <a:gd name="connsiteX14" fmla="*/ 3817888 w 3831088"/>
                <a:gd name="connsiteY14" fmla="*/ 1005588 h 3114252"/>
                <a:gd name="connsiteX15" fmla="*/ 3817888 w 3831088"/>
                <a:gd name="connsiteY15" fmla="*/ 722004 h 3114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831088" h="3114252">
                  <a:moveTo>
                    <a:pt x="3817888" y="722004"/>
                  </a:moveTo>
                  <a:cubicBezTo>
                    <a:pt x="3782528" y="565714"/>
                    <a:pt x="3521574" y="325976"/>
                    <a:pt x="3452269" y="280008"/>
                  </a:cubicBezTo>
                  <a:cubicBezTo>
                    <a:pt x="3124839" y="63607"/>
                    <a:pt x="2569693" y="-14184"/>
                    <a:pt x="2264893" y="2082"/>
                  </a:cubicBezTo>
                  <a:cubicBezTo>
                    <a:pt x="2037176" y="14104"/>
                    <a:pt x="1734498" y="94724"/>
                    <a:pt x="1600132" y="195852"/>
                  </a:cubicBezTo>
                  <a:cubicBezTo>
                    <a:pt x="1465765" y="296981"/>
                    <a:pt x="1179352" y="499238"/>
                    <a:pt x="1027306" y="642091"/>
                  </a:cubicBezTo>
                  <a:cubicBezTo>
                    <a:pt x="875259" y="784944"/>
                    <a:pt x="615719" y="1020439"/>
                    <a:pt x="513884" y="1130054"/>
                  </a:cubicBezTo>
                  <a:cubicBezTo>
                    <a:pt x="419827" y="1231182"/>
                    <a:pt x="105127" y="1612359"/>
                    <a:pt x="66231" y="1725510"/>
                  </a:cubicBezTo>
                  <a:cubicBezTo>
                    <a:pt x="20263" y="1859169"/>
                    <a:pt x="-32776" y="2005558"/>
                    <a:pt x="25921" y="2132146"/>
                  </a:cubicBezTo>
                  <a:cubicBezTo>
                    <a:pt x="168774" y="2511201"/>
                    <a:pt x="751501" y="2843581"/>
                    <a:pt x="907790" y="2922787"/>
                  </a:cubicBezTo>
                  <a:cubicBezTo>
                    <a:pt x="1086002" y="3012600"/>
                    <a:pt x="1487688" y="3140602"/>
                    <a:pt x="1745106" y="3109486"/>
                  </a:cubicBezTo>
                  <a:cubicBezTo>
                    <a:pt x="1995453" y="3079076"/>
                    <a:pt x="2046370" y="3016843"/>
                    <a:pt x="2197710" y="2873283"/>
                  </a:cubicBezTo>
                  <a:cubicBezTo>
                    <a:pt x="2349049" y="2729723"/>
                    <a:pt x="2399967" y="2662540"/>
                    <a:pt x="2551306" y="2477255"/>
                  </a:cubicBezTo>
                  <a:cubicBezTo>
                    <a:pt x="2702645" y="2291971"/>
                    <a:pt x="2904902" y="2089714"/>
                    <a:pt x="3064728" y="1989293"/>
                  </a:cubicBezTo>
                  <a:cubicBezTo>
                    <a:pt x="3224553" y="1888164"/>
                    <a:pt x="3471363" y="1666106"/>
                    <a:pt x="3629068" y="1458898"/>
                  </a:cubicBezTo>
                  <a:cubicBezTo>
                    <a:pt x="3755654" y="1293415"/>
                    <a:pt x="3817888" y="1005588"/>
                    <a:pt x="3817888" y="1005588"/>
                  </a:cubicBezTo>
                  <a:cubicBezTo>
                    <a:pt x="3817888" y="1005588"/>
                    <a:pt x="3847589" y="852127"/>
                    <a:pt x="3817888" y="722004"/>
                  </a:cubicBezTo>
                  <a:close/>
                </a:path>
              </a:pathLst>
            </a:custGeom>
            <a:solidFill>
              <a:srgbClr val="000000"/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07323300-603A-4FD9-A576-8486FE8C532B}"/>
                </a:ext>
              </a:extLst>
            </p:cNvPr>
            <p:cNvSpPr/>
            <p:nvPr/>
          </p:nvSpPr>
          <p:spPr>
            <a:xfrm>
              <a:off x="8338752" y="1947152"/>
              <a:ext cx="1882301" cy="1882825"/>
            </a:xfrm>
            <a:custGeom>
              <a:avLst/>
              <a:gdLst>
                <a:gd name="connsiteX0" fmla="*/ 1040743 w 1882301"/>
                <a:gd name="connsiteY0" fmla="*/ 1158660 h 1882825"/>
                <a:gd name="connsiteX1" fmla="*/ 1544970 w 1882301"/>
                <a:gd name="connsiteY1" fmla="*/ 517237 h 1882825"/>
                <a:gd name="connsiteX2" fmla="*/ 1882302 w 1882301"/>
                <a:gd name="connsiteY2" fmla="*/ 8765 h 1882825"/>
                <a:gd name="connsiteX3" fmla="*/ 1492638 w 1882301"/>
                <a:gd name="connsiteY3" fmla="*/ 143839 h 1882825"/>
                <a:gd name="connsiteX4" fmla="*/ 1486981 w 1882301"/>
                <a:gd name="connsiteY4" fmla="*/ 149497 h 1882825"/>
                <a:gd name="connsiteX5" fmla="*/ 1482030 w 1882301"/>
                <a:gd name="connsiteY5" fmla="*/ 143132 h 1882825"/>
                <a:gd name="connsiteX6" fmla="*/ 915569 w 1882301"/>
                <a:gd name="connsiteY6" fmla="*/ 12301 h 1882825"/>
                <a:gd name="connsiteX7" fmla="*/ 513884 w 1882301"/>
                <a:gd name="connsiteY7" fmla="*/ 395600 h 1882825"/>
                <a:gd name="connsiteX8" fmla="*/ 66231 w 1882301"/>
                <a:gd name="connsiteY8" fmla="*/ 991056 h 1882825"/>
                <a:gd name="connsiteX9" fmla="*/ 25921 w 1882301"/>
                <a:gd name="connsiteY9" fmla="*/ 1397692 h 1882825"/>
                <a:gd name="connsiteX10" fmla="*/ 375274 w 1882301"/>
                <a:gd name="connsiteY10" fmla="*/ 1727950 h 1882825"/>
                <a:gd name="connsiteX11" fmla="*/ 673710 w 1882301"/>
                <a:gd name="connsiteY11" fmla="*/ 1882826 h 1882825"/>
                <a:gd name="connsiteX12" fmla="*/ 937492 w 1882301"/>
                <a:gd name="connsiteY12" fmla="*/ 1276762 h 1882825"/>
                <a:gd name="connsiteX13" fmla="*/ 1040743 w 1882301"/>
                <a:gd name="connsiteY13" fmla="*/ 1158660 h 1882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82301" h="1882825">
                  <a:moveTo>
                    <a:pt x="1040743" y="1158660"/>
                  </a:moveTo>
                  <a:cubicBezTo>
                    <a:pt x="1044986" y="1153710"/>
                    <a:pt x="1503246" y="603514"/>
                    <a:pt x="1544970" y="517237"/>
                  </a:cubicBezTo>
                  <a:cubicBezTo>
                    <a:pt x="1584573" y="435202"/>
                    <a:pt x="1839162" y="70998"/>
                    <a:pt x="1882302" y="8765"/>
                  </a:cubicBezTo>
                  <a:cubicBezTo>
                    <a:pt x="1718233" y="-28716"/>
                    <a:pt x="1580330" y="61098"/>
                    <a:pt x="1492638" y="143839"/>
                  </a:cubicBezTo>
                  <a:lnTo>
                    <a:pt x="1486981" y="149497"/>
                  </a:lnTo>
                  <a:lnTo>
                    <a:pt x="1482030" y="143132"/>
                  </a:lnTo>
                  <a:cubicBezTo>
                    <a:pt x="1443135" y="87971"/>
                    <a:pt x="1063373" y="29981"/>
                    <a:pt x="915569" y="12301"/>
                  </a:cubicBezTo>
                  <a:cubicBezTo>
                    <a:pt x="769888" y="147375"/>
                    <a:pt x="593796" y="310029"/>
                    <a:pt x="513884" y="395600"/>
                  </a:cubicBezTo>
                  <a:cubicBezTo>
                    <a:pt x="419827" y="496728"/>
                    <a:pt x="105127" y="877905"/>
                    <a:pt x="66231" y="991056"/>
                  </a:cubicBezTo>
                  <a:cubicBezTo>
                    <a:pt x="20263" y="1124715"/>
                    <a:pt x="-32776" y="1271104"/>
                    <a:pt x="25921" y="1397692"/>
                  </a:cubicBezTo>
                  <a:cubicBezTo>
                    <a:pt x="84618" y="1524279"/>
                    <a:pt x="257173" y="1655817"/>
                    <a:pt x="375274" y="1727950"/>
                  </a:cubicBezTo>
                  <a:cubicBezTo>
                    <a:pt x="455894" y="1777454"/>
                    <a:pt x="563388" y="1831908"/>
                    <a:pt x="673710" y="1882826"/>
                  </a:cubicBezTo>
                  <a:cubicBezTo>
                    <a:pt x="702704" y="1725122"/>
                    <a:pt x="896475" y="1331216"/>
                    <a:pt x="937492" y="1276762"/>
                  </a:cubicBezTo>
                  <a:cubicBezTo>
                    <a:pt x="979923" y="1220186"/>
                    <a:pt x="1040035" y="1159368"/>
                    <a:pt x="1040743" y="115866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C5AEC57D-0A48-4033-996F-1270FD50CFFA}"/>
                </a:ext>
              </a:extLst>
            </p:cNvPr>
            <p:cNvSpPr/>
            <p:nvPr/>
          </p:nvSpPr>
          <p:spPr>
            <a:xfrm>
              <a:off x="9018827" y="1959453"/>
              <a:ext cx="2123698" cy="2134891"/>
            </a:xfrm>
            <a:custGeom>
              <a:avLst/>
              <a:gdLst>
                <a:gd name="connsiteX0" fmla="*/ 1260924 w 2123698"/>
                <a:gd name="connsiteY0" fmla="*/ 313286 h 2134891"/>
                <a:gd name="connsiteX1" fmla="*/ 1253852 w 2123698"/>
                <a:gd name="connsiteY1" fmla="*/ 310458 h 2134891"/>
                <a:gd name="connsiteX2" fmla="*/ 1256681 w 2123698"/>
                <a:gd name="connsiteY2" fmla="*/ 303386 h 2134891"/>
                <a:gd name="connsiteX3" fmla="*/ 1261631 w 2123698"/>
                <a:gd name="connsiteY3" fmla="*/ 292071 h 2134891"/>
                <a:gd name="connsiteX4" fmla="*/ 1292041 w 2123698"/>
                <a:gd name="connsiteY4" fmla="*/ 71426 h 2134891"/>
                <a:gd name="connsiteX5" fmla="*/ 1216371 w 2123698"/>
                <a:gd name="connsiteY5" fmla="*/ 0 h 2134891"/>
                <a:gd name="connsiteX6" fmla="*/ 877626 w 2123698"/>
                <a:gd name="connsiteY6" fmla="*/ 510593 h 2134891"/>
                <a:gd name="connsiteX7" fmla="*/ 371276 w 2123698"/>
                <a:gd name="connsiteY7" fmla="*/ 1155553 h 2134891"/>
                <a:gd name="connsiteX8" fmla="*/ 268733 w 2123698"/>
                <a:gd name="connsiteY8" fmla="*/ 1272239 h 2134891"/>
                <a:gd name="connsiteX9" fmla="*/ 7072 w 2123698"/>
                <a:gd name="connsiteY9" fmla="*/ 1874060 h 2134891"/>
                <a:gd name="connsiteX10" fmla="*/ 0 w 2123698"/>
                <a:gd name="connsiteY10" fmla="*/ 1872646 h 2134891"/>
                <a:gd name="connsiteX11" fmla="*/ 438459 w 2123698"/>
                <a:gd name="connsiteY11" fmla="*/ 2050151 h 2134891"/>
                <a:gd name="connsiteX12" fmla="*/ 1079883 w 2123698"/>
                <a:gd name="connsiteY12" fmla="*/ 2116627 h 2134891"/>
                <a:gd name="connsiteX13" fmla="*/ 1440551 w 2123698"/>
                <a:gd name="connsiteY13" fmla="*/ 1869110 h 2134891"/>
                <a:gd name="connsiteX14" fmla="*/ 2023985 w 2123698"/>
                <a:gd name="connsiteY14" fmla="*/ 988655 h 2134891"/>
                <a:gd name="connsiteX15" fmla="*/ 2123699 w 2123698"/>
                <a:gd name="connsiteY15" fmla="*/ 858532 h 2134891"/>
                <a:gd name="connsiteX16" fmla="*/ 1260924 w 2123698"/>
                <a:gd name="connsiteY16" fmla="*/ 313286 h 2134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123698" h="2134891">
                  <a:moveTo>
                    <a:pt x="1260924" y="313286"/>
                  </a:moveTo>
                  <a:lnTo>
                    <a:pt x="1253852" y="310458"/>
                  </a:lnTo>
                  <a:lnTo>
                    <a:pt x="1256681" y="303386"/>
                  </a:lnTo>
                  <a:cubicBezTo>
                    <a:pt x="1258095" y="300557"/>
                    <a:pt x="1259510" y="297021"/>
                    <a:pt x="1261631" y="292071"/>
                  </a:cubicBezTo>
                  <a:cubicBezTo>
                    <a:pt x="1278604" y="253175"/>
                    <a:pt x="1324571" y="148510"/>
                    <a:pt x="1292041" y="71426"/>
                  </a:cubicBezTo>
                  <a:cubicBezTo>
                    <a:pt x="1278604" y="39603"/>
                    <a:pt x="1253145" y="15558"/>
                    <a:pt x="1216371" y="0"/>
                  </a:cubicBezTo>
                  <a:cubicBezTo>
                    <a:pt x="1183840" y="46675"/>
                    <a:pt x="916521" y="428559"/>
                    <a:pt x="877626" y="510593"/>
                  </a:cubicBezTo>
                  <a:cubicBezTo>
                    <a:pt x="835194" y="598992"/>
                    <a:pt x="389663" y="1132922"/>
                    <a:pt x="371276" y="1155553"/>
                  </a:cubicBezTo>
                  <a:cubicBezTo>
                    <a:pt x="370568" y="1156967"/>
                    <a:pt x="310457" y="1216371"/>
                    <a:pt x="268733" y="1272239"/>
                  </a:cubicBezTo>
                  <a:cubicBezTo>
                    <a:pt x="228423" y="1325986"/>
                    <a:pt x="35360" y="1718478"/>
                    <a:pt x="7072" y="1874060"/>
                  </a:cubicBezTo>
                  <a:lnTo>
                    <a:pt x="0" y="1872646"/>
                  </a:lnTo>
                  <a:cubicBezTo>
                    <a:pt x="169018" y="1950437"/>
                    <a:pt x="342988" y="2020449"/>
                    <a:pt x="438459" y="2050151"/>
                  </a:cubicBezTo>
                  <a:cubicBezTo>
                    <a:pt x="606771" y="2103191"/>
                    <a:pt x="894599" y="2166838"/>
                    <a:pt x="1079883" y="2116627"/>
                  </a:cubicBezTo>
                  <a:cubicBezTo>
                    <a:pt x="1168989" y="2092583"/>
                    <a:pt x="1310427" y="1991454"/>
                    <a:pt x="1440551" y="1869110"/>
                  </a:cubicBezTo>
                  <a:cubicBezTo>
                    <a:pt x="1695140" y="1628664"/>
                    <a:pt x="1879010" y="1207885"/>
                    <a:pt x="2023985" y="988655"/>
                  </a:cubicBezTo>
                  <a:cubicBezTo>
                    <a:pt x="2050859" y="947638"/>
                    <a:pt x="2084803" y="903792"/>
                    <a:pt x="2123699" y="858532"/>
                  </a:cubicBezTo>
                  <a:cubicBezTo>
                    <a:pt x="2034593" y="741138"/>
                    <a:pt x="1751716" y="490792"/>
                    <a:pt x="1260924" y="313286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D4D792BF-842B-4507-A63A-79FE9C95ABB4}"/>
                </a:ext>
              </a:extLst>
            </p:cNvPr>
            <p:cNvSpPr/>
            <p:nvPr/>
          </p:nvSpPr>
          <p:spPr>
            <a:xfrm>
              <a:off x="9256172" y="2170520"/>
              <a:ext cx="815663" cy="1058343"/>
            </a:xfrm>
            <a:custGeom>
              <a:avLst/>
              <a:gdLst>
                <a:gd name="connsiteX0" fmla="*/ 123323 w 815663"/>
                <a:gd name="connsiteY0" fmla="*/ 935292 h 1058343"/>
                <a:gd name="connsiteX1" fmla="*/ 627551 w 815663"/>
                <a:gd name="connsiteY1" fmla="*/ 293869 h 1058343"/>
                <a:gd name="connsiteX2" fmla="*/ 815664 w 815663"/>
                <a:gd name="connsiteY2" fmla="*/ 1798 h 1058343"/>
                <a:gd name="connsiteX3" fmla="*/ 263346 w 815663"/>
                <a:gd name="connsiteY3" fmla="*/ 411970 h 1058343"/>
                <a:gd name="connsiteX4" fmla="*/ 16536 w 815663"/>
                <a:gd name="connsiteY4" fmla="*/ 1058344 h 1058343"/>
                <a:gd name="connsiteX5" fmla="*/ 20072 w 815663"/>
                <a:gd name="connsiteY5" fmla="*/ 1053393 h 1058343"/>
                <a:gd name="connsiteX6" fmla="*/ 123323 w 815663"/>
                <a:gd name="connsiteY6" fmla="*/ 935292 h 1058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5663" h="1058343">
                  <a:moveTo>
                    <a:pt x="123323" y="935292"/>
                  </a:moveTo>
                  <a:cubicBezTo>
                    <a:pt x="127566" y="930342"/>
                    <a:pt x="585826" y="380146"/>
                    <a:pt x="627551" y="293869"/>
                  </a:cubicBezTo>
                  <a:cubicBezTo>
                    <a:pt x="648766" y="249316"/>
                    <a:pt x="735044" y="119899"/>
                    <a:pt x="815664" y="1798"/>
                  </a:cubicBezTo>
                  <a:cubicBezTo>
                    <a:pt x="696149" y="-19418"/>
                    <a:pt x="464189" y="148894"/>
                    <a:pt x="263346" y="411970"/>
                  </a:cubicBezTo>
                  <a:cubicBezTo>
                    <a:pt x="58968" y="679289"/>
                    <a:pt x="-42160" y="952972"/>
                    <a:pt x="16536" y="1058344"/>
                  </a:cubicBezTo>
                  <a:cubicBezTo>
                    <a:pt x="17951" y="1056222"/>
                    <a:pt x="19365" y="1054808"/>
                    <a:pt x="20072" y="1053393"/>
                  </a:cubicBezTo>
                  <a:cubicBezTo>
                    <a:pt x="62504" y="996111"/>
                    <a:pt x="122615" y="935999"/>
                    <a:pt x="123323" y="935292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4B97A44D-873A-4497-BA0F-F5C06A19A9D4}"/>
                </a:ext>
              </a:extLst>
            </p:cNvPr>
            <p:cNvSpPr/>
            <p:nvPr/>
          </p:nvSpPr>
          <p:spPr>
            <a:xfrm>
              <a:off x="9281195" y="2175854"/>
              <a:ext cx="868199" cy="1097283"/>
            </a:xfrm>
            <a:custGeom>
              <a:avLst/>
              <a:gdLst>
                <a:gd name="connsiteX0" fmla="*/ 14144 w 868199"/>
                <a:gd name="connsiteY0" fmla="*/ 1079176 h 1097283"/>
                <a:gd name="connsiteX1" fmla="*/ 604650 w 868199"/>
                <a:gd name="connsiteY1" fmla="*/ 685270 h 1097283"/>
                <a:gd name="connsiteX2" fmla="*/ 828829 w 868199"/>
                <a:gd name="connsiteY2" fmla="*/ 12022 h 1097283"/>
                <a:gd name="connsiteX3" fmla="*/ 805493 w 868199"/>
                <a:gd name="connsiteY3" fmla="*/ 0 h 1097283"/>
                <a:gd name="connsiteX4" fmla="*/ 615258 w 868199"/>
                <a:gd name="connsiteY4" fmla="*/ 294899 h 1097283"/>
                <a:gd name="connsiteX5" fmla="*/ 108908 w 868199"/>
                <a:gd name="connsiteY5" fmla="*/ 939859 h 1097283"/>
                <a:gd name="connsiteX6" fmla="*/ 6365 w 868199"/>
                <a:gd name="connsiteY6" fmla="*/ 1056546 h 1097283"/>
                <a:gd name="connsiteX7" fmla="*/ 0 w 868199"/>
                <a:gd name="connsiteY7" fmla="*/ 1065739 h 1097283"/>
                <a:gd name="connsiteX8" fmla="*/ 14144 w 868199"/>
                <a:gd name="connsiteY8" fmla="*/ 1079176 h 1097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8199" h="1097283">
                  <a:moveTo>
                    <a:pt x="14144" y="1079176"/>
                  </a:moveTo>
                  <a:cubicBezTo>
                    <a:pt x="115272" y="1156260"/>
                    <a:pt x="379762" y="980169"/>
                    <a:pt x="604650" y="685270"/>
                  </a:cubicBezTo>
                  <a:cubicBezTo>
                    <a:pt x="829536" y="390370"/>
                    <a:pt x="929958" y="89106"/>
                    <a:pt x="828829" y="12022"/>
                  </a:cubicBezTo>
                  <a:cubicBezTo>
                    <a:pt x="821757" y="6365"/>
                    <a:pt x="813979" y="2829"/>
                    <a:pt x="805493" y="0"/>
                  </a:cubicBezTo>
                  <a:cubicBezTo>
                    <a:pt x="724165" y="118808"/>
                    <a:pt x="636473" y="250346"/>
                    <a:pt x="615258" y="294899"/>
                  </a:cubicBezTo>
                  <a:cubicBezTo>
                    <a:pt x="572826" y="383298"/>
                    <a:pt x="127295" y="917229"/>
                    <a:pt x="108908" y="939859"/>
                  </a:cubicBezTo>
                  <a:cubicBezTo>
                    <a:pt x="108200" y="941273"/>
                    <a:pt x="48089" y="1000677"/>
                    <a:pt x="6365" y="1056546"/>
                  </a:cubicBezTo>
                  <a:cubicBezTo>
                    <a:pt x="4243" y="1058667"/>
                    <a:pt x="2121" y="1062203"/>
                    <a:pt x="0" y="1065739"/>
                  </a:cubicBezTo>
                  <a:cubicBezTo>
                    <a:pt x="4243" y="1070690"/>
                    <a:pt x="8486" y="1075640"/>
                    <a:pt x="14144" y="1079176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37CC6A37-9EBD-4049-B3DF-E5147DFA4BE4}"/>
                </a:ext>
              </a:extLst>
            </p:cNvPr>
            <p:cNvSpPr/>
            <p:nvPr/>
          </p:nvSpPr>
          <p:spPr>
            <a:xfrm>
              <a:off x="9267758" y="1211990"/>
              <a:ext cx="2922955" cy="1595386"/>
            </a:xfrm>
            <a:custGeom>
              <a:avLst/>
              <a:gdLst>
                <a:gd name="connsiteX0" fmla="*/ 2888882 w 2922955"/>
                <a:gd name="connsiteY0" fmla="*/ 722004 h 1595386"/>
                <a:gd name="connsiteX1" fmla="*/ 2523264 w 2922955"/>
                <a:gd name="connsiteY1" fmla="*/ 280008 h 1595386"/>
                <a:gd name="connsiteX2" fmla="*/ 1335887 w 2922955"/>
                <a:gd name="connsiteY2" fmla="*/ 2082 h 1595386"/>
                <a:gd name="connsiteX3" fmla="*/ 671126 w 2922955"/>
                <a:gd name="connsiteY3" fmla="*/ 195852 h 1595386"/>
                <a:gd name="connsiteX4" fmla="*/ 98300 w 2922955"/>
                <a:gd name="connsiteY4" fmla="*/ 642091 h 1595386"/>
                <a:gd name="connsiteX5" fmla="*/ 0 w 2922955"/>
                <a:gd name="connsiteY5" fmla="*/ 734026 h 1595386"/>
                <a:gd name="connsiteX6" fmla="*/ 559389 w 2922955"/>
                <a:gd name="connsiteY6" fmla="*/ 863442 h 1595386"/>
                <a:gd name="connsiteX7" fmla="*/ 967440 w 2922955"/>
                <a:gd name="connsiteY7" fmla="*/ 732612 h 1595386"/>
                <a:gd name="connsiteX8" fmla="*/ 968147 w 2922955"/>
                <a:gd name="connsiteY8" fmla="*/ 732612 h 1595386"/>
                <a:gd name="connsiteX9" fmla="*/ 1057253 w 2922955"/>
                <a:gd name="connsiteY9" fmla="*/ 813939 h 1595386"/>
                <a:gd name="connsiteX10" fmla="*/ 1026136 w 2922955"/>
                <a:gd name="connsiteY10" fmla="*/ 1045898 h 1595386"/>
                <a:gd name="connsiteX11" fmla="*/ 1024722 w 2922955"/>
                <a:gd name="connsiteY11" fmla="*/ 1050141 h 1595386"/>
                <a:gd name="connsiteX12" fmla="*/ 1884668 w 2922955"/>
                <a:gd name="connsiteY12" fmla="*/ 1595386 h 1595386"/>
                <a:gd name="connsiteX13" fmla="*/ 2581960 w 2922955"/>
                <a:gd name="connsiteY13" fmla="*/ 1103888 h 1595386"/>
                <a:gd name="connsiteX14" fmla="*/ 2888882 w 2922955"/>
                <a:gd name="connsiteY14" fmla="*/ 722004 h 1595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922955" h="1595386">
                  <a:moveTo>
                    <a:pt x="2888882" y="722004"/>
                  </a:moveTo>
                  <a:cubicBezTo>
                    <a:pt x="2853522" y="565714"/>
                    <a:pt x="2592568" y="325976"/>
                    <a:pt x="2523264" y="280008"/>
                  </a:cubicBezTo>
                  <a:cubicBezTo>
                    <a:pt x="2195833" y="63607"/>
                    <a:pt x="1640687" y="-14184"/>
                    <a:pt x="1335887" y="2082"/>
                  </a:cubicBezTo>
                  <a:cubicBezTo>
                    <a:pt x="1108170" y="14104"/>
                    <a:pt x="805493" y="94724"/>
                    <a:pt x="671126" y="195852"/>
                  </a:cubicBezTo>
                  <a:cubicBezTo>
                    <a:pt x="536759" y="296981"/>
                    <a:pt x="250346" y="499238"/>
                    <a:pt x="98300" y="642091"/>
                  </a:cubicBezTo>
                  <a:cubicBezTo>
                    <a:pt x="68597" y="669671"/>
                    <a:pt x="35360" y="701495"/>
                    <a:pt x="0" y="734026"/>
                  </a:cubicBezTo>
                  <a:cubicBezTo>
                    <a:pt x="85570" y="744634"/>
                    <a:pt x="492206" y="799795"/>
                    <a:pt x="559389" y="863442"/>
                  </a:cubicBezTo>
                  <a:cubicBezTo>
                    <a:pt x="652031" y="777872"/>
                    <a:pt x="796299" y="688058"/>
                    <a:pt x="967440" y="732612"/>
                  </a:cubicBezTo>
                  <a:lnTo>
                    <a:pt x="968147" y="732612"/>
                  </a:lnTo>
                  <a:cubicBezTo>
                    <a:pt x="1011992" y="749584"/>
                    <a:pt x="1041695" y="777165"/>
                    <a:pt x="1057253" y="813939"/>
                  </a:cubicBezTo>
                  <a:cubicBezTo>
                    <a:pt x="1091906" y="896680"/>
                    <a:pt x="1044523" y="1004881"/>
                    <a:pt x="1026136" y="1045898"/>
                  </a:cubicBezTo>
                  <a:cubicBezTo>
                    <a:pt x="1025429" y="1047312"/>
                    <a:pt x="1024722" y="1048727"/>
                    <a:pt x="1024722" y="1050141"/>
                  </a:cubicBezTo>
                  <a:cubicBezTo>
                    <a:pt x="1510563" y="1226939"/>
                    <a:pt x="1792733" y="1476578"/>
                    <a:pt x="1884668" y="1595386"/>
                  </a:cubicBezTo>
                  <a:cubicBezTo>
                    <a:pt x="2068538" y="1384643"/>
                    <a:pt x="2355658" y="1155513"/>
                    <a:pt x="2581960" y="1103888"/>
                  </a:cubicBezTo>
                  <a:cubicBezTo>
                    <a:pt x="3009105" y="1004881"/>
                    <a:pt x="2930606" y="906581"/>
                    <a:pt x="2888882" y="722004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 dirty="0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674A1B26-E37E-4694-AB5E-441DECF625FC}"/>
                </a:ext>
              </a:extLst>
            </p:cNvPr>
            <p:cNvSpPr/>
            <p:nvPr/>
          </p:nvSpPr>
          <p:spPr>
            <a:xfrm>
              <a:off x="9012462" y="3829270"/>
              <a:ext cx="7071" cy="2828"/>
            </a:xfrm>
            <a:custGeom>
              <a:avLst/>
              <a:gdLst>
                <a:gd name="connsiteX0" fmla="*/ 0 w 7071"/>
                <a:gd name="connsiteY0" fmla="*/ 1414 h 2828"/>
                <a:gd name="connsiteX1" fmla="*/ 7072 w 7071"/>
                <a:gd name="connsiteY1" fmla="*/ 2829 h 2828"/>
                <a:gd name="connsiteX2" fmla="*/ 707 w 7071"/>
                <a:gd name="connsiteY2" fmla="*/ 0 h 2828"/>
                <a:gd name="connsiteX3" fmla="*/ 0 w 7071"/>
                <a:gd name="connsiteY3" fmla="*/ 1414 h 2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071" h="2828">
                  <a:moveTo>
                    <a:pt x="0" y="1414"/>
                  </a:moveTo>
                  <a:lnTo>
                    <a:pt x="7072" y="2829"/>
                  </a:lnTo>
                  <a:cubicBezTo>
                    <a:pt x="4950" y="2121"/>
                    <a:pt x="2829" y="707"/>
                    <a:pt x="707" y="0"/>
                  </a:cubicBezTo>
                  <a:cubicBezTo>
                    <a:pt x="0" y="707"/>
                    <a:pt x="0" y="1414"/>
                    <a:pt x="0" y="1414"/>
                  </a:cubicBezTo>
                  <a:close/>
                </a:path>
              </a:pathLst>
            </a:custGeom>
            <a:solidFill>
              <a:srgbClr val="ED1C24"/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0505D092-209C-4DA3-9979-DC5576F5D124}"/>
                </a:ext>
              </a:extLst>
            </p:cNvPr>
            <p:cNvSpPr/>
            <p:nvPr/>
          </p:nvSpPr>
          <p:spPr>
            <a:xfrm>
              <a:off x="9233651" y="2347195"/>
              <a:ext cx="817443" cy="889403"/>
            </a:xfrm>
            <a:custGeom>
              <a:avLst/>
              <a:gdLst>
                <a:gd name="connsiteX0" fmla="*/ 676189 w 817443"/>
                <a:gd name="connsiteY0" fmla="*/ 114374 h 889403"/>
                <a:gd name="connsiteX1" fmla="*/ 549977 w 817443"/>
                <a:gd name="connsiteY1" fmla="*/ 559076 h 889403"/>
                <a:gd name="connsiteX2" fmla="*/ 141255 w 817443"/>
                <a:gd name="connsiteY2" fmla="*/ 775029 h 889403"/>
                <a:gd name="connsiteX3" fmla="*/ 267467 w 817443"/>
                <a:gd name="connsiteY3" fmla="*/ 330328 h 889403"/>
                <a:gd name="connsiteX4" fmla="*/ 676189 w 817443"/>
                <a:gd name="connsiteY4" fmla="*/ 114374 h 889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7443" h="889403">
                  <a:moveTo>
                    <a:pt x="676189" y="114374"/>
                  </a:moveTo>
                  <a:cubicBezTo>
                    <a:pt x="754202" y="177542"/>
                    <a:pt x="697694" y="376641"/>
                    <a:pt x="549977" y="559076"/>
                  </a:cubicBezTo>
                  <a:cubicBezTo>
                    <a:pt x="402259" y="741511"/>
                    <a:pt x="219268" y="838196"/>
                    <a:pt x="141255" y="775029"/>
                  </a:cubicBezTo>
                  <a:cubicBezTo>
                    <a:pt x="63242" y="711862"/>
                    <a:pt x="119749" y="512762"/>
                    <a:pt x="267467" y="330328"/>
                  </a:cubicBezTo>
                  <a:cubicBezTo>
                    <a:pt x="415185" y="147893"/>
                    <a:pt x="598176" y="51207"/>
                    <a:pt x="676189" y="114374"/>
                  </a:cubicBezTo>
                  <a:close/>
                </a:path>
              </a:pathLst>
            </a:custGeom>
            <a:solidFill>
              <a:schemeClr val="accent2"/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524A1E32-00B2-4B20-934A-273F4EFCB731}"/>
                </a:ext>
              </a:extLst>
            </p:cNvPr>
            <p:cNvSpPr/>
            <p:nvPr/>
          </p:nvSpPr>
          <p:spPr>
            <a:xfrm>
              <a:off x="353" y="3313727"/>
              <a:ext cx="9078321" cy="2328077"/>
            </a:xfrm>
            <a:custGeom>
              <a:avLst/>
              <a:gdLst>
                <a:gd name="connsiteX0" fmla="*/ 3610572 w 9078321"/>
                <a:gd name="connsiteY0" fmla="*/ 2328078 h 2328077"/>
                <a:gd name="connsiteX1" fmla="*/ 3544803 w 9078321"/>
                <a:gd name="connsiteY1" fmla="*/ 2321713 h 2328077"/>
                <a:gd name="connsiteX2" fmla="*/ 3189793 w 9078321"/>
                <a:gd name="connsiteY2" fmla="*/ 1795562 h 2328077"/>
                <a:gd name="connsiteX3" fmla="*/ 2843976 w 9078321"/>
                <a:gd name="connsiteY3" fmla="*/ 1168282 h 2328077"/>
                <a:gd name="connsiteX4" fmla="*/ 1514453 w 9078321"/>
                <a:gd name="connsiteY4" fmla="*/ 1176061 h 2328077"/>
                <a:gd name="connsiteX5" fmla="*/ 58344 w 9078321"/>
                <a:gd name="connsiteY5" fmla="*/ 1524000 h 2328077"/>
                <a:gd name="connsiteX6" fmla="*/ 1769 w 9078321"/>
                <a:gd name="connsiteY6" fmla="*/ 1492176 h 2328077"/>
                <a:gd name="connsiteX7" fmla="*/ 33592 w 9078321"/>
                <a:gd name="connsiteY7" fmla="*/ 1435601 h 2328077"/>
                <a:gd name="connsiteX8" fmla="*/ 1497481 w 9078321"/>
                <a:gd name="connsiteY8" fmla="*/ 1085541 h 2328077"/>
                <a:gd name="connsiteX9" fmla="*/ 2895601 w 9078321"/>
                <a:gd name="connsiteY9" fmla="*/ 1091905 h 2328077"/>
                <a:gd name="connsiteX10" fmla="*/ 3277485 w 9078321"/>
                <a:gd name="connsiteY10" fmla="*/ 1768688 h 2328077"/>
                <a:gd name="connsiteX11" fmla="*/ 3561776 w 9078321"/>
                <a:gd name="connsiteY11" fmla="*/ 2231192 h 2328077"/>
                <a:gd name="connsiteX12" fmla="*/ 4685505 w 9078321"/>
                <a:gd name="connsiteY12" fmla="*/ 1395291 h 2328077"/>
                <a:gd name="connsiteX13" fmla="*/ 4949995 w 9078321"/>
                <a:gd name="connsiteY13" fmla="*/ 1115950 h 2328077"/>
                <a:gd name="connsiteX14" fmla="*/ 5143766 w 9078321"/>
                <a:gd name="connsiteY14" fmla="*/ 917936 h 2328077"/>
                <a:gd name="connsiteX15" fmla="*/ 6571588 w 9078321"/>
                <a:gd name="connsiteY15" fmla="*/ 0 h 2328077"/>
                <a:gd name="connsiteX16" fmla="*/ 6590682 w 9078321"/>
                <a:gd name="connsiteY16" fmla="*/ 0 h 2328077"/>
                <a:gd name="connsiteX17" fmla="*/ 7109054 w 9078321"/>
                <a:gd name="connsiteY17" fmla="*/ 313993 h 2328077"/>
                <a:gd name="connsiteX18" fmla="*/ 7288681 w 9078321"/>
                <a:gd name="connsiteY18" fmla="*/ 899549 h 2328077"/>
                <a:gd name="connsiteX19" fmla="*/ 7502960 w 9078321"/>
                <a:gd name="connsiteY19" fmla="*/ 1377611 h 2328077"/>
                <a:gd name="connsiteX20" fmla="*/ 9000086 w 9078321"/>
                <a:gd name="connsiteY20" fmla="*/ 607478 h 2328077"/>
                <a:gd name="connsiteX21" fmla="*/ 9065149 w 9078321"/>
                <a:gd name="connsiteY21" fmla="*/ 608186 h 2328077"/>
                <a:gd name="connsiteX22" fmla="*/ 9064442 w 9078321"/>
                <a:gd name="connsiteY22" fmla="*/ 673247 h 2328077"/>
                <a:gd name="connsiteX23" fmla="*/ 8523439 w 9078321"/>
                <a:gd name="connsiteY23" fmla="*/ 1110292 h 2328077"/>
                <a:gd name="connsiteX24" fmla="*/ 7487403 w 9078321"/>
                <a:gd name="connsiteY24" fmla="*/ 1468839 h 2328077"/>
                <a:gd name="connsiteX25" fmla="*/ 7198868 w 9078321"/>
                <a:gd name="connsiteY25" fmla="*/ 918643 h 2328077"/>
                <a:gd name="connsiteX26" fmla="*/ 6589268 w 9078321"/>
                <a:gd name="connsiteY26" fmla="*/ 92642 h 2328077"/>
                <a:gd name="connsiteX27" fmla="*/ 6572295 w 9078321"/>
                <a:gd name="connsiteY27" fmla="*/ 92642 h 2328077"/>
                <a:gd name="connsiteX28" fmla="*/ 5210949 w 9078321"/>
                <a:gd name="connsiteY28" fmla="*/ 981583 h 2328077"/>
                <a:gd name="connsiteX29" fmla="*/ 5014350 w 9078321"/>
                <a:gd name="connsiteY29" fmla="*/ 1183133 h 2328077"/>
                <a:gd name="connsiteX30" fmla="*/ 4754103 w 9078321"/>
                <a:gd name="connsiteY30" fmla="*/ 1457524 h 2328077"/>
                <a:gd name="connsiteX31" fmla="*/ 4157939 w 9078321"/>
                <a:gd name="connsiteY31" fmla="*/ 2055809 h 2328077"/>
                <a:gd name="connsiteX32" fmla="*/ 3610572 w 9078321"/>
                <a:gd name="connsiteY32" fmla="*/ 2328078 h 23280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78321" h="2328077">
                  <a:moveTo>
                    <a:pt x="3610572" y="2328078"/>
                  </a:moveTo>
                  <a:cubicBezTo>
                    <a:pt x="3587942" y="2328078"/>
                    <a:pt x="3566019" y="2325956"/>
                    <a:pt x="3544803" y="2321713"/>
                  </a:cubicBezTo>
                  <a:cubicBezTo>
                    <a:pt x="3337596" y="2280696"/>
                    <a:pt x="3266170" y="2045201"/>
                    <a:pt x="3189793" y="1795562"/>
                  </a:cubicBezTo>
                  <a:cubicBezTo>
                    <a:pt x="3119074" y="1564310"/>
                    <a:pt x="3039868" y="1302649"/>
                    <a:pt x="2843976" y="1168282"/>
                  </a:cubicBezTo>
                  <a:cubicBezTo>
                    <a:pt x="2720924" y="1083419"/>
                    <a:pt x="2389958" y="1016236"/>
                    <a:pt x="1514453" y="1176061"/>
                  </a:cubicBezTo>
                  <a:cubicBezTo>
                    <a:pt x="921119" y="1284261"/>
                    <a:pt x="316469" y="1452573"/>
                    <a:pt x="58344" y="1524000"/>
                  </a:cubicBezTo>
                  <a:cubicBezTo>
                    <a:pt x="33592" y="1531072"/>
                    <a:pt x="8840" y="1516221"/>
                    <a:pt x="1769" y="1492176"/>
                  </a:cubicBezTo>
                  <a:cubicBezTo>
                    <a:pt x="-5303" y="1467425"/>
                    <a:pt x="9548" y="1442673"/>
                    <a:pt x="33592" y="1435601"/>
                  </a:cubicBezTo>
                  <a:cubicBezTo>
                    <a:pt x="293132" y="1363467"/>
                    <a:pt x="899903" y="1195155"/>
                    <a:pt x="1497481" y="1085541"/>
                  </a:cubicBezTo>
                  <a:cubicBezTo>
                    <a:pt x="2235790" y="951174"/>
                    <a:pt x="2692636" y="953295"/>
                    <a:pt x="2895601" y="1091905"/>
                  </a:cubicBezTo>
                  <a:cubicBezTo>
                    <a:pt x="3117659" y="1244659"/>
                    <a:pt x="3202522" y="1522585"/>
                    <a:pt x="3277485" y="1768688"/>
                  </a:cubicBezTo>
                  <a:cubicBezTo>
                    <a:pt x="3348204" y="2000647"/>
                    <a:pt x="3409023" y="2200783"/>
                    <a:pt x="3561776" y="2231192"/>
                  </a:cubicBezTo>
                  <a:cubicBezTo>
                    <a:pt x="3865161" y="2291304"/>
                    <a:pt x="4358782" y="1751716"/>
                    <a:pt x="4685505" y="1395291"/>
                  </a:cubicBezTo>
                  <a:cubicBezTo>
                    <a:pt x="4788048" y="1282847"/>
                    <a:pt x="4876447" y="1186669"/>
                    <a:pt x="4949995" y="1115950"/>
                  </a:cubicBezTo>
                  <a:cubicBezTo>
                    <a:pt x="5005864" y="1062910"/>
                    <a:pt x="5069511" y="995727"/>
                    <a:pt x="5143766" y="917936"/>
                  </a:cubicBezTo>
                  <a:cubicBezTo>
                    <a:pt x="5491705" y="551610"/>
                    <a:pt x="6016442" y="0"/>
                    <a:pt x="6571588" y="0"/>
                  </a:cubicBezTo>
                  <a:cubicBezTo>
                    <a:pt x="6577953" y="0"/>
                    <a:pt x="6584317" y="0"/>
                    <a:pt x="6590682" y="0"/>
                  </a:cubicBezTo>
                  <a:cubicBezTo>
                    <a:pt x="6824056" y="5657"/>
                    <a:pt x="6993075" y="108200"/>
                    <a:pt x="7109054" y="313993"/>
                  </a:cubicBezTo>
                  <a:cubicBezTo>
                    <a:pt x="7205940" y="486548"/>
                    <a:pt x="7249785" y="705778"/>
                    <a:pt x="7288681" y="899549"/>
                  </a:cubicBezTo>
                  <a:cubicBezTo>
                    <a:pt x="7337477" y="1144237"/>
                    <a:pt x="7379909" y="1356395"/>
                    <a:pt x="7502960" y="1377611"/>
                  </a:cubicBezTo>
                  <a:cubicBezTo>
                    <a:pt x="8096295" y="1480154"/>
                    <a:pt x="8990894" y="615965"/>
                    <a:pt x="9000086" y="607478"/>
                  </a:cubicBezTo>
                  <a:cubicBezTo>
                    <a:pt x="9018474" y="589799"/>
                    <a:pt x="9047469" y="589799"/>
                    <a:pt x="9065149" y="608186"/>
                  </a:cubicBezTo>
                  <a:cubicBezTo>
                    <a:pt x="9082829" y="626572"/>
                    <a:pt x="9082829" y="655567"/>
                    <a:pt x="9064442" y="673247"/>
                  </a:cubicBezTo>
                  <a:cubicBezTo>
                    <a:pt x="9062320" y="675369"/>
                    <a:pt x="8829653" y="900963"/>
                    <a:pt x="8523439" y="1110292"/>
                  </a:cubicBezTo>
                  <a:cubicBezTo>
                    <a:pt x="8106903" y="1394584"/>
                    <a:pt x="7758257" y="1515514"/>
                    <a:pt x="7487403" y="1468839"/>
                  </a:cubicBezTo>
                  <a:cubicBezTo>
                    <a:pt x="7302118" y="1437015"/>
                    <a:pt x="7254029" y="1196570"/>
                    <a:pt x="7198868" y="918643"/>
                  </a:cubicBezTo>
                  <a:cubicBezTo>
                    <a:pt x="7122491" y="536759"/>
                    <a:pt x="7036213" y="103250"/>
                    <a:pt x="6589268" y="92642"/>
                  </a:cubicBezTo>
                  <a:cubicBezTo>
                    <a:pt x="6583610" y="92642"/>
                    <a:pt x="6577953" y="92642"/>
                    <a:pt x="6572295" y="92642"/>
                  </a:cubicBezTo>
                  <a:cubicBezTo>
                    <a:pt x="6056752" y="92642"/>
                    <a:pt x="5548987" y="627280"/>
                    <a:pt x="5210949" y="981583"/>
                  </a:cubicBezTo>
                  <a:cubicBezTo>
                    <a:pt x="5135987" y="1060082"/>
                    <a:pt x="5071632" y="1127972"/>
                    <a:pt x="5014350" y="1183133"/>
                  </a:cubicBezTo>
                  <a:cubicBezTo>
                    <a:pt x="4942923" y="1251024"/>
                    <a:pt x="4855939" y="1347202"/>
                    <a:pt x="4754103" y="1457524"/>
                  </a:cubicBezTo>
                  <a:cubicBezTo>
                    <a:pt x="4581548" y="1646344"/>
                    <a:pt x="4366561" y="1881132"/>
                    <a:pt x="4157939" y="2055809"/>
                  </a:cubicBezTo>
                  <a:cubicBezTo>
                    <a:pt x="3938710" y="2238264"/>
                    <a:pt x="3759083" y="2328078"/>
                    <a:pt x="3610572" y="2328078"/>
                  </a:cubicBezTo>
                  <a:close/>
                </a:path>
              </a:pathLst>
            </a:custGeom>
            <a:solidFill>
              <a:srgbClr val="B3B3B3"/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09A4037C-AF9A-4191-846E-AF05B36E2A31}"/>
                </a:ext>
              </a:extLst>
            </p:cNvPr>
            <p:cNvSpPr/>
            <p:nvPr/>
          </p:nvSpPr>
          <p:spPr>
            <a:xfrm>
              <a:off x="21068" y="3363230"/>
              <a:ext cx="9066093" cy="2285646"/>
            </a:xfrm>
            <a:custGeom>
              <a:avLst/>
              <a:gdLst>
                <a:gd name="connsiteX0" fmla="*/ 3589857 w 9066093"/>
                <a:gd name="connsiteY0" fmla="*/ 2285646 h 2285646"/>
                <a:gd name="connsiteX1" fmla="*/ 3527624 w 9066093"/>
                <a:gd name="connsiteY1" fmla="*/ 2279281 h 2285646"/>
                <a:gd name="connsiteX2" fmla="*/ 3162713 w 9066093"/>
                <a:gd name="connsiteY2" fmla="*/ 1741815 h 2285646"/>
                <a:gd name="connsiteX3" fmla="*/ 2817603 w 9066093"/>
                <a:gd name="connsiteY3" fmla="*/ 1121607 h 2285646"/>
                <a:gd name="connsiteX4" fmla="*/ 1497982 w 9066093"/>
                <a:gd name="connsiteY4" fmla="*/ 1127265 h 2285646"/>
                <a:gd name="connsiteX5" fmla="*/ 49651 w 9066093"/>
                <a:gd name="connsiteY5" fmla="*/ 1477325 h 2285646"/>
                <a:gd name="connsiteX6" fmla="*/ 31264 w 9066093"/>
                <a:gd name="connsiteY6" fmla="*/ 1482275 h 2285646"/>
                <a:gd name="connsiteX7" fmla="*/ 855 w 9066093"/>
                <a:gd name="connsiteY7" fmla="*/ 1465303 h 2285646"/>
                <a:gd name="connsiteX8" fmla="*/ 17827 w 9066093"/>
                <a:gd name="connsiteY8" fmla="*/ 1434894 h 2285646"/>
                <a:gd name="connsiteX9" fmla="*/ 36214 w 9066093"/>
                <a:gd name="connsiteY9" fmla="*/ 1429943 h 2285646"/>
                <a:gd name="connsiteX10" fmla="*/ 1489495 w 9066093"/>
                <a:gd name="connsiteY10" fmla="*/ 1079176 h 2285646"/>
                <a:gd name="connsiteX11" fmla="*/ 2845891 w 9066093"/>
                <a:gd name="connsiteY11" fmla="*/ 1081297 h 2285646"/>
                <a:gd name="connsiteX12" fmla="*/ 3210095 w 9066093"/>
                <a:gd name="connsiteY12" fmla="*/ 1727671 h 2285646"/>
                <a:gd name="connsiteX13" fmla="*/ 3537525 w 9066093"/>
                <a:gd name="connsiteY13" fmla="*/ 2231192 h 2285646"/>
                <a:gd name="connsiteX14" fmla="*/ 4096207 w 9066093"/>
                <a:gd name="connsiteY14" fmla="*/ 1978725 h 2285646"/>
                <a:gd name="connsiteX15" fmla="*/ 4690956 w 9066093"/>
                <a:gd name="connsiteY15" fmla="*/ 1383976 h 2285646"/>
                <a:gd name="connsiteX16" fmla="*/ 4951203 w 9066093"/>
                <a:gd name="connsiteY16" fmla="*/ 1110292 h 2285646"/>
                <a:gd name="connsiteX17" fmla="*/ 5147095 w 9066093"/>
                <a:gd name="connsiteY17" fmla="*/ 909449 h 2285646"/>
                <a:gd name="connsiteX18" fmla="*/ 6557945 w 9066093"/>
                <a:gd name="connsiteY18" fmla="*/ 0 h 2285646"/>
                <a:gd name="connsiteX19" fmla="*/ 6569260 w 9066093"/>
                <a:gd name="connsiteY19" fmla="*/ 0 h 2285646"/>
                <a:gd name="connsiteX20" fmla="*/ 7044493 w 9066093"/>
                <a:gd name="connsiteY20" fmla="*/ 287827 h 2285646"/>
                <a:gd name="connsiteX21" fmla="*/ 7221291 w 9066093"/>
                <a:gd name="connsiteY21" fmla="*/ 852167 h 2285646"/>
                <a:gd name="connsiteX22" fmla="*/ 7480831 w 9066093"/>
                <a:gd name="connsiteY22" fmla="*/ 1378318 h 2285646"/>
                <a:gd name="connsiteX23" fmla="*/ 9024632 w 9066093"/>
                <a:gd name="connsiteY23" fmla="*/ 576362 h 2285646"/>
                <a:gd name="connsiteX24" fmla="*/ 9059284 w 9066093"/>
                <a:gd name="connsiteY24" fmla="*/ 577069 h 2285646"/>
                <a:gd name="connsiteX25" fmla="*/ 9058577 w 9066093"/>
                <a:gd name="connsiteY25" fmla="*/ 611722 h 2285646"/>
                <a:gd name="connsiteX26" fmla="*/ 8506260 w 9066093"/>
                <a:gd name="connsiteY26" fmla="*/ 1060082 h 2285646"/>
                <a:gd name="connsiteX27" fmla="*/ 7471637 w 9066093"/>
                <a:gd name="connsiteY27" fmla="*/ 1426407 h 2285646"/>
                <a:gd name="connsiteX28" fmla="*/ 7172495 w 9066093"/>
                <a:gd name="connsiteY28" fmla="*/ 861360 h 2285646"/>
                <a:gd name="connsiteX29" fmla="*/ 6568552 w 9066093"/>
                <a:gd name="connsiteY29" fmla="*/ 48796 h 2285646"/>
                <a:gd name="connsiteX30" fmla="*/ 6557945 w 9066093"/>
                <a:gd name="connsiteY30" fmla="*/ 48796 h 2285646"/>
                <a:gd name="connsiteX31" fmla="*/ 5182455 w 9066093"/>
                <a:gd name="connsiteY31" fmla="*/ 942688 h 2285646"/>
                <a:gd name="connsiteX32" fmla="*/ 4985148 w 9066093"/>
                <a:gd name="connsiteY32" fmla="*/ 1144945 h 2285646"/>
                <a:gd name="connsiteX33" fmla="*/ 4727023 w 9066093"/>
                <a:gd name="connsiteY33" fmla="*/ 1416507 h 2285646"/>
                <a:gd name="connsiteX34" fmla="*/ 3589857 w 9066093"/>
                <a:gd name="connsiteY34" fmla="*/ 2285646 h 2285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9066093" h="2285646">
                  <a:moveTo>
                    <a:pt x="3589857" y="2285646"/>
                  </a:moveTo>
                  <a:cubicBezTo>
                    <a:pt x="3568641" y="2285646"/>
                    <a:pt x="3547426" y="2283524"/>
                    <a:pt x="3527624" y="2279281"/>
                  </a:cubicBezTo>
                  <a:cubicBezTo>
                    <a:pt x="3318295" y="2236850"/>
                    <a:pt x="3242626" y="1996404"/>
                    <a:pt x="3162713" y="1741815"/>
                  </a:cubicBezTo>
                  <a:cubicBezTo>
                    <a:pt x="3087043" y="1501370"/>
                    <a:pt x="3009252" y="1252438"/>
                    <a:pt x="2817603" y="1121607"/>
                  </a:cubicBezTo>
                  <a:cubicBezTo>
                    <a:pt x="2635147" y="997141"/>
                    <a:pt x="2191030" y="999263"/>
                    <a:pt x="1497982" y="1127265"/>
                  </a:cubicBezTo>
                  <a:cubicBezTo>
                    <a:pt x="931520" y="1232637"/>
                    <a:pt x="336064" y="1398120"/>
                    <a:pt x="49651" y="1477325"/>
                  </a:cubicBezTo>
                  <a:lnTo>
                    <a:pt x="31264" y="1482275"/>
                  </a:lnTo>
                  <a:cubicBezTo>
                    <a:pt x="17827" y="1485811"/>
                    <a:pt x="4391" y="1478032"/>
                    <a:pt x="855" y="1465303"/>
                  </a:cubicBezTo>
                  <a:cubicBezTo>
                    <a:pt x="-2681" y="1451866"/>
                    <a:pt x="5098" y="1438430"/>
                    <a:pt x="17827" y="1434894"/>
                  </a:cubicBezTo>
                  <a:lnTo>
                    <a:pt x="36214" y="1429943"/>
                  </a:lnTo>
                  <a:cubicBezTo>
                    <a:pt x="323335" y="1350031"/>
                    <a:pt x="920205" y="1184548"/>
                    <a:pt x="1489495" y="1079176"/>
                  </a:cubicBezTo>
                  <a:cubicBezTo>
                    <a:pt x="2195981" y="948345"/>
                    <a:pt x="2652120" y="949759"/>
                    <a:pt x="2845891" y="1081297"/>
                  </a:cubicBezTo>
                  <a:cubicBezTo>
                    <a:pt x="3051684" y="1221321"/>
                    <a:pt x="3135840" y="1490055"/>
                    <a:pt x="3210095" y="1727671"/>
                  </a:cubicBezTo>
                  <a:cubicBezTo>
                    <a:pt x="3288593" y="1978725"/>
                    <a:pt x="3356484" y="2195125"/>
                    <a:pt x="3537525" y="2231192"/>
                  </a:cubicBezTo>
                  <a:cubicBezTo>
                    <a:pt x="3676135" y="2258773"/>
                    <a:pt x="3858590" y="2176739"/>
                    <a:pt x="4096207" y="1978725"/>
                  </a:cubicBezTo>
                  <a:cubicBezTo>
                    <a:pt x="4303415" y="1806169"/>
                    <a:pt x="4518401" y="1572089"/>
                    <a:pt x="4690956" y="1383976"/>
                  </a:cubicBezTo>
                  <a:cubicBezTo>
                    <a:pt x="4792085" y="1274361"/>
                    <a:pt x="4879070" y="1178890"/>
                    <a:pt x="4951203" y="1110292"/>
                  </a:cubicBezTo>
                  <a:cubicBezTo>
                    <a:pt x="5007778" y="1056546"/>
                    <a:pt x="5072133" y="988655"/>
                    <a:pt x="5147095" y="909449"/>
                  </a:cubicBezTo>
                  <a:cubicBezTo>
                    <a:pt x="5491498" y="546660"/>
                    <a:pt x="6010578" y="0"/>
                    <a:pt x="6557945" y="0"/>
                  </a:cubicBezTo>
                  <a:cubicBezTo>
                    <a:pt x="6561480" y="0"/>
                    <a:pt x="6565724" y="0"/>
                    <a:pt x="6569260" y="0"/>
                  </a:cubicBezTo>
                  <a:cubicBezTo>
                    <a:pt x="6781418" y="2829"/>
                    <a:pt x="6936293" y="96885"/>
                    <a:pt x="7044493" y="287827"/>
                  </a:cubicBezTo>
                  <a:cubicBezTo>
                    <a:pt x="7136428" y="450482"/>
                    <a:pt x="7181688" y="664054"/>
                    <a:pt x="7221291" y="852167"/>
                  </a:cubicBezTo>
                  <a:cubicBezTo>
                    <a:pt x="7277866" y="1120193"/>
                    <a:pt x="7326663" y="1351445"/>
                    <a:pt x="7480831" y="1378318"/>
                  </a:cubicBezTo>
                  <a:cubicBezTo>
                    <a:pt x="8084066" y="1485811"/>
                    <a:pt x="9015439" y="585555"/>
                    <a:pt x="9024632" y="576362"/>
                  </a:cubicBezTo>
                  <a:cubicBezTo>
                    <a:pt x="9034533" y="567168"/>
                    <a:pt x="9050091" y="567168"/>
                    <a:pt x="9059284" y="577069"/>
                  </a:cubicBezTo>
                  <a:cubicBezTo>
                    <a:pt x="9068478" y="586970"/>
                    <a:pt x="9068478" y="602528"/>
                    <a:pt x="9058577" y="611722"/>
                  </a:cubicBezTo>
                  <a:cubicBezTo>
                    <a:pt x="9056456" y="613843"/>
                    <a:pt x="8818132" y="845802"/>
                    <a:pt x="8506260" y="1060082"/>
                  </a:cubicBezTo>
                  <a:cubicBezTo>
                    <a:pt x="8084773" y="1350738"/>
                    <a:pt x="7736835" y="1473789"/>
                    <a:pt x="7471637" y="1426407"/>
                  </a:cubicBezTo>
                  <a:cubicBezTo>
                    <a:pt x="7284231" y="1393169"/>
                    <a:pt x="7232606" y="1146359"/>
                    <a:pt x="7172495" y="861360"/>
                  </a:cubicBezTo>
                  <a:cubicBezTo>
                    <a:pt x="7092582" y="483012"/>
                    <a:pt x="7002769" y="54454"/>
                    <a:pt x="6568552" y="48796"/>
                  </a:cubicBezTo>
                  <a:cubicBezTo>
                    <a:pt x="6565016" y="48796"/>
                    <a:pt x="6561480" y="48796"/>
                    <a:pt x="6557945" y="48796"/>
                  </a:cubicBezTo>
                  <a:cubicBezTo>
                    <a:pt x="6031793" y="48796"/>
                    <a:pt x="5521200" y="586263"/>
                    <a:pt x="5182455" y="942688"/>
                  </a:cubicBezTo>
                  <a:cubicBezTo>
                    <a:pt x="5107493" y="1021893"/>
                    <a:pt x="5042431" y="1089784"/>
                    <a:pt x="4985148" y="1144945"/>
                  </a:cubicBezTo>
                  <a:cubicBezTo>
                    <a:pt x="4914429" y="1212128"/>
                    <a:pt x="4827444" y="1306892"/>
                    <a:pt x="4727023" y="1416507"/>
                  </a:cubicBezTo>
                  <a:cubicBezTo>
                    <a:pt x="4387571" y="1787783"/>
                    <a:pt x="3929309" y="2285646"/>
                    <a:pt x="3589857" y="2285646"/>
                  </a:cubicBezTo>
                  <a:close/>
                </a:path>
              </a:pathLst>
            </a:custGeom>
            <a:solidFill>
              <a:srgbClr val="000000"/>
            </a:solidFill>
            <a:ln w="707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9B1DEA87-5A5F-4FFA-8934-9C26E8902D12}"/>
              </a:ext>
            </a:extLst>
          </p:cNvPr>
          <p:cNvGrpSpPr/>
          <p:nvPr/>
        </p:nvGrpSpPr>
        <p:grpSpPr>
          <a:xfrm flipH="1">
            <a:off x="9397724" y="9040751"/>
            <a:ext cx="1747134" cy="1536083"/>
            <a:chOff x="3983887" y="4061275"/>
            <a:chExt cx="2122406" cy="1866023"/>
          </a:xfrm>
        </p:grpSpPr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7782A974-77A5-4765-BF6E-FFE22E7B5C69}"/>
                </a:ext>
              </a:extLst>
            </p:cNvPr>
            <p:cNvGrpSpPr/>
            <p:nvPr/>
          </p:nvGrpSpPr>
          <p:grpSpPr>
            <a:xfrm>
              <a:off x="3983887" y="5358975"/>
              <a:ext cx="2049157" cy="568323"/>
              <a:chOff x="3622676" y="3492499"/>
              <a:chExt cx="2575763" cy="71437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61" name="Freeform 15">
                <a:extLst>
                  <a:ext uri="{FF2B5EF4-FFF2-40B4-BE49-F238E27FC236}">
                    <a16:creationId xmlns:a16="http://schemas.microsoft.com/office/drawing/2014/main" id="{9E81A0D9-3256-4ECD-BCB8-63635DE1C277}"/>
                  </a:ext>
                </a:extLst>
              </p:cNvPr>
              <p:cNvSpPr/>
              <p:nvPr/>
            </p:nvSpPr>
            <p:spPr>
              <a:xfrm>
                <a:off x="3622676" y="3492499"/>
                <a:ext cx="2575763" cy="714375"/>
              </a:xfrm>
              <a:custGeom>
                <a:avLst/>
                <a:gdLst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6350 w 2559050"/>
                  <a:gd name="connsiteY2" fmla="*/ 2159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19050 w 2559050"/>
                  <a:gd name="connsiteY2" fmla="*/ 2413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84150 w 2552700"/>
                  <a:gd name="connsiteY0" fmla="*/ 0 h 698500"/>
                  <a:gd name="connsiteX1" fmla="*/ 9525 w 2552700"/>
                  <a:gd name="connsiteY1" fmla="*/ 152400 h 698500"/>
                  <a:gd name="connsiteX2" fmla="*/ 12700 w 2552700"/>
                  <a:gd name="connsiteY2" fmla="*/ 241300 h 698500"/>
                  <a:gd name="connsiteX3" fmla="*/ 2495550 w 2552700"/>
                  <a:gd name="connsiteY3" fmla="*/ 241300 h 698500"/>
                  <a:gd name="connsiteX4" fmla="*/ 2463800 w 2552700"/>
                  <a:gd name="connsiteY4" fmla="*/ 552450 h 698500"/>
                  <a:gd name="connsiteX5" fmla="*/ 69850 w 2552700"/>
                  <a:gd name="connsiteY5" fmla="*/ 565150 h 698500"/>
                  <a:gd name="connsiteX6" fmla="*/ 95250 w 2552700"/>
                  <a:gd name="connsiteY6" fmla="*/ 520700 h 698500"/>
                  <a:gd name="connsiteX7" fmla="*/ 0 w 2552700"/>
                  <a:gd name="connsiteY7" fmla="*/ 577850 h 698500"/>
                  <a:gd name="connsiteX8" fmla="*/ 38100 w 2552700"/>
                  <a:gd name="connsiteY8" fmla="*/ 666750 h 698500"/>
                  <a:gd name="connsiteX9" fmla="*/ 2393950 w 2552700"/>
                  <a:gd name="connsiteY9" fmla="*/ 692150 h 698500"/>
                  <a:gd name="connsiteX10" fmla="*/ 2425700 w 2552700"/>
                  <a:gd name="connsiteY10" fmla="*/ 666750 h 698500"/>
                  <a:gd name="connsiteX11" fmla="*/ 2495550 w 2552700"/>
                  <a:gd name="connsiteY11" fmla="*/ 698500 h 698500"/>
                  <a:gd name="connsiteX12" fmla="*/ 2546350 w 2552700"/>
                  <a:gd name="connsiteY12" fmla="*/ 685800 h 698500"/>
                  <a:gd name="connsiteX13" fmla="*/ 2552700 w 2552700"/>
                  <a:gd name="connsiteY13" fmla="*/ 158750 h 698500"/>
                  <a:gd name="connsiteX14" fmla="*/ 2470150 w 2552700"/>
                  <a:gd name="connsiteY14" fmla="*/ 95250 h 698500"/>
                  <a:gd name="connsiteX15" fmla="*/ 514350 w 2552700"/>
                  <a:gd name="connsiteY15" fmla="*/ 184150 h 698500"/>
                  <a:gd name="connsiteX16" fmla="*/ 184150 w 2552700"/>
                  <a:gd name="connsiteY16" fmla="*/ 0 h 698500"/>
                  <a:gd name="connsiteX0" fmla="*/ 184150 w 2571750"/>
                  <a:gd name="connsiteY0" fmla="*/ 0 h 698500"/>
                  <a:gd name="connsiteX1" fmla="*/ 9525 w 2571750"/>
                  <a:gd name="connsiteY1" fmla="*/ 152400 h 698500"/>
                  <a:gd name="connsiteX2" fmla="*/ 12700 w 2571750"/>
                  <a:gd name="connsiteY2" fmla="*/ 241300 h 698500"/>
                  <a:gd name="connsiteX3" fmla="*/ 2495550 w 2571750"/>
                  <a:gd name="connsiteY3" fmla="*/ 241300 h 698500"/>
                  <a:gd name="connsiteX4" fmla="*/ 2463800 w 2571750"/>
                  <a:gd name="connsiteY4" fmla="*/ 552450 h 698500"/>
                  <a:gd name="connsiteX5" fmla="*/ 69850 w 2571750"/>
                  <a:gd name="connsiteY5" fmla="*/ 565150 h 698500"/>
                  <a:gd name="connsiteX6" fmla="*/ 95250 w 2571750"/>
                  <a:gd name="connsiteY6" fmla="*/ 520700 h 698500"/>
                  <a:gd name="connsiteX7" fmla="*/ 0 w 2571750"/>
                  <a:gd name="connsiteY7" fmla="*/ 577850 h 698500"/>
                  <a:gd name="connsiteX8" fmla="*/ 38100 w 2571750"/>
                  <a:gd name="connsiteY8" fmla="*/ 666750 h 698500"/>
                  <a:gd name="connsiteX9" fmla="*/ 2393950 w 2571750"/>
                  <a:gd name="connsiteY9" fmla="*/ 692150 h 698500"/>
                  <a:gd name="connsiteX10" fmla="*/ 2425700 w 2571750"/>
                  <a:gd name="connsiteY10" fmla="*/ 666750 h 698500"/>
                  <a:gd name="connsiteX11" fmla="*/ 2495550 w 2571750"/>
                  <a:gd name="connsiteY11" fmla="*/ 698500 h 698500"/>
                  <a:gd name="connsiteX12" fmla="*/ 2546350 w 2571750"/>
                  <a:gd name="connsiteY12" fmla="*/ 685800 h 698500"/>
                  <a:gd name="connsiteX13" fmla="*/ 2571750 w 2571750"/>
                  <a:gd name="connsiteY13" fmla="*/ 193675 h 698500"/>
                  <a:gd name="connsiteX14" fmla="*/ 2470150 w 2571750"/>
                  <a:gd name="connsiteY14" fmla="*/ 95250 h 698500"/>
                  <a:gd name="connsiteX15" fmla="*/ 514350 w 2571750"/>
                  <a:gd name="connsiteY15" fmla="*/ 184150 h 698500"/>
                  <a:gd name="connsiteX16" fmla="*/ 184150 w 2571750"/>
                  <a:gd name="connsiteY16" fmla="*/ 0 h 698500"/>
                  <a:gd name="connsiteX0" fmla="*/ 184150 w 2555875"/>
                  <a:gd name="connsiteY0" fmla="*/ 0 h 698500"/>
                  <a:gd name="connsiteX1" fmla="*/ 9525 w 2555875"/>
                  <a:gd name="connsiteY1" fmla="*/ 152400 h 698500"/>
                  <a:gd name="connsiteX2" fmla="*/ 12700 w 2555875"/>
                  <a:gd name="connsiteY2" fmla="*/ 241300 h 698500"/>
                  <a:gd name="connsiteX3" fmla="*/ 2495550 w 2555875"/>
                  <a:gd name="connsiteY3" fmla="*/ 241300 h 698500"/>
                  <a:gd name="connsiteX4" fmla="*/ 2463800 w 2555875"/>
                  <a:gd name="connsiteY4" fmla="*/ 552450 h 698500"/>
                  <a:gd name="connsiteX5" fmla="*/ 69850 w 2555875"/>
                  <a:gd name="connsiteY5" fmla="*/ 565150 h 698500"/>
                  <a:gd name="connsiteX6" fmla="*/ 95250 w 2555875"/>
                  <a:gd name="connsiteY6" fmla="*/ 520700 h 698500"/>
                  <a:gd name="connsiteX7" fmla="*/ 0 w 2555875"/>
                  <a:gd name="connsiteY7" fmla="*/ 577850 h 698500"/>
                  <a:gd name="connsiteX8" fmla="*/ 38100 w 2555875"/>
                  <a:gd name="connsiteY8" fmla="*/ 666750 h 698500"/>
                  <a:gd name="connsiteX9" fmla="*/ 2393950 w 2555875"/>
                  <a:gd name="connsiteY9" fmla="*/ 692150 h 698500"/>
                  <a:gd name="connsiteX10" fmla="*/ 2425700 w 2555875"/>
                  <a:gd name="connsiteY10" fmla="*/ 666750 h 698500"/>
                  <a:gd name="connsiteX11" fmla="*/ 2495550 w 2555875"/>
                  <a:gd name="connsiteY11" fmla="*/ 698500 h 698500"/>
                  <a:gd name="connsiteX12" fmla="*/ 2546350 w 2555875"/>
                  <a:gd name="connsiteY12" fmla="*/ 685800 h 698500"/>
                  <a:gd name="connsiteX13" fmla="*/ 2555875 w 2555875"/>
                  <a:gd name="connsiteY13" fmla="*/ 171450 h 698500"/>
                  <a:gd name="connsiteX14" fmla="*/ 2470150 w 2555875"/>
                  <a:gd name="connsiteY14" fmla="*/ 95250 h 698500"/>
                  <a:gd name="connsiteX15" fmla="*/ 514350 w 2555875"/>
                  <a:gd name="connsiteY15" fmla="*/ 184150 h 698500"/>
                  <a:gd name="connsiteX16" fmla="*/ 184150 w 2555875"/>
                  <a:gd name="connsiteY16" fmla="*/ 0 h 698500"/>
                  <a:gd name="connsiteX0" fmla="*/ 184150 w 2562506"/>
                  <a:gd name="connsiteY0" fmla="*/ 0 h 698500"/>
                  <a:gd name="connsiteX1" fmla="*/ 9525 w 2562506"/>
                  <a:gd name="connsiteY1" fmla="*/ 152400 h 698500"/>
                  <a:gd name="connsiteX2" fmla="*/ 12700 w 2562506"/>
                  <a:gd name="connsiteY2" fmla="*/ 241300 h 698500"/>
                  <a:gd name="connsiteX3" fmla="*/ 2495550 w 2562506"/>
                  <a:gd name="connsiteY3" fmla="*/ 241300 h 698500"/>
                  <a:gd name="connsiteX4" fmla="*/ 2463800 w 2562506"/>
                  <a:gd name="connsiteY4" fmla="*/ 552450 h 698500"/>
                  <a:gd name="connsiteX5" fmla="*/ 69850 w 2562506"/>
                  <a:gd name="connsiteY5" fmla="*/ 565150 h 698500"/>
                  <a:gd name="connsiteX6" fmla="*/ 95250 w 2562506"/>
                  <a:gd name="connsiteY6" fmla="*/ 520700 h 698500"/>
                  <a:gd name="connsiteX7" fmla="*/ 0 w 2562506"/>
                  <a:gd name="connsiteY7" fmla="*/ 577850 h 698500"/>
                  <a:gd name="connsiteX8" fmla="*/ 38100 w 2562506"/>
                  <a:gd name="connsiteY8" fmla="*/ 666750 h 698500"/>
                  <a:gd name="connsiteX9" fmla="*/ 2393950 w 2562506"/>
                  <a:gd name="connsiteY9" fmla="*/ 692150 h 698500"/>
                  <a:gd name="connsiteX10" fmla="*/ 2425700 w 2562506"/>
                  <a:gd name="connsiteY10" fmla="*/ 666750 h 698500"/>
                  <a:gd name="connsiteX11" fmla="*/ 2495550 w 2562506"/>
                  <a:gd name="connsiteY11" fmla="*/ 698500 h 698500"/>
                  <a:gd name="connsiteX12" fmla="*/ 2562225 w 2562506"/>
                  <a:gd name="connsiteY12" fmla="*/ 685800 h 698500"/>
                  <a:gd name="connsiteX13" fmla="*/ 2555875 w 2562506"/>
                  <a:gd name="connsiteY13" fmla="*/ 171450 h 698500"/>
                  <a:gd name="connsiteX14" fmla="*/ 2470150 w 2562506"/>
                  <a:gd name="connsiteY14" fmla="*/ 95250 h 698500"/>
                  <a:gd name="connsiteX15" fmla="*/ 514350 w 2562506"/>
                  <a:gd name="connsiteY15" fmla="*/ 184150 h 698500"/>
                  <a:gd name="connsiteX16" fmla="*/ 184150 w 2562506"/>
                  <a:gd name="connsiteY16" fmla="*/ 0 h 69850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25700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9525 w 2562506"/>
                  <a:gd name="connsiteY8" fmla="*/ 688975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92075 w 2559331"/>
                  <a:gd name="connsiteY6" fmla="*/ 520700 h 692150"/>
                  <a:gd name="connsiteX7" fmla="*/ 0 w 2559331"/>
                  <a:gd name="connsiteY7" fmla="*/ 593725 h 692150"/>
                  <a:gd name="connsiteX8" fmla="*/ 6350 w 2559331"/>
                  <a:gd name="connsiteY8" fmla="*/ 688975 h 692150"/>
                  <a:gd name="connsiteX9" fmla="*/ 2390775 w 2559331"/>
                  <a:gd name="connsiteY9" fmla="*/ 692150 h 692150"/>
                  <a:gd name="connsiteX10" fmla="*/ 2432050 w 2559331"/>
                  <a:gd name="connsiteY10" fmla="*/ 6667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559050 w 2559331"/>
                  <a:gd name="connsiteY11" fmla="*/ 685800 h 692150"/>
                  <a:gd name="connsiteX12" fmla="*/ 2552700 w 2559331"/>
                  <a:gd name="connsiteY12" fmla="*/ 171450 h 692150"/>
                  <a:gd name="connsiteX13" fmla="*/ 2466975 w 2559331"/>
                  <a:gd name="connsiteY13" fmla="*/ 95250 h 692150"/>
                  <a:gd name="connsiteX14" fmla="*/ 511175 w 2559331"/>
                  <a:gd name="connsiteY14" fmla="*/ 184150 h 692150"/>
                  <a:gd name="connsiteX15" fmla="*/ 180975 w 2559331"/>
                  <a:gd name="connsiteY15" fmla="*/ 0 h 692150"/>
                  <a:gd name="connsiteX0" fmla="*/ 180975 w 2559331"/>
                  <a:gd name="connsiteY0" fmla="*/ 0 h 688975"/>
                  <a:gd name="connsiteX1" fmla="*/ 6350 w 2559331"/>
                  <a:gd name="connsiteY1" fmla="*/ 152400 h 688975"/>
                  <a:gd name="connsiteX2" fmla="*/ 9525 w 2559331"/>
                  <a:gd name="connsiteY2" fmla="*/ 241300 h 688975"/>
                  <a:gd name="connsiteX3" fmla="*/ 2454275 w 2559331"/>
                  <a:gd name="connsiteY3" fmla="*/ 234950 h 688975"/>
                  <a:gd name="connsiteX4" fmla="*/ 2454275 w 2559331"/>
                  <a:gd name="connsiteY4" fmla="*/ 552450 h 688975"/>
                  <a:gd name="connsiteX5" fmla="*/ 66675 w 2559331"/>
                  <a:gd name="connsiteY5" fmla="*/ 565150 h 688975"/>
                  <a:gd name="connsiteX6" fmla="*/ 88900 w 2559331"/>
                  <a:gd name="connsiteY6" fmla="*/ 568325 h 688975"/>
                  <a:gd name="connsiteX7" fmla="*/ 92075 w 2559331"/>
                  <a:gd name="connsiteY7" fmla="*/ 520700 h 688975"/>
                  <a:gd name="connsiteX8" fmla="*/ 0 w 2559331"/>
                  <a:gd name="connsiteY8" fmla="*/ 593725 h 688975"/>
                  <a:gd name="connsiteX9" fmla="*/ 6350 w 2559331"/>
                  <a:gd name="connsiteY9" fmla="*/ 688975 h 688975"/>
                  <a:gd name="connsiteX10" fmla="*/ 2559050 w 2559331"/>
                  <a:gd name="connsiteY10" fmla="*/ 685800 h 688975"/>
                  <a:gd name="connsiteX11" fmla="*/ 2552700 w 2559331"/>
                  <a:gd name="connsiteY11" fmla="*/ 171450 h 688975"/>
                  <a:gd name="connsiteX12" fmla="*/ 2466975 w 2559331"/>
                  <a:gd name="connsiteY12" fmla="*/ 95250 h 688975"/>
                  <a:gd name="connsiteX13" fmla="*/ 511175 w 2559331"/>
                  <a:gd name="connsiteY13" fmla="*/ 184150 h 688975"/>
                  <a:gd name="connsiteX14" fmla="*/ 180975 w 25593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54275 w 2570812"/>
                  <a:gd name="connsiteY3" fmla="*/ 2349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485775 w 2570812"/>
                  <a:gd name="connsiteY13" fmla="*/ 1714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180975 w 2570812"/>
                  <a:gd name="connsiteY13" fmla="*/ 0 h 688975"/>
                  <a:gd name="connsiteX0" fmla="*/ 180975 w 2570812"/>
                  <a:gd name="connsiteY0" fmla="*/ 31750 h 720725"/>
                  <a:gd name="connsiteX1" fmla="*/ 6350 w 2570812"/>
                  <a:gd name="connsiteY1" fmla="*/ 184150 h 720725"/>
                  <a:gd name="connsiteX2" fmla="*/ 9525 w 2570812"/>
                  <a:gd name="connsiteY2" fmla="*/ 273050 h 720725"/>
                  <a:gd name="connsiteX3" fmla="*/ 2460625 w 2570812"/>
                  <a:gd name="connsiteY3" fmla="*/ 279400 h 720725"/>
                  <a:gd name="connsiteX4" fmla="*/ 2457450 w 2570812"/>
                  <a:gd name="connsiteY4" fmla="*/ 593725 h 720725"/>
                  <a:gd name="connsiteX5" fmla="*/ 66675 w 2570812"/>
                  <a:gd name="connsiteY5" fmla="*/ 596900 h 720725"/>
                  <a:gd name="connsiteX6" fmla="*/ 88900 w 2570812"/>
                  <a:gd name="connsiteY6" fmla="*/ 600075 h 720725"/>
                  <a:gd name="connsiteX7" fmla="*/ 92075 w 2570812"/>
                  <a:gd name="connsiteY7" fmla="*/ 552450 h 720725"/>
                  <a:gd name="connsiteX8" fmla="*/ 0 w 2570812"/>
                  <a:gd name="connsiteY8" fmla="*/ 625475 h 720725"/>
                  <a:gd name="connsiteX9" fmla="*/ 6350 w 2570812"/>
                  <a:gd name="connsiteY9" fmla="*/ 720725 h 720725"/>
                  <a:gd name="connsiteX10" fmla="*/ 2565400 w 2570812"/>
                  <a:gd name="connsiteY10" fmla="*/ 720725 h 720725"/>
                  <a:gd name="connsiteX11" fmla="*/ 2552700 w 2570812"/>
                  <a:gd name="connsiteY11" fmla="*/ 203200 h 720725"/>
                  <a:gd name="connsiteX12" fmla="*/ 2336800 w 2570812"/>
                  <a:gd name="connsiteY12" fmla="*/ 0 h 720725"/>
                  <a:gd name="connsiteX13" fmla="*/ 180975 w 2570812"/>
                  <a:gd name="connsiteY13" fmla="*/ 31750 h 72072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352675 w 2570812"/>
                  <a:gd name="connsiteY12" fmla="*/ 19050 h 688975"/>
                  <a:gd name="connsiteX13" fmla="*/ 180975 w 2570812"/>
                  <a:gd name="connsiteY13" fmla="*/ 0 h 6889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52675 w 2570812"/>
                  <a:gd name="connsiteY12" fmla="*/ 4445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08225 w 2570812"/>
                  <a:gd name="connsiteY12" fmla="*/ 1270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2985"/>
                  <a:gd name="connsiteY0" fmla="*/ 0 h 714375"/>
                  <a:gd name="connsiteX1" fmla="*/ 6350 w 2572985"/>
                  <a:gd name="connsiteY1" fmla="*/ 177800 h 714375"/>
                  <a:gd name="connsiteX2" fmla="*/ 9525 w 2572985"/>
                  <a:gd name="connsiteY2" fmla="*/ 266700 h 714375"/>
                  <a:gd name="connsiteX3" fmla="*/ 2460625 w 2572985"/>
                  <a:gd name="connsiteY3" fmla="*/ 273050 h 714375"/>
                  <a:gd name="connsiteX4" fmla="*/ 2457450 w 2572985"/>
                  <a:gd name="connsiteY4" fmla="*/ 587375 h 714375"/>
                  <a:gd name="connsiteX5" fmla="*/ 66675 w 2572985"/>
                  <a:gd name="connsiteY5" fmla="*/ 590550 h 714375"/>
                  <a:gd name="connsiteX6" fmla="*/ 88900 w 2572985"/>
                  <a:gd name="connsiteY6" fmla="*/ 593725 h 714375"/>
                  <a:gd name="connsiteX7" fmla="*/ 92075 w 2572985"/>
                  <a:gd name="connsiteY7" fmla="*/ 546100 h 714375"/>
                  <a:gd name="connsiteX8" fmla="*/ 0 w 2572985"/>
                  <a:gd name="connsiteY8" fmla="*/ 619125 h 714375"/>
                  <a:gd name="connsiteX9" fmla="*/ 6350 w 2572985"/>
                  <a:gd name="connsiteY9" fmla="*/ 714375 h 714375"/>
                  <a:gd name="connsiteX10" fmla="*/ 2565400 w 2572985"/>
                  <a:gd name="connsiteY10" fmla="*/ 714375 h 714375"/>
                  <a:gd name="connsiteX11" fmla="*/ 2565567 w 2572985"/>
                  <a:gd name="connsiteY11" fmla="*/ 205427 h 714375"/>
                  <a:gd name="connsiteX12" fmla="*/ 2295525 w 2572985"/>
                  <a:gd name="connsiteY12" fmla="*/ 0 h 714375"/>
                  <a:gd name="connsiteX13" fmla="*/ 225425 w 2572985"/>
                  <a:gd name="connsiteY13" fmla="*/ 0 h 714375"/>
                  <a:gd name="connsiteX0" fmla="*/ 225425 w 2575763"/>
                  <a:gd name="connsiteY0" fmla="*/ 0 h 714375"/>
                  <a:gd name="connsiteX1" fmla="*/ 6350 w 2575763"/>
                  <a:gd name="connsiteY1" fmla="*/ 177800 h 714375"/>
                  <a:gd name="connsiteX2" fmla="*/ 9525 w 2575763"/>
                  <a:gd name="connsiteY2" fmla="*/ 266700 h 714375"/>
                  <a:gd name="connsiteX3" fmla="*/ 2460625 w 2575763"/>
                  <a:gd name="connsiteY3" fmla="*/ 273050 h 714375"/>
                  <a:gd name="connsiteX4" fmla="*/ 2457450 w 2575763"/>
                  <a:gd name="connsiteY4" fmla="*/ 587375 h 714375"/>
                  <a:gd name="connsiteX5" fmla="*/ 66675 w 2575763"/>
                  <a:gd name="connsiteY5" fmla="*/ 590550 h 714375"/>
                  <a:gd name="connsiteX6" fmla="*/ 88900 w 2575763"/>
                  <a:gd name="connsiteY6" fmla="*/ 593725 h 714375"/>
                  <a:gd name="connsiteX7" fmla="*/ 92075 w 2575763"/>
                  <a:gd name="connsiteY7" fmla="*/ 546100 h 714375"/>
                  <a:gd name="connsiteX8" fmla="*/ 0 w 2575763"/>
                  <a:gd name="connsiteY8" fmla="*/ 619125 h 714375"/>
                  <a:gd name="connsiteX9" fmla="*/ 6350 w 2575763"/>
                  <a:gd name="connsiteY9" fmla="*/ 714375 h 714375"/>
                  <a:gd name="connsiteX10" fmla="*/ 2565400 w 2575763"/>
                  <a:gd name="connsiteY10" fmla="*/ 714375 h 714375"/>
                  <a:gd name="connsiteX11" fmla="*/ 2574145 w 2575763"/>
                  <a:gd name="connsiteY11" fmla="*/ 205427 h 714375"/>
                  <a:gd name="connsiteX12" fmla="*/ 2295525 w 2575763"/>
                  <a:gd name="connsiteY12" fmla="*/ 0 h 714375"/>
                  <a:gd name="connsiteX13" fmla="*/ 225425 w 2575763"/>
                  <a:gd name="connsiteY13" fmla="*/ 0 h 714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575763" h="714375">
                    <a:moveTo>
                      <a:pt x="225425" y="0"/>
                    </a:moveTo>
                    <a:lnTo>
                      <a:pt x="6350" y="177800"/>
                    </a:lnTo>
                    <a:lnTo>
                      <a:pt x="9525" y="266700"/>
                    </a:lnTo>
                    <a:lnTo>
                      <a:pt x="2460625" y="273050"/>
                    </a:lnTo>
                    <a:cubicBezTo>
                      <a:pt x="2459567" y="377825"/>
                      <a:pt x="2458508" y="482600"/>
                      <a:pt x="2457450" y="587375"/>
                    </a:cubicBezTo>
                    <a:lnTo>
                      <a:pt x="66675" y="590550"/>
                    </a:lnTo>
                    <a:cubicBezTo>
                      <a:pt x="69850" y="588433"/>
                      <a:pt x="85725" y="595842"/>
                      <a:pt x="88900" y="593725"/>
                    </a:cubicBezTo>
                    <a:lnTo>
                      <a:pt x="92075" y="546100"/>
                    </a:lnTo>
                    <a:lnTo>
                      <a:pt x="0" y="619125"/>
                    </a:lnTo>
                    <a:lnTo>
                      <a:pt x="6350" y="714375"/>
                    </a:lnTo>
                    <a:lnTo>
                      <a:pt x="2565400" y="714375"/>
                    </a:lnTo>
                    <a:cubicBezTo>
                      <a:pt x="2583392" y="672042"/>
                      <a:pt x="2572028" y="381110"/>
                      <a:pt x="2574145" y="205427"/>
                    </a:cubicBezTo>
                    <a:cubicBezTo>
                      <a:pt x="2488420" y="123935"/>
                      <a:pt x="2381250" y="65617"/>
                      <a:pt x="2295525" y="0"/>
                    </a:cubicBezTo>
                    <a:lnTo>
                      <a:pt x="22542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blurRad="76200" dist="12700" dir="8100000" sy="-23000" kx="800400" algn="b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  <p:sp>
            <p:nvSpPr>
              <p:cNvPr id="62" name="Rectangle 22">
                <a:extLst>
                  <a:ext uri="{FF2B5EF4-FFF2-40B4-BE49-F238E27FC236}">
                    <a16:creationId xmlns:a16="http://schemas.microsoft.com/office/drawing/2014/main" id="{169C667E-41BB-4D4C-B430-4DB878F4F2ED}"/>
                  </a:ext>
                </a:extLst>
              </p:cNvPr>
              <p:cNvSpPr/>
              <p:nvPr/>
            </p:nvSpPr>
            <p:spPr>
              <a:xfrm>
                <a:off x="3707904" y="3762375"/>
                <a:ext cx="2376264" cy="321543"/>
              </a:xfrm>
              <a:custGeom>
                <a:avLst/>
                <a:gdLst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76264" h="321543">
                    <a:moveTo>
                      <a:pt x="0" y="0"/>
                    </a:moveTo>
                    <a:lnTo>
                      <a:pt x="2376264" y="0"/>
                    </a:lnTo>
                    <a:lnTo>
                      <a:pt x="2376264" y="321543"/>
                    </a:lnTo>
                    <a:lnTo>
                      <a:pt x="0" y="321543"/>
                    </a:lnTo>
                    <a:cubicBezTo>
                      <a:pt x="34925" y="258812"/>
                      <a:pt x="50800" y="110356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E281F405-2EE9-40BC-95BD-D8D982D4C430}"/>
                </a:ext>
              </a:extLst>
            </p:cNvPr>
            <p:cNvGrpSpPr/>
            <p:nvPr/>
          </p:nvGrpSpPr>
          <p:grpSpPr>
            <a:xfrm>
              <a:off x="4035197" y="5083389"/>
              <a:ext cx="2071096" cy="442029"/>
              <a:chOff x="3644106" y="3130550"/>
              <a:chExt cx="2603340" cy="55562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9" name="Freeform 18">
                <a:extLst>
                  <a:ext uri="{FF2B5EF4-FFF2-40B4-BE49-F238E27FC236}">
                    <a16:creationId xmlns:a16="http://schemas.microsoft.com/office/drawing/2014/main" id="{E730ABE9-6B4A-4770-9A61-36F22B8B0D6E}"/>
                  </a:ext>
                </a:extLst>
              </p:cNvPr>
              <p:cNvSpPr/>
              <p:nvPr/>
            </p:nvSpPr>
            <p:spPr>
              <a:xfrm>
                <a:off x="3644106" y="3130550"/>
                <a:ext cx="2603340" cy="555625"/>
              </a:xfrm>
              <a:custGeom>
                <a:avLst/>
                <a:gdLst>
                  <a:gd name="connsiteX0" fmla="*/ 47625 w 2552700"/>
                  <a:gd name="connsiteY0" fmla="*/ 374650 h 685800"/>
                  <a:gd name="connsiteX1" fmla="*/ 0 w 2552700"/>
                  <a:gd name="connsiteY1" fmla="*/ 422275 h 685800"/>
                  <a:gd name="connsiteX2" fmla="*/ 447675 w 2552700"/>
                  <a:gd name="connsiteY2" fmla="*/ 685800 h 685800"/>
                  <a:gd name="connsiteX3" fmla="*/ 2549525 w 2552700"/>
                  <a:gd name="connsiteY3" fmla="*/ 615950 h 685800"/>
                  <a:gd name="connsiteX4" fmla="*/ 2552700 w 2552700"/>
                  <a:gd name="connsiteY4" fmla="*/ 273050 h 685800"/>
                  <a:gd name="connsiteX5" fmla="*/ 1384300 w 2552700"/>
                  <a:gd name="connsiteY5" fmla="*/ 0 h 685800"/>
                  <a:gd name="connsiteX6" fmla="*/ 6350 w 2552700"/>
                  <a:gd name="connsiteY6" fmla="*/ 168275 h 685800"/>
                  <a:gd name="connsiteX7" fmla="*/ 3175 w 2552700"/>
                  <a:gd name="connsiteY7" fmla="*/ 206375 h 685800"/>
                  <a:gd name="connsiteX8" fmla="*/ 463550 w 2552700"/>
                  <a:gd name="connsiteY8" fmla="*/ 374650 h 685800"/>
                  <a:gd name="connsiteX9" fmla="*/ 2520950 w 2552700"/>
                  <a:gd name="connsiteY9" fmla="*/ 333375 h 685800"/>
                  <a:gd name="connsiteX10" fmla="*/ 2501900 w 2552700"/>
                  <a:gd name="connsiteY10" fmla="*/ 549275 h 685800"/>
                  <a:gd name="connsiteX11" fmla="*/ 473075 w 2552700"/>
                  <a:gd name="connsiteY11" fmla="*/ 622300 h 685800"/>
                  <a:gd name="connsiteX12" fmla="*/ 47625 w 2552700"/>
                  <a:gd name="connsiteY12" fmla="*/ 374650 h 685800"/>
                  <a:gd name="connsiteX0" fmla="*/ 47625 w 2552700"/>
                  <a:gd name="connsiteY0" fmla="*/ 263525 h 574675"/>
                  <a:gd name="connsiteX1" fmla="*/ 0 w 2552700"/>
                  <a:gd name="connsiteY1" fmla="*/ 311150 h 574675"/>
                  <a:gd name="connsiteX2" fmla="*/ 447675 w 2552700"/>
                  <a:gd name="connsiteY2" fmla="*/ 574675 h 574675"/>
                  <a:gd name="connsiteX3" fmla="*/ 2549525 w 2552700"/>
                  <a:gd name="connsiteY3" fmla="*/ 504825 h 574675"/>
                  <a:gd name="connsiteX4" fmla="*/ 2552700 w 2552700"/>
                  <a:gd name="connsiteY4" fmla="*/ 161925 h 574675"/>
                  <a:gd name="connsiteX5" fmla="*/ 1552575 w 2552700"/>
                  <a:gd name="connsiteY5" fmla="*/ 0 h 574675"/>
                  <a:gd name="connsiteX6" fmla="*/ 6350 w 2552700"/>
                  <a:gd name="connsiteY6" fmla="*/ 57150 h 574675"/>
                  <a:gd name="connsiteX7" fmla="*/ 3175 w 2552700"/>
                  <a:gd name="connsiteY7" fmla="*/ 95250 h 574675"/>
                  <a:gd name="connsiteX8" fmla="*/ 463550 w 2552700"/>
                  <a:gd name="connsiteY8" fmla="*/ 263525 h 574675"/>
                  <a:gd name="connsiteX9" fmla="*/ 2520950 w 2552700"/>
                  <a:gd name="connsiteY9" fmla="*/ 222250 h 574675"/>
                  <a:gd name="connsiteX10" fmla="*/ 2501900 w 2552700"/>
                  <a:gd name="connsiteY10" fmla="*/ 438150 h 574675"/>
                  <a:gd name="connsiteX11" fmla="*/ 473075 w 2552700"/>
                  <a:gd name="connsiteY11" fmla="*/ 511175 h 574675"/>
                  <a:gd name="connsiteX12" fmla="*/ 47625 w 2552700"/>
                  <a:gd name="connsiteY12" fmla="*/ 263525 h 574675"/>
                  <a:gd name="connsiteX0" fmla="*/ 47625 w 2552700"/>
                  <a:gd name="connsiteY0" fmla="*/ 244475 h 555625"/>
                  <a:gd name="connsiteX1" fmla="*/ 0 w 2552700"/>
                  <a:gd name="connsiteY1" fmla="*/ 292100 h 555625"/>
                  <a:gd name="connsiteX2" fmla="*/ 447675 w 2552700"/>
                  <a:gd name="connsiteY2" fmla="*/ 555625 h 555625"/>
                  <a:gd name="connsiteX3" fmla="*/ 2549525 w 2552700"/>
                  <a:gd name="connsiteY3" fmla="*/ 485775 h 555625"/>
                  <a:gd name="connsiteX4" fmla="*/ 2552700 w 2552700"/>
                  <a:gd name="connsiteY4" fmla="*/ 142875 h 555625"/>
                  <a:gd name="connsiteX5" fmla="*/ 1606550 w 2552700"/>
                  <a:gd name="connsiteY5" fmla="*/ 0 h 555625"/>
                  <a:gd name="connsiteX6" fmla="*/ 6350 w 2552700"/>
                  <a:gd name="connsiteY6" fmla="*/ 38100 h 555625"/>
                  <a:gd name="connsiteX7" fmla="*/ 3175 w 2552700"/>
                  <a:gd name="connsiteY7" fmla="*/ 76200 h 555625"/>
                  <a:gd name="connsiteX8" fmla="*/ 463550 w 2552700"/>
                  <a:gd name="connsiteY8" fmla="*/ 244475 h 555625"/>
                  <a:gd name="connsiteX9" fmla="*/ 2520950 w 2552700"/>
                  <a:gd name="connsiteY9" fmla="*/ 203200 h 555625"/>
                  <a:gd name="connsiteX10" fmla="*/ 2501900 w 2552700"/>
                  <a:gd name="connsiteY10" fmla="*/ 419100 h 555625"/>
                  <a:gd name="connsiteX11" fmla="*/ 473075 w 2552700"/>
                  <a:gd name="connsiteY11" fmla="*/ 492125 h 555625"/>
                  <a:gd name="connsiteX12" fmla="*/ 47625 w 2552700"/>
                  <a:gd name="connsiteY12" fmla="*/ 244475 h 555625"/>
                  <a:gd name="connsiteX0" fmla="*/ 47625 w 2585519"/>
                  <a:gd name="connsiteY0" fmla="*/ 244475 h 555625"/>
                  <a:gd name="connsiteX1" fmla="*/ 0 w 2585519"/>
                  <a:gd name="connsiteY1" fmla="*/ 292100 h 555625"/>
                  <a:gd name="connsiteX2" fmla="*/ 447675 w 2585519"/>
                  <a:gd name="connsiteY2" fmla="*/ 555625 h 555625"/>
                  <a:gd name="connsiteX3" fmla="*/ 2549525 w 2585519"/>
                  <a:gd name="connsiteY3" fmla="*/ 485775 h 555625"/>
                  <a:gd name="connsiteX4" fmla="*/ 2552700 w 2585519"/>
                  <a:gd name="connsiteY4" fmla="*/ 142875 h 555625"/>
                  <a:gd name="connsiteX5" fmla="*/ 1606550 w 2585519"/>
                  <a:gd name="connsiteY5" fmla="*/ 0 h 555625"/>
                  <a:gd name="connsiteX6" fmla="*/ 6350 w 2585519"/>
                  <a:gd name="connsiteY6" fmla="*/ 38100 h 555625"/>
                  <a:gd name="connsiteX7" fmla="*/ 3175 w 2585519"/>
                  <a:gd name="connsiteY7" fmla="*/ 76200 h 555625"/>
                  <a:gd name="connsiteX8" fmla="*/ 463550 w 2585519"/>
                  <a:gd name="connsiteY8" fmla="*/ 244475 h 555625"/>
                  <a:gd name="connsiteX9" fmla="*/ 2520950 w 2585519"/>
                  <a:gd name="connsiteY9" fmla="*/ 203200 h 555625"/>
                  <a:gd name="connsiteX10" fmla="*/ 2501900 w 2585519"/>
                  <a:gd name="connsiteY10" fmla="*/ 419100 h 555625"/>
                  <a:gd name="connsiteX11" fmla="*/ 473075 w 2585519"/>
                  <a:gd name="connsiteY11" fmla="*/ 492125 h 555625"/>
                  <a:gd name="connsiteX12" fmla="*/ 47625 w 2585519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520950 w 2599371"/>
                  <a:gd name="connsiteY9" fmla="*/ 203200 h 555625"/>
                  <a:gd name="connsiteX10" fmla="*/ 2501900 w 2599371"/>
                  <a:gd name="connsiteY10" fmla="*/ 41910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01900 w 2599371"/>
                  <a:gd name="connsiteY10" fmla="*/ 41910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27300 w 2599371"/>
                  <a:gd name="connsiteY10" fmla="*/ 307975 h 555625"/>
                  <a:gd name="connsiteX11" fmla="*/ 2501900 w 2599371"/>
                  <a:gd name="connsiteY11" fmla="*/ 419100 h 555625"/>
                  <a:gd name="connsiteX12" fmla="*/ 473075 w 2599371"/>
                  <a:gd name="connsiteY12" fmla="*/ 492125 h 555625"/>
                  <a:gd name="connsiteX13" fmla="*/ 47625 w 2599371"/>
                  <a:gd name="connsiteY13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27300 w 2599371"/>
                  <a:gd name="connsiteY10" fmla="*/ 307975 h 555625"/>
                  <a:gd name="connsiteX11" fmla="*/ 2479675 w 2599371"/>
                  <a:gd name="connsiteY11" fmla="*/ 425450 h 555625"/>
                  <a:gd name="connsiteX12" fmla="*/ 473075 w 2599371"/>
                  <a:gd name="connsiteY12" fmla="*/ 492125 h 555625"/>
                  <a:gd name="connsiteX13" fmla="*/ 47625 w 2599371"/>
                  <a:gd name="connsiteY13" fmla="*/ 244475 h 555625"/>
                  <a:gd name="connsiteX0" fmla="*/ 47625 w 2740156"/>
                  <a:gd name="connsiteY0" fmla="*/ 244475 h 555625"/>
                  <a:gd name="connsiteX1" fmla="*/ 0 w 2740156"/>
                  <a:gd name="connsiteY1" fmla="*/ 292100 h 555625"/>
                  <a:gd name="connsiteX2" fmla="*/ 447675 w 2740156"/>
                  <a:gd name="connsiteY2" fmla="*/ 555625 h 555625"/>
                  <a:gd name="connsiteX3" fmla="*/ 2549525 w 2740156"/>
                  <a:gd name="connsiteY3" fmla="*/ 485775 h 555625"/>
                  <a:gd name="connsiteX4" fmla="*/ 2552700 w 2740156"/>
                  <a:gd name="connsiteY4" fmla="*/ 142875 h 555625"/>
                  <a:gd name="connsiteX5" fmla="*/ 1606550 w 2740156"/>
                  <a:gd name="connsiteY5" fmla="*/ 0 h 555625"/>
                  <a:gd name="connsiteX6" fmla="*/ 6350 w 2740156"/>
                  <a:gd name="connsiteY6" fmla="*/ 38100 h 555625"/>
                  <a:gd name="connsiteX7" fmla="*/ 3175 w 2740156"/>
                  <a:gd name="connsiteY7" fmla="*/ 76200 h 555625"/>
                  <a:gd name="connsiteX8" fmla="*/ 463550 w 2740156"/>
                  <a:gd name="connsiteY8" fmla="*/ 244475 h 555625"/>
                  <a:gd name="connsiteX9" fmla="*/ 2495550 w 2740156"/>
                  <a:gd name="connsiteY9" fmla="*/ 206375 h 555625"/>
                  <a:gd name="connsiteX10" fmla="*/ 2479675 w 2740156"/>
                  <a:gd name="connsiteY10" fmla="*/ 425450 h 555625"/>
                  <a:gd name="connsiteX11" fmla="*/ 473075 w 2740156"/>
                  <a:gd name="connsiteY11" fmla="*/ 492125 h 555625"/>
                  <a:gd name="connsiteX12" fmla="*/ 47625 w 2740156"/>
                  <a:gd name="connsiteY12" fmla="*/ 244475 h 555625"/>
                  <a:gd name="connsiteX0" fmla="*/ 47625 w 2646925"/>
                  <a:gd name="connsiteY0" fmla="*/ 244475 h 555625"/>
                  <a:gd name="connsiteX1" fmla="*/ 0 w 2646925"/>
                  <a:gd name="connsiteY1" fmla="*/ 292100 h 555625"/>
                  <a:gd name="connsiteX2" fmla="*/ 447675 w 2646925"/>
                  <a:gd name="connsiteY2" fmla="*/ 555625 h 555625"/>
                  <a:gd name="connsiteX3" fmla="*/ 2549525 w 2646925"/>
                  <a:gd name="connsiteY3" fmla="*/ 485775 h 555625"/>
                  <a:gd name="connsiteX4" fmla="*/ 2552700 w 2646925"/>
                  <a:gd name="connsiteY4" fmla="*/ 142875 h 555625"/>
                  <a:gd name="connsiteX5" fmla="*/ 1606550 w 2646925"/>
                  <a:gd name="connsiteY5" fmla="*/ 0 h 555625"/>
                  <a:gd name="connsiteX6" fmla="*/ 6350 w 2646925"/>
                  <a:gd name="connsiteY6" fmla="*/ 38100 h 555625"/>
                  <a:gd name="connsiteX7" fmla="*/ 3175 w 2646925"/>
                  <a:gd name="connsiteY7" fmla="*/ 76200 h 555625"/>
                  <a:gd name="connsiteX8" fmla="*/ 463550 w 2646925"/>
                  <a:gd name="connsiteY8" fmla="*/ 244475 h 555625"/>
                  <a:gd name="connsiteX9" fmla="*/ 2495550 w 2646925"/>
                  <a:gd name="connsiteY9" fmla="*/ 206375 h 555625"/>
                  <a:gd name="connsiteX10" fmla="*/ 2479675 w 2646925"/>
                  <a:gd name="connsiteY10" fmla="*/ 425450 h 555625"/>
                  <a:gd name="connsiteX11" fmla="*/ 473075 w 2646925"/>
                  <a:gd name="connsiteY11" fmla="*/ 492125 h 555625"/>
                  <a:gd name="connsiteX12" fmla="*/ 47625 w 2646925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24625 w 2608121"/>
                  <a:gd name="connsiteY0" fmla="*/ 244475 h 555625"/>
                  <a:gd name="connsiteX1" fmla="*/ 8750 w 2608121"/>
                  <a:gd name="connsiteY1" fmla="*/ 292100 h 555625"/>
                  <a:gd name="connsiteX2" fmla="*/ 456425 w 2608121"/>
                  <a:gd name="connsiteY2" fmla="*/ 555625 h 555625"/>
                  <a:gd name="connsiteX3" fmla="*/ 2558275 w 2608121"/>
                  <a:gd name="connsiteY3" fmla="*/ 485775 h 555625"/>
                  <a:gd name="connsiteX4" fmla="*/ 2561450 w 2608121"/>
                  <a:gd name="connsiteY4" fmla="*/ 142875 h 555625"/>
                  <a:gd name="connsiteX5" fmla="*/ 1615300 w 2608121"/>
                  <a:gd name="connsiteY5" fmla="*/ 0 h 555625"/>
                  <a:gd name="connsiteX6" fmla="*/ 15100 w 2608121"/>
                  <a:gd name="connsiteY6" fmla="*/ 38100 h 555625"/>
                  <a:gd name="connsiteX7" fmla="*/ 11925 w 2608121"/>
                  <a:gd name="connsiteY7" fmla="*/ 76200 h 555625"/>
                  <a:gd name="connsiteX8" fmla="*/ 472300 w 2608121"/>
                  <a:gd name="connsiteY8" fmla="*/ 244475 h 555625"/>
                  <a:gd name="connsiteX9" fmla="*/ 2478900 w 2608121"/>
                  <a:gd name="connsiteY9" fmla="*/ 209550 h 555625"/>
                  <a:gd name="connsiteX10" fmla="*/ 2488425 w 2608121"/>
                  <a:gd name="connsiteY10" fmla="*/ 425450 h 555625"/>
                  <a:gd name="connsiteX11" fmla="*/ 481825 w 2608121"/>
                  <a:gd name="connsiteY11" fmla="*/ 492125 h 555625"/>
                  <a:gd name="connsiteX12" fmla="*/ 24625 w 2608121"/>
                  <a:gd name="connsiteY12" fmla="*/ 244475 h 555625"/>
                  <a:gd name="connsiteX0" fmla="*/ 20208 w 2622754"/>
                  <a:gd name="connsiteY0" fmla="*/ 244475 h 555625"/>
                  <a:gd name="connsiteX1" fmla="*/ 23383 w 2622754"/>
                  <a:gd name="connsiteY1" fmla="*/ 292100 h 555625"/>
                  <a:gd name="connsiteX2" fmla="*/ 471058 w 2622754"/>
                  <a:gd name="connsiteY2" fmla="*/ 555625 h 555625"/>
                  <a:gd name="connsiteX3" fmla="*/ 2572908 w 2622754"/>
                  <a:gd name="connsiteY3" fmla="*/ 485775 h 555625"/>
                  <a:gd name="connsiteX4" fmla="*/ 2576083 w 2622754"/>
                  <a:gd name="connsiteY4" fmla="*/ 142875 h 555625"/>
                  <a:gd name="connsiteX5" fmla="*/ 1629933 w 2622754"/>
                  <a:gd name="connsiteY5" fmla="*/ 0 h 555625"/>
                  <a:gd name="connsiteX6" fmla="*/ 29733 w 2622754"/>
                  <a:gd name="connsiteY6" fmla="*/ 38100 h 555625"/>
                  <a:gd name="connsiteX7" fmla="*/ 26558 w 2622754"/>
                  <a:gd name="connsiteY7" fmla="*/ 76200 h 555625"/>
                  <a:gd name="connsiteX8" fmla="*/ 486933 w 2622754"/>
                  <a:gd name="connsiteY8" fmla="*/ 244475 h 555625"/>
                  <a:gd name="connsiteX9" fmla="*/ 2493533 w 2622754"/>
                  <a:gd name="connsiteY9" fmla="*/ 209550 h 555625"/>
                  <a:gd name="connsiteX10" fmla="*/ 2503058 w 2622754"/>
                  <a:gd name="connsiteY10" fmla="*/ 425450 h 555625"/>
                  <a:gd name="connsiteX11" fmla="*/ 496458 w 2622754"/>
                  <a:gd name="connsiteY11" fmla="*/ 492125 h 555625"/>
                  <a:gd name="connsiteX12" fmla="*/ 20208 w 2622754"/>
                  <a:gd name="connsiteY12" fmla="*/ 244475 h 555625"/>
                  <a:gd name="connsiteX0" fmla="*/ 63500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63500 w 2599371"/>
                  <a:gd name="connsiteY12" fmla="*/ 244475 h 555625"/>
                  <a:gd name="connsiteX0" fmla="*/ 63500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85775 w 2599371"/>
                  <a:gd name="connsiteY11" fmla="*/ 488950 h 555625"/>
                  <a:gd name="connsiteX12" fmla="*/ 63500 w 2599371"/>
                  <a:gd name="connsiteY12" fmla="*/ 244475 h 555625"/>
                  <a:gd name="connsiteX0" fmla="*/ 96355 w 2632226"/>
                  <a:gd name="connsiteY0" fmla="*/ 244475 h 555625"/>
                  <a:gd name="connsiteX1" fmla="*/ 36030 w 2632226"/>
                  <a:gd name="connsiteY1" fmla="*/ 247650 h 555625"/>
                  <a:gd name="connsiteX2" fmla="*/ 32855 w 2632226"/>
                  <a:gd name="connsiteY2" fmla="*/ 292100 h 555625"/>
                  <a:gd name="connsiteX3" fmla="*/ 480530 w 2632226"/>
                  <a:gd name="connsiteY3" fmla="*/ 555625 h 555625"/>
                  <a:gd name="connsiteX4" fmla="*/ 2582380 w 2632226"/>
                  <a:gd name="connsiteY4" fmla="*/ 485775 h 555625"/>
                  <a:gd name="connsiteX5" fmla="*/ 2585555 w 2632226"/>
                  <a:gd name="connsiteY5" fmla="*/ 142875 h 555625"/>
                  <a:gd name="connsiteX6" fmla="*/ 1639405 w 2632226"/>
                  <a:gd name="connsiteY6" fmla="*/ 0 h 555625"/>
                  <a:gd name="connsiteX7" fmla="*/ 39205 w 2632226"/>
                  <a:gd name="connsiteY7" fmla="*/ 38100 h 555625"/>
                  <a:gd name="connsiteX8" fmla="*/ 36030 w 2632226"/>
                  <a:gd name="connsiteY8" fmla="*/ 76200 h 555625"/>
                  <a:gd name="connsiteX9" fmla="*/ 496405 w 2632226"/>
                  <a:gd name="connsiteY9" fmla="*/ 244475 h 555625"/>
                  <a:gd name="connsiteX10" fmla="*/ 2503005 w 2632226"/>
                  <a:gd name="connsiteY10" fmla="*/ 209550 h 555625"/>
                  <a:gd name="connsiteX11" fmla="*/ 2512530 w 2632226"/>
                  <a:gd name="connsiteY11" fmla="*/ 425450 h 555625"/>
                  <a:gd name="connsiteX12" fmla="*/ 518630 w 2632226"/>
                  <a:gd name="connsiteY12" fmla="*/ 488950 h 555625"/>
                  <a:gd name="connsiteX13" fmla="*/ 96355 w 2632226"/>
                  <a:gd name="connsiteY13" fmla="*/ 244475 h 555625"/>
                  <a:gd name="connsiteX0" fmla="*/ 105580 w 2641451"/>
                  <a:gd name="connsiteY0" fmla="*/ 244475 h 555625"/>
                  <a:gd name="connsiteX1" fmla="*/ 19061 w 2641451"/>
                  <a:gd name="connsiteY1" fmla="*/ 226218 h 555625"/>
                  <a:gd name="connsiteX2" fmla="*/ 42080 w 2641451"/>
                  <a:gd name="connsiteY2" fmla="*/ 292100 h 555625"/>
                  <a:gd name="connsiteX3" fmla="*/ 489755 w 2641451"/>
                  <a:gd name="connsiteY3" fmla="*/ 555625 h 555625"/>
                  <a:gd name="connsiteX4" fmla="*/ 2591605 w 2641451"/>
                  <a:gd name="connsiteY4" fmla="*/ 485775 h 555625"/>
                  <a:gd name="connsiteX5" fmla="*/ 2594780 w 2641451"/>
                  <a:gd name="connsiteY5" fmla="*/ 142875 h 555625"/>
                  <a:gd name="connsiteX6" fmla="*/ 1648630 w 2641451"/>
                  <a:gd name="connsiteY6" fmla="*/ 0 h 555625"/>
                  <a:gd name="connsiteX7" fmla="*/ 48430 w 2641451"/>
                  <a:gd name="connsiteY7" fmla="*/ 38100 h 555625"/>
                  <a:gd name="connsiteX8" fmla="*/ 45255 w 2641451"/>
                  <a:gd name="connsiteY8" fmla="*/ 76200 h 555625"/>
                  <a:gd name="connsiteX9" fmla="*/ 505630 w 2641451"/>
                  <a:gd name="connsiteY9" fmla="*/ 244475 h 555625"/>
                  <a:gd name="connsiteX10" fmla="*/ 2512230 w 2641451"/>
                  <a:gd name="connsiteY10" fmla="*/ 209550 h 555625"/>
                  <a:gd name="connsiteX11" fmla="*/ 2521755 w 2641451"/>
                  <a:gd name="connsiteY11" fmla="*/ 425450 h 555625"/>
                  <a:gd name="connsiteX12" fmla="*/ 527855 w 2641451"/>
                  <a:gd name="connsiteY12" fmla="*/ 488950 h 555625"/>
                  <a:gd name="connsiteX13" fmla="*/ 105580 w 2641451"/>
                  <a:gd name="connsiteY13" fmla="*/ 244475 h 555625"/>
                  <a:gd name="connsiteX0" fmla="*/ 100036 w 2635907"/>
                  <a:gd name="connsiteY0" fmla="*/ 244475 h 555625"/>
                  <a:gd name="connsiteX1" fmla="*/ 27804 w 2635907"/>
                  <a:gd name="connsiteY1" fmla="*/ 266699 h 555625"/>
                  <a:gd name="connsiteX2" fmla="*/ 36536 w 2635907"/>
                  <a:gd name="connsiteY2" fmla="*/ 292100 h 555625"/>
                  <a:gd name="connsiteX3" fmla="*/ 484211 w 2635907"/>
                  <a:gd name="connsiteY3" fmla="*/ 555625 h 555625"/>
                  <a:gd name="connsiteX4" fmla="*/ 2586061 w 2635907"/>
                  <a:gd name="connsiteY4" fmla="*/ 485775 h 555625"/>
                  <a:gd name="connsiteX5" fmla="*/ 2589236 w 2635907"/>
                  <a:gd name="connsiteY5" fmla="*/ 142875 h 555625"/>
                  <a:gd name="connsiteX6" fmla="*/ 1643086 w 2635907"/>
                  <a:gd name="connsiteY6" fmla="*/ 0 h 555625"/>
                  <a:gd name="connsiteX7" fmla="*/ 42886 w 2635907"/>
                  <a:gd name="connsiteY7" fmla="*/ 38100 h 555625"/>
                  <a:gd name="connsiteX8" fmla="*/ 39711 w 2635907"/>
                  <a:gd name="connsiteY8" fmla="*/ 76200 h 555625"/>
                  <a:gd name="connsiteX9" fmla="*/ 500086 w 2635907"/>
                  <a:gd name="connsiteY9" fmla="*/ 244475 h 555625"/>
                  <a:gd name="connsiteX10" fmla="*/ 2506686 w 2635907"/>
                  <a:gd name="connsiteY10" fmla="*/ 209550 h 555625"/>
                  <a:gd name="connsiteX11" fmla="*/ 2516211 w 2635907"/>
                  <a:gd name="connsiteY11" fmla="*/ 425450 h 555625"/>
                  <a:gd name="connsiteX12" fmla="*/ 522311 w 2635907"/>
                  <a:gd name="connsiteY12" fmla="*/ 488950 h 555625"/>
                  <a:gd name="connsiteX13" fmla="*/ 100036 w 2635907"/>
                  <a:gd name="connsiteY13" fmla="*/ 244475 h 555625"/>
                  <a:gd name="connsiteX0" fmla="*/ 103571 w 2639442"/>
                  <a:gd name="connsiteY0" fmla="*/ 244475 h 555625"/>
                  <a:gd name="connsiteX1" fmla="*/ 21814 w 2639442"/>
                  <a:gd name="connsiteY1" fmla="*/ 226218 h 555625"/>
                  <a:gd name="connsiteX2" fmla="*/ 40071 w 2639442"/>
                  <a:gd name="connsiteY2" fmla="*/ 292100 h 555625"/>
                  <a:gd name="connsiteX3" fmla="*/ 487746 w 2639442"/>
                  <a:gd name="connsiteY3" fmla="*/ 555625 h 555625"/>
                  <a:gd name="connsiteX4" fmla="*/ 2589596 w 2639442"/>
                  <a:gd name="connsiteY4" fmla="*/ 485775 h 555625"/>
                  <a:gd name="connsiteX5" fmla="*/ 2592771 w 2639442"/>
                  <a:gd name="connsiteY5" fmla="*/ 142875 h 555625"/>
                  <a:gd name="connsiteX6" fmla="*/ 1646621 w 2639442"/>
                  <a:gd name="connsiteY6" fmla="*/ 0 h 555625"/>
                  <a:gd name="connsiteX7" fmla="*/ 46421 w 2639442"/>
                  <a:gd name="connsiteY7" fmla="*/ 38100 h 555625"/>
                  <a:gd name="connsiteX8" fmla="*/ 43246 w 2639442"/>
                  <a:gd name="connsiteY8" fmla="*/ 76200 h 555625"/>
                  <a:gd name="connsiteX9" fmla="*/ 503621 w 2639442"/>
                  <a:gd name="connsiteY9" fmla="*/ 244475 h 555625"/>
                  <a:gd name="connsiteX10" fmla="*/ 2510221 w 2639442"/>
                  <a:gd name="connsiteY10" fmla="*/ 209550 h 555625"/>
                  <a:gd name="connsiteX11" fmla="*/ 2519746 w 2639442"/>
                  <a:gd name="connsiteY11" fmla="*/ 425450 h 555625"/>
                  <a:gd name="connsiteX12" fmla="*/ 525846 w 2639442"/>
                  <a:gd name="connsiteY12" fmla="*/ 488950 h 555625"/>
                  <a:gd name="connsiteX13" fmla="*/ 103571 w 2639442"/>
                  <a:gd name="connsiteY13" fmla="*/ 244475 h 555625"/>
                  <a:gd name="connsiteX0" fmla="*/ 103571 w 2639442"/>
                  <a:gd name="connsiteY0" fmla="*/ 244475 h 555625"/>
                  <a:gd name="connsiteX1" fmla="*/ 21814 w 2639442"/>
                  <a:gd name="connsiteY1" fmla="*/ 226218 h 555625"/>
                  <a:gd name="connsiteX2" fmla="*/ 40071 w 2639442"/>
                  <a:gd name="connsiteY2" fmla="*/ 292100 h 555625"/>
                  <a:gd name="connsiteX3" fmla="*/ 487746 w 2639442"/>
                  <a:gd name="connsiteY3" fmla="*/ 555625 h 555625"/>
                  <a:gd name="connsiteX4" fmla="*/ 2589596 w 2639442"/>
                  <a:gd name="connsiteY4" fmla="*/ 485775 h 555625"/>
                  <a:gd name="connsiteX5" fmla="*/ 2592771 w 2639442"/>
                  <a:gd name="connsiteY5" fmla="*/ 142875 h 555625"/>
                  <a:gd name="connsiteX6" fmla="*/ 1646621 w 2639442"/>
                  <a:gd name="connsiteY6" fmla="*/ 0 h 555625"/>
                  <a:gd name="connsiteX7" fmla="*/ 46421 w 2639442"/>
                  <a:gd name="connsiteY7" fmla="*/ 38100 h 555625"/>
                  <a:gd name="connsiteX8" fmla="*/ 43246 w 2639442"/>
                  <a:gd name="connsiteY8" fmla="*/ 76200 h 555625"/>
                  <a:gd name="connsiteX9" fmla="*/ 503621 w 2639442"/>
                  <a:gd name="connsiteY9" fmla="*/ 244475 h 555625"/>
                  <a:gd name="connsiteX10" fmla="*/ 2510221 w 2639442"/>
                  <a:gd name="connsiteY10" fmla="*/ 209550 h 555625"/>
                  <a:gd name="connsiteX11" fmla="*/ 2519746 w 2639442"/>
                  <a:gd name="connsiteY11" fmla="*/ 425450 h 555625"/>
                  <a:gd name="connsiteX12" fmla="*/ 525846 w 2639442"/>
                  <a:gd name="connsiteY12" fmla="*/ 488950 h 555625"/>
                  <a:gd name="connsiteX13" fmla="*/ 103571 w 2639442"/>
                  <a:gd name="connsiteY13" fmla="*/ 244475 h 555625"/>
                  <a:gd name="connsiteX0" fmla="*/ 98616 w 2634487"/>
                  <a:gd name="connsiteY0" fmla="*/ 244475 h 555625"/>
                  <a:gd name="connsiteX1" fmla="*/ 16859 w 2634487"/>
                  <a:gd name="connsiteY1" fmla="*/ 226218 h 555625"/>
                  <a:gd name="connsiteX2" fmla="*/ 35116 w 2634487"/>
                  <a:gd name="connsiteY2" fmla="*/ 292100 h 555625"/>
                  <a:gd name="connsiteX3" fmla="*/ 482791 w 2634487"/>
                  <a:gd name="connsiteY3" fmla="*/ 555625 h 555625"/>
                  <a:gd name="connsiteX4" fmla="*/ 2584641 w 2634487"/>
                  <a:gd name="connsiteY4" fmla="*/ 485775 h 555625"/>
                  <a:gd name="connsiteX5" fmla="*/ 2587816 w 2634487"/>
                  <a:gd name="connsiteY5" fmla="*/ 142875 h 555625"/>
                  <a:gd name="connsiteX6" fmla="*/ 1641666 w 2634487"/>
                  <a:gd name="connsiteY6" fmla="*/ 0 h 555625"/>
                  <a:gd name="connsiteX7" fmla="*/ 41466 w 2634487"/>
                  <a:gd name="connsiteY7" fmla="*/ 38100 h 555625"/>
                  <a:gd name="connsiteX8" fmla="*/ 38291 w 2634487"/>
                  <a:gd name="connsiteY8" fmla="*/ 76200 h 555625"/>
                  <a:gd name="connsiteX9" fmla="*/ 498666 w 2634487"/>
                  <a:gd name="connsiteY9" fmla="*/ 244475 h 555625"/>
                  <a:gd name="connsiteX10" fmla="*/ 2505266 w 2634487"/>
                  <a:gd name="connsiteY10" fmla="*/ 209550 h 555625"/>
                  <a:gd name="connsiteX11" fmla="*/ 2514791 w 2634487"/>
                  <a:gd name="connsiteY11" fmla="*/ 425450 h 555625"/>
                  <a:gd name="connsiteX12" fmla="*/ 520891 w 2634487"/>
                  <a:gd name="connsiteY12" fmla="*/ 488950 h 555625"/>
                  <a:gd name="connsiteX13" fmla="*/ 98616 w 2634487"/>
                  <a:gd name="connsiteY13" fmla="*/ 244475 h 555625"/>
                  <a:gd name="connsiteX0" fmla="*/ 81757 w 2617628"/>
                  <a:gd name="connsiteY0" fmla="*/ 244475 h 555625"/>
                  <a:gd name="connsiteX1" fmla="*/ 0 w 2617628"/>
                  <a:gd name="connsiteY1" fmla="*/ 226218 h 555625"/>
                  <a:gd name="connsiteX2" fmla="*/ 18257 w 2617628"/>
                  <a:gd name="connsiteY2" fmla="*/ 292100 h 555625"/>
                  <a:gd name="connsiteX3" fmla="*/ 465932 w 2617628"/>
                  <a:gd name="connsiteY3" fmla="*/ 555625 h 555625"/>
                  <a:gd name="connsiteX4" fmla="*/ 2567782 w 2617628"/>
                  <a:gd name="connsiteY4" fmla="*/ 485775 h 555625"/>
                  <a:gd name="connsiteX5" fmla="*/ 2570957 w 2617628"/>
                  <a:gd name="connsiteY5" fmla="*/ 142875 h 555625"/>
                  <a:gd name="connsiteX6" fmla="*/ 1624807 w 2617628"/>
                  <a:gd name="connsiteY6" fmla="*/ 0 h 555625"/>
                  <a:gd name="connsiteX7" fmla="*/ 24607 w 2617628"/>
                  <a:gd name="connsiteY7" fmla="*/ 38100 h 555625"/>
                  <a:gd name="connsiteX8" fmla="*/ 21432 w 2617628"/>
                  <a:gd name="connsiteY8" fmla="*/ 76200 h 555625"/>
                  <a:gd name="connsiteX9" fmla="*/ 481807 w 2617628"/>
                  <a:gd name="connsiteY9" fmla="*/ 244475 h 555625"/>
                  <a:gd name="connsiteX10" fmla="*/ 2488407 w 2617628"/>
                  <a:gd name="connsiteY10" fmla="*/ 209550 h 555625"/>
                  <a:gd name="connsiteX11" fmla="*/ 2497932 w 2617628"/>
                  <a:gd name="connsiteY11" fmla="*/ 425450 h 555625"/>
                  <a:gd name="connsiteX12" fmla="*/ 504032 w 2617628"/>
                  <a:gd name="connsiteY12" fmla="*/ 488950 h 555625"/>
                  <a:gd name="connsiteX13" fmla="*/ 81757 w 2617628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7649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7649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9844 w 2603340"/>
                  <a:gd name="connsiteY7" fmla="*/ 33337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0955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603340" h="555625">
                    <a:moveTo>
                      <a:pt x="67469" y="244475"/>
                    </a:moveTo>
                    <a:cubicBezTo>
                      <a:pt x="66940" y="247651"/>
                      <a:pt x="46301" y="239713"/>
                      <a:pt x="0" y="242887"/>
                    </a:cubicBezTo>
                    <a:cubicBezTo>
                      <a:pt x="6086" y="288924"/>
                      <a:pt x="-2116" y="262732"/>
                      <a:pt x="3969" y="292100"/>
                    </a:cubicBezTo>
                    <a:lnTo>
                      <a:pt x="451644" y="555625"/>
                    </a:lnTo>
                    <a:lnTo>
                      <a:pt x="2553494" y="485775"/>
                    </a:lnTo>
                    <a:cubicBezTo>
                      <a:pt x="2605352" y="396875"/>
                      <a:pt x="2631811" y="276225"/>
                      <a:pt x="2556669" y="142875"/>
                    </a:cubicBezTo>
                    <a:lnTo>
                      <a:pt x="1610519" y="0"/>
                    </a:lnTo>
                    <a:lnTo>
                      <a:pt x="10319" y="30955"/>
                    </a:lnTo>
                    <a:lnTo>
                      <a:pt x="7144" y="76200"/>
                    </a:lnTo>
                    <a:lnTo>
                      <a:pt x="467519" y="244475"/>
                    </a:lnTo>
                    <a:lnTo>
                      <a:pt x="2474119" y="209550"/>
                    </a:lnTo>
                    <a:cubicBezTo>
                      <a:pt x="2527565" y="280988"/>
                      <a:pt x="2515923" y="346075"/>
                      <a:pt x="2483644" y="425450"/>
                    </a:cubicBezTo>
                    <a:lnTo>
                      <a:pt x="489744" y="488950"/>
                    </a:lnTo>
                    <a:lnTo>
                      <a:pt x="67469" y="24447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60" name="Freeform 19">
                <a:extLst>
                  <a:ext uri="{FF2B5EF4-FFF2-40B4-BE49-F238E27FC236}">
                    <a16:creationId xmlns:a16="http://schemas.microsoft.com/office/drawing/2014/main" id="{A332EC7E-8242-416D-8522-3C9AD4C2D40D}"/>
                  </a:ext>
                </a:extLst>
              </p:cNvPr>
              <p:cNvSpPr/>
              <p:nvPr/>
            </p:nvSpPr>
            <p:spPr>
              <a:xfrm>
                <a:off x="3695702" y="3233738"/>
                <a:ext cx="2458684" cy="383382"/>
              </a:xfrm>
              <a:custGeom>
                <a:avLst/>
                <a:gdLst>
                  <a:gd name="connsiteX0" fmla="*/ 7144 w 2424113"/>
                  <a:gd name="connsiteY0" fmla="*/ 0 h 378619"/>
                  <a:gd name="connsiteX1" fmla="*/ 0 w 2424113"/>
                  <a:gd name="connsiteY1" fmla="*/ 130969 h 378619"/>
                  <a:gd name="connsiteX2" fmla="*/ 431007 w 2424113"/>
                  <a:gd name="connsiteY2" fmla="*/ 378619 h 378619"/>
                  <a:gd name="connsiteX3" fmla="*/ 2424113 w 2424113"/>
                  <a:gd name="connsiteY3" fmla="*/ 304800 h 378619"/>
                  <a:gd name="connsiteX4" fmla="*/ 2414588 w 2424113"/>
                  <a:gd name="connsiteY4" fmla="*/ 109538 h 378619"/>
                  <a:gd name="connsiteX5" fmla="*/ 428625 w 2424113"/>
                  <a:gd name="connsiteY5" fmla="*/ 150019 h 378619"/>
                  <a:gd name="connsiteX6" fmla="*/ 7144 w 2424113"/>
                  <a:gd name="connsiteY6" fmla="*/ 0 h 378619"/>
                  <a:gd name="connsiteX0" fmla="*/ 7144 w 2436996"/>
                  <a:gd name="connsiteY0" fmla="*/ 0 h 378619"/>
                  <a:gd name="connsiteX1" fmla="*/ 0 w 2436996"/>
                  <a:gd name="connsiteY1" fmla="*/ 130969 h 378619"/>
                  <a:gd name="connsiteX2" fmla="*/ 431007 w 2436996"/>
                  <a:gd name="connsiteY2" fmla="*/ 378619 h 378619"/>
                  <a:gd name="connsiteX3" fmla="*/ 2424113 w 2436996"/>
                  <a:gd name="connsiteY3" fmla="*/ 304800 h 378619"/>
                  <a:gd name="connsiteX4" fmla="*/ 2414588 w 2436996"/>
                  <a:gd name="connsiteY4" fmla="*/ 109538 h 378619"/>
                  <a:gd name="connsiteX5" fmla="*/ 428625 w 2436996"/>
                  <a:gd name="connsiteY5" fmla="*/ 150019 h 378619"/>
                  <a:gd name="connsiteX6" fmla="*/ 7144 w 2436996"/>
                  <a:gd name="connsiteY6" fmla="*/ 0 h 378619"/>
                  <a:gd name="connsiteX0" fmla="*/ 7144 w 2448855"/>
                  <a:gd name="connsiteY0" fmla="*/ 0 h 378619"/>
                  <a:gd name="connsiteX1" fmla="*/ 0 w 2448855"/>
                  <a:gd name="connsiteY1" fmla="*/ 130969 h 378619"/>
                  <a:gd name="connsiteX2" fmla="*/ 431007 w 2448855"/>
                  <a:gd name="connsiteY2" fmla="*/ 378619 h 378619"/>
                  <a:gd name="connsiteX3" fmla="*/ 2424113 w 2448855"/>
                  <a:gd name="connsiteY3" fmla="*/ 304800 h 378619"/>
                  <a:gd name="connsiteX4" fmla="*/ 2414588 w 2448855"/>
                  <a:gd name="connsiteY4" fmla="*/ 109538 h 378619"/>
                  <a:gd name="connsiteX5" fmla="*/ 428625 w 2448855"/>
                  <a:gd name="connsiteY5" fmla="*/ 150019 h 378619"/>
                  <a:gd name="connsiteX6" fmla="*/ 7144 w 2448855"/>
                  <a:gd name="connsiteY6" fmla="*/ 0 h 378619"/>
                  <a:gd name="connsiteX0" fmla="*/ 7144 w 2444270"/>
                  <a:gd name="connsiteY0" fmla="*/ 0 h 378619"/>
                  <a:gd name="connsiteX1" fmla="*/ 0 w 2444270"/>
                  <a:gd name="connsiteY1" fmla="*/ 130969 h 378619"/>
                  <a:gd name="connsiteX2" fmla="*/ 431007 w 2444270"/>
                  <a:gd name="connsiteY2" fmla="*/ 378619 h 378619"/>
                  <a:gd name="connsiteX3" fmla="*/ 2414588 w 2444270"/>
                  <a:gd name="connsiteY3" fmla="*/ 314325 h 378619"/>
                  <a:gd name="connsiteX4" fmla="*/ 2414588 w 2444270"/>
                  <a:gd name="connsiteY4" fmla="*/ 109538 h 378619"/>
                  <a:gd name="connsiteX5" fmla="*/ 428625 w 2444270"/>
                  <a:gd name="connsiteY5" fmla="*/ 150019 h 378619"/>
                  <a:gd name="connsiteX6" fmla="*/ 7144 w 2444270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9538 h 378619"/>
                  <a:gd name="connsiteX5" fmla="*/ 428625 w 2446779"/>
                  <a:gd name="connsiteY5" fmla="*/ 150019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9538 h 378619"/>
                  <a:gd name="connsiteX5" fmla="*/ 433388 w 2446779"/>
                  <a:gd name="connsiteY5" fmla="*/ 140494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33388 w 2446779"/>
                  <a:gd name="connsiteY5" fmla="*/ 140494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42913 w 2446779"/>
                  <a:gd name="connsiteY5" fmla="*/ 142875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45294 w 2446779"/>
                  <a:gd name="connsiteY5" fmla="*/ 135731 h 378619"/>
                  <a:gd name="connsiteX6" fmla="*/ 7144 w 2446779"/>
                  <a:gd name="connsiteY6" fmla="*/ 0 h 378619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14287 w 2451541"/>
                  <a:gd name="connsiteY0" fmla="*/ 0 h 385763"/>
                  <a:gd name="connsiteX1" fmla="*/ 0 w 2451541"/>
                  <a:gd name="connsiteY1" fmla="*/ 145257 h 385763"/>
                  <a:gd name="connsiteX2" fmla="*/ 435769 w 2451541"/>
                  <a:gd name="connsiteY2" fmla="*/ 385763 h 385763"/>
                  <a:gd name="connsiteX3" fmla="*/ 2419350 w 2451541"/>
                  <a:gd name="connsiteY3" fmla="*/ 321469 h 385763"/>
                  <a:gd name="connsiteX4" fmla="*/ 2419350 w 2451541"/>
                  <a:gd name="connsiteY4" fmla="*/ 107157 h 385763"/>
                  <a:gd name="connsiteX5" fmla="*/ 450056 w 2451541"/>
                  <a:gd name="connsiteY5" fmla="*/ 142875 h 385763"/>
                  <a:gd name="connsiteX6" fmla="*/ 14287 w 2451541"/>
                  <a:gd name="connsiteY6" fmla="*/ 0 h 385763"/>
                  <a:gd name="connsiteX0" fmla="*/ 4762 w 2451541"/>
                  <a:gd name="connsiteY0" fmla="*/ 0 h 383382"/>
                  <a:gd name="connsiteX1" fmla="*/ 0 w 2451541"/>
                  <a:gd name="connsiteY1" fmla="*/ 142876 h 383382"/>
                  <a:gd name="connsiteX2" fmla="*/ 435769 w 2451541"/>
                  <a:gd name="connsiteY2" fmla="*/ 383382 h 383382"/>
                  <a:gd name="connsiteX3" fmla="*/ 2419350 w 2451541"/>
                  <a:gd name="connsiteY3" fmla="*/ 319088 h 383382"/>
                  <a:gd name="connsiteX4" fmla="*/ 2419350 w 2451541"/>
                  <a:gd name="connsiteY4" fmla="*/ 104776 h 383382"/>
                  <a:gd name="connsiteX5" fmla="*/ 450056 w 2451541"/>
                  <a:gd name="connsiteY5" fmla="*/ 140494 h 383382"/>
                  <a:gd name="connsiteX6" fmla="*/ 4762 w 2451541"/>
                  <a:gd name="connsiteY6" fmla="*/ 0 h 383382"/>
                  <a:gd name="connsiteX0" fmla="*/ 4762 w 2451541"/>
                  <a:gd name="connsiteY0" fmla="*/ 0 h 383382"/>
                  <a:gd name="connsiteX1" fmla="*/ 0 w 2451541"/>
                  <a:gd name="connsiteY1" fmla="*/ 142876 h 383382"/>
                  <a:gd name="connsiteX2" fmla="*/ 435769 w 2451541"/>
                  <a:gd name="connsiteY2" fmla="*/ 383382 h 383382"/>
                  <a:gd name="connsiteX3" fmla="*/ 2419350 w 2451541"/>
                  <a:gd name="connsiteY3" fmla="*/ 319088 h 383382"/>
                  <a:gd name="connsiteX4" fmla="*/ 2419350 w 2451541"/>
                  <a:gd name="connsiteY4" fmla="*/ 104776 h 383382"/>
                  <a:gd name="connsiteX5" fmla="*/ 450056 w 2451541"/>
                  <a:gd name="connsiteY5" fmla="*/ 140494 h 383382"/>
                  <a:gd name="connsiteX6" fmla="*/ 4762 w 2451541"/>
                  <a:gd name="connsiteY6" fmla="*/ 0 h 383382"/>
                  <a:gd name="connsiteX0" fmla="*/ 11905 w 2458684"/>
                  <a:gd name="connsiteY0" fmla="*/ 0 h 383382"/>
                  <a:gd name="connsiteX1" fmla="*/ 0 w 2458684"/>
                  <a:gd name="connsiteY1" fmla="*/ 138114 h 383382"/>
                  <a:gd name="connsiteX2" fmla="*/ 442912 w 2458684"/>
                  <a:gd name="connsiteY2" fmla="*/ 383382 h 383382"/>
                  <a:gd name="connsiteX3" fmla="*/ 2426493 w 2458684"/>
                  <a:gd name="connsiteY3" fmla="*/ 319088 h 383382"/>
                  <a:gd name="connsiteX4" fmla="*/ 2426493 w 2458684"/>
                  <a:gd name="connsiteY4" fmla="*/ 104776 h 383382"/>
                  <a:gd name="connsiteX5" fmla="*/ 457199 w 2458684"/>
                  <a:gd name="connsiteY5" fmla="*/ 140494 h 383382"/>
                  <a:gd name="connsiteX6" fmla="*/ 11905 w 2458684"/>
                  <a:gd name="connsiteY6" fmla="*/ 0 h 383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58684" h="383382">
                    <a:moveTo>
                      <a:pt x="11905" y="0"/>
                    </a:moveTo>
                    <a:cubicBezTo>
                      <a:pt x="25399" y="53182"/>
                      <a:pt x="19843" y="123033"/>
                      <a:pt x="0" y="138114"/>
                    </a:cubicBezTo>
                    <a:lnTo>
                      <a:pt x="442912" y="383382"/>
                    </a:lnTo>
                    <a:lnTo>
                      <a:pt x="2426493" y="319088"/>
                    </a:lnTo>
                    <a:cubicBezTo>
                      <a:pt x="2466181" y="277813"/>
                      <a:pt x="2472531" y="174625"/>
                      <a:pt x="2426493" y="104776"/>
                    </a:cubicBezTo>
                    <a:lnTo>
                      <a:pt x="457199" y="140494"/>
                    </a:lnTo>
                    <a:lnTo>
                      <a:pt x="1190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2B752409-3C27-4488-AD82-C7ED806590F8}"/>
                </a:ext>
              </a:extLst>
            </p:cNvPr>
            <p:cNvGrpSpPr/>
            <p:nvPr/>
          </p:nvGrpSpPr>
          <p:grpSpPr>
            <a:xfrm flipH="1">
              <a:off x="4155315" y="4711652"/>
              <a:ext cx="1753505" cy="486436"/>
              <a:chOff x="3622676" y="3492499"/>
              <a:chExt cx="2575177" cy="71437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Freeform 21">
                <a:extLst>
                  <a:ext uri="{FF2B5EF4-FFF2-40B4-BE49-F238E27FC236}">
                    <a16:creationId xmlns:a16="http://schemas.microsoft.com/office/drawing/2014/main" id="{6BC3A07B-F63D-47E8-8101-204CBC6D9DDD}"/>
                  </a:ext>
                </a:extLst>
              </p:cNvPr>
              <p:cNvSpPr/>
              <p:nvPr/>
            </p:nvSpPr>
            <p:spPr>
              <a:xfrm>
                <a:off x="3622676" y="3492499"/>
                <a:ext cx="2575177" cy="714375"/>
              </a:xfrm>
              <a:custGeom>
                <a:avLst/>
                <a:gdLst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6350 w 2559050"/>
                  <a:gd name="connsiteY2" fmla="*/ 2159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19050 w 2559050"/>
                  <a:gd name="connsiteY2" fmla="*/ 2413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84150 w 2552700"/>
                  <a:gd name="connsiteY0" fmla="*/ 0 h 698500"/>
                  <a:gd name="connsiteX1" fmla="*/ 9525 w 2552700"/>
                  <a:gd name="connsiteY1" fmla="*/ 152400 h 698500"/>
                  <a:gd name="connsiteX2" fmla="*/ 12700 w 2552700"/>
                  <a:gd name="connsiteY2" fmla="*/ 241300 h 698500"/>
                  <a:gd name="connsiteX3" fmla="*/ 2495550 w 2552700"/>
                  <a:gd name="connsiteY3" fmla="*/ 241300 h 698500"/>
                  <a:gd name="connsiteX4" fmla="*/ 2463800 w 2552700"/>
                  <a:gd name="connsiteY4" fmla="*/ 552450 h 698500"/>
                  <a:gd name="connsiteX5" fmla="*/ 69850 w 2552700"/>
                  <a:gd name="connsiteY5" fmla="*/ 565150 h 698500"/>
                  <a:gd name="connsiteX6" fmla="*/ 95250 w 2552700"/>
                  <a:gd name="connsiteY6" fmla="*/ 520700 h 698500"/>
                  <a:gd name="connsiteX7" fmla="*/ 0 w 2552700"/>
                  <a:gd name="connsiteY7" fmla="*/ 577850 h 698500"/>
                  <a:gd name="connsiteX8" fmla="*/ 38100 w 2552700"/>
                  <a:gd name="connsiteY8" fmla="*/ 666750 h 698500"/>
                  <a:gd name="connsiteX9" fmla="*/ 2393950 w 2552700"/>
                  <a:gd name="connsiteY9" fmla="*/ 692150 h 698500"/>
                  <a:gd name="connsiteX10" fmla="*/ 2425700 w 2552700"/>
                  <a:gd name="connsiteY10" fmla="*/ 666750 h 698500"/>
                  <a:gd name="connsiteX11" fmla="*/ 2495550 w 2552700"/>
                  <a:gd name="connsiteY11" fmla="*/ 698500 h 698500"/>
                  <a:gd name="connsiteX12" fmla="*/ 2546350 w 2552700"/>
                  <a:gd name="connsiteY12" fmla="*/ 685800 h 698500"/>
                  <a:gd name="connsiteX13" fmla="*/ 2552700 w 2552700"/>
                  <a:gd name="connsiteY13" fmla="*/ 158750 h 698500"/>
                  <a:gd name="connsiteX14" fmla="*/ 2470150 w 2552700"/>
                  <a:gd name="connsiteY14" fmla="*/ 95250 h 698500"/>
                  <a:gd name="connsiteX15" fmla="*/ 514350 w 2552700"/>
                  <a:gd name="connsiteY15" fmla="*/ 184150 h 698500"/>
                  <a:gd name="connsiteX16" fmla="*/ 184150 w 2552700"/>
                  <a:gd name="connsiteY16" fmla="*/ 0 h 698500"/>
                  <a:gd name="connsiteX0" fmla="*/ 184150 w 2571750"/>
                  <a:gd name="connsiteY0" fmla="*/ 0 h 698500"/>
                  <a:gd name="connsiteX1" fmla="*/ 9525 w 2571750"/>
                  <a:gd name="connsiteY1" fmla="*/ 152400 h 698500"/>
                  <a:gd name="connsiteX2" fmla="*/ 12700 w 2571750"/>
                  <a:gd name="connsiteY2" fmla="*/ 241300 h 698500"/>
                  <a:gd name="connsiteX3" fmla="*/ 2495550 w 2571750"/>
                  <a:gd name="connsiteY3" fmla="*/ 241300 h 698500"/>
                  <a:gd name="connsiteX4" fmla="*/ 2463800 w 2571750"/>
                  <a:gd name="connsiteY4" fmla="*/ 552450 h 698500"/>
                  <a:gd name="connsiteX5" fmla="*/ 69850 w 2571750"/>
                  <a:gd name="connsiteY5" fmla="*/ 565150 h 698500"/>
                  <a:gd name="connsiteX6" fmla="*/ 95250 w 2571750"/>
                  <a:gd name="connsiteY6" fmla="*/ 520700 h 698500"/>
                  <a:gd name="connsiteX7" fmla="*/ 0 w 2571750"/>
                  <a:gd name="connsiteY7" fmla="*/ 577850 h 698500"/>
                  <a:gd name="connsiteX8" fmla="*/ 38100 w 2571750"/>
                  <a:gd name="connsiteY8" fmla="*/ 666750 h 698500"/>
                  <a:gd name="connsiteX9" fmla="*/ 2393950 w 2571750"/>
                  <a:gd name="connsiteY9" fmla="*/ 692150 h 698500"/>
                  <a:gd name="connsiteX10" fmla="*/ 2425700 w 2571750"/>
                  <a:gd name="connsiteY10" fmla="*/ 666750 h 698500"/>
                  <a:gd name="connsiteX11" fmla="*/ 2495550 w 2571750"/>
                  <a:gd name="connsiteY11" fmla="*/ 698500 h 698500"/>
                  <a:gd name="connsiteX12" fmla="*/ 2546350 w 2571750"/>
                  <a:gd name="connsiteY12" fmla="*/ 685800 h 698500"/>
                  <a:gd name="connsiteX13" fmla="*/ 2571750 w 2571750"/>
                  <a:gd name="connsiteY13" fmla="*/ 193675 h 698500"/>
                  <a:gd name="connsiteX14" fmla="*/ 2470150 w 2571750"/>
                  <a:gd name="connsiteY14" fmla="*/ 95250 h 698500"/>
                  <a:gd name="connsiteX15" fmla="*/ 514350 w 2571750"/>
                  <a:gd name="connsiteY15" fmla="*/ 184150 h 698500"/>
                  <a:gd name="connsiteX16" fmla="*/ 184150 w 2571750"/>
                  <a:gd name="connsiteY16" fmla="*/ 0 h 698500"/>
                  <a:gd name="connsiteX0" fmla="*/ 184150 w 2555875"/>
                  <a:gd name="connsiteY0" fmla="*/ 0 h 698500"/>
                  <a:gd name="connsiteX1" fmla="*/ 9525 w 2555875"/>
                  <a:gd name="connsiteY1" fmla="*/ 152400 h 698500"/>
                  <a:gd name="connsiteX2" fmla="*/ 12700 w 2555875"/>
                  <a:gd name="connsiteY2" fmla="*/ 241300 h 698500"/>
                  <a:gd name="connsiteX3" fmla="*/ 2495550 w 2555875"/>
                  <a:gd name="connsiteY3" fmla="*/ 241300 h 698500"/>
                  <a:gd name="connsiteX4" fmla="*/ 2463800 w 2555875"/>
                  <a:gd name="connsiteY4" fmla="*/ 552450 h 698500"/>
                  <a:gd name="connsiteX5" fmla="*/ 69850 w 2555875"/>
                  <a:gd name="connsiteY5" fmla="*/ 565150 h 698500"/>
                  <a:gd name="connsiteX6" fmla="*/ 95250 w 2555875"/>
                  <a:gd name="connsiteY6" fmla="*/ 520700 h 698500"/>
                  <a:gd name="connsiteX7" fmla="*/ 0 w 2555875"/>
                  <a:gd name="connsiteY7" fmla="*/ 577850 h 698500"/>
                  <a:gd name="connsiteX8" fmla="*/ 38100 w 2555875"/>
                  <a:gd name="connsiteY8" fmla="*/ 666750 h 698500"/>
                  <a:gd name="connsiteX9" fmla="*/ 2393950 w 2555875"/>
                  <a:gd name="connsiteY9" fmla="*/ 692150 h 698500"/>
                  <a:gd name="connsiteX10" fmla="*/ 2425700 w 2555875"/>
                  <a:gd name="connsiteY10" fmla="*/ 666750 h 698500"/>
                  <a:gd name="connsiteX11" fmla="*/ 2495550 w 2555875"/>
                  <a:gd name="connsiteY11" fmla="*/ 698500 h 698500"/>
                  <a:gd name="connsiteX12" fmla="*/ 2546350 w 2555875"/>
                  <a:gd name="connsiteY12" fmla="*/ 685800 h 698500"/>
                  <a:gd name="connsiteX13" fmla="*/ 2555875 w 2555875"/>
                  <a:gd name="connsiteY13" fmla="*/ 171450 h 698500"/>
                  <a:gd name="connsiteX14" fmla="*/ 2470150 w 2555875"/>
                  <a:gd name="connsiteY14" fmla="*/ 95250 h 698500"/>
                  <a:gd name="connsiteX15" fmla="*/ 514350 w 2555875"/>
                  <a:gd name="connsiteY15" fmla="*/ 184150 h 698500"/>
                  <a:gd name="connsiteX16" fmla="*/ 184150 w 2555875"/>
                  <a:gd name="connsiteY16" fmla="*/ 0 h 698500"/>
                  <a:gd name="connsiteX0" fmla="*/ 184150 w 2562506"/>
                  <a:gd name="connsiteY0" fmla="*/ 0 h 698500"/>
                  <a:gd name="connsiteX1" fmla="*/ 9525 w 2562506"/>
                  <a:gd name="connsiteY1" fmla="*/ 152400 h 698500"/>
                  <a:gd name="connsiteX2" fmla="*/ 12700 w 2562506"/>
                  <a:gd name="connsiteY2" fmla="*/ 241300 h 698500"/>
                  <a:gd name="connsiteX3" fmla="*/ 2495550 w 2562506"/>
                  <a:gd name="connsiteY3" fmla="*/ 241300 h 698500"/>
                  <a:gd name="connsiteX4" fmla="*/ 2463800 w 2562506"/>
                  <a:gd name="connsiteY4" fmla="*/ 552450 h 698500"/>
                  <a:gd name="connsiteX5" fmla="*/ 69850 w 2562506"/>
                  <a:gd name="connsiteY5" fmla="*/ 565150 h 698500"/>
                  <a:gd name="connsiteX6" fmla="*/ 95250 w 2562506"/>
                  <a:gd name="connsiteY6" fmla="*/ 520700 h 698500"/>
                  <a:gd name="connsiteX7" fmla="*/ 0 w 2562506"/>
                  <a:gd name="connsiteY7" fmla="*/ 577850 h 698500"/>
                  <a:gd name="connsiteX8" fmla="*/ 38100 w 2562506"/>
                  <a:gd name="connsiteY8" fmla="*/ 666750 h 698500"/>
                  <a:gd name="connsiteX9" fmla="*/ 2393950 w 2562506"/>
                  <a:gd name="connsiteY9" fmla="*/ 692150 h 698500"/>
                  <a:gd name="connsiteX10" fmla="*/ 2425700 w 2562506"/>
                  <a:gd name="connsiteY10" fmla="*/ 666750 h 698500"/>
                  <a:gd name="connsiteX11" fmla="*/ 2495550 w 2562506"/>
                  <a:gd name="connsiteY11" fmla="*/ 698500 h 698500"/>
                  <a:gd name="connsiteX12" fmla="*/ 2562225 w 2562506"/>
                  <a:gd name="connsiteY12" fmla="*/ 685800 h 698500"/>
                  <a:gd name="connsiteX13" fmla="*/ 2555875 w 2562506"/>
                  <a:gd name="connsiteY13" fmla="*/ 171450 h 698500"/>
                  <a:gd name="connsiteX14" fmla="*/ 2470150 w 2562506"/>
                  <a:gd name="connsiteY14" fmla="*/ 95250 h 698500"/>
                  <a:gd name="connsiteX15" fmla="*/ 514350 w 2562506"/>
                  <a:gd name="connsiteY15" fmla="*/ 184150 h 698500"/>
                  <a:gd name="connsiteX16" fmla="*/ 184150 w 2562506"/>
                  <a:gd name="connsiteY16" fmla="*/ 0 h 69850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25700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9525 w 2562506"/>
                  <a:gd name="connsiteY8" fmla="*/ 688975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92075 w 2559331"/>
                  <a:gd name="connsiteY6" fmla="*/ 520700 h 692150"/>
                  <a:gd name="connsiteX7" fmla="*/ 0 w 2559331"/>
                  <a:gd name="connsiteY7" fmla="*/ 593725 h 692150"/>
                  <a:gd name="connsiteX8" fmla="*/ 6350 w 2559331"/>
                  <a:gd name="connsiteY8" fmla="*/ 688975 h 692150"/>
                  <a:gd name="connsiteX9" fmla="*/ 2390775 w 2559331"/>
                  <a:gd name="connsiteY9" fmla="*/ 692150 h 692150"/>
                  <a:gd name="connsiteX10" fmla="*/ 2432050 w 2559331"/>
                  <a:gd name="connsiteY10" fmla="*/ 6667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559050 w 2559331"/>
                  <a:gd name="connsiteY11" fmla="*/ 685800 h 692150"/>
                  <a:gd name="connsiteX12" fmla="*/ 2552700 w 2559331"/>
                  <a:gd name="connsiteY12" fmla="*/ 171450 h 692150"/>
                  <a:gd name="connsiteX13" fmla="*/ 2466975 w 2559331"/>
                  <a:gd name="connsiteY13" fmla="*/ 95250 h 692150"/>
                  <a:gd name="connsiteX14" fmla="*/ 511175 w 2559331"/>
                  <a:gd name="connsiteY14" fmla="*/ 184150 h 692150"/>
                  <a:gd name="connsiteX15" fmla="*/ 180975 w 2559331"/>
                  <a:gd name="connsiteY15" fmla="*/ 0 h 692150"/>
                  <a:gd name="connsiteX0" fmla="*/ 180975 w 2559331"/>
                  <a:gd name="connsiteY0" fmla="*/ 0 h 688975"/>
                  <a:gd name="connsiteX1" fmla="*/ 6350 w 2559331"/>
                  <a:gd name="connsiteY1" fmla="*/ 152400 h 688975"/>
                  <a:gd name="connsiteX2" fmla="*/ 9525 w 2559331"/>
                  <a:gd name="connsiteY2" fmla="*/ 241300 h 688975"/>
                  <a:gd name="connsiteX3" fmla="*/ 2454275 w 2559331"/>
                  <a:gd name="connsiteY3" fmla="*/ 234950 h 688975"/>
                  <a:gd name="connsiteX4" fmla="*/ 2454275 w 2559331"/>
                  <a:gd name="connsiteY4" fmla="*/ 552450 h 688975"/>
                  <a:gd name="connsiteX5" fmla="*/ 66675 w 2559331"/>
                  <a:gd name="connsiteY5" fmla="*/ 565150 h 688975"/>
                  <a:gd name="connsiteX6" fmla="*/ 88900 w 2559331"/>
                  <a:gd name="connsiteY6" fmla="*/ 568325 h 688975"/>
                  <a:gd name="connsiteX7" fmla="*/ 92075 w 2559331"/>
                  <a:gd name="connsiteY7" fmla="*/ 520700 h 688975"/>
                  <a:gd name="connsiteX8" fmla="*/ 0 w 2559331"/>
                  <a:gd name="connsiteY8" fmla="*/ 593725 h 688975"/>
                  <a:gd name="connsiteX9" fmla="*/ 6350 w 2559331"/>
                  <a:gd name="connsiteY9" fmla="*/ 688975 h 688975"/>
                  <a:gd name="connsiteX10" fmla="*/ 2559050 w 2559331"/>
                  <a:gd name="connsiteY10" fmla="*/ 685800 h 688975"/>
                  <a:gd name="connsiteX11" fmla="*/ 2552700 w 2559331"/>
                  <a:gd name="connsiteY11" fmla="*/ 171450 h 688975"/>
                  <a:gd name="connsiteX12" fmla="*/ 2466975 w 2559331"/>
                  <a:gd name="connsiteY12" fmla="*/ 95250 h 688975"/>
                  <a:gd name="connsiteX13" fmla="*/ 511175 w 2559331"/>
                  <a:gd name="connsiteY13" fmla="*/ 184150 h 688975"/>
                  <a:gd name="connsiteX14" fmla="*/ 180975 w 25593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54275 w 2570812"/>
                  <a:gd name="connsiteY3" fmla="*/ 2349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485775 w 2570812"/>
                  <a:gd name="connsiteY13" fmla="*/ 1714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180975 w 2570812"/>
                  <a:gd name="connsiteY13" fmla="*/ 0 h 688975"/>
                  <a:gd name="connsiteX0" fmla="*/ 180975 w 2570812"/>
                  <a:gd name="connsiteY0" fmla="*/ 31750 h 720725"/>
                  <a:gd name="connsiteX1" fmla="*/ 6350 w 2570812"/>
                  <a:gd name="connsiteY1" fmla="*/ 184150 h 720725"/>
                  <a:gd name="connsiteX2" fmla="*/ 9525 w 2570812"/>
                  <a:gd name="connsiteY2" fmla="*/ 273050 h 720725"/>
                  <a:gd name="connsiteX3" fmla="*/ 2460625 w 2570812"/>
                  <a:gd name="connsiteY3" fmla="*/ 279400 h 720725"/>
                  <a:gd name="connsiteX4" fmla="*/ 2457450 w 2570812"/>
                  <a:gd name="connsiteY4" fmla="*/ 593725 h 720725"/>
                  <a:gd name="connsiteX5" fmla="*/ 66675 w 2570812"/>
                  <a:gd name="connsiteY5" fmla="*/ 596900 h 720725"/>
                  <a:gd name="connsiteX6" fmla="*/ 88900 w 2570812"/>
                  <a:gd name="connsiteY6" fmla="*/ 600075 h 720725"/>
                  <a:gd name="connsiteX7" fmla="*/ 92075 w 2570812"/>
                  <a:gd name="connsiteY7" fmla="*/ 552450 h 720725"/>
                  <a:gd name="connsiteX8" fmla="*/ 0 w 2570812"/>
                  <a:gd name="connsiteY8" fmla="*/ 625475 h 720725"/>
                  <a:gd name="connsiteX9" fmla="*/ 6350 w 2570812"/>
                  <a:gd name="connsiteY9" fmla="*/ 720725 h 720725"/>
                  <a:gd name="connsiteX10" fmla="*/ 2565400 w 2570812"/>
                  <a:gd name="connsiteY10" fmla="*/ 720725 h 720725"/>
                  <a:gd name="connsiteX11" fmla="*/ 2552700 w 2570812"/>
                  <a:gd name="connsiteY11" fmla="*/ 203200 h 720725"/>
                  <a:gd name="connsiteX12" fmla="*/ 2336800 w 2570812"/>
                  <a:gd name="connsiteY12" fmla="*/ 0 h 720725"/>
                  <a:gd name="connsiteX13" fmla="*/ 180975 w 2570812"/>
                  <a:gd name="connsiteY13" fmla="*/ 31750 h 72072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352675 w 2570812"/>
                  <a:gd name="connsiteY12" fmla="*/ 19050 h 688975"/>
                  <a:gd name="connsiteX13" fmla="*/ 180975 w 2570812"/>
                  <a:gd name="connsiteY13" fmla="*/ 0 h 6889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52675 w 2570812"/>
                  <a:gd name="connsiteY12" fmla="*/ 4445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08225 w 2570812"/>
                  <a:gd name="connsiteY12" fmla="*/ 1270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3535"/>
                  <a:gd name="connsiteY0" fmla="*/ 0 h 714375"/>
                  <a:gd name="connsiteX1" fmla="*/ 6350 w 2573535"/>
                  <a:gd name="connsiteY1" fmla="*/ 177800 h 714375"/>
                  <a:gd name="connsiteX2" fmla="*/ 9525 w 2573535"/>
                  <a:gd name="connsiteY2" fmla="*/ 266700 h 714375"/>
                  <a:gd name="connsiteX3" fmla="*/ 2460625 w 2573535"/>
                  <a:gd name="connsiteY3" fmla="*/ 273050 h 714375"/>
                  <a:gd name="connsiteX4" fmla="*/ 2457450 w 2573535"/>
                  <a:gd name="connsiteY4" fmla="*/ 587375 h 714375"/>
                  <a:gd name="connsiteX5" fmla="*/ 66675 w 2573535"/>
                  <a:gd name="connsiteY5" fmla="*/ 590550 h 714375"/>
                  <a:gd name="connsiteX6" fmla="*/ 88900 w 2573535"/>
                  <a:gd name="connsiteY6" fmla="*/ 593725 h 714375"/>
                  <a:gd name="connsiteX7" fmla="*/ 92075 w 2573535"/>
                  <a:gd name="connsiteY7" fmla="*/ 546100 h 714375"/>
                  <a:gd name="connsiteX8" fmla="*/ 0 w 2573535"/>
                  <a:gd name="connsiteY8" fmla="*/ 619125 h 714375"/>
                  <a:gd name="connsiteX9" fmla="*/ 6350 w 2573535"/>
                  <a:gd name="connsiteY9" fmla="*/ 714375 h 714375"/>
                  <a:gd name="connsiteX10" fmla="*/ 2565400 w 2573535"/>
                  <a:gd name="connsiteY10" fmla="*/ 714375 h 714375"/>
                  <a:gd name="connsiteX11" fmla="*/ 2567732 w 2573535"/>
                  <a:gd name="connsiteY11" fmla="*/ 201861 h 714375"/>
                  <a:gd name="connsiteX12" fmla="*/ 2295525 w 2573535"/>
                  <a:gd name="connsiteY12" fmla="*/ 0 h 714375"/>
                  <a:gd name="connsiteX13" fmla="*/ 225425 w 2573535"/>
                  <a:gd name="connsiteY13" fmla="*/ 0 h 714375"/>
                  <a:gd name="connsiteX0" fmla="*/ 225425 w 2575177"/>
                  <a:gd name="connsiteY0" fmla="*/ 0 h 714375"/>
                  <a:gd name="connsiteX1" fmla="*/ 6350 w 2575177"/>
                  <a:gd name="connsiteY1" fmla="*/ 177800 h 714375"/>
                  <a:gd name="connsiteX2" fmla="*/ 9525 w 2575177"/>
                  <a:gd name="connsiteY2" fmla="*/ 266700 h 714375"/>
                  <a:gd name="connsiteX3" fmla="*/ 2460625 w 2575177"/>
                  <a:gd name="connsiteY3" fmla="*/ 273050 h 714375"/>
                  <a:gd name="connsiteX4" fmla="*/ 2457450 w 2575177"/>
                  <a:gd name="connsiteY4" fmla="*/ 587375 h 714375"/>
                  <a:gd name="connsiteX5" fmla="*/ 66675 w 2575177"/>
                  <a:gd name="connsiteY5" fmla="*/ 590550 h 714375"/>
                  <a:gd name="connsiteX6" fmla="*/ 88900 w 2575177"/>
                  <a:gd name="connsiteY6" fmla="*/ 593725 h 714375"/>
                  <a:gd name="connsiteX7" fmla="*/ 92075 w 2575177"/>
                  <a:gd name="connsiteY7" fmla="*/ 546100 h 714375"/>
                  <a:gd name="connsiteX8" fmla="*/ 0 w 2575177"/>
                  <a:gd name="connsiteY8" fmla="*/ 619125 h 714375"/>
                  <a:gd name="connsiteX9" fmla="*/ 6350 w 2575177"/>
                  <a:gd name="connsiteY9" fmla="*/ 714375 h 714375"/>
                  <a:gd name="connsiteX10" fmla="*/ 2565400 w 2575177"/>
                  <a:gd name="connsiteY10" fmla="*/ 714375 h 714375"/>
                  <a:gd name="connsiteX11" fmla="*/ 2572743 w 2575177"/>
                  <a:gd name="connsiteY11" fmla="*/ 201861 h 714375"/>
                  <a:gd name="connsiteX12" fmla="*/ 2295525 w 2575177"/>
                  <a:gd name="connsiteY12" fmla="*/ 0 h 714375"/>
                  <a:gd name="connsiteX13" fmla="*/ 225425 w 2575177"/>
                  <a:gd name="connsiteY13" fmla="*/ 0 h 714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575177" h="714375">
                    <a:moveTo>
                      <a:pt x="225425" y="0"/>
                    </a:moveTo>
                    <a:lnTo>
                      <a:pt x="6350" y="177800"/>
                    </a:lnTo>
                    <a:lnTo>
                      <a:pt x="9525" y="266700"/>
                    </a:lnTo>
                    <a:lnTo>
                      <a:pt x="2460625" y="273050"/>
                    </a:lnTo>
                    <a:cubicBezTo>
                      <a:pt x="2459567" y="377825"/>
                      <a:pt x="2458508" y="482600"/>
                      <a:pt x="2457450" y="587375"/>
                    </a:cubicBezTo>
                    <a:lnTo>
                      <a:pt x="66675" y="590550"/>
                    </a:lnTo>
                    <a:cubicBezTo>
                      <a:pt x="69850" y="588433"/>
                      <a:pt x="85725" y="595842"/>
                      <a:pt x="88900" y="593725"/>
                    </a:cubicBezTo>
                    <a:lnTo>
                      <a:pt x="92075" y="546100"/>
                    </a:lnTo>
                    <a:lnTo>
                      <a:pt x="0" y="619125"/>
                    </a:lnTo>
                    <a:lnTo>
                      <a:pt x="6350" y="714375"/>
                    </a:lnTo>
                    <a:lnTo>
                      <a:pt x="2565400" y="714375"/>
                    </a:lnTo>
                    <a:cubicBezTo>
                      <a:pt x="2583392" y="672042"/>
                      <a:pt x="2570626" y="377544"/>
                      <a:pt x="2572743" y="201861"/>
                    </a:cubicBezTo>
                    <a:cubicBezTo>
                      <a:pt x="2487018" y="120369"/>
                      <a:pt x="2381250" y="65617"/>
                      <a:pt x="2295525" y="0"/>
                    </a:cubicBezTo>
                    <a:lnTo>
                      <a:pt x="22542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  <p:sp>
            <p:nvSpPr>
              <p:cNvPr id="58" name="Rectangle 22">
                <a:extLst>
                  <a:ext uri="{FF2B5EF4-FFF2-40B4-BE49-F238E27FC236}">
                    <a16:creationId xmlns:a16="http://schemas.microsoft.com/office/drawing/2014/main" id="{53FC7B13-8F9F-43F2-814D-9ADB346D520C}"/>
                  </a:ext>
                </a:extLst>
              </p:cNvPr>
              <p:cNvSpPr/>
              <p:nvPr/>
            </p:nvSpPr>
            <p:spPr>
              <a:xfrm>
                <a:off x="3707904" y="3762375"/>
                <a:ext cx="2376264" cy="321543"/>
              </a:xfrm>
              <a:custGeom>
                <a:avLst/>
                <a:gdLst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76264" h="321543">
                    <a:moveTo>
                      <a:pt x="0" y="0"/>
                    </a:moveTo>
                    <a:lnTo>
                      <a:pt x="2376264" y="0"/>
                    </a:lnTo>
                    <a:lnTo>
                      <a:pt x="2376264" y="321543"/>
                    </a:lnTo>
                    <a:lnTo>
                      <a:pt x="0" y="321543"/>
                    </a:lnTo>
                    <a:cubicBezTo>
                      <a:pt x="34925" y="258812"/>
                      <a:pt x="50800" y="110356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31279CA7-84B3-40DB-A053-5C1E531FA5BC}"/>
                </a:ext>
              </a:extLst>
            </p:cNvPr>
            <p:cNvGrpSpPr/>
            <p:nvPr/>
          </p:nvGrpSpPr>
          <p:grpSpPr>
            <a:xfrm>
              <a:off x="4203709" y="4329734"/>
              <a:ext cx="1681345" cy="465751"/>
              <a:chOff x="3622676" y="3492499"/>
              <a:chExt cx="2578868" cy="71437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5" name="Freeform 24">
                <a:extLst>
                  <a:ext uri="{FF2B5EF4-FFF2-40B4-BE49-F238E27FC236}">
                    <a16:creationId xmlns:a16="http://schemas.microsoft.com/office/drawing/2014/main" id="{9DB16EC4-24F4-4589-A48C-48A293E99769}"/>
                  </a:ext>
                </a:extLst>
              </p:cNvPr>
              <p:cNvSpPr/>
              <p:nvPr/>
            </p:nvSpPr>
            <p:spPr>
              <a:xfrm>
                <a:off x="3622676" y="3492499"/>
                <a:ext cx="2578868" cy="714375"/>
              </a:xfrm>
              <a:custGeom>
                <a:avLst/>
                <a:gdLst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6350 w 2559050"/>
                  <a:gd name="connsiteY2" fmla="*/ 2159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90500 w 2559050"/>
                  <a:gd name="connsiteY0" fmla="*/ 0 h 698500"/>
                  <a:gd name="connsiteX1" fmla="*/ 0 w 2559050"/>
                  <a:gd name="connsiteY1" fmla="*/ 152400 h 698500"/>
                  <a:gd name="connsiteX2" fmla="*/ 19050 w 2559050"/>
                  <a:gd name="connsiteY2" fmla="*/ 241300 h 698500"/>
                  <a:gd name="connsiteX3" fmla="*/ 2501900 w 2559050"/>
                  <a:gd name="connsiteY3" fmla="*/ 241300 h 698500"/>
                  <a:gd name="connsiteX4" fmla="*/ 2470150 w 2559050"/>
                  <a:gd name="connsiteY4" fmla="*/ 552450 h 698500"/>
                  <a:gd name="connsiteX5" fmla="*/ 76200 w 2559050"/>
                  <a:gd name="connsiteY5" fmla="*/ 565150 h 698500"/>
                  <a:gd name="connsiteX6" fmla="*/ 101600 w 2559050"/>
                  <a:gd name="connsiteY6" fmla="*/ 520700 h 698500"/>
                  <a:gd name="connsiteX7" fmla="*/ 6350 w 2559050"/>
                  <a:gd name="connsiteY7" fmla="*/ 577850 h 698500"/>
                  <a:gd name="connsiteX8" fmla="*/ 44450 w 2559050"/>
                  <a:gd name="connsiteY8" fmla="*/ 666750 h 698500"/>
                  <a:gd name="connsiteX9" fmla="*/ 2400300 w 2559050"/>
                  <a:gd name="connsiteY9" fmla="*/ 692150 h 698500"/>
                  <a:gd name="connsiteX10" fmla="*/ 2432050 w 2559050"/>
                  <a:gd name="connsiteY10" fmla="*/ 666750 h 698500"/>
                  <a:gd name="connsiteX11" fmla="*/ 2501900 w 2559050"/>
                  <a:gd name="connsiteY11" fmla="*/ 698500 h 698500"/>
                  <a:gd name="connsiteX12" fmla="*/ 2552700 w 2559050"/>
                  <a:gd name="connsiteY12" fmla="*/ 685800 h 698500"/>
                  <a:gd name="connsiteX13" fmla="*/ 2559050 w 2559050"/>
                  <a:gd name="connsiteY13" fmla="*/ 158750 h 698500"/>
                  <a:gd name="connsiteX14" fmla="*/ 2476500 w 2559050"/>
                  <a:gd name="connsiteY14" fmla="*/ 95250 h 698500"/>
                  <a:gd name="connsiteX15" fmla="*/ 520700 w 2559050"/>
                  <a:gd name="connsiteY15" fmla="*/ 184150 h 698500"/>
                  <a:gd name="connsiteX16" fmla="*/ 190500 w 2559050"/>
                  <a:gd name="connsiteY16" fmla="*/ 0 h 698500"/>
                  <a:gd name="connsiteX0" fmla="*/ 184150 w 2552700"/>
                  <a:gd name="connsiteY0" fmla="*/ 0 h 698500"/>
                  <a:gd name="connsiteX1" fmla="*/ 9525 w 2552700"/>
                  <a:gd name="connsiteY1" fmla="*/ 152400 h 698500"/>
                  <a:gd name="connsiteX2" fmla="*/ 12700 w 2552700"/>
                  <a:gd name="connsiteY2" fmla="*/ 241300 h 698500"/>
                  <a:gd name="connsiteX3" fmla="*/ 2495550 w 2552700"/>
                  <a:gd name="connsiteY3" fmla="*/ 241300 h 698500"/>
                  <a:gd name="connsiteX4" fmla="*/ 2463800 w 2552700"/>
                  <a:gd name="connsiteY4" fmla="*/ 552450 h 698500"/>
                  <a:gd name="connsiteX5" fmla="*/ 69850 w 2552700"/>
                  <a:gd name="connsiteY5" fmla="*/ 565150 h 698500"/>
                  <a:gd name="connsiteX6" fmla="*/ 95250 w 2552700"/>
                  <a:gd name="connsiteY6" fmla="*/ 520700 h 698500"/>
                  <a:gd name="connsiteX7" fmla="*/ 0 w 2552700"/>
                  <a:gd name="connsiteY7" fmla="*/ 577850 h 698500"/>
                  <a:gd name="connsiteX8" fmla="*/ 38100 w 2552700"/>
                  <a:gd name="connsiteY8" fmla="*/ 666750 h 698500"/>
                  <a:gd name="connsiteX9" fmla="*/ 2393950 w 2552700"/>
                  <a:gd name="connsiteY9" fmla="*/ 692150 h 698500"/>
                  <a:gd name="connsiteX10" fmla="*/ 2425700 w 2552700"/>
                  <a:gd name="connsiteY10" fmla="*/ 666750 h 698500"/>
                  <a:gd name="connsiteX11" fmla="*/ 2495550 w 2552700"/>
                  <a:gd name="connsiteY11" fmla="*/ 698500 h 698500"/>
                  <a:gd name="connsiteX12" fmla="*/ 2546350 w 2552700"/>
                  <a:gd name="connsiteY12" fmla="*/ 685800 h 698500"/>
                  <a:gd name="connsiteX13" fmla="*/ 2552700 w 2552700"/>
                  <a:gd name="connsiteY13" fmla="*/ 158750 h 698500"/>
                  <a:gd name="connsiteX14" fmla="*/ 2470150 w 2552700"/>
                  <a:gd name="connsiteY14" fmla="*/ 95250 h 698500"/>
                  <a:gd name="connsiteX15" fmla="*/ 514350 w 2552700"/>
                  <a:gd name="connsiteY15" fmla="*/ 184150 h 698500"/>
                  <a:gd name="connsiteX16" fmla="*/ 184150 w 2552700"/>
                  <a:gd name="connsiteY16" fmla="*/ 0 h 698500"/>
                  <a:gd name="connsiteX0" fmla="*/ 184150 w 2571750"/>
                  <a:gd name="connsiteY0" fmla="*/ 0 h 698500"/>
                  <a:gd name="connsiteX1" fmla="*/ 9525 w 2571750"/>
                  <a:gd name="connsiteY1" fmla="*/ 152400 h 698500"/>
                  <a:gd name="connsiteX2" fmla="*/ 12700 w 2571750"/>
                  <a:gd name="connsiteY2" fmla="*/ 241300 h 698500"/>
                  <a:gd name="connsiteX3" fmla="*/ 2495550 w 2571750"/>
                  <a:gd name="connsiteY3" fmla="*/ 241300 h 698500"/>
                  <a:gd name="connsiteX4" fmla="*/ 2463800 w 2571750"/>
                  <a:gd name="connsiteY4" fmla="*/ 552450 h 698500"/>
                  <a:gd name="connsiteX5" fmla="*/ 69850 w 2571750"/>
                  <a:gd name="connsiteY5" fmla="*/ 565150 h 698500"/>
                  <a:gd name="connsiteX6" fmla="*/ 95250 w 2571750"/>
                  <a:gd name="connsiteY6" fmla="*/ 520700 h 698500"/>
                  <a:gd name="connsiteX7" fmla="*/ 0 w 2571750"/>
                  <a:gd name="connsiteY7" fmla="*/ 577850 h 698500"/>
                  <a:gd name="connsiteX8" fmla="*/ 38100 w 2571750"/>
                  <a:gd name="connsiteY8" fmla="*/ 666750 h 698500"/>
                  <a:gd name="connsiteX9" fmla="*/ 2393950 w 2571750"/>
                  <a:gd name="connsiteY9" fmla="*/ 692150 h 698500"/>
                  <a:gd name="connsiteX10" fmla="*/ 2425700 w 2571750"/>
                  <a:gd name="connsiteY10" fmla="*/ 666750 h 698500"/>
                  <a:gd name="connsiteX11" fmla="*/ 2495550 w 2571750"/>
                  <a:gd name="connsiteY11" fmla="*/ 698500 h 698500"/>
                  <a:gd name="connsiteX12" fmla="*/ 2546350 w 2571750"/>
                  <a:gd name="connsiteY12" fmla="*/ 685800 h 698500"/>
                  <a:gd name="connsiteX13" fmla="*/ 2571750 w 2571750"/>
                  <a:gd name="connsiteY13" fmla="*/ 193675 h 698500"/>
                  <a:gd name="connsiteX14" fmla="*/ 2470150 w 2571750"/>
                  <a:gd name="connsiteY14" fmla="*/ 95250 h 698500"/>
                  <a:gd name="connsiteX15" fmla="*/ 514350 w 2571750"/>
                  <a:gd name="connsiteY15" fmla="*/ 184150 h 698500"/>
                  <a:gd name="connsiteX16" fmla="*/ 184150 w 2571750"/>
                  <a:gd name="connsiteY16" fmla="*/ 0 h 698500"/>
                  <a:gd name="connsiteX0" fmla="*/ 184150 w 2555875"/>
                  <a:gd name="connsiteY0" fmla="*/ 0 h 698500"/>
                  <a:gd name="connsiteX1" fmla="*/ 9525 w 2555875"/>
                  <a:gd name="connsiteY1" fmla="*/ 152400 h 698500"/>
                  <a:gd name="connsiteX2" fmla="*/ 12700 w 2555875"/>
                  <a:gd name="connsiteY2" fmla="*/ 241300 h 698500"/>
                  <a:gd name="connsiteX3" fmla="*/ 2495550 w 2555875"/>
                  <a:gd name="connsiteY3" fmla="*/ 241300 h 698500"/>
                  <a:gd name="connsiteX4" fmla="*/ 2463800 w 2555875"/>
                  <a:gd name="connsiteY4" fmla="*/ 552450 h 698500"/>
                  <a:gd name="connsiteX5" fmla="*/ 69850 w 2555875"/>
                  <a:gd name="connsiteY5" fmla="*/ 565150 h 698500"/>
                  <a:gd name="connsiteX6" fmla="*/ 95250 w 2555875"/>
                  <a:gd name="connsiteY6" fmla="*/ 520700 h 698500"/>
                  <a:gd name="connsiteX7" fmla="*/ 0 w 2555875"/>
                  <a:gd name="connsiteY7" fmla="*/ 577850 h 698500"/>
                  <a:gd name="connsiteX8" fmla="*/ 38100 w 2555875"/>
                  <a:gd name="connsiteY8" fmla="*/ 666750 h 698500"/>
                  <a:gd name="connsiteX9" fmla="*/ 2393950 w 2555875"/>
                  <a:gd name="connsiteY9" fmla="*/ 692150 h 698500"/>
                  <a:gd name="connsiteX10" fmla="*/ 2425700 w 2555875"/>
                  <a:gd name="connsiteY10" fmla="*/ 666750 h 698500"/>
                  <a:gd name="connsiteX11" fmla="*/ 2495550 w 2555875"/>
                  <a:gd name="connsiteY11" fmla="*/ 698500 h 698500"/>
                  <a:gd name="connsiteX12" fmla="*/ 2546350 w 2555875"/>
                  <a:gd name="connsiteY12" fmla="*/ 685800 h 698500"/>
                  <a:gd name="connsiteX13" fmla="*/ 2555875 w 2555875"/>
                  <a:gd name="connsiteY13" fmla="*/ 171450 h 698500"/>
                  <a:gd name="connsiteX14" fmla="*/ 2470150 w 2555875"/>
                  <a:gd name="connsiteY14" fmla="*/ 95250 h 698500"/>
                  <a:gd name="connsiteX15" fmla="*/ 514350 w 2555875"/>
                  <a:gd name="connsiteY15" fmla="*/ 184150 h 698500"/>
                  <a:gd name="connsiteX16" fmla="*/ 184150 w 2555875"/>
                  <a:gd name="connsiteY16" fmla="*/ 0 h 698500"/>
                  <a:gd name="connsiteX0" fmla="*/ 184150 w 2562506"/>
                  <a:gd name="connsiteY0" fmla="*/ 0 h 698500"/>
                  <a:gd name="connsiteX1" fmla="*/ 9525 w 2562506"/>
                  <a:gd name="connsiteY1" fmla="*/ 152400 h 698500"/>
                  <a:gd name="connsiteX2" fmla="*/ 12700 w 2562506"/>
                  <a:gd name="connsiteY2" fmla="*/ 241300 h 698500"/>
                  <a:gd name="connsiteX3" fmla="*/ 2495550 w 2562506"/>
                  <a:gd name="connsiteY3" fmla="*/ 241300 h 698500"/>
                  <a:gd name="connsiteX4" fmla="*/ 2463800 w 2562506"/>
                  <a:gd name="connsiteY4" fmla="*/ 552450 h 698500"/>
                  <a:gd name="connsiteX5" fmla="*/ 69850 w 2562506"/>
                  <a:gd name="connsiteY5" fmla="*/ 565150 h 698500"/>
                  <a:gd name="connsiteX6" fmla="*/ 95250 w 2562506"/>
                  <a:gd name="connsiteY6" fmla="*/ 520700 h 698500"/>
                  <a:gd name="connsiteX7" fmla="*/ 0 w 2562506"/>
                  <a:gd name="connsiteY7" fmla="*/ 577850 h 698500"/>
                  <a:gd name="connsiteX8" fmla="*/ 38100 w 2562506"/>
                  <a:gd name="connsiteY8" fmla="*/ 666750 h 698500"/>
                  <a:gd name="connsiteX9" fmla="*/ 2393950 w 2562506"/>
                  <a:gd name="connsiteY9" fmla="*/ 692150 h 698500"/>
                  <a:gd name="connsiteX10" fmla="*/ 2425700 w 2562506"/>
                  <a:gd name="connsiteY10" fmla="*/ 666750 h 698500"/>
                  <a:gd name="connsiteX11" fmla="*/ 2495550 w 2562506"/>
                  <a:gd name="connsiteY11" fmla="*/ 698500 h 698500"/>
                  <a:gd name="connsiteX12" fmla="*/ 2562225 w 2562506"/>
                  <a:gd name="connsiteY12" fmla="*/ 685800 h 698500"/>
                  <a:gd name="connsiteX13" fmla="*/ 2555875 w 2562506"/>
                  <a:gd name="connsiteY13" fmla="*/ 171450 h 698500"/>
                  <a:gd name="connsiteX14" fmla="*/ 2470150 w 2562506"/>
                  <a:gd name="connsiteY14" fmla="*/ 95250 h 698500"/>
                  <a:gd name="connsiteX15" fmla="*/ 514350 w 2562506"/>
                  <a:gd name="connsiteY15" fmla="*/ 184150 h 698500"/>
                  <a:gd name="connsiteX16" fmla="*/ 184150 w 2562506"/>
                  <a:gd name="connsiteY16" fmla="*/ 0 h 69850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25700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38100 w 2562506"/>
                  <a:gd name="connsiteY8" fmla="*/ 666750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4150 w 2562506"/>
                  <a:gd name="connsiteY0" fmla="*/ 0 h 692150"/>
                  <a:gd name="connsiteX1" fmla="*/ 9525 w 2562506"/>
                  <a:gd name="connsiteY1" fmla="*/ 152400 h 692150"/>
                  <a:gd name="connsiteX2" fmla="*/ 12700 w 2562506"/>
                  <a:gd name="connsiteY2" fmla="*/ 241300 h 692150"/>
                  <a:gd name="connsiteX3" fmla="*/ 2495550 w 2562506"/>
                  <a:gd name="connsiteY3" fmla="*/ 241300 h 692150"/>
                  <a:gd name="connsiteX4" fmla="*/ 2463800 w 2562506"/>
                  <a:gd name="connsiteY4" fmla="*/ 552450 h 692150"/>
                  <a:gd name="connsiteX5" fmla="*/ 69850 w 2562506"/>
                  <a:gd name="connsiteY5" fmla="*/ 565150 h 692150"/>
                  <a:gd name="connsiteX6" fmla="*/ 95250 w 2562506"/>
                  <a:gd name="connsiteY6" fmla="*/ 520700 h 692150"/>
                  <a:gd name="connsiteX7" fmla="*/ 0 w 2562506"/>
                  <a:gd name="connsiteY7" fmla="*/ 577850 h 692150"/>
                  <a:gd name="connsiteX8" fmla="*/ 9525 w 2562506"/>
                  <a:gd name="connsiteY8" fmla="*/ 688975 h 692150"/>
                  <a:gd name="connsiteX9" fmla="*/ 2393950 w 2562506"/>
                  <a:gd name="connsiteY9" fmla="*/ 692150 h 692150"/>
                  <a:gd name="connsiteX10" fmla="*/ 2435225 w 2562506"/>
                  <a:gd name="connsiteY10" fmla="*/ 666750 h 692150"/>
                  <a:gd name="connsiteX11" fmla="*/ 2479675 w 2562506"/>
                  <a:gd name="connsiteY11" fmla="*/ 692150 h 692150"/>
                  <a:gd name="connsiteX12" fmla="*/ 2562225 w 2562506"/>
                  <a:gd name="connsiteY12" fmla="*/ 685800 h 692150"/>
                  <a:gd name="connsiteX13" fmla="*/ 2555875 w 2562506"/>
                  <a:gd name="connsiteY13" fmla="*/ 171450 h 692150"/>
                  <a:gd name="connsiteX14" fmla="*/ 2470150 w 2562506"/>
                  <a:gd name="connsiteY14" fmla="*/ 95250 h 692150"/>
                  <a:gd name="connsiteX15" fmla="*/ 514350 w 2562506"/>
                  <a:gd name="connsiteY15" fmla="*/ 184150 h 692150"/>
                  <a:gd name="connsiteX16" fmla="*/ 184150 w 2562506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92075 w 2559331"/>
                  <a:gd name="connsiteY6" fmla="*/ 520700 h 692150"/>
                  <a:gd name="connsiteX7" fmla="*/ 0 w 2559331"/>
                  <a:gd name="connsiteY7" fmla="*/ 593725 h 692150"/>
                  <a:gd name="connsiteX8" fmla="*/ 6350 w 2559331"/>
                  <a:gd name="connsiteY8" fmla="*/ 688975 h 692150"/>
                  <a:gd name="connsiteX9" fmla="*/ 2390775 w 2559331"/>
                  <a:gd name="connsiteY9" fmla="*/ 692150 h 692150"/>
                  <a:gd name="connsiteX10" fmla="*/ 2432050 w 2559331"/>
                  <a:gd name="connsiteY10" fmla="*/ 6667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92375 w 2559331"/>
                  <a:gd name="connsiteY3" fmla="*/ 24130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6062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32050 w 2559331"/>
                  <a:gd name="connsiteY11" fmla="*/ 666750 h 692150"/>
                  <a:gd name="connsiteX12" fmla="*/ 2476500 w 2559331"/>
                  <a:gd name="connsiteY12" fmla="*/ 692150 h 692150"/>
                  <a:gd name="connsiteX13" fmla="*/ 2559050 w 2559331"/>
                  <a:gd name="connsiteY13" fmla="*/ 685800 h 692150"/>
                  <a:gd name="connsiteX14" fmla="*/ 2552700 w 2559331"/>
                  <a:gd name="connsiteY14" fmla="*/ 171450 h 692150"/>
                  <a:gd name="connsiteX15" fmla="*/ 2466975 w 2559331"/>
                  <a:gd name="connsiteY15" fmla="*/ 95250 h 692150"/>
                  <a:gd name="connsiteX16" fmla="*/ 511175 w 2559331"/>
                  <a:gd name="connsiteY16" fmla="*/ 184150 h 692150"/>
                  <a:gd name="connsiteX17" fmla="*/ 180975 w 2559331"/>
                  <a:gd name="connsiteY17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476500 w 2559331"/>
                  <a:gd name="connsiteY11" fmla="*/ 692150 h 692150"/>
                  <a:gd name="connsiteX12" fmla="*/ 2559050 w 2559331"/>
                  <a:gd name="connsiteY12" fmla="*/ 685800 h 692150"/>
                  <a:gd name="connsiteX13" fmla="*/ 2552700 w 2559331"/>
                  <a:gd name="connsiteY13" fmla="*/ 171450 h 692150"/>
                  <a:gd name="connsiteX14" fmla="*/ 2466975 w 2559331"/>
                  <a:gd name="connsiteY14" fmla="*/ 95250 h 692150"/>
                  <a:gd name="connsiteX15" fmla="*/ 511175 w 2559331"/>
                  <a:gd name="connsiteY15" fmla="*/ 184150 h 692150"/>
                  <a:gd name="connsiteX16" fmla="*/ 180975 w 2559331"/>
                  <a:gd name="connsiteY16" fmla="*/ 0 h 692150"/>
                  <a:gd name="connsiteX0" fmla="*/ 180975 w 2559331"/>
                  <a:gd name="connsiteY0" fmla="*/ 0 h 692150"/>
                  <a:gd name="connsiteX1" fmla="*/ 6350 w 2559331"/>
                  <a:gd name="connsiteY1" fmla="*/ 152400 h 692150"/>
                  <a:gd name="connsiteX2" fmla="*/ 9525 w 2559331"/>
                  <a:gd name="connsiteY2" fmla="*/ 241300 h 692150"/>
                  <a:gd name="connsiteX3" fmla="*/ 2454275 w 2559331"/>
                  <a:gd name="connsiteY3" fmla="*/ 234950 h 692150"/>
                  <a:gd name="connsiteX4" fmla="*/ 2454275 w 2559331"/>
                  <a:gd name="connsiteY4" fmla="*/ 552450 h 692150"/>
                  <a:gd name="connsiteX5" fmla="*/ 66675 w 2559331"/>
                  <a:gd name="connsiteY5" fmla="*/ 565150 h 692150"/>
                  <a:gd name="connsiteX6" fmla="*/ 88900 w 2559331"/>
                  <a:gd name="connsiteY6" fmla="*/ 568325 h 692150"/>
                  <a:gd name="connsiteX7" fmla="*/ 92075 w 2559331"/>
                  <a:gd name="connsiteY7" fmla="*/ 520700 h 692150"/>
                  <a:gd name="connsiteX8" fmla="*/ 0 w 2559331"/>
                  <a:gd name="connsiteY8" fmla="*/ 593725 h 692150"/>
                  <a:gd name="connsiteX9" fmla="*/ 6350 w 2559331"/>
                  <a:gd name="connsiteY9" fmla="*/ 688975 h 692150"/>
                  <a:gd name="connsiteX10" fmla="*/ 2390775 w 2559331"/>
                  <a:gd name="connsiteY10" fmla="*/ 692150 h 692150"/>
                  <a:gd name="connsiteX11" fmla="*/ 2559050 w 2559331"/>
                  <a:gd name="connsiteY11" fmla="*/ 685800 h 692150"/>
                  <a:gd name="connsiteX12" fmla="*/ 2552700 w 2559331"/>
                  <a:gd name="connsiteY12" fmla="*/ 171450 h 692150"/>
                  <a:gd name="connsiteX13" fmla="*/ 2466975 w 2559331"/>
                  <a:gd name="connsiteY13" fmla="*/ 95250 h 692150"/>
                  <a:gd name="connsiteX14" fmla="*/ 511175 w 2559331"/>
                  <a:gd name="connsiteY14" fmla="*/ 184150 h 692150"/>
                  <a:gd name="connsiteX15" fmla="*/ 180975 w 2559331"/>
                  <a:gd name="connsiteY15" fmla="*/ 0 h 692150"/>
                  <a:gd name="connsiteX0" fmla="*/ 180975 w 2559331"/>
                  <a:gd name="connsiteY0" fmla="*/ 0 h 688975"/>
                  <a:gd name="connsiteX1" fmla="*/ 6350 w 2559331"/>
                  <a:gd name="connsiteY1" fmla="*/ 152400 h 688975"/>
                  <a:gd name="connsiteX2" fmla="*/ 9525 w 2559331"/>
                  <a:gd name="connsiteY2" fmla="*/ 241300 h 688975"/>
                  <a:gd name="connsiteX3" fmla="*/ 2454275 w 2559331"/>
                  <a:gd name="connsiteY3" fmla="*/ 234950 h 688975"/>
                  <a:gd name="connsiteX4" fmla="*/ 2454275 w 2559331"/>
                  <a:gd name="connsiteY4" fmla="*/ 552450 h 688975"/>
                  <a:gd name="connsiteX5" fmla="*/ 66675 w 2559331"/>
                  <a:gd name="connsiteY5" fmla="*/ 565150 h 688975"/>
                  <a:gd name="connsiteX6" fmla="*/ 88900 w 2559331"/>
                  <a:gd name="connsiteY6" fmla="*/ 568325 h 688975"/>
                  <a:gd name="connsiteX7" fmla="*/ 92075 w 2559331"/>
                  <a:gd name="connsiteY7" fmla="*/ 520700 h 688975"/>
                  <a:gd name="connsiteX8" fmla="*/ 0 w 2559331"/>
                  <a:gd name="connsiteY8" fmla="*/ 593725 h 688975"/>
                  <a:gd name="connsiteX9" fmla="*/ 6350 w 2559331"/>
                  <a:gd name="connsiteY9" fmla="*/ 688975 h 688975"/>
                  <a:gd name="connsiteX10" fmla="*/ 2559050 w 2559331"/>
                  <a:gd name="connsiteY10" fmla="*/ 685800 h 688975"/>
                  <a:gd name="connsiteX11" fmla="*/ 2552700 w 2559331"/>
                  <a:gd name="connsiteY11" fmla="*/ 171450 h 688975"/>
                  <a:gd name="connsiteX12" fmla="*/ 2466975 w 2559331"/>
                  <a:gd name="connsiteY12" fmla="*/ 95250 h 688975"/>
                  <a:gd name="connsiteX13" fmla="*/ 511175 w 2559331"/>
                  <a:gd name="connsiteY13" fmla="*/ 184150 h 688975"/>
                  <a:gd name="connsiteX14" fmla="*/ 180975 w 25593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2231"/>
                  <a:gd name="connsiteY0" fmla="*/ 0 h 688975"/>
                  <a:gd name="connsiteX1" fmla="*/ 6350 w 2572231"/>
                  <a:gd name="connsiteY1" fmla="*/ 152400 h 688975"/>
                  <a:gd name="connsiteX2" fmla="*/ 9525 w 2572231"/>
                  <a:gd name="connsiteY2" fmla="*/ 241300 h 688975"/>
                  <a:gd name="connsiteX3" fmla="*/ 2454275 w 2572231"/>
                  <a:gd name="connsiteY3" fmla="*/ 234950 h 688975"/>
                  <a:gd name="connsiteX4" fmla="*/ 2454275 w 2572231"/>
                  <a:gd name="connsiteY4" fmla="*/ 552450 h 688975"/>
                  <a:gd name="connsiteX5" fmla="*/ 66675 w 2572231"/>
                  <a:gd name="connsiteY5" fmla="*/ 565150 h 688975"/>
                  <a:gd name="connsiteX6" fmla="*/ 88900 w 2572231"/>
                  <a:gd name="connsiteY6" fmla="*/ 568325 h 688975"/>
                  <a:gd name="connsiteX7" fmla="*/ 92075 w 2572231"/>
                  <a:gd name="connsiteY7" fmla="*/ 520700 h 688975"/>
                  <a:gd name="connsiteX8" fmla="*/ 0 w 2572231"/>
                  <a:gd name="connsiteY8" fmla="*/ 593725 h 688975"/>
                  <a:gd name="connsiteX9" fmla="*/ 6350 w 2572231"/>
                  <a:gd name="connsiteY9" fmla="*/ 688975 h 688975"/>
                  <a:gd name="connsiteX10" fmla="*/ 2559050 w 2572231"/>
                  <a:gd name="connsiteY10" fmla="*/ 685800 h 688975"/>
                  <a:gd name="connsiteX11" fmla="*/ 2552700 w 2572231"/>
                  <a:gd name="connsiteY11" fmla="*/ 171450 h 688975"/>
                  <a:gd name="connsiteX12" fmla="*/ 2466975 w 2572231"/>
                  <a:gd name="connsiteY12" fmla="*/ 95250 h 688975"/>
                  <a:gd name="connsiteX13" fmla="*/ 511175 w 2572231"/>
                  <a:gd name="connsiteY13" fmla="*/ 184150 h 688975"/>
                  <a:gd name="connsiteX14" fmla="*/ 180975 w 2572231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4798"/>
                  <a:gd name="connsiteY0" fmla="*/ 0 h 688975"/>
                  <a:gd name="connsiteX1" fmla="*/ 6350 w 2574798"/>
                  <a:gd name="connsiteY1" fmla="*/ 152400 h 688975"/>
                  <a:gd name="connsiteX2" fmla="*/ 9525 w 2574798"/>
                  <a:gd name="connsiteY2" fmla="*/ 241300 h 688975"/>
                  <a:gd name="connsiteX3" fmla="*/ 2454275 w 2574798"/>
                  <a:gd name="connsiteY3" fmla="*/ 234950 h 688975"/>
                  <a:gd name="connsiteX4" fmla="*/ 2454275 w 2574798"/>
                  <a:gd name="connsiteY4" fmla="*/ 552450 h 688975"/>
                  <a:gd name="connsiteX5" fmla="*/ 66675 w 2574798"/>
                  <a:gd name="connsiteY5" fmla="*/ 565150 h 688975"/>
                  <a:gd name="connsiteX6" fmla="*/ 88900 w 2574798"/>
                  <a:gd name="connsiteY6" fmla="*/ 568325 h 688975"/>
                  <a:gd name="connsiteX7" fmla="*/ 92075 w 2574798"/>
                  <a:gd name="connsiteY7" fmla="*/ 520700 h 688975"/>
                  <a:gd name="connsiteX8" fmla="*/ 0 w 2574798"/>
                  <a:gd name="connsiteY8" fmla="*/ 593725 h 688975"/>
                  <a:gd name="connsiteX9" fmla="*/ 6350 w 2574798"/>
                  <a:gd name="connsiteY9" fmla="*/ 688975 h 688975"/>
                  <a:gd name="connsiteX10" fmla="*/ 2562225 w 2574798"/>
                  <a:gd name="connsiteY10" fmla="*/ 666750 h 688975"/>
                  <a:gd name="connsiteX11" fmla="*/ 2552700 w 2574798"/>
                  <a:gd name="connsiteY11" fmla="*/ 171450 h 688975"/>
                  <a:gd name="connsiteX12" fmla="*/ 2466975 w 2574798"/>
                  <a:gd name="connsiteY12" fmla="*/ 95250 h 688975"/>
                  <a:gd name="connsiteX13" fmla="*/ 511175 w 2574798"/>
                  <a:gd name="connsiteY13" fmla="*/ 184150 h 688975"/>
                  <a:gd name="connsiteX14" fmla="*/ 180975 w 257479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7418"/>
                  <a:gd name="connsiteY0" fmla="*/ 0 h 688975"/>
                  <a:gd name="connsiteX1" fmla="*/ 6350 w 2577418"/>
                  <a:gd name="connsiteY1" fmla="*/ 152400 h 688975"/>
                  <a:gd name="connsiteX2" fmla="*/ 9525 w 2577418"/>
                  <a:gd name="connsiteY2" fmla="*/ 241300 h 688975"/>
                  <a:gd name="connsiteX3" fmla="*/ 2454275 w 2577418"/>
                  <a:gd name="connsiteY3" fmla="*/ 234950 h 688975"/>
                  <a:gd name="connsiteX4" fmla="*/ 2454275 w 2577418"/>
                  <a:gd name="connsiteY4" fmla="*/ 552450 h 688975"/>
                  <a:gd name="connsiteX5" fmla="*/ 66675 w 2577418"/>
                  <a:gd name="connsiteY5" fmla="*/ 565150 h 688975"/>
                  <a:gd name="connsiteX6" fmla="*/ 88900 w 2577418"/>
                  <a:gd name="connsiteY6" fmla="*/ 568325 h 688975"/>
                  <a:gd name="connsiteX7" fmla="*/ 92075 w 2577418"/>
                  <a:gd name="connsiteY7" fmla="*/ 520700 h 688975"/>
                  <a:gd name="connsiteX8" fmla="*/ 0 w 2577418"/>
                  <a:gd name="connsiteY8" fmla="*/ 593725 h 688975"/>
                  <a:gd name="connsiteX9" fmla="*/ 6350 w 2577418"/>
                  <a:gd name="connsiteY9" fmla="*/ 688975 h 688975"/>
                  <a:gd name="connsiteX10" fmla="*/ 2565400 w 2577418"/>
                  <a:gd name="connsiteY10" fmla="*/ 688975 h 688975"/>
                  <a:gd name="connsiteX11" fmla="*/ 2552700 w 2577418"/>
                  <a:gd name="connsiteY11" fmla="*/ 171450 h 688975"/>
                  <a:gd name="connsiteX12" fmla="*/ 2466975 w 2577418"/>
                  <a:gd name="connsiteY12" fmla="*/ 95250 h 688975"/>
                  <a:gd name="connsiteX13" fmla="*/ 511175 w 2577418"/>
                  <a:gd name="connsiteY13" fmla="*/ 184150 h 688975"/>
                  <a:gd name="connsiteX14" fmla="*/ 180975 w 2577418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54275 w 2570812"/>
                  <a:gd name="connsiteY3" fmla="*/ 2349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4275 w 2570812"/>
                  <a:gd name="connsiteY4" fmla="*/ 552450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511175 w 2570812"/>
                  <a:gd name="connsiteY13" fmla="*/ 1841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485775 w 2570812"/>
                  <a:gd name="connsiteY13" fmla="*/ 171450 h 688975"/>
                  <a:gd name="connsiteX14" fmla="*/ 180975 w 2570812"/>
                  <a:gd name="connsiteY14" fmla="*/ 0 h 68897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466975 w 2570812"/>
                  <a:gd name="connsiteY12" fmla="*/ 95250 h 688975"/>
                  <a:gd name="connsiteX13" fmla="*/ 180975 w 2570812"/>
                  <a:gd name="connsiteY13" fmla="*/ 0 h 688975"/>
                  <a:gd name="connsiteX0" fmla="*/ 180975 w 2570812"/>
                  <a:gd name="connsiteY0" fmla="*/ 31750 h 720725"/>
                  <a:gd name="connsiteX1" fmla="*/ 6350 w 2570812"/>
                  <a:gd name="connsiteY1" fmla="*/ 184150 h 720725"/>
                  <a:gd name="connsiteX2" fmla="*/ 9525 w 2570812"/>
                  <a:gd name="connsiteY2" fmla="*/ 273050 h 720725"/>
                  <a:gd name="connsiteX3" fmla="*/ 2460625 w 2570812"/>
                  <a:gd name="connsiteY3" fmla="*/ 279400 h 720725"/>
                  <a:gd name="connsiteX4" fmla="*/ 2457450 w 2570812"/>
                  <a:gd name="connsiteY4" fmla="*/ 593725 h 720725"/>
                  <a:gd name="connsiteX5" fmla="*/ 66675 w 2570812"/>
                  <a:gd name="connsiteY5" fmla="*/ 596900 h 720725"/>
                  <a:gd name="connsiteX6" fmla="*/ 88900 w 2570812"/>
                  <a:gd name="connsiteY6" fmla="*/ 600075 h 720725"/>
                  <a:gd name="connsiteX7" fmla="*/ 92075 w 2570812"/>
                  <a:gd name="connsiteY7" fmla="*/ 552450 h 720725"/>
                  <a:gd name="connsiteX8" fmla="*/ 0 w 2570812"/>
                  <a:gd name="connsiteY8" fmla="*/ 625475 h 720725"/>
                  <a:gd name="connsiteX9" fmla="*/ 6350 w 2570812"/>
                  <a:gd name="connsiteY9" fmla="*/ 720725 h 720725"/>
                  <a:gd name="connsiteX10" fmla="*/ 2565400 w 2570812"/>
                  <a:gd name="connsiteY10" fmla="*/ 720725 h 720725"/>
                  <a:gd name="connsiteX11" fmla="*/ 2552700 w 2570812"/>
                  <a:gd name="connsiteY11" fmla="*/ 203200 h 720725"/>
                  <a:gd name="connsiteX12" fmla="*/ 2336800 w 2570812"/>
                  <a:gd name="connsiteY12" fmla="*/ 0 h 720725"/>
                  <a:gd name="connsiteX13" fmla="*/ 180975 w 2570812"/>
                  <a:gd name="connsiteY13" fmla="*/ 31750 h 720725"/>
                  <a:gd name="connsiteX0" fmla="*/ 180975 w 2570812"/>
                  <a:gd name="connsiteY0" fmla="*/ 0 h 688975"/>
                  <a:gd name="connsiteX1" fmla="*/ 6350 w 2570812"/>
                  <a:gd name="connsiteY1" fmla="*/ 152400 h 688975"/>
                  <a:gd name="connsiteX2" fmla="*/ 9525 w 2570812"/>
                  <a:gd name="connsiteY2" fmla="*/ 241300 h 688975"/>
                  <a:gd name="connsiteX3" fmla="*/ 2460625 w 2570812"/>
                  <a:gd name="connsiteY3" fmla="*/ 247650 h 688975"/>
                  <a:gd name="connsiteX4" fmla="*/ 2457450 w 2570812"/>
                  <a:gd name="connsiteY4" fmla="*/ 561975 h 688975"/>
                  <a:gd name="connsiteX5" fmla="*/ 66675 w 2570812"/>
                  <a:gd name="connsiteY5" fmla="*/ 565150 h 688975"/>
                  <a:gd name="connsiteX6" fmla="*/ 88900 w 2570812"/>
                  <a:gd name="connsiteY6" fmla="*/ 568325 h 688975"/>
                  <a:gd name="connsiteX7" fmla="*/ 92075 w 2570812"/>
                  <a:gd name="connsiteY7" fmla="*/ 520700 h 688975"/>
                  <a:gd name="connsiteX8" fmla="*/ 0 w 2570812"/>
                  <a:gd name="connsiteY8" fmla="*/ 593725 h 688975"/>
                  <a:gd name="connsiteX9" fmla="*/ 6350 w 2570812"/>
                  <a:gd name="connsiteY9" fmla="*/ 688975 h 688975"/>
                  <a:gd name="connsiteX10" fmla="*/ 2565400 w 2570812"/>
                  <a:gd name="connsiteY10" fmla="*/ 688975 h 688975"/>
                  <a:gd name="connsiteX11" fmla="*/ 2552700 w 2570812"/>
                  <a:gd name="connsiteY11" fmla="*/ 171450 h 688975"/>
                  <a:gd name="connsiteX12" fmla="*/ 2352675 w 2570812"/>
                  <a:gd name="connsiteY12" fmla="*/ 19050 h 688975"/>
                  <a:gd name="connsiteX13" fmla="*/ 180975 w 2570812"/>
                  <a:gd name="connsiteY13" fmla="*/ 0 h 6889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52675 w 2570812"/>
                  <a:gd name="connsiteY12" fmla="*/ 4445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308225 w 2570812"/>
                  <a:gd name="connsiteY12" fmla="*/ 1270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0812"/>
                  <a:gd name="connsiteY0" fmla="*/ 0 h 714375"/>
                  <a:gd name="connsiteX1" fmla="*/ 6350 w 2570812"/>
                  <a:gd name="connsiteY1" fmla="*/ 177800 h 714375"/>
                  <a:gd name="connsiteX2" fmla="*/ 9525 w 2570812"/>
                  <a:gd name="connsiteY2" fmla="*/ 266700 h 714375"/>
                  <a:gd name="connsiteX3" fmla="*/ 2460625 w 2570812"/>
                  <a:gd name="connsiteY3" fmla="*/ 273050 h 714375"/>
                  <a:gd name="connsiteX4" fmla="*/ 2457450 w 2570812"/>
                  <a:gd name="connsiteY4" fmla="*/ 587375 h 714375"/>
                  <a:gd name="connsiteX5" fmla="*/ 66675 w 2570812"/>
                  <a:gd name="connsiteY5" fmla="*/ 590550 h 714375"/>
                  <a:gd name="connsiteX6" fmla="*/ 88900 w 2570812"/>
                  <a:gd name="connsiteY6" fmla="*/ 593725 h 714375"/>
                  <a:gd name="connsiteX7" fmla="*/ 92075 w 2570812"/>
                  <a:gd name="connsiteY7" fmla="*/ 546100 h 714375"/>
                  <a:gd name="connsiteX8" fmla="*/ 0 w 2570812"/>
                  <a:gd name="connsiteY8" fmla="*/ 619125 h 714375"/>
                  <a:gd name="connsiteX9" fmla="*/ 6350 w 2570812"/>
                  <a:gd name="connsiteY9" fmla="*/ 714375 h 714375"/>
                  <a:gd name="connsiteX10" fmla="*/ 2565400 w 2570812"/>
                  <a:gd name="connsiteY10" fmla="*/ 714375 h 714375"/>
                  <a:gd name="connsiteX11" fmla="*/ 2552700 w 2570812"/>
                  <a:gd name="connsiteY11" fmla="*/ 196850 h 714375"/>
                  <a:gd name="connsiteX12" fmla="*/ 2295525 w 2570812"/>
                  <a:gd name="connsiteY12" fmla="*/ 0 h 714375"/>
                  <a:gd name="connsiteX13" fmla="*/ 225425 w 2570812"/>
                  <a:gd name="connsiteY13" fmla="*/ 0 h 714375"/>
                  <a:gd name="connsiteX0" fmla="*/ 225425 w 2578868"/>
                  <a:gd name="connsiteY0" fmla="*/ 0 h 714375"/>
                  <a:gd name="connsiteX1" fmla="*/ 6350 w 2578868"/>
                  <a:gd name="connsiteY1" fmla="*/ 177800 h 714375"/>
                  <a:gd name="connsiteX2" fmla="*/ 9525 w 2578868"/>
                  <a:gd name="connsiteY2" fmla="*/ 266700 h 714375"/>
                  <a:gd name="connsiteX3" fmla="*/ 2460625 w 2578868"/>
                  <a:gd name="connsiteY3" fmla="*/ 273050 h 714375"/>
                  <a:gd name="connsiteX4" fmla="*/ 2457450 w 2578868"/>
                  <a:gd name="connsiteY4" fmla="*/ 587375 h 714375"/>
                  <a:gd name="connsiteX5" fmla="*/ 66675 w 2578868"/>
                  <a:gd name="connsiteY5" fmla="*/ 590550 h 714375"/>
                  <a:gd name="connsiteX6" fmla="*/ 88900 w 2578868"/>
                  <a:gd name="connsiteY6" fmla="*/ 593725 h 714375"/>
                  <a:gd name="connsiteX7" fmla="*/ 92075 w 2578868"/>
                  <a:gd name="connsiteY7" fmla="*/ 546100 h 714375"/>
                  <a:gd name="connsiteX8" fmla="*/ 0 w 2578868"/>
                  <a:gd name="connsiteY8" fmla="*/ 619125 h 714375"/>
                  <a:gd name="connsiteX9" fmla="*/ 6350 w 2578868"/>
                  <a:gd name="connsiteY9" fmla="*/ 714375 h 714375"/>
                  <a:gd name="connsiteX10" fmla="*/ 2565400 w 2578868"/>
                  <a:gd name="connsiteY10" fmla="*/ 714375 h 714375"/>
                  <a:gd name="connsiteX11" fmla="*/ 2578868 w 2578868"/>
                  <a:gd name="connsiteY11" fmla="*/ 202083 h 714375"/>
                  <a:gd name="connsiteX12" fmla="*/ 2295525 w 2578868"/>
                  <a:gd name="connsiteY12" fmla="*/ 0 h 714375"/>
                  <a:gd name="connsiteX13" fmla="*/ 225425 w 2578868"/>
                  <a:gd name="connsiteY13" fmla="*/ 0 h 714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578868" h="714375">
                    <a:moveTo>
                      <a:pt x="225425" y="0"/>
                    </a:moveTo>
                    <a:lnTo>
                      <a:pt x="6350" y="177800"/>
                    </a:lnTo>
                    <a:lnTo>
                      <a:pt x="9525" y="266700"/>
                    </a:lnTo>
                    <a:lnTo>
                      <a:pt x="2460625" y="273050"/>
                    </a:lnTo>
                    <a:cubicBezTo>
                      <a:pt x="2459567" y="377825"/>
                      <a:pt x="2458508" y="482600"/>
                      <a:pt x="2457450" y="587375"/>
                    </a:cubicBezTo>
                    <a:lnTo>
                      <a:pt x="66675" y="590550"/>
                    </a:lnTo>
                    <a:cubicBezTo>
                      <a:pt x="69850" y="588433"/>
                      <a:pt x="85725" y="595842"/>
                      <a:pt x="88900" y="593725"/>
                    </a:cubicBezTo>
                    <a:lnTo>
                      <a:pt x="92075" y="546100"/>
                    </a:lnTo>
                    <a:lnTo>
                      <a:pt x="0" y="619125"/>
                    </a:lnTo>
                    <a:lnTo>
                      <a:pt x="6350" y="714375"/>
                    </a:lnTo>
                    <a:lnTo>
                      <a:pt x="2565400" y="714375"/>
                    </a:lnTo>
                    <a:cubicBezTo>
                      <a:pt x="2583392" y="672042"/>
                      <a:pt x="2576751" y="377766"/>
                      <a:pt x="2578868" y="202083"/>
                    </a:cubicBezTo>
                    <a:cubicBezTo>
                      <a:pt x="2493143" y="120591"/>
                      <a:pt x="2381250" y="65617"/>
                      <a:pt x="2295525" y="0"/>
                    </a:cubicBezTo>
                    <a:lnTo>
                      <a:pt x="22542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  <p:sp>
            <p:nvSpPr>
              <p:cNvPr id="56" name="Rectangle 22">
                <a:extLst>
                  <a:ext uri="{FF2B5EF4-FFF2-40B4-BE49-F238E27FC236}">
                    <a16:creationId xmlns:a16="http://schemas.microsoft.com/office/drawing/2014/main" id="{42C56BDA-E2FE-4836-BFCA-6CADB1BF9691}"/>
                  </a:ext>
                </a:extLst>
              </p:cNvPr>
              <p:cNvSpPr/>
              <p:nvPr/>
            </p:nvSpPr>
            <p:spPr>
              <a:xfrm>
                <a:off x="3707904" y="3762375"/>
                <a:ext cx="2376264" cy="321543"/>
              </a:xfrm>
              <a:custGeom>
                <a:avLst/>
                <a:gdLst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  <a:gd name="connsiteX0" fmla="*/ 0 w 2376264"/>
                  <a:gd name="connsiteY0" fmla="*/ 0 h 321543"/>
                  <a:gd name="connsiteX1" fmla="*/ 2376264 w 2376264"/>
                  <a:gd name="connsiteY1" fmla="*/ 0 h 321543"/>
                  <a:gd name="connsiteX2" fmla="*/ 2376264 w 2376264"/>
                  <a:gd name="connsiteY2" fmla="*/ 321543 h 321543"/>
                  <a:gd name="connsiteX3" fmla="*/ 0 w 2376264"/>
                  <a:gd name="connsiteY3" fmla="*/ 321543 h 321543"/>
                  <a:gd name="connsiteX4" fmla="*/ 0 w 2376264"/>
                  <a:gd name="connsiteY4" fmla="*/ 0 h 321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76264" h="321543">
                    <a:moveTo>
                      <a:pt x="0" y="0"/>
                    </a:moveTo>
                    <a:lnTo>
                      <a:pt x="2376264" y="0"/>
                    </a:lnTo>
                    <a:lnTo>
                      <a:pt x="2376264" y="321543"/>
                    </a:lnTo>
                    <a:lnTo>
                      <a:pt x="0" y="321543"/>
                    </a:lnTo>
                    <a:cubicBezTo>
                      <a:pt x="34925" y="258812"/>
                      <a:pt x="50800" y="110356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A806BAE6-2B82-4A65-A0B3-98FC9E9941D8}"/>
                </a:ext>
              </a:extLst>
            </p:cNvPr>
            <p:cNvGrpSpPr/>
            <p:nvPr/>
          </p:nvGrpSpPr>
          <p:grpSpPr>
            <a:xfrm>
              <a:off x="4117666" y="4061275"/>
              <a:ext cx="1832471" cy="391100"/>
              <a:chOff x="3644106" y="3130550"/>
              <a:chExt cx="2603340" cy="555625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3" name="Freeform 27">
                <a:extLst>
                  <a:ext uri="{FF2B5EF4-FFF2-40B4-BE49-F238E27FC236}">
                    <a16:creationId xmlns:a16="http://schemas.microsoft.com/office/drawing/2014/main" id="{EEBF2CB3-984E-427D-B525-F685ED293445}"/>
                  </a:ext>
                </a:extLst>
              </p:cNvPr>
              <p:cNvSpPr/>
              <p:nvPr/>
            </p:nvSpPr>
            <p:spPr>
              <a:xfrm>
                <a:off x="3644106" y="3130550"/>
                <a:ext cx="2603340" cy="555625"/>
              </a:xfrm>
              <a:custGeom>
                <a:avLst/>
                <a:gdLst>
                  <a:gd name="connsiteX0" fmla="*/ 47625 w 2552700"/>
                  <a:gd name="connsiteY0" fmla="*/ 374650 h 685800"/>
                  <a:gd name="connsiteX1" fmla="*/ 0 w 2552700"/>
                  <a:gd name="connsiteY1" fmla="*/ 422275 h 685800"/>
                  <a:gd name="connsiteX2" fmla="*/ 447675 w 2552700"/>
                  <a:gd name="connsiteY2" fmla="*/ 685800 h 685800"/>
                  <a:gd name="connsiteX3" fmla="*/ 2549525 w 2552700"/>
                  <a:gd name="connsiteY3" fmla="*/ 615950 h 685800"/>
                  <a:gd name="connsiteX4" fmla="*/ 2552700 w 2552700"/>
                  <a:gd name="connsiteY4" fmla="*/ 273050 h 685800"/>
                  <a:gd name="connsiteX5" fmla="*/ 1384300 w 2552700"/>
                  <a:gd name="connsiteY5" fmla="*/ 0 h 685800"/>
                  <a:gd name="connsiteX6" fmla="*/ 6350 w 2552700"/>
                  <a:gd name="connsiteY6" fmla="*/ 168275 h 685800"/>
                  <a:gd name="connsiteX7" fmla="*/ 3175 w 2552700"/>
                  <a:gd name="connsiteY7" fmla="*/ 206375 h 685800"/>
                  <a:gd name="connsiteX8" fmla="*/ 463550 w 2552700"/>
                  <a:gd name="connsiteY8" fmla="*/ 374650 h 685800"/>
                  <a:gd name="connsiteX9" fmla="*/ 2520950 w 2552700"/>
                  <a:gd name="connsiteY9" fmla="*/ 333375 h 685800"/>
                  <a:gd name="connsiteX10" fmla="*/ 2501900 w 2552700"/>
                  <a:gd name="connsiteY10" fmla="*/ 549275 h 685800"/>
                  <a:gd name="connsiteX11" fmla="*/ 473075 w 2552700"/>
                  <a:gd name="connsiteY11" fmla="*/ 622300 h 685800"/>
                  <a:gd name="connsiteX12" fmla="*/ 47625 w 2552700"/>
                  <a:gd name="connsiteY12" fmla="*/ 374650 h 685800"/>
                  <a:gd name="connsiteX0" fmla="*/ 47625 w 2552700"/>
                  <a:gd name="connsiteY0" fmla="*/ 263525 h 574675"/>
                  <a:gd name="connsiteX1" fmla="*/ 0 w 2552700"/>
                  <a:gd name="connsiteY1" fmla="*/ 311150 h 574675"/>
                  <a:gd name="connsiteX2" fmla="*/ 447675 w 2552700"/>
                  <a:gd name="connsiteY2" fmla="*/ 574675 h 574675"/>
                  <a:gd name="connsiteX3" fmla="*/ 2549525 w 2552700"/>
                  <a:gd name="connsiteY3" fmla="*/ 504825 h 574675"/>
                  <a:gd name="connsiteX4" fmla="*/ 2552700 w 2552700"/>
                  <a:gd name="connsiteY4" fmla="*/ 161925 h 574675"/>
                  <a:gd name="connsiteX5" fmla="*/ 1552575 w 2552700"/>
                  <a:gd name="connsiteY5" fmla="*/ 0 h 574675"/>
                  <a:gd name="connsiteX6" fmla="*/ 6350 w 2552700"/>
                  <a:gd name="connsiteY6" fmla="*/ 57150 h 574675"/>
                  <a:gd name="connsiteX7" fmla="*/ 3175 w 2552700"/>
                  <a:gd name="connsiteY7" fmla="*/ 95250 h 574675"/>
                  <a:gd name="connsiteX8" fmla="*/ 463550 w 2552700"/>
                  <a:gd name="connsiteY8" fmla="*/ 263525 h 574675"/>
                  <a:gd name="connsiteX9" fmla="*/ 2520950 w 2552700"/>
                  <a:gd name="connsiteY9" fmla="*/ 222250 h 574675"/>
                  <a:gd name="connsiteX10" fmla="*/ 2501900 w 2552700"/>
                  <a:gd name="connsiteY10" fmla="*/ 438150 h 574675"/>
                  <a:gd name="connsiteX11" fmla="*/ 473075 w 2552700"/>
                  <a:gd name="connsiteY11" fmla="*/ 511175 h 574675"/>
                  <a:gd name="connsiteX12" fmla="*/ 47625 w 2552700"/>
                  <a:gd name="connsiteY12" fmla="*/ 263525 h 574675"/>
                  <a:gd name="connsiteX0" fmla="*/ 47625 w 2552700"/>
                  <a:gd name="connsiteY0" fmla="*/ 244475 h 555625"/>
                  <a:gd name="connsiteX1" fmla="*/ 0 w 2552700"/>
                  <a:gd name="connsiteY1" fmla="*/ 292100 h 555625"/>
                  <a:gd name="connsiteX2" fmla="*/ 447675 w 2552700"/>
                  <a:gd name="connsiteY2" fmla="*/ 555625 h 555625"/>
                  <a:gd name="connsiteX3" fmla="*/ 2549525 w 2552700"/>
                  <a:gd name="connsiteY3" fmla="*/ 485775 h 555625"/>
                  <a:gd name="connsiteX4" fmla="*/ 2552700 w 2552700"/>
                  <a:gd name="connsiteY4" fmla="*/ 142875 h 555625"/>
                  <a:gd name="connsiteX5" fmla="*/ 1606550 w 2552700"/>
                  <a:gd name="connsiteY5" fmla="*/ 0 h 555625"/>
                  <a:gd name="connsiteX6" fmla="*/ 6350 w 2552700"/>
                  <a:gd name="connsiteY6" fmla="*/ 38100 h 555625"/>
                  <a:gd name="connsiteX7" fmla="*/ 3175 w 2552700"/>
                  <a:gd name="connsiteY7" fmla="*/ 76200 h 555625"/>
                  <a:gd name="connsiteX8" fmla="*/ 463550 w 2552700"/>
                  <a:gd name="connsiteY8" fmla="*/ 244475 h 555625"/>
                  <a:gd name="connsiteX9" fmla="*/ 2520950 w 2552700"/>
                  <a:gd name="connsiteY9" fmla="*/ 203200 h 555625"/>
                  <a:gd name="connsiteX10" fmla="*/ 2501900 w 2552700"/>
                  <a:gd name="connsiteY10" fmla="*/ 419100 h 555625"/>
                  <a:gd name="connsiteX11" fmla="*/ 473075 w 2552700"/>
                  <a:gd name="connsiteY11" fmla="*/ 492125 h 555625"/>
                  <a:gd name="connsiteX12" fmla="*/ 47625 w 2552700"/>
                  <a:gd name="connsiteY12" fmla="*/ 244475 h 555625"/>
                  <a:gd name="connsiteX0" fmla="*/ 47625 w 2585519"/>
                  <a:gd name="connsiteY0" fmla="*/ 244475 h 555625"/>
                  <a:gd name="connsiteX1" fmla="*/ 0 w 2585519"/>
                  <a:gd name="connsiteY1" fmla="*/ 292100 h 555625"/>
                  <a:gd name="connsiteX2" fmla="*/ 447675 w 2585519"/>
                  <a:gd name="connsiteY2" fmla="*/ 555625 h 555625"/>
                  <a:gd name="connsiteX3" fmla="*/ 2549525 w 2585519"/>
                  <a:gd name="connsiteY3" fmla="*/ 485775 h 555625"/>
                  <a:gd name="connsiteX4" fmla="*/ 2552700 w 2585519"/>
                  <a:gd name="connsiteY4" fmla="*/ 142875 h 555625"/>
                  <a:gd name="connsiteX5" fmla="*/ 1606550 w 2585519"/>
                  <a:gd name="connsiteY5" fmla="*/ 0 h 555625"/>
                  <a:gd name="connsiteX6" fmla="*/ 6350 w 2585519"/>
                  <a:gd name="connsiteY6" fmla="*/ 38100 h 555625"/>
                  <a:gd name="connsiteX7" fmla="*/ 3175 w 2585519"/>
                  <a:gd name="connsiteY7" fmla="*/ 76200 h 555625"/>
                  <a:gd name="connsiteX8" fmla="*/ 463550 w 2585519"/>
                  <a:gd name="connsiteY8" fmla="*/ 244475 h 555625"/>
                  <a:gd name="connsiteX9" fmla="*/ 2520950 w 2585519"/>
                  <a:gd name="connsiteY9" fmla="*/ 203200 h 555625"/>
                  <a:gd name="connsiteX10" fmla="*/ 2501900 w 2585519"/>
                  <a:gd name="connsiteY10" fmla="*/ 419100 h 555625"/>
                  <a:gd name="connsiteX11" fmla="*/ 473075 w 2585519"/>
                  <a:gd name="connsiteY11" fmla="*/ 492125 h 555625"/>
                  <a:gd name="connsiteX12" fmla="*/ 47625 w 2585519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520950 w 2599371"/>
                  <a:gd name="connsiteY9" fmla="*/ 203200 h 555625"/>
                  <a:gd name="connsiteX10" fmla="*/ 2501900 w 2599371"/>
                  <a:gd name="connsiteY10" fmla="*/ 41910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01900 w 2599371"/>
                  <a:gd name="connsiteY10" fmla="*/ 41910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27300 w 2599371"/>
                  <a:gd name="connsiteY10" fmla="*/ 307975 h 555625"/>
                  <a:gd name="connsiteX11" fmla="*/ 2501900 w 2599371"/>
                  <a:gd name="connsiteY11" fmla="*/ 419100 h 555625"/>
                  <a:gd name="connsiteX12" fmla="*/ 473075 w 2599371"/>
                  <a:gd name="connsiteY12" fmla="*/ 492125 h 555625"/>
                  <a:gd name="connsiteX13" fmla="*/ 47625 w 2599371"/>
                  <a:gd name="connsiteY13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527300 w 2599371"/>
                  <a:gd name="connsiteY10" fmla="*/ 307975 h 555625"/>
                  <a:gd name="connsiteX11" fmla="*/ 2479675 w 2599371"/>
                  <a:gd name="connsiteY11" fmla="*/ 425450 h 555625"/>
                  <a:gd name="connsiteX12" fmla="*/ 473075 w 2599371"/>
                  <a:gd name="connsiteY12" fmla="*/ 492125 h 555625"/>
                  <a:gd name="connsiteX13" fmla="*/ 47625 w 2599371"/>
                  <a:gd name="connsiteY13" fmla="*/ 244475 h 555625"/>
                  <a:gd name="connsiteX0" fmla="*/ 47625 w 2740156"/>
                  <a:gd name="connsiteY0" fmla="*/ 244475 h 555625"/>
                  <a:gd name="connsiteX1" fmla="*/ 0 w 2740156"/>
                  <a:gd name="connsiteY1" fmla="*/ 292100 h 555625"/>
                  <a:gd name="connsiteX2" fmla="*/ 447675 w 2740156"/>
                  <a:gd name="connsiteY2" fmla="*/ 555625 h 555625"/>
                  <a:gd name="connsiteX3" fmla="*/ 2549525 w 2740156"/>
                  <a:gd name="connsiteY3" fmla="*/ 485775 h 555625"/>
                  <a:gd name="connsiteX4" fmla="*/ 2552700 w 2740156"/>
                  <a:gd name="connsiteY4" fmla="*/ 142875 h 555625"/>
                  <a:gd name="connsiteX5" fmla="*/ 1606550 w 2740156"/>
                  <a:gd name="connsiteY5" fmla="*/ 0 h 555625"/>
                  <a:gd name="connsiteX6" fmla="*/ 6350 w 2740156"/>
                  <a:gd name="connsiteY6" fmla="*/ 38100 h 555625"/>
                  <a:gd name="connsiteX7" fmla="*/ 3175 w 2740156"/>
                  <a:gd name="connsiteY7" fmla="*/ 76200 h 555625"/>
                  <a:gd name="connsiteX8" fmla="*/ 463550 w 2740156"/>
                  <a:gd name="connsiteY8" fmla="*/ 244475 h 555625"/>
                  <a:gd name="connsiteX9" fmla="*/ 2495550 w 2740156"/>
                  <a:gd name="connsiteY9" fmla="*/ 206375 h 555625"/>
                  <a:gd name="connsiteX10" fmla="*/ 2479675 w 2740156"/>
                  <a:gd name="connsiteY10" fmla="*/ 425450 h 555625"/>
                  <a:gd name="connsiteX11" fmla="*/ 473075 w 2740156"/>
                  <a:gd name="connsiteY11" fmla="*/ 492125 h 555625"/>
                  <a:gd name="connsiteX12" fmla="*/ 47625 w 2740156"/>
                  <a:gd name="connsiteY12" fmla="*/ 244475 h 555625"/>
                  <a:gd name="connsiteX0" fmla="*/ 47625 w 2646925"/>
                  <a:gd name="connsiteY0" fmla="*/ 244475 h 555625"/>
                  <a:gd name="connsiteX1" fmla="*/ 0 w 2646925"/>
                  <a:gd name="connsiteY1" fmla="*/ 292100 h 555625"/>
                  <a:gd name="connsiteX2" fmla="*/ 447675 w 2646925"/>
                  <a:gd name="connsiteY2" fmla="*/ 555625 h 555625"/>
                  <a:gd name="connsiteX3" fmla="*/ 2549525 w 2646925"/>
                  <a:gd name="connsiteY3" fmla="*/ 485775 h 555625"/>
                  <a:gd name="connsiteX4" fmla="*/ 2552700 w 2646925"/>
                  <a:gd name="connsiteY4" fmla="*/ 142875 h 555625"/>
                  <a:gd name="connsiteX5" fmla="*/ 1606550 w 2646925"/>
                  <a:gd name="connsiteY5" fmla="*/ 0 h 555625"/>
                  <a:gd name="connsiteX6" fmla="*/ 6350 w 2646925"/>
                  <a:gd name="connsiteY6" fmla="*/ 38100 h 555625"/>
                  <a:gd name="connsiteX7" fmla="*/ 3175 w 2646925"/>
                  <a:gd name="connsiteY7" fmla="*/ 76200 h 555625"/>
                  <a:gd name="connsiteX8" fmla="*/ 463550 w 2646925"/>
                  <a:gd name="connsiteY8" fmla="*/ 244475 h 555625"/>
                  <a:gd name="connsiteX9" fmla="*/ 2495550 w 2646925"/>
                  <a:gd name="connsiteY9" fmla="*/ 206375 h 555625"/>
                  <a:gd name="connsiteX10" fmla="*/ 2479675 w 2646925"/>
                  <a:gd name="connsiteY10" fmla="*/ 425450 h 555625"/>
                  <a:gd name="connsiteX11" fmla="*/ 473075 w 2646925"/>
                  <a:gd name="connsiteY11" fmla="*/ 492125 h 555625"/>
                  <a:gd name="connsiteX12" fmla="*/ 47625 w 2646925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95550 w 2599371"/>
                  <a:gd name="connsiteY9" fmla="*/ 206375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47625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47625 w 2599371"/>
                  <a:gd name="connsiteY12" fmla="*/ 244475 h 555625"/>
                  <a:gd name="connsiteX0" fmla="*/ 24625 w 2608121"/>
                  <a:gd name="connsiteY0" fmla="*/ 244475 h 555625"/>
                  <a:gd name="connsiteX1" fmla="*/ 8750 w 2608121"/>
                  <a:gd name="connsiteY1" fmla="*/ 292100 h 555625"/>
                  <a:gd name="connsiteX2" fmla="*/ 456425 w 2608121"/>
                  <a:gd name="connsiteY2" fmla="*/ 555625 h 555625"/>
                  <a:gd name="connsiteX3" fmla="*/ 2558275 w 2608121"/>
                  <a:gd name="connsiteY3" fmla="*/ 485775 h 555625"/>
                  <a:gd name="connsiteX4" fmla="*/ 2561450 w 2608121"/>
                  <a:gd name="connsiteY4" fmla="*/ 142875 h 555625"/>
                  <a:gd name="connsiteX5" fmla="*/ 1615300 w 2608121"/>
                  <a:gd name="connsiteY5" fmla="*/ 0 h 555625"/>
                  <a:gd name="connsiteX6" fmla="*/ 15100 w 2608121"/>
                  <a:gd name="connsiteY6" fmla="*/ 38100 h 555625"/>
                  <a:gd name="connsiteX7" fmla="*/ 11925 w 2608121"/>
                  <a:gd name="connsiteY7" fmla="*/ 76200 h 555625"/>
                  <a:gd name="connsiteX8" fmla="*/ 472300 w 2608121"/>
                  <a:gd name="connsiteY8" fmla="*/ 244475 h 555625"/>
                  <a:gd name="connsiteX9" fmla="*/ 2478900 w 2608121"/>
                  <a:gd name="connsiteY9" fmla="*/ 209550 h 555625"/>
                  <a:gd name="connsiteX10" fmla="*/ 2488425 w 2608121"/>
                  <a:gd name="connsiteY10" fmla="*/ 425450 h 555625"/>
                  <a:gd name="connsiteX11" fmla="*/ 481825 w 2608121"/>
                  <a:gd name="connsiteY11" fmla="*/ 492125 h 555625"/>
                  <a:gd name="connsiteX12" fmla="*/ 24625 w 2608121"/>
                  <a:gd name="connsiteY12" fmla="*/ 244475 h 555625"/>
                  <a:gd name="connsiteX0" fmla="*/ 20208 w 2622754"/>
                  <a:gd name="connsiteY0" fmla="*/ 244475 h 555625"/>
                  <a:gd name="connsiteX1" fmla="*/ 23383 w 2622754"/>
                  <a:gd name="connsiteY1" fmla="*/ 292100 h 555625"/>
                  <a:gd name="connsiteX2" fmla="*/ 471058 w 2622754"/>
                  <a:gd name="connsiteY2" fmla="*/ 555625 h 555625"/>
                  <a:gd name="connsiteX3" fmla="*/ 2572908 w 2622754"/>
                  <a:gd name="connsiteY3" fmla="*/ 485775 h 555625"/>
                  <a:gd name="connsiteX4" fmla="*/ 2576083 w 2622754"/>
                  <a:gd name="connsiteY4" fmla="*/ 142875 h 555625"/>
                  <a:gd name="connsiteX5" fmla="*/ 1629933 w 2622754"/>
                  <a:gd name="connsiteY5" fmla="*/ 0 h 555625"/>
                  <a:gd name="connsiteX6" fmla="*/ 29733 w 2622754"/>
                  <a:gd name="connsiteY6" fmla="*/ 38100 h 555625"/>
                  <a:gd name="connsiteX7" fmla="*/ 26558 w 2622754"/>
                  <a:gd name="connsiteY7" fmla="*/ 76200 h 555625"/>
                  <a:gd name="connsiteX8" fmla="*/ 486933 w 2622754"/>
                  <a:gd name="connsiteY8" fmla="*/ 244475 h 555625"/>
                  <a:gd name="connsiteX9" fmla="*/ 2493533 w 2622754"/>
                  <a:gd name="connsiteY9" fmla="*/ 209550 h 555625"/>
                  <a:gd name="connsiteX10" fmla="*/ 2503058 w 2622754"/>
                  <a:gd name="connsiteY10" fmla="*/ 425450 h 555625"/>
                  <a:gd name="connsiteX11" fmla="*/ 496458 w 2622754"/>
                  <a:gd name="connsiteY11" fmla="*/ 492125 h 555625"/>
                  <a:gd name="connsiteX12" fmla="*/ 20208 w 2622754"/>
                  <a:gd name="connsiteY12" fmla="*/ 244475 h 555625"/>
                  <a:gd name="connsiteX0" fmla="*/ 63500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73075 w 2599371"/>
                  <a:gd name="connsiteY11" fmla="*/ 492125 h 555625"/>
                  <a:gd name="connsiteX12" fmla="*/ 63500 w 2599371"/>
                  <a:gd name="connsiteY12" fmla="*/ 244475 h 555625"/>
                  <a:gd name="connsiteX0" fmla="*/ 63500 w 2599371"/>
                  <a:gd name="connsiteY0" fmla="*/ 244475 h 555625"/>
                  <a:gd name="connsiteX1" fmla="*/ 0 w 2599371"/>
                  <a:gd name="connsiteY1" fmla="*/ 292100 h 555625"/>
                  <a:gd name="connsiteX2" fmla="*/ 447675 w 2599371"/>
                  <a:gd name="connsiteY2" fmla="*/ 555625 h 555625"/>
                  <a:gd name="connsiteX3" fmla="*/ 2549525 w 2599371"/>
                  <a:gd name="connsiteY3" fmla="*/ 485775 h 555625"/>
                  <a:gd name="connsiteX4" fmla="*/ 2552700 w 2599371"/>
                  <a:gd name="connsiteY4" fmla="*/ 142875 h 555625"/>
                  <a:gd name="connsiteX5" fmla="*/ 1606550 w 2599371"/>
                  <a:gd name="connsiteY5" fmla="*/ 0 h 555625"/>
                  <a:gd name="connsiteX6" fmla="*/ 6350 w 2599371"/>
                  <a:gd name="connsiteY6" fmla="*/ 38100 h 555625"/>
                  <a:gd name="connsiteX7" fmla="*/ 3175 w 2599371"/>
                  <a:gd name="connsiteY7" fmla="*/ 76200 h 555625"/>
                  <a:gd name="connsiteX8" fmla="*/ 463550 w 2599371"/>
                  <a:gd name="connsiteY8" fmla="*/ 244475 h 555625"/>
                  <a:gd name="connsiteX9" fmla="*/ 2470150 w 2599371"/>
                  <a:gd name="connsiteY9" fmla="*/ 209550 h 555625"/>
                  <a:gd name="connsiteX10" fmla="*/ 2479675 w 2599371"/>
                  <a:gd name="connsiteY10" fmla="*/ 425450 h 555625"/>
                  <a:gd name="connsiteX11" fmla="*/ 485775 w 2599371"/>
                  <a:gd name="connsiteY11" fmla="*/ 488950 h 555625"/>
                  <a:gd name="connsiteX12" fmla="*/ 63500 w 2599371"/>
                  <a:gd name="connsiteY12" fmla="*/ 244475 h 555625"/>
                  <a:gd name="connsiteX0" fmla="*/ 96355 w 2632226"/>
                  <a:gd name="connsiteY0" fmla="*/ 244475 h 555625"/>
                  <a:gd name="connsiteX1" fmla="*/ 36030 w 2632226"/>
                  <a:gd name="connsiteY1" fmla="*/ 247650 h 555625"/>
                  <a:gd name="connsiteX2" fmla="*/ 32855 w 2632226"/>
                  <a:gd name="connsiteY2" fmla="*/ 292100 h 555625"/>
                  <a:gd name="connsiteX3" fmla="*/ 480530 w 2632226"/>
                  <a:gd name="connsiteY3" fmla="*/ 555625 h 555625"/>
                  <a:gd name="connsiteX4" fmla="*/ 2582380 w 2632226"/>
                  <a:gd name="connsiteY4" fmla="*/ 485775 h 555625"/>
                  <a:gd name="connsiteX5" fmla="*/ 2585555 w 2632226"/>
                  <a:gd name="connsiteY5" fmla="*/ 142875 h 555625"/>
                  <a:gd name="connsiteX6" fmla="*/ 1639405 w 2632226"/>
                  <a:gd name="connsiteY6" fmla="*/ 0 h 555625"/>
                  <a:gd name="connsiteX7" fmla="*/ 39205 w 2632226"/>
                  <a:gd name="connsiteY7" fmla="*/ 38100 h 555625"/>
                  <a:gd name="connsiteX8" fmla="*/ 36030 w 2632226"/>
                  <a:gd name="connsiteY8" fmla="*/ 76200 h 555625"/>
                  <a:gd name="connsiteX9" fmla="*/ 496405 w 2632226"/>
                  <a:gd name="connsiteY9" fmla="*/ 244475 h 555625"/>
                  <a:gd name="connsiteX10" fmla="*/ 2503005 w 2632226"/>
                  <a:gd name="connsiteY10" fmla="*/ 209550 h 555625"/>
                  <a:gd name="connsiteX11" fmla="*/ 2512530 w 2632226"/>
                  <a:gd name="connsiteY11" fmla="*/ 425450 h 555625"/>
                  <a:gd name="connsiteX12" fmla="*/ 518630 w 2632226"/>
                  <a:gd name="connsiteY12" fmla="*/ 488950 h 555625"/>
                  <a:gd name="connsiteX13" fmla="*/ 96355 w 2632226"/>
                  <a:gd name="connsiteY13" fmla="*/ 244475 h 555625"/>
                  <a:gd name="connsiteX0" fmla="*/ 105580 w 2641451"/>
                  <a:gd name="connsiteY0" fmla="*/ 244475 h 555625"/>
                  <a:gd name="connsiteX1" fmla="*/ 19061 w 2641451"/>
                  <a:gd name="connsiteY1" fmla="*/ 226218 h 555625"/>
                  <a:gd name="connsiteX2" fmla="*/ 42080 w 2641451"/>
                  <a:gd name="connsiteY2" fmla="*/ 292100 h 555625"/>
                  <a:gd name="connsiteX3" fmla="*/ 489755 w 2641451"/>
                  <a:gd name="connsiteY3" fmla="*/ 555625 h 555625"/>
                  <a:gd name="connsiteX4" fmla="*/ 2591605 w 2641451"/>
                  <a:gd name="connsiteY4" fmla="*/ 485775 h 555625"/>
                  <a:gd name="connsiteX5" fmla="*/ 2594780 w 2641451"/>
                  <a:gd name="connsiteY5" fmla="*/ 142875 h 555625"/>
                  <a:gd name="connsiteX6" fmla="*/ 1648630 w 2641451"/>
                  <a:gd name="connsiteY6" fmla="*/ 0 h 555625"/>
                  <a:gd name="connsiteX7" fmla="*/ 48430 w 2641451"/>
                  <a:gd name="connsiteY7" fmla="*/ 38100 h 555625"/>
                  <a:gd name="connsiteX8" fmla="*/ 45255 w 2641451"/>
                  <a:gd name="connsiteY8" fmla="*/ 76200 h 555625"/>
                  <a:gd name="connsiteX9" fmla="*/ 505630 w 2641451"/>
                  <a:gd name="connsiteY9" fmla="*/ 244475 h 555625"/>
                  <a:gd name="connsiteX10" fmla="*/ 2512230 w 2641451"/>
                  <a:gd name="connsiteY10" fmla="*/ 209550 h 555625"/>
                  <a:gd name="connsiteX11" fmla="*/ 2521755 w 2641451"/>
                  <a:gd name="connsiteY11" fmla="*/ 425450 h 555625"/>
                  <a:gd name="connsiteX12" fmla="*/ 527855 w 2641451"/>
                  <a:gd name="connsiteY12" fmla="*/ 488950 h 555625"/>
                  <a:gd name="connsiteX13" fmla="*/ 105580 w 2641451"/>
                  <a:gd name="connsiteY13" fmla="*/ 244475 h 555625"/>
                  <a:gd name="connsiteX0" fmla="*/ 100036 w 2635907"/>
                  <a:gd name="connsiteY0" fmla="*/ 244475 h 555625"/>
                  <a:gd name="connsiteX1" fmla="*/ 27804 w 2635907"/>
                  <a:gd name="connsiteY1" fmla="*/ 266699 h 555625"/>
                  <a:gd name="connsiteX2" fmla="*/ 36536 w 2635907"/>
                  <a:gd name="connsiteY2" fmla="*/ 292100 h 555625"/>
                  <a:gd name="connsiteX3" fmla="*/ 484211 w 2635907"/>
                  <a:gd name="connsiteY3" fmla="*/ 555625 h 555625"/>
                  <a:gd name="connsiteX4" fmla="*/ 2586061 w 2635907"/>
                  <a:gd name="connsiteY4" fmla="*/ 485775 h 555625"/>
                  <a:gd name="connsiteX5" fmla="*/ 2589236 w 2635907"/>
                  <a:gd name="connsiteY5" fmla="*/ 142875 h 555625"/>
                  <a:gd name="connsiteX6" fmla="*/ 1643086 w 2635907"/>
                  <a:gd name="connsiteY6" fmla="*/ 0 h 555625"/>
                  <a:gd name="connsiteX7" fmla="*/ 42886 w 2635907"/>
                  <a:gd name="connsiteY7" fmla="*/ 38100 h 555625"/>
                  <a:gd name="connsiteX8" fmla="*/ 39711 w 2635907"/>
                  <a:gd name="connsiteY8" fmla="*/ 76200 h 555625"/>
                  <a:gd name="connsiteX9" fmla="*/ 500086 w 2635907"/>
                  <a:gd name="connsiteY9" fmla="*/ 244475 h 555625"/>
                  <a:gd name="connsiteX10" fmla="*/ 2506686 w 2635907"/>
                  <a:gd name="connsiteY10" fmla="*/ 209550 h 555625"/>
                  <a:gd name="connsiteX11" fmla="*/ 2516211 w 2635907"/>
                  <a:gd name="connsiteY11" fmla="*/ 425450 h 555625"/>
                  <a:gd name="connsiteX12" fmla="*/ 522311 w 2635907"/>
                  <a:gd name="connsiteY12" fmla="*/ 488950 h 555625"/>
                  <a:gd name="connsiteX13" fmla="*/ 100036 w 2635907"/>
                  <a:gd name="connsiteY13" fmla="*/ 244475 h 555625"/>
                  <a:gd name="connsiteX0" fmla="*/ 103571 w 2639442"/>
                  <a:gd name="connsiteY0" fmla="*/ 244475 h 555625"/>
                  <a:gd name="connsiteX1" fmla="*/ 21814 w 2639442"/>
                  <a:gd name="connsiteY1" fmla="*/ 226218 h 555625"/>
                  <a:gd name="connsiteX2" fmla="*/ 40071 w 2639442"/>
                  <a:gd name="connsiteY2" fmla="*/ 292100 h 555625"/>
                  <a:gd name="connsiteX3" fmla="*/ 487746 w 2639442"/>
                  <a:gd name="connsiteY3" fmla="*/ 555625 h 555625"/>
                  <a:gd name="connsiteX4" fmla="*/ 2589596 w 2639442"/>
                  <a:gd name="connsiteY4" fmla="*/ 485775 h 555625"/>
                  <a:gd name="connsiteX5" fmla="*/ 2592771 w 2639442"/>
                  <a:gd name="connsiteY5" fmla="*/ 142875 h 555625"/>
                  <a:gd name="connsiteX6" fmla="*/ 1646621 w 2639442"/>
                  <a:gd name="connsiteY6" fmla="*/ 0 h 555625"/>
                  <a:gd name="connsiteX7" fmla="*/ 46421 w 2639442"/>
                  <a:gd name="connsiteY7" fmla="*/ 38100 h 555625"/>
                  <a:gd name="connsiteX8" fmla="*/ 43246 w 2639442"/>
                  <a:gd name="connsiteY8" fmla="*/ 76200 h 555625"/>
                  <a:gd name="connsiteX9" fmla="*/ 503621 w 2639442"/>
                  <a:gd name="connsiteY9" fmla="*/ 244475 h 555625"/>
                  <a:gd name="connsiteX10" fmla="*/ 2510221 w 2639442"/>
                  <a:gd name="connsiteY10" fmla="*/ 209550 h 555625"/>
                  <a:gd name="connsiteX11" fmla="*/ 2519746 w 2639442"/>
                  <a:gd name="connsiteY11" fmla="*/ 425450 h 555625"/>
                  <a:gd name="connsiteX12" fmla="*/ 525846 w 2639442"/>
                  <a:gd name="connsiteY12" fmla="*/ 488950 h 555625"/>
                  <a:gd name="connsiteX13" fmla="*/ 103571 w 2639442"/>
                  <a:gd name="connsiteY13" fmla="*/ 244475 h 555625"/>
                  <a:gd name="connsiteX0" fmla="*/ 103571 w 2639442"/>
                  <a:gd name="connsiteY0" fmla="*/ 244475 h 555625"/>
                  <a:gd name="connsiteX1" fmla="*/ 21814 w 2639442"/>
                  <a:gd name="connsiteY1" fmla="*/ 226218 h 555625"/>
                  <a:gd name="connsiteX2" fmla="*/ 40071 w 2639442"/>
                  <a:gd name="connsiteY2" fmla="*/ 292100 h 555625"/>
                  <a:gd name="connsiteX3" fmla="*/ 487746 w 2639442"/>
                  <a:gd name="connsiteY3" fmla="*/ 555625 h 555625"/>
                  <a:gd name="connsiteX4" fmla="*/ 2589596 w 2639442"/>
                  <a:gd name="connsiteY4" fmla="*/ 485775 h 555625"/>
                  <a:gd name="connsiteX5" fmla="*/ 2592771 w 2639442"/>
                  <a:gd name="connsiteY5" fmla="*/ 142875 h 555625"/>
                  <a:gd name="connsiteX6" fmla="*/ 1646621 w 2639442"/>
                  <a:gd name="connsiteY6" fmla="*/ 0 h 555625"/>
                  <a:gd name="connsiteX7" fmla="*/ 46421 w 2639442"/>
                  <a:gd name="connsiteY7" fmla="*/ 38100 h 555625"/>
                  <a:gd name="connsiteX8" fmla="*/ 43246 w 2639442"/>
                  <a:gd name="connsiteY8" fmla="*/ 76200 h 555625"/>
                  <a:gd name="connsiteX9" fmla="*/ 503621 w 2639442"/>
                  <a:gd name="connsiteY9" fmla="*/ 244475 h 555625"/>
                  <a:gd name="connsiteX10" fmla="*/ 2510221 w 2639442"/>
                  <a:gd name="connsiteY10" fmla="*/ 209550 h 555625"/>
                  <a:gd name="connsiteX11" fmla="*/ 2519746 w 2639442"/>
                  <a:gd name="connsiteY11" fmla="*/ 425450 h 555625"/>
                  <a:gd name="connsiteX12" fmla="*/ 525846 w 2639442"/>
                  <a:gd name="connsiteY12" fmla="*/ 488950 h 555625"/>
                  <a:gd name="connsiteX13" fmla="*/ 103571 w 2639442"/>
                  <a:gd name="connsiteY13" fmla="*/ 244475 h 555625"/>
                  <a:gd name="connsiteX0" fmla="*/ 98616 w 2634487"/>
                  <a:gd name="connsiteY0" fmla="*/ 244475 h 555625"/>
                  <a:gd name="connsiteX1" fmla="*/ 16859 w 2634487"/>
                  <a:gd name="connsiteY1" fmla="*/ 226218 h 555625"/>
                  <a:gd name="connsiteX2" fmla="*/ 35116 w 2634487"/>
                  <a:gd name="connsiteY2" fmla="*/ 292100 h 555625"/>
                  <a:gd name="connsiteX3" fmla="*/ 482791 w 2634487"/>
                  <a:gd name="connsiteY3" fmla="*/ 555625 h 555625"/>
                  <a:gd name="connsiteX4" fmla="*/ 2584641 w 2634487"/>
                  <a:gd name="connsiteY4" fmla="*/ 485775 h 555625"/>
                  <a:gd name="connsiteX5" fmla="*/ 2587816 w 2634487"/>
                  <a:gd name="connsiteY5" fmla="*/ 142875 h 555625"/>
                  <a:gd name="connsiteX6" fmla="*/ 1641666 w 2634487"/>
                  <a:gd name="connsiteY6" fmla="*/ 0 h 555625"/>
                  <a:gd name="connsiteX7" fmla="*/ 41466 w 2634487"/>
                  <a:gd name="connsiteY7" fmla="*/ 38100 h 555625"/>
                  <a:gd name="connsiteX8" fmla="*/ 38291 w 2634487"/>
                  <a:gd name="connsiteY8" fmla="*/ 76200 h 555625"/>
                  <a:gd name="connsiteX9" fmla="*/ 498666 w 2634487"/>
                  <a:gd name="connsiteY9" fmla="*/ 244475 h 555625"/>
                  <a:gd name="connsiteX10" fmla="*/ 2505266 w 2634487"/>
                  <a:gd name="connsiteY10" fmla="*/ 209550 h 555625"/>
                  <a:gd name="connsiteX11" fmla="*/ 2514791 w 2634487"/>
                  <a:gd name="connsiteY11" fmla="*/ 425450 h 555625"/>
                  <a:gd name="connsiteX12" fmla="*/ 520891 w 2634487"/>
                  <a:gd name="connsiteY12" fmla="*/ 488950 h 555625"/>
                  <a:gd name="connsiteX13" fmla="*/ 98616 w 2634487"/>
                  <a:gd name="connsiteY13" fmla="*/ 244475 h 555625"/>
                  <a:gd name="connsiteX0" fmla="*/ 81757 w 2617628"/>
                  <a:gd name="connsiteY0" fmla="*/ 244475 h 555625"/>
                  <a:gd name="connsiteX1" fmla="*/ 0 w 2617628"/>
                  <a:gd name="connsiteY1" fmla="*/ 226218 h 555625"/>
                  <a:gd name="connsiteX2" fmla="*/ 18257 w 2617628"/>
                  <a:gd name="connsiteY2" fmla="*/ 292100 h 555625"/>
                  <a:gd name="connsiteX3" fmla="*/ 465932 w 2617628"/>
                  <a:gd name="connsiteY3" fmla="*/ 555625 h 555625"/>
                  <a:gd name="connsiteX4" fmla="*/ 2567782 w 2617628"/>
                  <a:gd name="connsiteY4" fmla="*/ 485775 h 555625"/>
                  <a:gd name="connsiteX5" fmla="*/ 2570957 w 2617628"/>
                  <a:gd name="connsiteY5" fmla="*/ 142875 h 555625"/>
                  <a:gd name="connsiteX6" fmla="*/ 1624807 w 2617628"/>
                  <a:gd name="connsiteY6" fmla="*/ 0 h 555625"/>
                  <a:gd name="connsiteX7" fmla="*/ 24607 w 2617628"/>
                  <a:gd name="connsiteY7" fmla="*/ 38100 h 555625"/>
                  <a:gd name="connsiteX8" fmla="*/ 21432 w 2617628"/>
                  <a:gd name="connsiteY8" fmla="*/ 76200 h 555625"/>
                  <a:gd name="connsiteX9" fmla="*/ 481807 w 2617628"/>
                  <a:gd name="connsiteY9" fmla="*/ 244475 h 555625"/>
                  <a:gd name="connsiteX10" fmla="*/ 2488407 w 2617628"/>
                  <a:gd name="connsiteY10" fmla="*/ 209550 h 555625"/>
                  <a:gd name="connsiteX11" fmla="*/ 2497932 w 2617628"/>
                  <a:gd name="connsiteY11" fmla="*/ 425450 h 555625"/>
                  <a:gd name="connsiteX12" fmla="*/ 504032 w 2617628"/>
                  <a:gd name="connsiteY12" fmla="*/ 488950 h 555625"/>
                  <a:gd name="connsiteX13" fmla="*/ 81757 w 2617628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7649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7649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8100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9844 w 2603340"/>
                  <a:gd name="connsiteY7" fmla="*/ 33337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  <a:gd name="connsiteX0" fmla="*/ 67469 w 2603340"/>
                  <a:gd name="connsiteY0" fmla="*/ 244475 h 555625"/>
                  <a:gd name="connsiteX1" fmla="*/ 0 w 2603340"/>
                  <a:gd name="connsiteY1" fmla="*/ 242887 h 555625"/>
                  <a:gd name="connsiteX2" fmla="*/ 3969 w 2603340"/>
                  <a:gd name="connsiteY2" fmla="*/ 292100 h 555625"/>
                  <a:gd name="connsiteX3" fmla="*/ 451644 w 2603340"/>
                  <a:gd name="connsiteY3" fmla="*/ 555625 h 555625"/>
                  <a:gd name="connsiteX4" fmla="*/ 2553494 w 2603340"/>
                  <a:gd name="connsiteY4" fmla="*/ 485775 h 555625"/>
                  <a:gd name="connsiteX5" fmla="*/ 2556669 w 2603340"/>
                  <a:gd name="connsiteY5" fmla="*/ 142875 h 555625"/>
                  <a:gd name="connsiteX6" fmla="*/ 1610519 w 2603340"/>
                  <a:gd name="connsiteY6" fmla="*/ 0 h 555625"/>
                  <a:gd name="connsiteX7" fmla="*/ 10319 w 2603340"/>
                  <a:gd name="connsiteY7" fmla="*/ 30955 h 555625"/>
                  <a:gd name="connsiteX8" fmla="*/ 7144 w 2603340"/>
                  <a:gd name="connsiteY8" fmla="*/ 76200 h 555625"/>
                  <a:gd name="connsiteX9" fmla="*/ 467519 w 2603340"/>
                  <a:gd name="connsiteY9" fmla="*/ 244475 h 555625"/>
                  <a:gd name="connsiteX10" fmla="*/ 2474119 w 2603340"/>
                  <a:gd name="connsiteY10" fmla="*/ 209550 h 555625"/>
                  <a:gd name="connsiteX11" fmla="*/ 2483644 w 2603340"/>
                  <a:gd name="connsiteY11" fmla="*/ 425450 h 555625"/>
                  <a:gd name="connsiteX12" fmla="*/ 489744 w 2603340"/>
                  <a:gd name="connsiteY12" fmla="*/ 488950 h 555625"/>
                  <a:gd name="connsiteX13" fmla="*/ 67469 w 2603340"/>
                  <a:gd name="connsiteY13" fmla="*/ 244475 h 555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603340" h="555625">
                    <a:moveTo>
                      <a:pt x="67469" y="244475"/>
                    </a:moveTo>
                    <a:cubicBezTo>
                      <a:pt x="66940" y="247651"/>
                      <a:pt x="46301" y="239713"/>
                      <a:pt x="0" y="242887"/>
                    </a:cubicBezTo>
                    <a:cubicBezTo>
                      <a:pt x="6086" y="288924"/>
                      <a:pt x="-2116" y="262732"/>
                      <a:pt x="3969" y="292100"/>
                    </a:cubicBezTo>
                    <a:lnTo>
                      <a:pt x="451644" y="555625"/>
                    </a:lnTo>
                    <a:lnTo>
                      <a:pt x="2553494" y="485775"/>
                    </a:lnTo>
                    <a:cubicBezTo>
                      <a:pt x="2605352" y="396875"/>
                      <a:pt x="2631811" y="276225"/>
                      <a:pt x="2556669" y="142875"/>
                    </a:cubicBezTo>
                    <a:lnTo>
                      <a:pt x="1610519" y="0"/>
                    </a:lnTo>
                    <a:lnTo>
                      <a:pt x="10319" y="30955"/>
                    </a:lnTo>
                    <a:lnTo>
                      <a:pt x="7144" y="76200"/>
                    </a:lnTo>
                    <a:lnTo>
                      <a:pt x="467519" y="244475"/>
                    </a:lnTo>
                    <a:lnTo>
                      <a:pt x="2474119" y="209550"/>
                    </a:lnTo>
                    <a:cubicBezTo>
                      <a:pt x="2527565" y="280988"/>
                      <a:pt x="2515923" y="346075"/>
                      <a:pt x="2483644" y="425450"/>
                    </a:cubicBezTo>
                    <a:lnTo>
                      <a:pt x="489744" y="488950"/>
                    </a:lnTo>
                    <a:lnTo>
                      <a:pt x="67469" y="2444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 dirty="0"/>
              </a:p>
            </p:txBody>
          </p:sp>
          <p:sp>
            <p:nvSpPr>
              <p:cNvPr id="54" name="Freeform 28">
                <a:extLst>
                  <a:ext uri="{FF2B5EF4-FFF2-40B4-BE49-F238E27FC236}">
                    <a16:creationId xmlns:a16="http://schemas.microsoft.com/office/drawing/2014/main" id="{2BAA341A-C14F-416E-9AC9-8B9F73626165}"/>
                  </a:ext>
                </a:extLst>
              </p:cNvPr>
              <p:cNvSpPr/>
              <p:nvPr/>
            </p:nvSpPr>
            <p:spPr>
              <a:xfrm>
                <a:off x="3695702" y="3233738"/>
                <a:ext cx="2458684" cy="383382"/>
              </a:xfrm>
              <a:custGeom>
                <a:avLst/>
                <a:gdLst>
                  <a:gd name="connsiteX0" fmla="*/ 7144 w 2424113"/>
                  <a:gd name="connsiteY0" fmla="*/ 0 h 378619"/>
                  <a:gd name="connsiteX1" fmla="*/ 0 w 2424113"/>
                  <a:gd name="connsiteY1" fmla="*/ 130969 h 378619"/>
                  <a:gd name="connsiteX2" fmla="*/ 431007 w 2424113"/>
                  <a:gd name="connsiteY2" fmla="*/ 378619 h 378619"/>
                  <a:gd name="connsiteX3" fmla="*/ 2424113 w 2424113"/>
                  <a:gd name="connsiteY3" fmla="*/ 304800 h 378619"/>
                  <a:gd name="connsiteX4" fmla="*/ 2414588 w 2424113"/>
                  <a:gd name="connsiteY4" fmla="*/ 109538 h 378619"/>
                  <a:gd name="connsiteX5" fmla="*/ 428625 w 2424113"/>
                  <a:gd name="connsiteY5" fmla="*/ 150019 h 378619"/>
                  <a:gd name="connsiteX6" fmla="*/ 7144 w 2424113"/>
                  <a:gd name="connsiteY6" fmla="*/ 0 h 378619"/>
                  <a:gd name="connsiteX0" fmla="*/ 7144 w 2436996"/>
                  <a:gd name="connsiteY0" fmla="*/ 0 h 378619"/>
                  <a:gd name="connsiteX1" fmla="*/ 0 w 2436996"/>
                  <a:gd name="connsiteY1" fmla="*/ 130969 h 378619"/>
                  <a:gd name="connsiteX2" fmla="*/ 431007 w 2436996"/>
                  <a:gd name="connsiteY2" fmla="*/ 378619 h 378619"/>
                  <a:gd name="connsiteX3" fmla="*/ 2424113 w 2436996"/>
                  <a:gd name="connsiteY3" fmla="*/ 304800 h 378619"/>
                  <a:gd name="connsiteX4" fmla="*/ 2414588 w 2436996"/>
                  <a:gd name="connsiteY4" fmla="*/ 109538 h 378619"/>
                  <a:gd name="connsiteX5" fmla="*/ 428625 w 2436996"/>
                  <a:gd name="connsiteY5" fmla="*/ 150019 h 378619"/>
                  <a:gd name="connsiteX6" fmla="*/ 7144 w 2436996"/>
                  <a:gd name="connsiteY6" fmla="*/ 0 h 378619"/>
                  <a:gd name="connsiteX0" fmla="*/ 7144 w 2448855"/>
                  <a:gd name="connsiteY0" fmla="*/ 0 h 378619"/>
                  <a:gd name="connsiteX1" fmla="*/ 0 w 2448855"/>
                  <a:gd name="connsiteY1" fmla="*/ 130969 h 378619"/>
                  <a:gd name="connsiteX2" fmla="*/ 431007 w 2448855"/>
                  <a:gd name="connsiteY2" fmla="*/ 378619 h 378619"/>
                  <a:gd name="connsiteX3" fmla="*/ 2424113 w 2448855"/>
                  <a:gd name="connsiteY3" fmla="*/ 304800 h 378619"/>
                  <a:gd name="connsiteX4" fmla="*/ 2414588 w 2448855"/>
                  <a:gd name="connsiteY4" fmla="*/ 109538 h 378619"/>
                  <a:gd name="connsiteX5" fmla="*/ 428625 w 2448855"/>
                  <a:gd name="connsiteY5" fmla="*/ 150019 h 378619"/>
                  <a:gd name="connsiteX6" fmla="*/ 7144 w 2448855"/>
                  <a:gd name="connsiteY6" fmla="*/ 0 h 378619"/>
                  <a:gd name="connsiteX0" fmla="*/ 7144 w 2444270"/>
                  <a:gd name="connsiteY0" fmla="*/ 0 h 378619"/>
                  <a:gd name="connsiteX1" fmla="*/ 0 w 2444270"/>
                  <a:gd name="connsiteY1" fmla="*/ 130969 h 378619"/>
                  <a:gd name="connsiteX2" fmla="*/ 431007 w 2444270"/>
                  <a:gd name="connsiteY2" fmla="*/ 378619 h 378619"/>
                  <a:gd name="connsiteX3" fmla="*/ 2414588 w 2444270"/>
                  <a:gd name="connsiteY3" fmla="*/ 314325 h 378619"/>
                  <a:gd name="connsiteX4" fmla="*/ 2414588 w 2444270"/>
                  <a:gd name="connsiteY4" fmla="*/ 109538 h 378619"/>
                  <a:gd name="connsiteX5" fmla="*/ 428625 w 2444270"/>
                  <a:gd name="connsiteY5" fmla="*/ 150019 h 378619"/>
                  <a:gd name="connsiteX6" fmla="*/ 7144 w 2444270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9538 h 378619"/>
                  <a:gd name="connsiteX5" fmla="*/ 428625 w 2446779"/>
                  <a:gd name="connsiteY5" fmla="*/ 150019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9538 h 378619"/>
                  <a:gd name="connsiteX5" fmla="*/ 433388 w 2446779"/>
                  <a:gd name="connsiteY5" fmla="*/ 140494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33388 w 2446779"/>
                  <a:gd name="connsiteY5" fmla="*/ 140494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42913 w 2446779"/>
                  <a:gd name="connsiteY5" fmla="*/ 142875 h 378619"/>
                  <a:gd name="connsiteX6" fmla="*/ 7144 w 2446779"/>
                  <a:gd name="connsiteY6" fmla="*/ 0 h 378619"/>
                  <a:gd name="connsiteX0" fmla="*/ 7144 w 2446779"/>
                  <a:gd name="connsiteY0" fmla="*/ 0 h 378619"/>
                  <a:gd name="connsiteX1" fmla="*/ 0 w 2446779"/>
                  <a:gd name="connsiteY1" fmla="*/ 130969 h 378619"/>
                  <a:gd name="connsiteX2" fmla="*/ 431007 w 2446779"/>
                  <a:gd name="connsiteY2" fmla="*/ 378619 h 378619"/>
                  <a:gd name="connsiteX3" fmla="*/ 2414588 w 2446779"/>
                  <a:gd name="connsiteY3" fmla="*/ 314325 h 378619"/>
                  <a:gd name="connsiteX4" fmla="*/ 2414588 w 2446779"/>
                  <a:gd name="connsiteY4" fmla="*/ 100013 h 378619"/>
                  <a:gd name="connsiteX5" fmla="*/ 445294 w 2446779"/>
                  <a:gd name="connsiteY5" fmla="*/ 135731 h 378619"/>
                  <a:gd name="connsiteX6" fmla="*/ 7144 w 2446779"/>
                  <a:gd name="connsiteY6" fmla="*/ 0 h 378619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9525 w 2446779"/>
                  <a:gd name="connsiteY0" fmla="*/ 0 h 385763"/>
                  <a:gd name="connsiteX1" fmla="*/ 0 w 2446779"/>
                  <a:gd name="connsiteY1" fmla="*/ 138113 h 385763"/>
                  <a:gd name="connsiteX2" fmla="*/ 431007 w 2446779"/>
                  <a:gd name="connsiteY2" fmla="*/ 385763 h 385763"/>
                  <a:gd name="connsiteX3" fmla="*/ 2414588 w 2446779"/>
                  <a:gd name="connsiteY3" fmla="*/ 321469 h 385763"/>
                  <a:gd name="connsiteX4" fmla="*/ 2414588 w 2446779"/>
                  <a:gd name="connsiteY4" fmla="*/ 107157 h 385763"/>
                  <a:gd name="connsiteX5" fmla="*/ 445294 w 2446779"/>
                  <a:gd name="connsiteY5" fmla="*/ 142875 h 385763"/>
                  <a:gd name="connsiteX6" fmla="*/ 9525 w 2446779"/>
                  <a:gd name="connsiteY6" fmla="*/ 0 h 385763"/>
                  <a:gd name="connsiteX0" fmla="*/ 14287 w 2451541"/>
                  <a:gd name="connsiteY0" fmla="*/ 0 h 385763"/>
                  <a:gd name="connsiteX1" fmla="*/ 0 w 2451541"/>
                  <a:gd name="connsiteY1" fmla="*/ 145257 h 385763"/>
                  <a:gd name="connsiteX2" fmla="*/ 435769 w 2451541"/>
                  <a:gd name="connsiteY2" fmla="*/ 385763 h 385763"/>
                  <a:gd name="connsiteX3" fmla="*/ 2419350 w 2451541"/>
                  <a:gd name="connsiteY3" fmla="*/ 321469 h 385763"/>
                  <a:gd name="connsiteX4" fmla="*/ 2419350 w 2451541"/>
                  <a:gd name="connsiteY4" fmla="*/ 107157 h 385763"/>
                  <a:gd name="connsiteX5" fmla="*/ 450056 w 2451541"/>
                  <a:gd name="connsiteY5" fmla="*/ 142875 h 385763"/>
                  <a:gd name="connsiteX6" fmla="*/ 14287 w 2451541"/>
                  <a:gd name="connsiteY6" fmla="*/ 0 h 385763"/>
                  <a:gd name="connsiteX0" fmla="*/ 4762 w 2451541"/>
                  <a:gd name="connsiteY0" fmla="*/ 0 h 383382"/>
                  <a:gd name="connsiteX1" fmla="*/ 0 w 2451541"/>
                  <a:gd name="connsiteY1" fmla="*/ 142876 h 383382"/>
                  <a:gd name="connsiteX2" fmla="*/ 435769 w 2451541"/>
                  <a:gd name="connsiteY2" fmla="*/ 383382 h 383382"/>
                  <a:gd name="connsiteX3" fmla="*/ 2419350 w 2451541"/>
                  <a:gd name="connsiteY3" fmla="*/ 319088 h 383382"/>
                  <a:gd name="connsiteX4" fmla="*/ 2419350 w 2451541"/>
                  <a:gd name="connsiteY4" fmla="*/ 104776 h 383382"/>
                  <a:gd name="connsiteX5" fmla="*/ 450056 w 2451541"/>
                  <a:gd name="connsiteY5" fmla="*/ 140494 h 383382"/>
                  <a:gd name="connsiteX6" fmla="*/ 4762 w 2451541"/>
                  <a:gd name="connsiteY6" fmla="*/ 0 h 383382"/>
                  <a:gd name="connsiteX0" fmla="*/ 4762 w 2451541"/>
                  <a:gd name="connsiteY0" fmla="*/ 0 h 383382"/>
                  <a:gd name="connsiteX1" fmla="*/ 0 w 2451541"/>
                  <a:gd name="connsiteY1" fmla="*/ 142876 h 383382"/>
                  <a:gd name="connsiteX2" fmla="*/ 435769 w 2451541"/>
                  <a:gd name="connsiteY2" fmla="*/ 383382 h 383382"/>
                  <a:gd name="connsiteX3" fmla="*/ 2419350 w 2451541"/>
                  <a:gd name="connsiteY3" fmla="*/ 319088 h 383382"/>
                  <a:gd name="connsiteX4" fmla="*/ 2419350 w 2451541"/>
                  <a:gd name="connsiteY4" fmla="*/ 104776 h 383382"/>
                  <a:gd name="connsiteX5" fmla="*/ 450056 w 2451541"/>
                  <a:gd name="connsiteY5" fmla="*/ 140494 h 383382"/>
                  <a:gd name="connsiteX6" fmla="*/ 4762 w 2451541"/>
                  <a:gd name="connsiteY6" fmla="*/ 0 h 383382"/>
                  <a:gd name="connsiteX0" fmla="*/ 11905 w 2458684"/>
                  <a:gd name="connsiteY0" fmla="*/ 0 h 383382"/>
                  <a:gd name="connsiteX1" fmla="*/ 0 w 2458684"/>
                  <a:gd name="connsiteY1" fmla="*/ 138114 h 383382"/>
                  <a:gd name="connsiteX2" fmla="*/ 442912 w 2458684"/>
                  <a:gd name="connsiteY2" fmla="*/ 383382 h 383382"/>
                  <a:gd name="connsiteX3" fmla="*/ 2426493 w 2458684"/>
                  <a:gd name="connsiteY3" fmla="*/ 319088 h 383382"/>
                  <a:gd name="connsiteX4" fmla="*/ 2426493 w 2458684"/>
                  <a:gd name="connsiteY4" fmla="*/ 104776 h 383382"/>
                  <a:gd name="connsiteX5" fmla="*/ 457199 w 2458684"/>
                  <a:gd name="connsiteY5" fmla="*/ 140494 h 383382"/>
                  <a:gd name="connsiteX6" fmla="*/ 11905 w 2458684"/>
                  <a:gd name="connsiteY6" fmla="*/ 0 h 3833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58684" h="383382">
                    <a:moveTo>
                      <a:pt x="11905" y="0"/>
                    </a:moveTo>
                    <a:cubicBezTo>
                      <a:pt x="25399" y="53182"/>
                      <a:pt x="19843" y="123033"/>
                      <a:pt x="0" y="138114"/>
                    </a:cubicBezTo>
                    <a:lnTo>
                      <a:pt x="442912" y="383382"/>
                    </a:lnTo>
                    <a:lnTo>
                      <a:pt x="2426493" y="319088"/>
                    </a:lnTo>
                    <a:cubicBezTo>
                      <a:pt x="2466181" y="277813"/>
                      <a:pt x="2472531" y="174625"/>
                      <a:pt x="2426493" y="104776"/>
                    </a:cubicBezTo>
                    <a:lnTo>
                      <a:pt x="457199" y="140494"/>
                    </a:lnTo>
                    <a:lnTo>
                      <a:pt x="1190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987"/>
              </a:p>
            </p:txBody>
          </p:sp>
        </p:grpSp>
      </p:grpSp>
      <p:sp>
        <p:nvSpPr>
          <p:cNvPr id="104" name="TextBox 103">
            <a:extLst>
              <a:ext uri="{FF2B5EF4-FFF2-40B4-BE49-F238E27FC236}">
                <a16:creationId xmlns:a16="http://schemas.microsoft.com/office/drawing/2014/main" id="{C0A4E9EA-111B-4E0E-A344-F9705CBDE1B9}"/>
              </a:ext>
            </a:extLst>
          </p:cNvPr>
          <p:cNvSpPr txBox="1"/>
          <p:nvPr/>
        </p:nvSpPr>
        <p:spPr>
          <a:xfrm>
            <a:off x="356990" y="6768827"/>
            <a:ext cx="784582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Fanlararo</a:t>
            </a:r>
            <a:r>
              <a:rPr lang="en-US" altLang="ko-KR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</a:t>
            </a:r>
            <a:r>
              <a:rPr lang="en-US" altLang="ko-KR" sz="3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ko-KR" sz="3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gorizontal</a:t>
            </a:r>
            <a:r>
              <a:rPr lang="en-US" altLang="ko-KR" sz="30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integratsiya</a:t>
            </a:r>
            <a:r>
              <a:rPr lang="en-US" altLang="ko-KR" sz="3000" b="1" i="1" dirty="0">
                <a:latin typeface="Arial" panose="020B0604020202020204" pitchFamily="34" charset="0"/>
                <a:cs typeface="Arial" panose="020B0604020202020204" pitchFamily="34" charset="0"/>
              </a:rPr>
              <a:t> deb ham </a:t>
            </a:r>
            <a:r>
              <a:rPr lang="en-US" altLang="ko-KR" sz="3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ataladi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markaziy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,  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tajribani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altLang="ko-KR" sz="3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rganish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fan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sohasidagi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altLang="ko-KR" sz="3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zaro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bog</a:t>
            </a:r>
            <a:r>
              <a:rPr lang="en-US" altLang="ko-KR" sz="3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liq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altLang="ko-KR" sz="3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nikmalarni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bog</a:t>
            </a:r>
            <a:r>
              <a:rPr lang="en-US" altLang="ko-KR" sz="3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laydi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aloqalarni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ta’kidlaydigan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yaxlit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yondashuv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645022" y="4392563"/>
            <a:ext cx="8929304" cy="1521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4969" tIns="67485" rIns="134969" bIns="67485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349654" fontAlgn="base">
              <a:spcBef>
                <a:spcPct val="0"/>
              </a:spcBef>
              <a:spcAft>
                <a:spcPct val="0"/>
              </a:spcAft>
            </a:pP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Faqatgina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ma’lumotni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qabul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qilish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bilan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chegaralanmay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,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masalaga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turli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tomondan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yondashishiga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 </a:t>
            </a:r>
            <a:r>
              <a:rPr lang="en-US" sz="3000" b="1" i="1" dirty="0" err="1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ko‘maklashadi</a:t>
            </a:r>
            <a:r>
              <a:rPr lang="en-US" sz="3000" b="1" i="1" dirty="0">
                <a:solidFill>
                  <a:srgbClr val="313131"/>
                </a:solidFill>
                <a:latin typeface="Arial" panose="020B0604020202020204" pitchFamily="34" charset="0"/>
                <a:ea typeface="Times New Roman" pitchFamily="18" charset="0"/>
                <a:cs typeface="Arial" panose="020B0604020202020204" pitchFamily="34" charset="0"/>
              </a:rPr>
              <a:t>.</a:t>
            </a:r>
            <a:endParaRPr lang="en-US" sz="3000" b="1" dirty="0"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2E512A17-7D31-1565-1FA8-CBAAE029F0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4">
            <a:extLst>
              <a:ext uri="{FF2B5EF4-FFF2-40B4-BE49-F238E27FC236}">
                <a16:creationId xmlns:a16="http://schemas.microsoft.com/office/drawing/2014/main" id="{2BF01DBA-A7BE-9646-919E-D9C2430975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0" name="Рисунок 5">
            <a:extLst>
              <a:ext uri="{FF2B5EF4-FFF2-40B4-BE49-F238E27FC236}">
                <a16:creationId xmlns:a16="http://schemas.microsoft.com/office/drawing/2014/main" id="{525F5509-A2A3-028F-378A-F422936EC3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224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318">
            <a:extLst>
              <a:ext uri="{FF2B5EF4-FFF2-40B4-BE49-F238E27FC236}">
                <a16:creationId xmlns:a16="http://schemas.microsoft.com/office/drawing/2014/main" id="{3176A925-9561-4C3F-8238-DB986AC67B50}"/>
              </a:ext>
            </a:extLst>
          </p:cNvPr>
          <p:cNvGrpSpPr/>
          <p:nvPr/>
        </p:nvGrpSpPr>
        <p:grpSpPr>
          <a:xfrm rot="19917947">
            <a:off x="14310225" y="1092346"/>
            <a:ext cx="2812230" cy="6148146"/>
            <a:chOff x="1359132" y="345882"/>
            <a:chExt cx="1966239" cy="4200564"/>
          </a:xfrm>
        </p:grpSpPr>
        <p:grpSp>
          <p:nvGrpSpPr>
            <p:cNvPr id="3" name="Group 23">
              <a:extLst>
                <a:ext uri="{FF2B5EF4-FFF2-40B4-BE49-F238E27FC236}">
                  <a16:creationId xmlns:a16="http://schemas.microsoft.com/office/drawing/2014/main" id="{F1830171-F3BF-4D8C-BBE7-DC399D6D1691}"/>
                </a:ext>
              </a:extLst>
            </p:cNvPr>
            <p:cNvGrpSpPr/>
            <p:nvPr/>
          </p:nvGrpSpPr>
          <p:grpSpPr>
            <a:xfrm>
              <a:off x="2073901" y="2186669"/>
              <a:ext cx="501313" cy="2359777"/>
              <a:chOff x="2810055" y="1677194"/>
              <a:chExt cx="535258" cy="2519562"/>
            </a:xfrm>
          </p:grpSpPr>
          <p:sp>
            <p:nvSpPr>
              <p:cNvPr id="25" name="Rectangle 8">
                <a:extLst>
                  <a:ext uri="{FF2B5EF4-FFF2-40B4-BE49-F238E27FC236}">
                    <a16:creationId xmlns:a16="http://schemas.microsoft.com/office/drawing/2014/main" id="{EA6408B1-590A-4B35-99D9-FD571251018D}"/>
                  </a:ext>
                </a:extLst>
              </p:cNvPr>
              <p:cNvSpPr/>
              <p:nvPr/>
            </p:nvSpPr>
            <p:spPr>
              <a:xfrm>
                <a:off x="2810675" y="3399597"/>
                <a:ext cx="534638" cy="779141"/>
              </a:xfrm>
              <a:custGeom>
                <a:avLst/>
                <a:gdLst/>
                <a:ahLst/>
                <a:cxnLst/>
                <a:rect l="l" t="t" r="r" b="b"/>
                <a:pathLst>
                  <a:path w="1802378" h="1800199">
                    <a:moveTo>
                      <a:pt x="0" y="0"/>
                    </a:moveTo>
                    <a:lnTo>
                      <a:pt x="1802378" y="0"/>
                    </a:lnTo>
                    <a:lnTo>
                      <a:pt x="1802378" y="289727"/>
                    </a:lnTo>
                    <a:lnTo>
                      <a:pt x="1801366" y="289727"/>
                    </a:lnTo>
                    <a:lnTo>
                      <a:pt x="901188" y="1800199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lumMod val="70000"/>
                      <a:lumOff val="30000"/>
                    </a:schemeClr>
                  </a:gs>
                  <a:gs pos="100000">
                    <a:schemeClr val="accent2">
                      <a:lumMod val="70000"/>
                      <a:lumOff val="3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542"/>
              </a:p>
            </p:txBody>
          </p:sp>
          <p:sp>
            <p:nvSpPr>
              <p:cNvPr id="26" name="Rectangle 8">
                <a:extLst>
                  <a:ext uri="{FF2B5EF4-FFF2-40B4-BE49-F238E27FC236}">
                    <a16:creationId xmlns:a16="http://schemas.microsoft.com/office/drawing/2014/main" id="{9AD44607-A66D-48A0-9FE2-E296E272740A}"/>
                  </a:ext>
                </a:extLst>
              </p:cNvPr>
              <p:cNvSpPr/>
              <p:nvPr/>
            </p:nvSpPr>
            <p:spPr>
              <a:xfrm>
                <a:off x="2984722" y="3392706"/>
                <a:ext cx="180870" cy="787996"/>
              </a:xfrm>
              <a:custGeom>
                <a:avLst/>
                <a:gdLst>
                  <a:gd name="connsiteX0" fmla="*/ 0 w 1359043"/>
                  <a:gd name="connsiteY0" fmla="*/ 0 h 1813992"/>
                  <a:gd name="connsiteX1" fmla="*/ 1359043 w 1359043"/>
                  <a:gd name="connsiteY1" fmla="*/ 0 h 1813992"/>
                  <a:gd name="connsiteX2" fmla="*/ 1359043 w 1359043"/>
                  <a:gd name="connsiteY2" fmla="*/ 212596 h 1813992"/>
                  <a:gd name="connsiteX3" fmla="*/ 806822 w 1359043"/>
                  <a:gd name="connsiteY3" fmla="*/ 1813992 h 1813992"/>
                  <a:gd name="connsiteX4" fmla="*/ 1012 w 1359043"/>
                  <a:gd name="connsiteY4" fmla="*/ 289727 h 1813992"/>
                  <a:gd name="connsiteX5" fmla="*/ 0 w 1359043"/>
                  <a:gd name="connsiteY5" fmla="*/ 289727 h 1813992"/>
                  <a:gd name="connsiteX6" fmla="*/ 0 w 1359043"/>
                  <a:gd name="connsiteY6" fmla="*/ 288030 h 1813992"/>
                  <a:gd name="connsiteX7" fmla="*/ 0 w 1359043"/>
                  <a:gd name="connsiteY7" fmla="*/ 0 h 1813992"/>
                  <a:gd name="connsiteX0" fmla="*/ 0 w 1359043"/>
                  <a:gd name="connsiteY0" fmla="*/ 0 h 1820658"/>
                  <a:gd name="connsiteX1" fmla="*/ 1359043 w 1359043"/>
                  <a:gd name="connsiteY1" fmla="*/ 0 h 1820658"/>
                  <a:gd name="connsiteX2" fmla="*/ 1359043 w 1359043"/>
                  <a:gd name="connsiteY2" fmla="*/ 212596 h 1820658"/>
                  <a:gd name="connsiteX3" fmla="*/ 720119 w 1359043"/>
                  <a:gd name="connsiteY3" fmla="*/ 1820658 h 1820658"/>
                  <a:gd name="connsiteX4" fmla="*/ 1012 w 1359043"/>
                  <a:gd name="connsiteY4" fmla="*/ 289727 h 1820658"/>
                  <a:gd name="connsiteX5" fmla="*/ 0 w 1359043"/>
                  <a:gd name="connsiteY5" fmla="*/ 289727 h 1820658"/>
                  <a:gd name="connsiteX6" fmla="*/ 0 w 1359043"/>
                  <a:gd name="connsiteY6" fmla="*/ 288030 h 1820658"/>
                  <a:gd name="connsiteX7" fmla="*/ 0 w 1359043"/>
                  <a:gd name="connsiteY7" fmla="*/ 0 h 18206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59043" h="1820658">
                    <a:moveTo>
                      <a:pt x="0" y="0"/>
                    </a:moveTo>
                    <a:lnTo>
                      <a:pt x="1359043" y="0"/>
                    </a:lnTo>
                    <a:lnTo>
                      <a:pt x="1359043" y="212596"/>
                    </a:lnTo>
                    <a:lnTo>
                      <a:pt x="720119" y="1820658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lumMod val="50000"/>
                      <a:lumOff val="50000"/>
                    </a:schemeClr>
                  </a:gs>
                  <a:gs pos="100000">
                    <a:schemeClr val="accent2">
                      <a:lumMod val="50000"/>
                      <a:lumOff val="5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542"/>
              </a:p>
            </p:txBody>
          </p:sp>
          <p:sp>
            <p:nvSpPr>
              <p:cNvPr id="27" name="Rectangle 8">
                <a:extLst>
                  <a:ext uri="{FF2B5EF4-FFF2-40B4-BE49-F238E27FC236}">
                    <a16:creationId xmlns:a16="http://schemas.microsoft.com/office/drawing/2014/main" id="{8281CE4E-D56C-4E49-B3E2-5D78C9EA1732}"/>
                  </a:ext>
                </a:extLst>
              </p:cNvPr>
              <p:cNvSpPr/>
              <p:nvPr/>
            </p:nvSpPr>
            <p:spPr>
              <a:xfrm>
                <a:off x="2810055" y="3399597"/>
                <a:ext cx="264192" cy="763141"/>
              </a:xfrm>
              <a:custGeom>
                <a:avLst/>
                <a:gdLst>
                  <a:gd name="connsiteX0" fmla="*/ 0 w 1345558"/>
                  <a:gd name="connsiteY0" fmla="*/ 0 h 1783227"/>
                  <a:gd name="connsiteX1" fmla="*/ 897414 w 1345558"/>
                  <a:gd name="connsiteY1" fmla="*/ 0 h 1783227"/>
                  <a:gd name="connsiteX2" fmla="*/ 901843 w 1345558"/>
                  <a:gd name="connsiteY2" fmla="*/ 212596 h 1783227"/>
                  <a:gd name="connsiteX3" fmla="*/ 1345558 w 1345558"/>
                  <a:gd name="connsiteY3" fmla="*/ 1783227 h 1783227"/>
                  <a:gd name="connsiteX4" fmla="*/ 1012 w 1345558"/>
                  <a:gd name="connsiteY4" fmla="*/ 289727 h 1783227"/>
                  <a:gd name="connsiteX5" fmla="*/ 0 w 1345558"/>
                  <a:gd name="connsiteY5" fmla="*/ 289727 h 1783227"/>
                  <a:gd name="connsiteX6" fmla="*/ 0 w 1345558"/>
                  <a:gd name="connsiteY6" fmla="*/ 288030 h 1783227"/>
                  <a:gd name="connsiteX7" fmla="*/ 0 w 1345558"/>
                  <a:gd name="connsiteY7" fmla="*/ 0 h 1783227"/>
                  <a:gd name="connsiteX0" fmla="*/ 0 w 1331023"/>
                  <a:gd name="connsiteY0" fmla="*/ 0 h 1763232"/>
                  <a:gd name="connsiteX1" fmla="*/ 897414 w 1331023"/>
                  <a:gd name="connsiteY1" fmla="*/ 0 h 1763232"/>
                  <a:gd name="connsiteX2" fmla="*/ 901843 w 1331023"/>
                  <a:gd name="connsiteY2" fmla="*/ 212596 h 1763232"/>
                  <a:gd name="connsiteX3" fmla="*/ 1331023 w 1331023"/>
                  <a:gd name="connsiteY3" fmla="*/ 1763232 h 1763232"/>
                  <a:gd name="connsiteX4" fmla="*/ 1012 w 1331023"/>
                  <a:gd name="connsiteY4" fmla="*/ 289727 h 1763232"/>
                  <a:gd name="connsiteX5" fmla="*/ 0 w 1331023"/>
                  <a:gd name="connsiteY5" fmla="*/ 289727 h 1763232"/>
                  <a:gd name="connsiteX6" fmla="*/ 0 w 1331023"/>
                  <a:gd name="connsiteY6" fmla="*/ 288030 h 1763232"/>
                  <a:gd name="connsiteX7" fmla="*/ 0 w 1331023"/>
                  <a:gd name="connsiteY7" fmla="*/ 0 h 1763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331023" h="1763232">
                    <a:moveTo>
                      <a:pt x="0" y="0"/>
                    </a:moveTo>
                    <a:lnTo>
                      <a:pt x="897414" y="0"/>
                    </a:lnTo>
                    <a:cubicBezTo>
                      <a:pt x="898890" y="70865"/>
                      <a:pt x="900367" y="141731"/>
                      <a:pt x="901843" y="212596"/>
                    </a:cubicBezTo>
                    <a:lnTo>
                      <a:pt x="1331023" y="1763232"/>
                    </a:lnTo>
                    <a:lnTo>
                      <a:pt x="1012" y="289727"/>
                    </a:lnTo>
                    <a:lnTo>
                      <a:pt x="0" y="289727"/>
                    </a:lnTo>
                    <a:lnTo>
                      <a:pt x="0" y="28803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lumMod val="30000"/>
                      <a:lumOff val="70000"/>
                    </a:schemeClr>
                  </a:gs>
                  <a:gs pos="100000">
                    <a:schemeClr val="accent2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542"/>
              </a:p>
            </p:txBody>
          </p:sp>
          <p:sp>
            <p:nvSpPr>
              <p:cNvPr id="28" name="Rectangle 2">
                <a:extLst>
                  <a:ext uri="{FF2B5EF4-FFF2-40B4-BE49-F238E27FC236}">
                    <a16:creationId xmlns:a16="http://schemas.microsoft.com/office/drawing/2014/main" id="{3E95295E-B3E7-4F6E-8448-4A4089D20A1A}"/>
                  </a:ext>
                </a:extLst>
              </p:cNvPr>
              <p:cNvSpPr/>
              <p:nvPr/>
            </p:nvSpPr>
            <p:spPr>
              <a:xfrm>
                <a:off x="2811292" y="1677194"/>
                <a:ext cx="177768" cy="1815900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30000"/>
                      <a:lumOff val="70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542"/>
              </a:p>
            </p:txBody>
          </p:sp>
          <p:sp>
            <p:nvSpPr>
              <p:cNvPr id="29" name="Rectangle 2">
                <a:extLst>
                  <a:ext uri="{FF2B5EF4-FFF2-40B4-BE49-F238E27FC236}">
                    <a16:creationId xmlns:a16="http://schemas.microsoft.com/office/drawing/2014/main" id="{BCDA3D7C-208F-4796-9CD0-D2F312817A95}"/>
                  </a:ext>
                </a:extLst>
              </p:cNvPr>
              <p:cNvSpPr/>
              <p:nvPr/>
            </p:nvSpPr>
            <p:spPr>
              <a:xfrm>
                <a:off x="2987824" y="1677195"/>
                <a:ext cx="177768" cy="1815900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0"/>
                      <a:lumOff val="50000"/>
                    </a:schemeClr>
                  </a:gs>
                  <a:gs pos="100000">
                    <a:schemeClr val="accent1">
                      <a:lumMod val="50000"/>
                      <a:lumOff val="50000"/>
                    </a:schemeClr>
                  </a:gs>
                </a:gsLst>
                <a:lin ang="19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542"/>
              </a:p>
            </p:txBody>
          </p:sp>
          <p:sp>
            <p:nvSpPr>
              <p:cNvPr id="30" name="Rectangle 2">
                <a:extLst>
                  <a:ext uri="{FF2B5EF4-FFF2-40B4-BE49-F238E27FC236}">
                    <a16:creationId xmlns:a16="http://schemas.microsoft.com/office/drawing/2014/main" id="{5990E51F-BEB5-4B24-98F7-94F4F212A2D3}"/>
                  </a:ext>
                </a:extLst>
              </p:cNvPr>
              <p:cNvSpPr/>
              <p:nvPr/>
            </p:nvSpPr>
            <p:spPr>
              <a:xfrm>
                <a:off x="3165590" y="1677196"/>
                <a:ext cx="177768" cy="1815899"/>
              </a:xfrm>
              <a:custGeom>
                <a:avLst/>
                <a:gdLst/>
                <a:ahLst/>
                <a:cxnLst/>
                <a:rect l="l" t="t" r="r" b="b"/>
                <a:pathLst>
                  <a:path w="571061" h="4392488">
                    <a:moveTo>
                      <a:pt x="0" y="0"/>
                    </a:moveTo>
                    <a:lnTo>
                      <a:pt x="571061" y="0"/>
                    </a:lnTo>
                    <a:lnTo>
                      <a:pt x="571061" y="4392488"/>
                    </a:lnTo>
                    <a:lnTo>
                      <a:pt x="560315" y="4392488"/>
                    </a:lnTo>
                    <a:cubicBezTo>
                      <a:pt x="531263" y="4268191"/>
                      <a:pt x="419108" y="4176464"/>
                      <a:pt x="285530" y="4176464"/>
                    </a:cubicBezTo>
                    <a:cubicBezTo>
                      <a:pt x="151952" y="4176464"/>
                      <a:pt x="39798" y="4268191"/>
                      <a:pt x="10747" y="4392488"/>
                    </a:cubicBezTo>
                    <a:lnTo>
                      <a:pt x="0" y="439248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542"/>
              </a:p>
            </p:txBody>
          </p:sp>
          <p:sp>
            <p:nvSpPr>
              <p:cNvPr id="31" name="Isosceles Triangle 4">
                <a:extLst>
                  <a:ext uri="{FF2B5EF4-FFF2-40B4-BE49-F238E27FC236}">
                    <a16:creationId xmlns:a16="http://schemas.microsoft.com/office/drawing/2014/main" id="{0764F1D1-C010-460B-9C7C-2FF50681B51A}"/>
                  </a:ext>
                </a:extLst>
              </p:cNvPr>
              <p:cNvSpPr/>
              <p:nvPr/>
            </p:nvSpPr>
            <p:spPr>
              <a:xfrm rot="10800000">
                <a:off x="2987823" y="3961239"/>
                <a:ext cx="177768" cy="235517"/>
              </a:xfrm>
              <a:prstGeom prst="triangl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/>
              </a:p>
            </p:txBody>
          </p:sp>
        </p:grpSp>
        <p:grpSp>
          <p:nvGrpSpPr>
            <p:cNvPr id="4" name="Group 26">
              <a:extLst>
                <a:ext uri="{FF2B5EF4-FFF2-40B4-BE49-F238E27FC236}">
                  <a16:creationId xmlns:a16="http://schemas.microsoft.com/office/drawing/2014/main" id="{187C0761-B81E-4279-BA43-015F4789B66D}"/>
                </a:ext>
              </a:extLst>
            </p:cNvPr>
            <p:cNvGrpSpPr/>
            <p:nvPr/>
          </p:nvGrpSpPr>
          <p:grpSpPr>
            <a:xfrm>
              <a:off x="1359132" y="345883"/>
              <a:ext cx="1966239" cy="1811156"/>
              <a:chOff x="1888981" y="1110787"/>
              <a:chExt cx="2254374" cy="2076562"/>
            </a:xfrm>
          </p:grpSpPr>
          <p:sp>
            <p:nvSpPr>
              <p:cNvPr id="14" name="Teardrop 30">
                <a:extLst>
                  <a:ext uri="{FF2B5EF4-FFF2-40B4-BE49-F238E27FC236}">
                    <a16:creationId xmlns:a16="http://schemas.microsoft.com/office/drawing/2014/main" id="{64AC187B-0A2A-489A-A907-3D496D0F402B}"/>
                  </a:ext>
                </a:extLst>
              </p:cNvPr>
              <p:cNvSpPr/>
              <p:nvPr/>
            </p:nvSpPr>
            <p:spPr>
              <a:xfrm rot="8100000">
                <a:off x="2322441" y="1563466"/>
                <a:ext cx="1333455" cy="1333457"/>
              </a:xfrm>
              <a:custGeom>
                <a:avLst/>
                <a:gdLst>
                  <a:gd name="connsiteX0" fmla="*/ 293361 w 2192670"/>
                  <a:gd name="connsiteY0" fmla="*/ 1899310 h 2192671"/>
                  <a:gd name="connsiteX1" fmla="*/ 0 w 2192670"/>
                  <a:gd name="connsiteY1" fmla="*/ 1191074 h 2192671"/>
                  <a:gd name="connsiteX2" fmla="*/ 1001597 w 2192670"/>
                  <a:gd name="connsiteY2" fmla="*/ 189477 h 2192671"/>
                  <a:gd name="connsiteX3" fmla="*/ 1341342 w 2192670"/>
                  <a:gd name="connsiteY3" fmla="*/ 189477 h 2192671"/>
                  <a:gd name="connsiteX4" fmla="*/ 1530818 w 2192670"/>
                  <a:gd name="connsiteY4" fmla="*/ 0 h 2192671"/>
                  <a:gd name="connsiteX5" fmla="*/ 1806586 w 2192670"/>
                  <a:gd name="connsiteY5" fmla="*/ 0 h 2192671"/>
                  <a:gd name="connsiteX6" fmla="*/ 1996062 w 2192670"/>
                  <a:gd name="connsiteY6" fmla="*/ 189477 h 2192671"/>
                  <a:gd name="connsiteX7" fmla="*/ 2003194 w 2192670"/>
                  <a:gd name="connsiteY7" fmla="*/ 189477 h 2192671"/>
                  <a:gd name="connsiteX8" fmla="*/ 2003194 w 2192670"/>
                  <a:gd name="connsiteY8" fmla="*/ 196609 h 2192671"/>
                  <a:gd name="connsiteX9" fmla="*/ 2192670 w 2192670"/>
                  <a:gd name="connsiteY9" fmla="*/ 386085 h 2192671"/>
                  <a:gd name="connsiteX10" fmla="*/ 2192670 w 2192670"/>
                  <a:gd name="connsiteY10" fmla="*/ 661852 h 2192671"/>
                  <a:gd name="connsiteX11" fmla="*/ 2003193 w 2192670"/>
                  <a:gd name="connsiteY11" fmla="*/ 851329 h 2192671"/>
                  <a:gd name="connsiteX12" fmla="*/ 2003194 w 2192670"/>
                  <a:gd name="connsiteY12" fmla="*/ 1191074 h 2192671"/>
                  <a:gd name="connsiteX13" fmla="*/ 1001597 w 2192670"/>
                  <a:gd name="connsiteY13" fmla="*/ 2192671 h 2192671"/>
                  <a:gd name="connsiteX14" fmla="*/ 293361 w 2192670"/>
                  <a:gd name="connsiteY14" fmla="*/ 1899310 h 21926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192670" h="2192671">
                    <a:moveTo>
                      <a:pt x="293361" y="1899310"/>
                    </a:moveTo>
                    <a:cubicBezTo>
                      <a:pt x="112107" y="1718057"/>
                      <a:pt x="0" y="1467657"/>
                      <a:pt x="0" y="1191074"/>
                    </a:cubicBezTo>
                    <a:cubicBezTo>
                      <a:pt x="0" y="637907"/>
                      <a:pt x="448430" y="189477"/>
                      <a:pt x="1001597" y="189477"/>
                    </a:cubicBezTo>
                    <a:lnTo>
                      <a:pt x="1341342" y="189477"/>
                    </a:lnTo>
                    <a:lnTo>
                      <a:pt x="1530818" y="0"/>
                    </a:lnTo>
                    <a:cubicBezTo>
                      <a:pt x="1606970" y="-76151"/>
                      <a:pt x="1730435" y="-76151"/>
                      <a:pt x="1806586" y="0"/>
                    </a:cubicBezTo>
                    <a:lnTo>
                      <a:pt x="1996062" y="189477"/>
                    </a:lnTo>
                    <a:lnTo>
                      <a:pt x="2003194" y="189477"/>
                    </a:lnTo>
                    <a:lnTo>
                      <a:pt x="2003194" y="196609"/>
                    </a:lnTo>
                    <a:lnTo>
                      <a:pt x="2192670" y="386085"/>
                    </a:lnTo>
                    <a:cubicBezTo>
                      <a:pt x="2268822" y="462236"/>
                      <a:pt x="2268822" y="585701"/>
                      <a:pt x="2192670" y="661852"/>
                    </a:cubicBezTo>
                    <a:lnTo>
                      <a:pt x="2003193" y="851329"/>
                    </a:lnTo>
                    <a:cubicBezTo>
                      <a:pt x="2003193" y="964577"/>
                      <a:pt x="2003194" y="1077826"/>
                      <a:pt x="2003194" y="1191074"/>
                    </a:cubicBezTo>
                    <a:cubicBezTo>
                      <a:pt x="2003194" y="1744241"/>
                      <a:pt x="1554764" y="2192671"/>
                      <a:pt x="1001597" y="2192671"/>
                    </a:cubicBezTo>
                    <a:cubicBezTo>
                      <a:pt x="725014" y="2192671"/>
                      <a:pt x="474614" y="2080563"/>
                      <a:pt x="293361" y="1899310"/>
                    </a:cubicBezTo>
                    <a:close/>
                  </a:path>
                </a:pathLst>
              </a:cu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542"/>
              </a:p>
            </p:txBody>
          </p:sp>
          <p:sp>
            <p:nvSpPr>
              <p:cNvPr id="15" name="Trapezoid 24">
                <a:extLst>
                  <a:ext uri="{FF2B5EF4-FFF2-40B4-BE49-F238E27FC236}">
                    <a16:creationId xmlns:a16="http://schemas.microsoft.com/office/drawing/2014/main" id="{7651C308-51DD-43ED-AD7A-2E53A4CDDA81}"/>
                  </a:ext>
                </a:extLst>
              </p:cNvPr>
              <p:cNvSpPr/>
              <p:nvPr/>
            </p:nvSpPr>
            <p:spPr>
              <a:xfrm rot="10800000">
                <a:off x="2751763" y="2230194"/>
                <a:ext cx="457200" cy="783671"/>
              </a:xfrm>
              <a:prstGeom prst="trapezoid">
                <a:avLst/>
              </a:prstGeom>
              <a:solidFill>
                <a:schemeClr val="bg1"/>
              </a:solidFill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/>
              </a:p>
            </p:txBody>
          </p:sp>
          <p:sp>
            <p:nvSpPr>
              <p:cNvPr id="16" name="Rounded Rectangle 18">
                <a:extLst>
                  <a:ext uri="{FF2B5EF4-FFF2-40B4-BE49-F238E27FC236}">
                    <a16:creationId xmlns:a16="http://schemas.microsoft.com/office/drawing/2014/main" id="{62930416-EBA5-4143-8370-943F45E8700C}"/>
                  </a:ext>
                </a:extLst>
              </p:cNvPr>
              <p:cNvSpPr/>
              <p:nvPr/>
            </p:nvSpPr>
            <p:spPr>
              <a:xfrm rot="2700000">
                <a:off x="3710962" y="1407964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>
                  <a:solidFill>
                    <a:schemeClr val="tx1"/>
                  </a:solidFill>
                </a:endParaRPr>
              </a:p>
            </p:txBody>
          </p:sp>
          <p:sp>
            <p:nvSpPr>
              <p:cNvPr id="17" name="Rounded Rectangle 19">
                <a:extLst>
                  <a:ext uri="{FF2B5EF4-FFF2-40B4-BE49-F238E27FC236}">
                    <a16:creationId xmlns:a16="http://schemas.microsoft.com/office/drawing/2014/main" id="{0353A222-C645-4858-A96B-D4B4B9C69293}"/>
                  </a:ext>
                </a:extLst>
              </p:cNvPr>
              <p:cNvSpPr/>
              <p:nvPr/>
            </p:nvSpPr>
            <p:spPr>
              <a:xfrm rot="18900000" flipH="1">
                <a:off x="2156327" y="1407964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Rounded Rectangle 20">
                <a:extLst>
                  <a:ext uri="{FF2B5EF4-FFF2-40B4-BE49-F238E27FC236}">
                    <a16:creationId xmlns:a16="http://schemas.microsoft.com/office/drawing/2014/main" id="{AE7A8672-48A3-4738-9AFC-10E91DD06D6B}"/>
                  </a:ext>
                </a:extLst>
              </p:cNvPr>
              <p:cNvSpPr/>
              <p:nvPr/>
            </p:nvSpPr>
            <p:spPr>
              <a:xfrm>
                <a:off x="2935970" y="1110787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Rounded Rectangle 21">
                <a:extLst>
                  <a:ext uri="{FF2B5EF4-FFF2-40B4-BE49-F238E27FC236}">
                    <a16:creationId xmlns:a16="http://schemas.microsoft.com/office/drawing/2014/main" id="{971073D8-F5DB-49E0-90B8-CB5EE821BBDF}"/>
                  </a:ext>
                </a:extLst>
              </p:cNvPr>
              <p:cNvSpPr/>
              <p:nvPr/>
            </p:nvSpPr>
            <p:spPr>
              <a:xfrm rot="5400000">
                <a:off x="3933668" y="1996109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Rounded Rectangle 22">
                <a:extLst>
                  <a:ext uri="{FF2B5EF4-FFF2-40B4-BE49-F238E27FC236}">
                    <a16:creationId xmlns:a16="http://schemas.microsoft.com/office/drawing/2014/main" id="{84868AB7-B7FC-41AD-8F70-C0362E013604}"/>
                  </a:ext>
                </a:extLst>
              </p:cNvPr>
              <p:cNvSpPr/>
              <p:nvPr/>
            </p:nvSpPr>
            <p:spPr>
              <a:xfrm rot="16200000" flipH="1">
                <a:off x="1978847" y="1919902"/>
                <a:ext cx="119821" cy="299553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Rounded Rectangle 25">
                <a:extLst>
                  <a:ext uri="{FF2B5EF4-FFF2-40B4-BE49-F238E27FC236}">
                    <a16:creationId xmlns:a16="http://schemas.microsoft.com/office/drawing/2014/main" id="{D3DAEEE6-E3DD-4070-AFC9-DF5EF5A20C44}"/>
                  </a:ext>
                </a:extLst>
              </p:cNvPr>
              <p:cNvSpPr/>
              <p:nvPr/>
            </p:nvSpPr>
            <p:spPr>
              <a:xfrm>
                <a:off x="2692290" y="3074683"/>
                <a:ext cx="612000" cy="112666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542" dirty="0"/>
              </a:p>
            </p:txBody>
          </p:sp>
          <p:sp>
            <p:nvSpPr>
              <p:cNvPr id="22" name="Rounded Rectangle 27">
                <a:extLst>
                  <a:ext uri="{FF2B5EF4-FFF2-40B4-BE49-F238E27FC236}">
                    <a16:creationId xmlns:a16="http://schemas.microsoft.com/office/drawing/2014/main" id="{577B8435-1E8C-4F57-B74D-B56C83326D65}"/>
                  </a:ext>
                </a:extLst>
              </p:cNvPr>
              <p:cNvSpPr/>
              <p:nvPr/>
            </p:nvSpPr>
            <p:spPr>
              <a:xfrm>
                <a:off x="2833284" y="2139702"/>
                <a:ext cx="71867" cy="179668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Rounded Rectangle 28">
                <a:extLst>
                  <a:ext uri="{FF2B5EF4-FFF2-40B4-BE49-F238E27FC236}">
                    <a16:creationId xmlns:a16="http://schemas.microsoft.com/office/drawing/2014/main" id="{B0241759-7E69-42F7-8D33-266DE9417147}"/>
                  </a:ext>
                </a:extLst>
              </p:cNvPr>
              <p:cNvSpPr/>
              <p:nvPr/>
            </p:nvSpPr>
            <p:spPr>
              <a:xfrm>
                <a:off x="2957504" y="2139702"/>
                <a:ext cx="71867" cy="179668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Rounded Rectangle 29">
                <a:extLst>
                  <a:ext uri="{FF2B5EF4-FFF2-40B4-BE49-F238E27FC236}">
                    <a16:creationId xmlns:a16="http://schemas.microsoft.com/office/drawing/2014/main" id="{DD2DBE1F-0326-42C7-B5F3-A1B7E8B47779}"/>
                  </a:ext>
                </a:extLst>
              </p:cNvPr>
              <p:cNvSpPr/>
              <p:nvPr/>
            </p:nvSpPr>
            <p:spPr>
              <a:xfrm>
                <a:off x="3081724" y="2139702"/>
                <a:ext cx="71867" cy="179668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3542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2" name="Freeform 13312">
            <a:extLst>
              <a:ext uri="{FF2B5EF4-FFF2-40B4-BE49-F238E27FC236}">
                <a16:creationId xmlns:a16="http://schemas.microsoft.com/office/drawing/2014/main" id="{36A901D8-68F0-4EDC-8133-6AF6E902A151}"/>
              </a:ext>
            </a:extLst>
          </p:cNvPr>
          <p:cNvSpPr/>
          <p:nvPr/>
        </p:nvSpPr>
        <p:spPr>
          <a:xfrm>
            <a:off x="12653393" y="3276146"/>
            <a:ext cx="3936631" cy="2268545"/>
          </a:xfrm>
          <a:custGeom>
            <a:avLst/>
            <a:gdLst>
              <a:gd name="connsiteX0" fmla="*/ 2514265 w 2896332"/>
              <a:gd name="connsiteY0" fmla="*/ 466772 h 1875813"/>
              <a:gd name="connsiteX1" fmla="*/ 2655476 w 2896332"/>
              <a:gd name="connsiteY1" fmla="*/ 584615 h 1875813"/>
              <a:gd name="connsiteX2" fmla="*/ 2828170 w 2896332"/>
              <a:gd name="connsiteY2" fmla="*/ 1010501 h 1875813"/>
              <a:gd name="connsiteX3" fmla="*/ 2883834 w 2896332"/>
              <a:gd name="connsiteY3" fmla="*/ 1308835 h 1875813"/>
              <a:gd name="connsiteX4" fmla="*/ 2799743 w 2896332"/>
              <a:gd name="connsiteY4" fmla="*/ 1672098 h 1875813"/>
              <a:gd name="connsiteX5" fmla="*/ 2521033 w 2896332"/>
              <a:gd name="connsiteY5" fmla="*/ 1160421 h 1875813"/>
              <a:gd name="connsiteX6" fmla="*/ 2514265 w 2896332"/>
              <a:gd name="connsiteY6" fmla="*/ 466772 h 1875813"/>
              <a:gd name="connsiteX7" fmla="*/ 1898646 w 2896332"/>
              <a:gd name="connsiteY7" fmla="*/ 46 h 1875813"/>
              <a:gd name="connsiteX8" fmla="*/ 1969811 w 2896332"/>
              <a:gd name="connsiteY8" fmla="*/ 83938 h 1875813"/>
              <a:gd name="connsiteX9" fmla="*/ 1970003 w 2896332"/>
              <a:gd name="connsiteY9" fmla="*/ 120627 h 1875813"/>
              <a:gd name="connsiteX10" fmla="*/ 1962950 w 2896332"/>
              <a:gd name="connsiteY10" fmla="*/ 120627 h 1875813"/>
              <a:gd name="connsiteX11" fmla="*/ 1906617 w 2896332"/>
              <a:gd name="connsiteY11" fmla="*/ 176960 h 1875813"/>
              <a:gd name="connsiteX12" fmla="*/ 1962950 w 2896332"/>
              <a:gd name="connsiteY12" fmla="*/ 233293 h 1875813"/>
              <a:gd name="connsiteX13" fmla="*/ 1970591 w 2896332"/>
              <a:gd name="connsiteY13" fmla="*/ 233293 h 1875813"/>
              <a:gd name="connsiteX14" fmla="*/ 1973469 w 2896332"/>
              <a:gd name="connsiteY14" fmla="*/ 784519 h 1875813"/>
              <a:gd name="connsiteX15" fmla="*/ 1866010 w 2896332"/>
              <a:gd name="connsiteY15" fmla="*/ 878218 h 1875813"/>
              <a:gd name="connsiteX16" fmla="*/ 2733769 w 2896332"/>
              <a:gd name="connsiteY16" fmla="*/ 1387129 h 1875813"/>
              <a:gd name="connsiteX17" fmla="*/ 2694623 w 2896332"/>
              <a:gd name="connsiteY17" fmla="*/ 1674208 h 1875813"/>
              <a:gd name="connsiteX18" fmla="*/ 2394496 w 2896332"/>
              <a:gd name="connsiteY18" fmla="*/ 1654634 h 1875813"/>
              <a:gd name="connsiteX19" fmla="*/ 2069239 w 2896332"/>
              <a:gd name="connsiteY19" fmla="*/ 1875813 h 1875813"/>
              <a:gd name="connsiteX20" fmla="*/ 2023060 w 2896332"/>
              <a:gd name="connsiteY20" fmla="*/ 1634793 h 1875813"/>
              <a:gd name="connsiteX21" fmla="*/ 1739085 w 2896332"/>
              <a:gd name="connsiteY21" fmla="*/ 1871397 h 1875813"/>
              <a:gd name="connsiteX22" fmla="*/ 1648664 w 2896332"/>
              <a:gd name="connsiteY22" fmla="*/ 1582137 h 1875813"/>
              <a:gd name="connsiteX23" fmla="*/ 1376671 w 2896332"/>
              <a:gd name="connsiteY23" fmla="*/ 1700306 h 1875813"/>
              <a:gd name="connsiteX24" fmla="*/ 1415819 w 2896332"/>
              <a:gd name="connsiteY24" fmla="*/ 1334933 h 1875813"/>
              <a:gd name="connsiteX25" fmla="*/ 665501 w 2896332"/>
              <a:gd name="connsiteY25" fmla="*/ 1276212 h 1875813"/>
              <a:gd name="connsiteX26" fmla="*/ 0 w 2896332"/>
              <a:gd name="connsiteY26" fmla="*/ 1126148 h 1875813"/>
              <a:gd name="connsiteX27" fmla="*/ 13050 w 2896332"/>
              <a:gd name="connsiteY27" fmla="*/ 284488 h 1875813"/>
              <a:gd name="connsiteX28" fmla="*/ 1898646 w 2896332"/>
              <a:gd name="connsiteY28" fmla="*/ 46 h 1875813"/>
              <a:gd name="connsiteX0" fmla="*/ 2514265 w 2896332"/>
              <a:gd name="connsiteY0" fmla="*/ 466772 h 1875813"/>
              <a:gd name="connsiteX1" fmla="*/ 2655476 w 2896332"/>
              <a:gd name="connsiteY1" fmla="*/ 584615 h 1875813"/>
              <a:gd name="connsiteX2" fmla="*/ 2828170 w 2896332"/>
              <a:gd name="connsiteY2" fmla="*/ 1010501 h 1875813"/>
              <a:gd name="connsiteX3" fmla="*/ 2883834 w 2896332"/>
              <a:gd name="connsiteY3" fmla="*/ 1308835 h 1875813"/>
              <a:gd name="connsiteX4" fmla="*/ 2799743 w 2896332"/>
              <a:gd name="connsiteY4" fmla="*/ 1672098 h 1875813"/>
              <a:gd name="connsiteX5" fmla="*/ 2521033 w 2896332"/>
              <a:gd name="connsiteY5" fmla="*/ 1160421 h 1875813"/>
              <a:gd name="connsiteX6" fmla="*/ 2514265 w 2896332"/>
              <a:gd name="connsiteY6" fmla="*/ 466772 h 1875813"/>
              <a:gd name="connsiteX7" fmla="*/ 1898646 w 2896332"/>
              <a:gd name="connsiteY7" fmla="*/ 46 h 1875813"/>
              <a:gd name="connsiteX8" fmla="*/ 1969811 w 2896332"/>
              <a:gd name="connsiteY8" fmla="*/ 83938 h 1875813"/>
              <a:gd name="connsiteX9" fmla="*/ 1970003 w 2896332"/>
              <a:gd name="connsiteY9" fmla="*/ 120627 h 1875813"/>
              <a:gd name="connsiteX10" fmla="*/ 1962950 w 2896332"/>
              <a:gd name="connsiteY10" fmla="*/ 120627 h 1875813"/>
              <a:gd name="connsiteX11" fmla="*/ 1906617 w 2896332"/>
              <a:gd name="connsiteY11" fmla="*/ 176960 h 1875813"/>
              <a:gd name="connsiteX12" fmla="*/ 1962950 w 2896332"/>
              <a:gd name="connsiteY12" fmla="*/ 233293 h 1875813"/>
              <a:gd name="connsiteX13" fmla="*/ 1970591 w 2896332"/>
              <a:gd name="connsiteY13" fmla="*/ 233293 h 1875813"/>
              <a:gd name="connsiteX14" fmla="*/ 1973469 w 2896332"/>
              <a:gd name="connsiteY14" fmla="*/ 784519 h 1875813"/>
              <a:gd name="connsiteX15" fmla="*/ 1866010 w 2896332"/>
              <a:gd name="connsiteY15" fmla="*/ 878218 h 1875813"/>
              <a:gd name="connsiteX16" fmla="*/ 2733769 w 2896332"/>
              <a:gd name="connsiteY16" fmla="*/ 1387129 h 1875813"/>
              <a:gd name="connsiteX17" fmla="*/ 2694623 w 2896332"/>
              <a:gd name="connsiteY17" fmla="*/ 1674208 h 1875813"/>
              <a:gd name="connsiteX18" fmla="*/ 2394496 w 2896332"/>
              <a:gd name="connsiteY18" fmla="*/ 1654634 h 1875813"/>
              <a:gd name="connsiteX19" fmla="*/ 2069239 w 2896332"/>
              <a:gd name="connsiteY19" fmla="*/ 1875813 h 1875813"/>
              <a:gd name="connsiteX20" fmla="*/ 2023060 w 2896332"/>
              <a:gd name="connsiteY20" fmla="*/ 1634793 h 1875813"/>
              <a:gd name="connsiteX21" fmla="*/ 1739085 w 2896332"/>
              <a:gd name="connsiteY21" fmla="*/ 1871397 h 1875813"/>
              <a:gd name="connsiteX22" fmla="*/ 1648664 w 2896332"/>
              <a:gd name="connsiteY22" fmla="*/ 1582137 h 1875813"/>
              <a:gd name="connsiteX23" fmla="*/ 1376671 w 2896332"/>
              <a:gd name="connsiteY23" fmla="*/ 1700306 h 1875813"/>
              <a:gd name="connsiteX24" fmla="*/ 1415819 w 2896332"/>
              <a:gd name="connsiteY24" fmla="*/ 1334933 h 1875813"/>
              <a:gd name="connsiteX25" fmla="*/ 665501 w 2896332"/>
              <a:gd name="connsiteY25" fmla="*/ 1276212 h 1875813"/>
              <a:gd name="connsiteX26" fmla="*/ 0 w 2896332"/>
              <a:gd name="connsiteY26" fmla="*/ 1126148 h 1875813"/>
              <a:gd name="connsiteX27" fmla="*/ 13050 w 2896332"/>
              <a:gd name="connsiteY27" fmla="*/ 284488 h 1875813"/>
              <a:gd name="connsiteX28" fmla="*/ 1898646 w 2896332"/>
              <a:gd name="connsiteY28" fmla="*/ 46 h 1875813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62950 w 2896332"/>
              <a:gd name="connsiteY10" fmla="*/ 120627 h 1871397"/>
              <a:gd name="connsiteX11" fmla="*/ 1906617 w 2896332"/>
              <a:gd name="connsiteY11" fmla="*/ 176960 h 1871397"/>
              <a:gd name="connsiteX12" fmla="*/ 1962950 w 2896332"/>
              <a:gd name="connsiteY12" fmla="*/ 233293 h 1871397"/>
              <a:gd name="connsiteX13" fmla="*/ 1970591 w 2896332"/>
              <a:gd name="connsiteY13" fmla="*/ 233293 h 1871397"/>
              <a:gd name="connsiteX14" fmla="*/ 1973469 w 2896332"/>
              <a:gd name="connsiteY14" fmla="*/ 784519 h 1871397"/>
              <a:gd name="connsiteX15" fmla="*/ 1866010 w 2896332"/>
              <a:gd name="connsiteY15" fmla="*/ 878218 h 1871397"/>
              <a:gd name="connsiteX16" fmla="*/ 2733769 w 2896332"/>
              <a:gd name="connsiteY16" fmla="*/ 1387129 h 1871397"/>
              <a:gd name="connsiteX17" fmla="*/ 2694623 w 2896332"/>
              <a:gd name="connsiteY17" fmla="*/ 1674208 h 1871397"/>
              <a:gd name="connsiteX18" fmla="*/ 2394496 w 2896332"/>
              <a:gd name="connsiteY18" fmla="*/ 1654634 h 1871397"/>
              <a:gd name="connsiteX19" fmla="*/ 2023060 w 2896332"/>
              <a:gd name="connsiteY19" fmla="*/ 1634793 h 1871397"/>
              <a:gd name="connsiteX20" fmla="*/ 1739085 w 2896332"/>
              <a:gd name="connsiteY20" fmla="*/ 1871397 h 1871397"/>
              <a:gd name="connsiteX21" fmla="*/ 1648664 w 2896332"/>
              <a:gd name="connsiteY21" fmla="*/ 1582137 h 1871397"/>
              <a:gd name="connsiteX22" fmla="*/ 1376671 w 2896332"/>
              <a:gd name="connsiteY22" fmla="*/ 1700306 h 1871397"/>
              <a:gd name="connsiteX23" fmla="*/ 1415819 w 2896332"/>
              <a:gd name="connsiteY23" fmla="*/ 1334933 h 1871397"/>
              <a:gd name="connsiteX24" fmla="*/ 665501 w 2896332"/>
              <a:gd name="connsiteY24" fmla="*/ 1276212 h 1871397"/>
              <a:gd name="connsiteX25" fmla="*/ 0 w 2896332"/>
              <a:gd name="connsiteY25" fmla="*/ 1126148 h 1871397"/>
              <a:gd name="connsiteX26" fmla="*/ 13050 w 2896332"/>
              <a:gd name="connsiteY26" fmla="*/ 284488 h 1871397"/>
              <a:gd name="connsiteX27" fmla="*/ 1898646 w 2896332"/>
              <a:gd name="connsiteY27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62950 w 2896332"/>
              <a:gd name="connsiteY10" fmla="*/ 120627 h 1871397"/>
              <a:gd name="connsiteX11" fmla="*/ 1906617 w 2896332"/>
              <a:gd name="connsiteY11" fmla="*/ 176960 h 1871397"/>
              <a:gd name="connsiteX12" fmla="*/ 1962950 w 2896332"/>
              <a:gd name="connsiteY12" fmla="*/ 233293 h 1871397"/>
              <a:gd name="connsiteX13" fmla="*/ 1962971 w 2896332"/>
              <a:gd name="connsiteY13" fmla="*/ 267583 h 1871397"/>
              <a:gd name="connsiteX14" fmla="*/ 1973469 w 2896332"/>
              <a:gd name="connsiteY14" fmla="*/ 784519 h 1871397"/>
              <a:gd name="connsiteX15" fmla="*/ 1866010 w 2896332"/>
              <a:gd name="connsiteY15" fmla="*/ 878218 h 1871397"/>
              <a:gd name="connsiteX16" fmla="*/ 2733769 w 2896332"/>
              <a:gd name="connsiteY16" fmla="*/ 1387129 h 1871397"/>
              <a:gd name="connsiteX17" fmla="*/ 2694623 w 2896332"/>
              <a:gd name="connsiteY17" fmla="*/ 1674208 h 1871397"/>
              <a:gd name="connsiteX18" fmla="*/ 2394496 w 2896332"/>
              <a:gd name="connsiteY18" fmla="*/ 1654634 h 1871397"/>
              <a:gd name="connsiteX19" fmla="*/ 2023060 w 2896332"/>
              <a:gd name="connsiteY19" fmla="*/ 1634793 h 1871397"/>
              <a:gd name="connsiteX20" fmla="*/ 1739085 w 2896332"/>
              <a:gd name="connsiteY20" fmla="*/ 1871397 h 1871397"/>
              <a:gd name="connsiteX21" fmla="*/ 1648664 w 2896332"/>
              <a:gd name="connsiteY21" fmla="*/ 1582137 h 1871397"/>
              <a:gd name="connsiteX22" fmla="*/ 1376671 w 2896332"/>
              <a:gd name="connsiteY22" fmla="*/ 1700306 h 1871397"/>
              <a:gd name="connsiteX23" fmla="*/ 1415819 w 2896332"/>
              <a:gd name="connsiteY23" fmla="*/ 1334933 h 1871397"/>
              <a:gd name="connsiteX24" fmla="*/ 665501 w 2896332"/>
              <a:gd name="connsiteY24" fmla="*/ 1276212 h 1871397"/>
              <a:gd name="connsiteX25" fmla="*/ 0 w 2896332"/>
              <a:gd name="connsiteY25" fmla="*/ 1126148 h 1871397"/>
              <a:gd name="connsiteX26" fmla="*/ 13050 w 2896332"/>
              <a:gd name="connsiteY26" fmla="*/ 284488 h 1871397"/>
              <a:gd name="connsiteX27" fmla="*/ 1898646 w 2896332"/>
              <a:gd name="connsiteY27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62950 w 2896332"/>
              <a:gd name="connsiteY10" fmla="*/ 120627 h 1871397"/>
              <a:gd name="connsiteX11" fmla="*/ 1906617 w 2896332"/>
              <a:gd name="connsiteY11" fmla="*/ 176960 h 1871397"/>
              <a:gd name="connsiteX12" fmla="*/ 1962971 w 2896332"/>
              <a:gd name="connsiteY12" fmla="*/ 267583 h 1871397"/>
              <a:gd name="connsiteX13" fmla="*/ 1973469 w 2896332"/>
              <a:gd name="connsiteY13" fmla="*/ 784519 h 1871397"/>
              <a:gd name="connsiteX14" fmla="*/ 1866010 w 2896332"/>
              <a:gd name="connsiteY14" fmla="*/ 878218 h 1871397"/>
              <a:gd name="connsiteX15" fmla="*/ 2733769 w 2896332"/>
              <a:gd name="connsiteY15" fmla="*/ 1387129 h 1871397"/>
              <a:gd name="connsiteX16" fmla="*/ 2694623 w 2896332"/>
              <a:gd name="connsiteY16" fmla="*/ 1674208 h 1871397"/>
              <a:gd name="connsiteX17" fmla="*/ 2394496 w 2896332"/>
              <a:gd name="connsiteY17" fmla="*/ 1654634 h 1871397"/>
              <a:gd name="connsiteX18" fmla="*/ 2023060 w 2896332"/>
              <a:gd name="connsiteY18" fmla="*/ 1634793 h 1871397"/>
              <a:gd name="connsiteX19" fmla="*/ 1739085 w 2896332"/>
              <a:gd name="connsiteY19" fmla="*/ 1871397 h 1871397"/>
              <a:gd name="connsiteX20" fmla="*/ 1648664 w 2896332"/>
              <a:gd name="connsiteY20" fmla="*/ 1582137 h 1871397"/>
              <a:gd name="connsiteX21" fmla="*/ 1376671 w 2896332"/>
              <a:gd name="connsiteY21" fmla="*/ 1700306 h 1871397"/>
              <a:gd name="connsiteX22" fmla="*/ 1415819 w 2896332"/>
              <a:gd name="connsiteY22" fmla="*/ 1334933 h 1871397"/>
              <a:gd name="connsiteX23" fmla="*/ 665501 w 2896332"/>
              <a:gd name="connsiteY23" fmla="*/ 1276212 h 1871397"/>
              <a:gd name="connsiteX24" fmla="*/ 0 w 2896332"/>
              <a:gd name="connsiteY24" fmla="*/ 1126148 h 1871397"/>
              <a:gd name="connsiteX25" fmla="*/ 13050 w 2896332"/>
              <a:gd name="connsiteY25" fmla="*/ 284488 h 1871397"/>
              <a:gd name="connsiteX26" fmla="*/ 1898646 w 2896332"/>
              <a:gd name="connsiteY26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62950 w 2896332"/>
              <a:gd name="connsiteY10" fmla="*/ 120627 h 1871397"/>
              <a:gd name="connsiteX11" fmla="*/ 1906617 w 2896332"/>
              <a:gd name="connsiteY11" fmla="*/ 176960 h 1871397"/>
              <a:gd name="connsiteX12" fmla="*/ 1962971 w 2896332"/>
              <a:gd name="connsiteY12" fmla="*/ 267583 h 1871397"/>
              <a:gd name="connsiteX13" fmla="*/ 1973469 w 2896332"/>
              <a:gd name="connsiteY13" fmla="*/ 784519 h 1871397"/>
              <a:gd name="connsiteX14" fmla="*/ 1866010 w 2896332"/>
              <a:gd name="connsiteY14" fmla="*/ 878218 h 1871397"/>
              <a:gd name="connsiteX15" fmla="*/ 2733769 w 2896332"/>
              <a:gd name="connsiteY15" fmla="*/ 1387129 h 1871397"/>
              <a:gd name="connsiteX16" fmla="*/ 2694623 w 2896332"/>
              <a:gd name="connsiteY16" fmla="*/ 1674208 h 1871397"/>
              <a:gd name="connsiteX17" fmla="*/ 2394496 w 2896332"/>
              <a:gd name="connsiteY17" fmla="*/ 1654634 h 1871397"/>
              <a:gd name="connsiteX18" fmla="*/ 2023060 w 2896332"/>
              <a:gd name="connsiteY18" fmla="*/ 1634793 h 1871397"/>
              <a:gd name="connsiteX19" fmla="*/ 1739085 w 2896332"/>
              <a:gd name="connsiteY19" fmla="*/ 1871397 h 1871397"/>
              <a:gd name="connsiteX20" fmla="*/ 1648664 w 2896332"/>
              <a:gd name="connsiteY20" fmla="*/ 1582137 h 1871397"/>
              <a:gd name="connsiteX21" fmla="*/ 1376671 w 2896332"/>
              <a:gd name="connsiteY21" fmla="*/ 1700306 h 1871397"/>
              <a:gd name="connsiteX22" fmla="*/ 1415819 w 2896332"/>
              <a:gd name="connsiteY22" fmla="*/ 1334933 h 1871397"/>
              <a:gd name="connsiteX23" fmla="*/ 665501 w 2896332"/>
              <a:gd name="connsiteY23" fmla="*/ 1276212 h 1871397"/>
              <a:gd name="connsiteX24" fmla="*/ 0 w 2896332"/>
              <a:gd name="connsiteY24" fmla="*/ 1126148 h 1871397"/>
              <a:gd name="connsiteX25" fmla="*/ 13050 w 2896332"/>
              <a:gd name="connsiteY25" fmla="*/ 284488 h 1871397"/>
              <a:gd name="connsiteX26" fmla="*/ 1898646 w 2896332"/>
              <a:gd name="connsiteY26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70003 w 2896332"/>
              <a:gd name="connsiteY9" fmla="*/ 120627 h 1871397"/>
              <a:gd name="connsiteX10" fmla="*/ 1906617 w 2896332"/>
              <a:gd name="connsiteY10" fmla="*/ 176960 h 1871397"/>
              <a:gd name="connsiteX11" fmla="*/ 1962971 w 2896332"/>
              <a:gd name="connsiteY11" fmla="*/ 267583 h 1871397"/>
              <a:gd name="connsiteX12" fmla="*/ 1973469 w 2896332"/>
              <a:gd name="connsiteY12" fmla="*/ 784519 h 1871397"/>
              <a:gd name="connsiteX13" fmla="*/ 1866010 w 2896332"/>
              <a:gd name="connsiteY13" fmla="*/ 878218 h 1871397"/>
              <a:gd name="connsiteX14" fmla="*/ 2733769 w 2896332"/>
              <a:gd name="connsiteY14" fmla="*/ 1387129 h 1871397"/>
              <a:gd name="connsiteX15" fmla="*/ 2694623 w 2896332"/>
              <a:gd name="connsiteY15" fmla="*/ 1674208 h 1871397"/>
              <a:gd name="connsiteX16" fmla="*/ 2394496 w 2896332"/>
              <a:gd name="connsiteY16" fmla="*/ 1654634 h 1871397"/>
              <a:gd name="connsiteX17" fmla="*/ 2023060 w 2896332"/>
              <a:gd name="connsiteY17" fmla="*/ 1634793 h 1871397"/>
              <a:gd name="connsiteX18" fmla="*/ 1739085 w 2896332"/>
              <a:gd name="connsiteY18" fmla="*/ 1871397 h 1871397"/>
              <a:gd name="connsiteX19" fmla="*/ 1648664 w 2896332"/>
              <a:gd name="connsiteY19" fmla="*/ 1582137 h 1871397"/>
              <a:gd name="connsiteX20" fmla="*/ 1376671 w 2896332"/>
              <a:gd name="connsiteY20" fmla="*/ 1700306 h 1871397"/>
              <a:gd name="connsiteX21" fmla="*/ 1415819 w 2896332"/>
              <a:gd name="connsiteY21" fmla="*/ 1334933 h 1871397"/>
              <a:gd name="connsiteX22" fmla="*/ 665501 w 2896332"/>
              <a:gd name="connsiteY22" fmla="*/ 1276212 h 1871397"/>
              <a:gd name="connsiteX23" fmla="*/ 0 w 2896332"/>
              <a:gd name="connsiteY23" fmla="*/ 1126148 h 1871397"/>
              <a:gd name="connsiteX24" fmla="*/ 13050 w 2896332"/>
              <a:gd name="connsiteY24" fmla="*/ 284488 h 1871397"/>
              <a:gd name="connsiteX25" fmla="*/ 1898646 w 2896332"/>
              <a:gd name="connsiteY25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74208 h 1871397"/>
              <a:gd name="connsiteX15" fmla="*/ 2394496 w 2896332"/>
              <a:gd name="connsiteY15" fmla="*/ 1654634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74208 h 1871397"/>
              <a:gd name="connsiteX15" fmla="*/ 2394496 w 2896332"/>
              <a:gd name="connsiteY15" fmla="*/ 1654634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74208 h 1871397"/>
              <a:gd name="connsiteX15" fmla="*/ 2394496 w 2896332"/>
              <a:gd name="connsiteY15" fmla="*/ 1654634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39703 h 1871397"/>
              <a:gd name="connsiteX15" fmla="*/ 2394496 w 2896332"/>
              <a:gd name="connsiteY15" fmla="*/ 1654634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39703 h 1871397"/>
              <a:gd name="connsiteX15" fmla="*/ 2385869 w 2896332"/>
              <a:gd name="connsiteY15" fmla="*/ 1585623 h 1871397"/>
              <a:gd name="connsiteX16" fmla="*/ 2023060 w 2896332"/>
              <a:gd name="connsiteY16" fmla="*/ 1634793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9811 w 2896332"/>
              <a:gd name="connsiteY8" fmla="*/ 83938 h 1871397"/>
              <a:gd name="connsiteX9" fmla="*/ 1906617 w 2896332"/>
              <a:gd name="connsiteY9" fmla="*/ 176960 h 1871397"/>
              <a:gd name="connsiteX10" fmla="*/ 1962971 w 2896332"/>
              <a:gd name="connsiteY10" fmla="*/ 267583 h 1871397"/>
              <a:gd name="connsiteX11" fmla="*/ 1973469 w 2896332"/>
              <a:gd name="connsiteY11" fmla="*/ 784519 h 1871397"/>
              <a:gd name="connsiteX12" fmla="*/ 1866010 w 2896332"/>
              <a:gd name="connsiteY12" fmla="*/ 878218 h 1871397"/>
              <a:gd name="connsiteX13" fmla="*/ 2733769 w 2896332"/>
              <a:gd name="connsiteY13" fmla="*/ 1387129 h 1871397"/>
              <a:gd name="connsiteX14" fmla="*/ 2694623 w 2896332"/>
              <a:gd name="connsiteY14" fmla="*/ 1639703 h 1871397"/>
              <a:gd name="connsiteX15" fmla="*/ 2385869 w 2896332"/>
              <a:gd name="connsiteY15" fmla="*/ 1585623 h 1871397"/>
              <a:gd name="connsiteX16" fmla="*/ 2074819 w 2896332"/>
              <a:gd name="connsiteY16" fmla="*/ 1565782 h 1871397"/>
              <a:gd name="connsiteX17" fmla="*/ 1739085 w 2896332"/>
              <a:gd name="connsiteY17" fmla="*/ 1871397 h 1871397"/>
              <a:gd name="connsiteX18" fmla="*/ 1648664 w 2896332"/>
              <a:gd name="connsiteY18" fmla="*/ 1582137 h 1871397"/>
              <a:gd name="connsiteX19" fmla="*/ 1376671 w 2896332"/>
              <a:gd name="connsiteY19" fmla="*/ 1700306 h 1871397"/>
              <a:gd name="connsiteX20" fmla="*/ 1415819 w 2896332"/>
              <a:gd name="connsiteY20" fmla="*/ 1334933 h 1871397"/>
              <a:gd name="connsiteX21" fmla="*/ 665501 w 2896332"/>
              <a:gd name="connsiteY21" fmla="*/ 1276212 h 1871397"/>
              <a:gd name="connsiteX22" fmla="*/ 0 w 2896332"/>
              <a:gd name="connsiteY22" fmla="*/ 1126148 h 1871397"/>
              <a:gd name="connsiteX23" fmla="*/ 13050 w 2896332"/>
              <a:gd name="connsiteY23" fmla="*/ 284488 h 1871397"/>
              <a:gd name="connsiteX24" fmla="*/ 1898646 w 2896332"/>
              <a:gd name="connsiteY24" fmla="*/ 46 h 1871397"/>
              <a:gd name="connsiteX0" fmla="*/ 2514265 w 2896332"/>
              <a:gd name="connsiteY0" fmla="*/ 468202 h 1872827"/>
              <a:gd name="connsiteX1" fmla="*/ 2655476 w 2896332"/>
              <a:gd name="connsiteY1" fmla="*/ 586045 h 1872827"/>
              <a:gd name="connsiteX2" fmla="*/ 2828170 w 2896332"/>
              <a:gd name="connsiteY2" fmla="*/ 1011931 h 1872827"/>
              <a:gd name="connsiteX3" fmla="*/ 2883834 w 2896332"/>
              <a:gd name="connsiteY3" fmla="*/ 1310265 h 1872827"/>
              <a:gd name="connsiteX4" fmla="*/ 2799743 w 2896332"/>
              <a:gd name="connsiteY4" fmla="*/ 1673528 h 1872827"/>
              <a:gd name="connsiteX5" fmla="*/ 2521033 w 2896332"/>
              <a:gd name="connsiteY5" fmla="*/ 1161851 h 1872827"/>
              <a:gd name="connsiteX6" fmla="*/ 2514265 w 2896332"/>
              <a:gd name="connsiteY6" fmla="*/ 468202 h 1872827"/>
              <a:gd name="connsiteX7" fmla="*/ 1898646 w 2896332"/>
              <a:gd name="connsiteY7" fmla="*/ 1476 h 1872827"/>
              <a:gd name="connsiteX8" fmla="*/ 1906617 w 2896332"/>
              <a:gd name="connsiteY8" fmla="*/ 178390 h 1872827"/>
              <a:gd name="connsiteX9" fmla="*/ 1962971 w 2896332"/>
              <a:gd name="connsiteY9" fmla="*/ 269013 h 1872827"/>
              <a:gd name="connsiteX10" fmla="*/ 1973469 w 2896332"/>
              <a:gd name="connsiteY10" fmla="*/ 785949 h 1872827"/>
              <a:gd name="connsiteX11" fmla="*/ 1866010 w 2896332"/>
              <a:gd name="connsiteY11" fmla="*/ 879648 h 1872827"/>
              <a:gd name="connsiteX12" fmla="*/ 2733769 w 2896332"/>
              <a:gd name="connsiteY12" fmla="*/ 1388559 h 1872827"/>
              <a:gd name="connsiteX13" fmla="*/ 2694623 w 2896332"/>
              <a:gd name="connsiteY13" fmla="*/ 1641133 h 1872827"/>
              <a:gd name="connsiteX14" fmla="*/ 2385869 w 2896332"/>
              <a:gd name="connsiteY14" fmla="*/ 1587053 h 1872827"/>
              <a:gd name="connsiteX15" fmla="*/ 2074819 w 2896332"/>
              <a:gd name="connsiteY15" fmla="*/ 1567212 h 1872827"/>
              <a:gd name="connsiteX16" fmla="*/ 1739085 w 2896332"/>
              <a:gd name="connsiteY16" fmla="*/ 1872827 h 1872827"/>
              <a:gd name="connsiteX17" fmla="*/ 1648664 w 2896332"/>
              <a:gd name="connsiteY17" fmla="*/ 1583567 h 1872827"/>
              <a:gd name="connsiteX18" fmla="*/ 1376671 w 2896332"/>
              <a:gd name="connsiteY18" fmla="*/ 1701736 h 1872827"/>
              <a:gd name="connsiteX19" fmla="*/ 1415819 w 2896332"/>
              <a:gd name="connsiteY19" fmla="*/ 1336363 h 1872827"/>
              <a:gd name="connsiteX20" fmla="*/ 665501 w 2896332"/>
              <a:gd name="connsiteY20" fmla="*/ 1277642 h 1872827"/>
              <a:gd name="connsiteX21" fmla="*/ 0 w 2896332"/>
              <a:gd name="connsiteY21" fmla="*/ 1127578 h 1872827"/>
              <a:gd name="connsiteX22" fmla="*/ 13050 w 2896332"/>
              <a:gd name="connsiteY22" fmla="*/ 285918 h 1872827"/>
              <a:gd name="connsiteX23" fmla="*/ 1898646 w 2896332"/>
              <a:gd name="connsiteY23" fmla="*/ 1476 h 187282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2971 w 2896332"/>
              <a:gd name="connsiteY8" fmla="*/ 267583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62971 w 2896332"/>
              <a:gd name="connsiteY8" fmla="*/ 267583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3469 w 2896332"/>
              <a:gd name="connsiteY9" fmla="*/ 784519 h 1871397"/>
              <a:gd name="connsiteX10" fmla="*/ 1866010 w 2896332"/>
              <a:gd name="connsiteY10" fmla="*/ 878218 h 1871397"/>
              <a:gd name="connsiteX11" fmla="*/ 2733769 w 2896332"/>
              <a:gd name="connsiteY11" fmla="*/ 1387129 h 1871397"/>
              <a:gd name="connsiteX12" fmla="*/ 2694623 w 2896332"/>
              <a:gd name="connsiteY12" fmla="*/ 1639703 h 1871397"/>
              <a:gd name="connsiteX13" fmla="*/ 2385869 w 2896332"/>
              <a:gd name="connsiteY13" fmla="*/ 1585623 h 1871397"/>
              <a:gd name="connsiteX14" fmla="*/ 2074819 w 2896332"/>
              <a:gd name="connsiteY14" fmla="*/ 1565782 h 1871397"/>
              <a:gd name="connsiteX15" fmla="*/ 1739085 w 2896332"/>
              <a:gd name="connsiteY15" fmla="*/ 1871397 h 1871397"/>
              <a:gd name="connsiteX16" fmla="*/ 1648664 w 2896332"/>
              <a:gd name="connsiteY16" fmla="*/ 1582137 h 1871397"/>
              <a:gd name="connsiteX17" fmla="*/ 1376671 w 2896332"/>
              <a:gd name="connsiteY17" fmla="*/ 1700306 h 1871397"/>
              <a:gd name="connsiteX18" fmla="*/ 1415819 w 2896332"/>
              <a:gd name="connsiteY18" fmla="*/ 1334933 h 1871397"/>
              <a:gd name="connsiteX19" fmla="*/ 665501 w 2896332"/>
              <a:gd name="connsiteY19" fmla="*/ 1276212 h 1871397"/>
              <a:gd name="connsiteX20" fmla="*/ 0 w 2896332"/>
              <a:gd name="connsiteY20" fmla="*/ 1126148 h 1871397"/>
              <a:gd name="connsiteX21" fmla="*/ 13050 w 2896332"/>
              <a:gd name="connsiteY21" fmla="*/ 284488 h 1871397"/>
              <a:gd name="connsiteX22" fmla="*/ 1898646 w 2896332"/>
              <a:gd name="connsiteY22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514265 w 2896332"/>
              <a:gd name="connsiteY0" fmla="*/ 466772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514265 w 2896332"/>
              <a:gd name="connsiteY6" fmla="*/ 466772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21033 w 2896332"/>
              <a:gd name="connsiteY5" fmla="*/ 1160421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587909 w 2896332"/>
              <a:gd name="connsiteY5" fmla="*/ 1152990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43048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43048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28186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28186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28186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39923 w 2896332"/>
              <a:gd name="connsiteY5" fmla="*/ 1156706 h 1871397"/>
              <a:gd name="connsiteX6" fmla="*/ 2228186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28186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51069 w 2896332"/>
              <a:gd name="connsiteY5" fmla="*/ 1156706 h 1871397"/>
              <a:gd name="connsiteX6" fmla="*/ 2228186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28186 w 2896332"/>
              <a:gd name="connsiteY0" fmla="*/ 269861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51069 w 2896332"/>
              <a:gd name="connsiteY5" fmla="*/ 1156706 h 1871397"/>
              <a:gd name="connsiteX6" fmla="*/ 2228186 w 2896332"/>
              <a:gd name="connsiteY6" fmla="*/ 269861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09609 w 2896332"/>
              <a:gd name="connsiteY0" fmla="*/ 251285 h 1871397"/>
              <a:gd name="connsiteX1" fmla="*/ 2655476 w 2896332"/>
              <a:gd name="connsiteY1" fmla="*/ 584615 h 1871397"/>
              <a:gd name="connsiteX2" fmla="*/ 2828170 w 2896332"/>
              <a:gd name="connsiteY2" fmla="*/ 1010501 h 1871397"/>
              <a:gd name="connsiteX3" fmla="*/ 2883834 w 2896332"/>
              <a:gd name="connsiteY3" fmla="*/ 1308835 h 1871397"/>
              <a:gd name="connsiteX4" fmla="*/ 2799743 w 2896332"/>
              <a:gd name="connsiteY4" fmla="*/ 1672098 h 1871397"/>
              <a:gd name="connsiteX5" fmla="*/ 2651069 w 2896332"/>
              <a:gd name="connsiteY5" fmla="*/ 1156706 h 1871397"/>
              <a:gd name="connsiteX6" fmla="*/ 2209609 w 2896332"/>
              <a:gd name="connsiteY6" fmla="*/ 251285 h 1871397"/>
              <a:gd name="connsiteX7" fmla="*/ 1898646 w 2896332"/>
              <a:gd name="connsiteY7" fmla="*/ 46 h 1871397"/>
              <a:gd name="connsiteX8" fmla="*/ 1941303 w 2896332"/>
              <a:gd name="connsiteY8" fmla="*/ 293585 h 1871397"/>
              <a:gd name="connsiteX9" fmla="*/ 1974640 w 2896332"/>
              <a:gd name="connsiteY9" fmla="*/ 533402 h 1871397"/>
              <a:gd name="connsiteX10" fmla="*/ 1973469 w 2896332"/>
              <a:gd name="connsiteY10" fmla="*/ 784519 h 1871397"/>
              <a:gd name="connsiteX11" fmla="*/ 1866010 w 2896332"/>
              <a:gd name="connsiteY11" fmla="*/ 878218 h 1871397"/>
              <a:gd name="connsiteX12" fmla="*/ 2733769 w 2896332"/>
              <a:gd name="connsiteY12" fmla="*/ 1387129 h 1871397"/>
              <a:gd name="connsiteX13" fmla="*/ 2694623 w 2896332"/>
              <a:gd name="connsiteY13" fmla="*/ 1639703 h 1871397"/>
              <a:gd name="connsiteX14" fmla="*/ 2385869 w 2896332"/>
              <a:gd name="connsiteY14" fmla="*/ 1585623 h 1871397"/>
              <a:gd name="connsiteX15" fmla="*/ 2074819 w 2896332"/>
              <a:gd name="connsiteY15" fmla="*/ 1565782 h 1871397"/>
              <a:gd name="connsiteX16" fmla="*/ 1739085 w 2896332"/>
              <a:gd name="connsiteY16" fmla="*/ 1871397 h 1871397"/>
              <a:gd name="connsiteX17" fmla="*/ 1648664 w 2896332"/>
              <a:gd name="connsiteY17" fmla="*/ 1582137 h 1871397"/>
              <a:gd name="connsiteX18" fmla="*/ 1376671 w 2896332"/>
              <a:gd name="connsiteY18" fmla="*/ 1700306 h 1871397"/>
              <a:gd name="connsiteX19" fmla="*/ 1415819 w 2896332"/>
              <a:gd name="connsiteY19" fmla="*/ 1334933 h 1871397"/>
              <a:gd name="connsiteX20" fmla="*/ 665501 w 2896332"/>
              <a:gd name="connsiteY20" fmla="*/ 1276212 h 1871397"/>
              <a:gd name="connsiteX21" fmla="*/ 0 w 2896332"/>
              <a:gd name="connsiteY21" fmla="*/ 1126148 h 1871397"/>
              <a:gd name="connsiteX22" fmla="*/ 13050 w 2896332"/>
              <a:gd name="connsiteY22" fmla="*/ 284488 h 1871397"/>
              <a:gd name="connsiteX23" fmla="*/ 1898646 w 2896332"/>
              <a:gd name="connsiteY23" fmla="*/ 46 h 1871397"/>
              <a:gd name="connsiteX0" fmla="*/ 2209609 w 2894163"/>
              <a:gd name="connsiteY0" fmla="*/ 251285 h 1871397"/>
              <a:gd name="connsiteX1" fmla="*/ 2655476 w 2894163"/>
              <a:gd name="connsiteY1" fmla="*/ 584615 h 1871397"/>
              <a:gd name="connsiteX2" fmla="*/ 2828170 w 2894163"/>
              <a:gd name="connsiteY2" fmla="*/ 1010501 h 1871397"/>
              <a:gd name="connsiteX3" fmla="*/ 2883834 w 2894163"/>
              <a:gd name="connsiteY3" fmla="*/ 1308835 h 1871397"/>
              <a:gd name="connsiteX4" fmla="*/ 2792313 w 2894163"/>
              <a:gd name="connsiteY4" fmla="*/ 1690675 h 1871397"/>
              <a:gd name="connsiteX5" fmla="*/ 2651069 w 2894163"/>
              <a:gd name="connsiteY5" fmla="*/ 1156706 h 1871397"/>
              <a:gd name="connsiteX6" fmla="*/ 2209609 w 2894163"/>
              <a:gd name="connsiteY6" fmla="*/ 251285 h 1871397"/>
              <a:gd name="connsiteX7" fmla="*/ 1898646 w 2894163"/>
              <a:gd name="connsiteY7" fmla="*/ 46 h 1871397"/>
              <a:gd name="connsiteX8" fmla="*/ 1941303 w 2894163"/>
              <a:gd name="connsiteY8" fmla="*/ 293585 h 1871397"/>
              <a:gd name="connsiteX9" fmla="*/ 1974640 w 2894163"/>
              <a:gd name="connsiteY9" fmla="*/ 533402 h 1871397"/>
              <a:gd name="connsiteX10" fmla="*/ 1973469 w 2894163"/>
              <a:gd name="connsiteY10" fmla="*/ 784519 h 1871397"/>
              <a:gd name="connsiteX11" fmla="*/ 1866010 w 2894163"/>
              <a:gd name="connsiteY11" fmla="*/ 878218 h 1871397"/>
              <a:gd name="connsiteX12" fmla="*/ 2733769 w 2894163"/>
              <a:gd name="connsiteY12" fmla="*/ 1387129 h 1871397"/>
              <a:gd name="connsiteX13" fmla="*/ 2694623 w 2894163"/>
              <a:gd name="connsiteY13" fmla="*/ 1639703 h 1871397"/>
              <a:gd name="connsiteX14" fmla="*/ 2385869 w 2894163"/>
              <a:gd name="connsiteY14" fmla="*/ 1585623 h 1871397"/>
              <a:gd name="connsiteX15" fmla="*/ 2074819 w 2894163"/>
              <a:gd name="connsiteY15" fmla="*/ 1565782 h 1871397"/>
              <a:gd name="connsiteX16" fmla="*/ 1739085 w 2894163"/>
              <a:gd name="connsiteY16" fmla="*/ 1871397 h 1871397"/>
              <a:gd name="connsiteX17" fmla="*/ 1648664 w 2894163"/>
              <a:gd name="connsiteY17" fmla="*/ 1582137 h 1871397"/>
              <a:gd name="connsiteX18" fmla="*/ 1376671 w 2894163"/>
              <a:gd name="connsiteY18" fmla="*/ 1700306 h 1871397"/>
              <a:gd name="connsiteX19" fmla="*/ 1415819 w 2894163"/>
              <a:gd name="connsiteY19" fmla="*/ 1334933 h 1871397"/>
              <a:gd name="connsiteX20" fmla="*/ 665501 w 2894163"/>
              <a:gd name="connsiteY20" fmla="*/ 1276212 h 1871397"/>
              <a:gd name="connsiteX21" fmla="*/ 0 w 2894163"/>
              <a:gd name="connsiteY21" fmla="*/ 1126148 h 1871397"/>
              <a:gd name="connsiteX22" fmla="*/ 13050 w 2894163"/>
              <a:gd name="connsiteY22" fmla="*/ 284488 h 1871397"/>
              <a:gd name="connsiteX23" fmla="*/ 1898646 w 2894163"/>
              <a:gd name="connsiteY23" fmla="*/ 46 h 1871397"/>
              <a:gd name="connsiteX0" fmla="*/ 2209609 w 2914477"/>
              <a:gd name="connsiteY0" fmla="*/ 251285 h 1871397"/>
              <a:gd name="connsiteX1" fmla="*/ 2655476 w 2914477"/>
              <a:gd name="connsiteY1" fmla="*/ 584615 h 1871397"/>
              <a:gd name="connsiteX2" fmla="*/ 2828170 w 2914477"/>
              <a:gd name="connsiteY2" fmla="*/ 1010501 h 1871397"/>
              <a:gd name="connsiteX3" fmla="*/ 2883834 w 2914477"/>
              <a:gd name="connsiteY3" fmla="*/ 1308835 h 1871397"/>
              <a:gd name="connsiteX4" fmla="*/ 2840612 w 2914477"/>
              <a:gd name="connsiteY4" fmla="*/ 1564355 h 1871397"/>
              <a:gd name="connsiteX5" fmla="*/ 2651069 w 2914477"/>
              <a:gd name="connsiteY5" fmla="*/ 1156706 h 1871397"/>
              <a:gd name="connsiteX6" fmla="*/ 2209609 w 2914477"/>
              <a:gd name="connsiteY6" fmla="*/ 251285 h 1871397"/>
              <a:gd name="connsiteX7" fmla="*/ 1898646 w 2914477"/>
              <a:gd name="connsiteY7" fmla="*/ 46 h 1871397"/>
              <a:gd name="connsiteX8" fmla="*/ 1941303 w 2914477"/>
              <a:gd name="connsiteY8" fmla="*/ 293585 h 1871397"/>
              <a:gd name="connsiteX9" fmla="*/ 1974640 w 2914477"/>
              <a:gd name="connsiteY9" fmla="*/ 533402 h 1871397"/>
              <a:gd name="connsiteX10" fmla="*/ 1973469 w 2914477"/>
              <a:gd name="connsiteY10" fmla="*/ 784519 h 1871397"/>
              <a:gd name="connsiteX11" fmla="*/ 1866010 w 2914477"/>
              <a:gd name="connsiteY11" fmla="*/ 878218 h 1871397"/>
              <a:gd name="connsiteX12" fmla="*/ 2733769 w 2914477"/>
              <a:gd name="connsiteY12" fmla="*/ 1387129 h 1871397"/>
              <a:gd name="connsiteX13" fmla="*/ 2694623 w 2914477"/>
              <a:gd name="connsiteY13" fmla="*/ 1639703 h 1871397"/>
              <a:gd name="connsiteX14" fmla="*/ 2385869 w 2914477"/>
              <a:gd name="connsiteY14" fmla="*/ 1585623 h 1871397"/>
              <a:gd name="connsiteX15" fmla="*/ 2074819 w 2914477"/>
              <a:gd name="connsiteY15" fmla="*/ 1565782 h 1871397"/>
              <a:gd name="connsiteX16" fmla="*/ 1739085 w 2914477"/>
              <a:gd name="connsiteY16" fmla="*/ 1871397 h 1871397"/>
              <a:gd name="connsiteX17" fmla="*/ 1648664 w 2914477"/>
              <a:gd name="connsiteY17" fmla="*/ 1582137 h 1871397"/>
              <a:gd name="connsiteX18" fmla="*/ 1376671 w 2914477"/>
              <a:gd name="connsiteY18" fmla="*/ 1700306 h 1871397"/>
              <a:gd name="connsiteX19" fmla="*/ 1415819 w 2914477"/>
              <a:gd name="connsiteY19" fmla="*/ 1334933 h 1871397"/>
              <a:gd name="connsiteX20" fmla="*/ 665501 w 2914477"/>
              <a:gd name="connsiteY20" fmla="*/ 1276212 h 1871397"/>
              <a:gd name="connsiteX21" fmla="*/ 0 w 2914477"/>
              <a:gd name="connsiteY21" fmla="*/ 1126148 h 1871397"/>
              <a:gd name="connsiteX22" fmla="*/ 13050 w 2914477"/>
              <a:gd name="connsiteY22" fmla="*/ 284488 h 1871397"/>
              <a:gd name="connsiteX23" fmla="*/ 1898646 w 2914477"/>
              <a:gd name="connsiteY23" fmla="*/ 46 h 1871397"/>
              <a:gd name="connsiteX0" fmla="*/ 2209609 w 2914477"/>
              <a:gd name="connsiteY0" fmla="*/ 251285 h 1871397"/>
              <a:gd name="connsiteX1" fmla="*/ 2655476 w 2914477"/>
              <a:gd name="connsiteY1" fmla="*/ 584615 h 1871397"/>
              <a:gd name="connsiteX2" fmla="*/ 2828170 w 2914477"/>
              <a:gd name="connsiteY2" fmla="*/ 1010501 h 1871397"/>
              <a:gd name="connsiteX3" fmla="*/ 2883834 w 2914477"/>
              <a:gd name="connsiteY3" fmla="*/ 1308835 h 1871397"/>
              <a:gd name="connsiteX4" fmla="*/ 2840612 w 2914477"/>
              <a:gd name="connsiteY4" fmla="*/ 1564355 h 1871397"/>
              <a:gd name="connsiteX5" fmla="*/ 2651069 w 2914477"/>
              <a:gd name="connsiteY5" fmla="*/ 1156706 h 1871397"/>
              <a:gd name="connsiteX6" fmla="*/ 2209609 w 2914477"/>
              <a:gd name="connsiteY6" fmla="*/ 251285 h 1871397"/>
              <a:gd name="connsiteX7" fmla="*/ 1898646 w 2914477"/>
              <a:gd name="connsiteY7" fmla="*/ 46 h 1871397"/>
              <a:gd name="connsiteX8" fmla="*/ 1941303 w 2914477"/>
              <a:gd name="connsiteY8" fmla="*/ 293585 h 1871397"/>
              <a:gd name="connsiteX9" fmla="*/ 1974640 w 2914477"/>
              <a:gd name="connsiteY9" fmla="*/ 533402 h 1871397"/>
              <a:gd name="connsiteX10" fmla="*/ 1973469 w 2914477"/>
              <a:gd name="connsiteY10" fmla="*/ 784519 h 1871397"/>
              <a:gd name="connsiteX11" fmla="*/ 1866010 w 2914477"/>
              <a:gd name="connsiteY11" fmla="*/ 878218 h 1871397"/>
              <a:gd name="connsiteX12" fmla="*/ 2733769 w 2914477"/>
              <a:gd name="connsiteY12" fmla="*/ 1387129 h 1871397"/>
              <a:gd name="connsiteX13" fmla="*/ 2694623 w 2914477"/>
              <a:gd name="connsiteY13" fmla="*/ 1639703 h 1871397"/>
              <a:gd name="connsiteX14" fmla="*/ 2385869 w 2914477"/>
              <a:gd name="connsiteY14" fmla="*/ 1585623 h 1871397"/>
              <a:gd name="connsiteX15" fmla="*/ 2074819 w 2914477"/>
              <a:gd name="connsiteY15" fmla="*/ 1565782 h 1871397"/>
              <a:gd name="connsiteX16" fmla="*/ 1739085 w 2914477"/>
              <a:gd name="connsiteY16" fmla="*/ 1871397 h 1871397"/>
              <a:gd name="connsiteX17" fmla="*/ 1648664 w 2914477"/>
              <a:gd name="connsiteY17" fmla="*/ 1582137 h 1871397"/>
              <a:gd name="connsiteX18" fmla="*/ 1376671 w 2914477"/>
              <a:gd name="connsiteY18" fmla="*/ 1700306 h 1871397"/>
              <a:gd name="connsiteX19" fmla="*/ 1415819 w 2914477"/>
              <a:gd name="connsiteY19" fmla="*/ 1334933 h 1871397"/>
              <a:gd name="connsiteX20" fmla="*/ 665501 w 2914477"/>
              <a:gd name="connsiteY20" fmla="*/ 1276212 h 1871397"/>
              <a:gd name="connsiteX21" fmla="*/ 0 w 2914477"/>
              <a:gd name="connsiteY21" fmla="*/ 1126148 h 1871397"/>
              <a:gd name="connsiteX22" fmla="*/ 13050 w 2914477"/>
              <a:gd name="connsiteY22" fmla="*/ 284488 h 1871397"/>
              <a:gd name="connsiteX23" fmla="*/ 1898646 w 2914477"/>
              <a:gd name="connsiteY23" fmla="*/ 46 h 1871397"/>
              <a:gd name="connsiteX0" fmla="*/ 2209609 w 2889213"/>
              <a:gd name="connsiteY0" fmla="*/ 251285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51069 w 2889213"/>
              <a:gd name="connsiteY5" fmla="*/ 1156706 h 1871397"/>
              <a:gd name="connsiteX6" fmla="*/ 2209609 w 2889213"/>
              <a:gd name="connsiteY6" fmla="*/ 251285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209609 w 2889213"/>
              <a:gd name="connsiteY0" fmla="*/ 251285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32493 w 2889213"/>
              <a:gd name="connsiteY5" fmla="*/ 1175282 h 1871397"/>
              <a:gd name="connsiteX6" fmla="*/ 2209609 w 2889213"/>
              <a:gd name="connsiteY6" fmla="*/ 251285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209609 w 2889213"/>
              <a:gd name="connsiteY0" fmla="*/ 251285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32493 w 2889213"/>
              <a:gd name="connsiteY5" fmla="*/ 1175282 h 1871397"/>
              <a:gd name="connsiteX6" fmla="*/ 2209609 w 2889213"/>
              <a:gd name="connsiteY6" fmla="*/ 251285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209609 w 2889213"/>
              <a:gd name="connsiteY0" fmla="*/ 251285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32493 w 2889213"/>
              <a:gd name="connsiteY5" fmla="*/ 1175282 h 1871397"/>
              <a:gd name="connsiteX6" fmla="*/ 2209609 w 2889213"/>
              <a:gd name="connsiteY6" fmla="*/ 251285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150164 w 2889213"/>
              <a:gd name="connsiteY0" fmla="*/ 228993 h 1871397"/>
              <a:gd name="connsiteX1" fmla="*/ 2655476 w 2889213"/>
              <a:gd name="connsiteY1" fmla="*/ 584615 h 1871397"/>
              <a:gd name="connsiteX2" fmla="*/ 2828170 w 2889213"/>
              <a:gd name="connsiteY2" fmla="*/ 1010501 h 1871397"/>
              <a:gd name="connsiteX3" fmla="*/ 2883834 w 2889213"/>
              <a:gd name="connsiteY3" fmla="*/ 1308835 h 1871397"/>
              <a:gd name="connsiteX4" fmla="*/ 2840612 w 2889213"/>
              <a:gd name="connsiteY4" fmla="*/ 1564355 h 1871397"/>
              <a:gd name="connsiteX5" fmla="*/ 2632493 w 2889213"/>
              <a:gd name="connsiteY5" fmla="*/ 1175282 h 1871397"/>
              <a:gd name="connsiteX6" fmla="*/ 2150164 w 2889213"/>
              <a:gd name="connsiteY6" fmla="*/ 228993 h 1871397"/>
              <a:gd name="connsiteX7" fmla="*/ 1898646 w 2889213"/>
              <a:gd name="connsiteY7" fmla="*/ 46 h 1871397"/>
              <a:gd name="connsiteX8" fmla="*/ 1941303 w 2889213"/>
              <a:gd name="connsiteY8" fmla="*/ 293585 h 1871397"/>
              <a:gd name="connsiteX9" fmla="*/ 1974640 w 2889213"/>
              <a:gd name="connsiteY9" fmla="*/ 533402 h 1871397"/>
              <a:gd name="connsiteX10" fmla="*/ 1973469 w 2889213"/>
              <a:gd name="connsiteY10" fmla="*/ 784519 h 1871397"/>
              <a:gd name="connsiteX11" fmla="*/ 1866010 w 2889213"/>
              <a:gd name="connsiteY11" fmla="*/ 878218 h 1871397"/>
              <a:gd name="connsiteX12" fmla="*/ 2733769 w 2889213"/>
              <a:gd name="connsiteY12" fmla="*/ 1387129 h 1871397"/>
              <a:gd name="connsiteX13" fmla="*/ 2694623 w 2889213"/>
              <a:gd name="connsiteY13" fmla="*/ 1639703 h 1871397"/>
              <a:gd name="connsiteX14" fmla="*/ 2385869 w 2889213"/>
              <a:gd name="connsiteY14" fmla="*/ 1585623 h 1871397"/>
              <a:gd name="connsiteX15" fmla="*/ 2074819 w 2889213"/>
              <a:gd name="connsiteY15" fmla="*/ 1565782 h 1871397"/>
              <a:gd name="connsiteX16" fmla="*/ 1739085 w 2889213"/>
              <a:gd name="connsiteY16" fmla="*/ 1871397 h 1871397"/>
              <a:gd name="connsiteX17" fmla="*/ 1648664 w 2889213"/>
              <a:gd name="connsiteY17" fmla="*/ 1582137 h 1871397"/>
              <a:gd name="connsiteX18" fmla="*/ 1376671 w 2889213"/>
              <a:gd name="connsiteY18" fmla="*/ 1700306 h 1871397"/>
              <a:gd name="connsiteX19" fmla="*/ 1415819 w 2889213"/>
              <a:gd name="connsiteY19" fmla="*/ 1334933 h 1871397"/>
              <a:gd name="connsiteX20" fmla="*/ 665501 w 2889213"/>
              <a:gd name="connsiteY20" fmla="*/ 1276212 h 1871397"/>
              <a:gd name="connsiteX21" fmla="*/ 0 w 2889213"/>
              <a:gd name="connsiteY21" fmla="*/ 1126148 h 1871397"/>
              <a:gd name="connsiteX22" fmla="*/ 13050 w 2889213"/>
              <a:gd name="connsiteY22" fmla="*/ 284488 h 1871397"/>
              <a:gd name="connsiteX23" fmla="*/ 1898646 w 2889213"/>
              <a:gd name="connsiteY23" fmla="*/ 46 h 1871397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941303 w 2889213"/>
              <a:gd name="connsiteY8" fmla="*/ 178433 h 1756245"/>
              <a:gd name="connsiteX9" fmla="*/ 1974640 w 2889213"/>
              <a:gd name="connsiteY9" fmla="*/ 418250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826128 w 2889213"/>
              <a:gd name="connsiteY8" fmla="*/ 230447 h 1756245"/>
              <a:gd name="connsiteX9" fmla="*/ 1974640 w 2889213"/>
              <a:gd name="connsiteY9" fmla="*/ 418250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826128 w 2889213"/>
              <a:gd name="connsiteY8" fmla="*/ 230447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729530 w 2889213"/>
              <a:gd name="connsiteY8" fmla="*/ 204440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97081 w 2889213"/>
              <a:gd name="connsiteY7" fmla="*/ 68 h 1756245"/>
              <a:gd name="connsiteX8" fmla="*/ 1729530 w 2889213"/>
              <a:gd name="connsiteY8" fmla="*/ 204440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97081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48782 w 2889213"/>
              <a:gd name="connsiteY7" fmla="*/ 68 h 1756245"/>
              <a:gd name="connsiteX8" fmla="*/ 1729530 w 2889213"/>
              <a:gd name="connsiteY8" fmla="*/ 204440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48782 w 2889213"/>
              <a:gd name="connsiteY23" fmla="*/ 68 h 1756245"/>
              <a:gd name="connsiteX0" fmla="*/ 2150164 w 2889213"/>
              <a:gd name="connsiteY0" fmla="*/ 113841 h 1756245"/>
              <a:gd name="connsiteX1" fmla="*/ 2655476 w 2889213"/>
              <a:gd name="connsiteY1" fmla="*/ 469463 h 1756245"/>
              <a:gd name="connsiteX2" fmla="*/ 2828170 w 2889213"/>
              <a:gd name="connsiteY2" fmla="*/ 895349 h 1756245"/>
              <a:gd name="connsiteX3" fmla="*/ 2883834 w 2889213"/>
              <a:gd name="connsiteY3" fmla="*/ 1193683 h 1756245"/>
              <a:gd name="connsiteX4" fmla="*/ 2840612 w 2889213"/>
              <a:gd name="connsiteY4" fmla="*/ 1449203 h 1756245"/>
              <a:gd name="connsiteX5" fmla="*/ 2632493 w 2889213"/>
              <a:gd name="connsiteY5" fmla="*/ 1060130 h 1756245"/>
              <a:gd name="connsiteX6" fmla="*/ 2150164 w 2889213"/>
              <a:gd name="connsiteY6" fmla="*/ 113841 h 1756245"/>
              <a:gd name="connsiteX7" fmla="*/ 1348782 w 2889213"/>
              <a:gd name="connsiteY7" fmla="*/ 68 h 1756245"/>
              <a:gd name="connsiteX8" fmla="*/ 1729530 w 2889213"/>
              <a:gd name="connsiteY8" fmla="*/ 204440 h 1756245"/>
              <a:gd name="connsiteX9" fmla="*/ 1892904 w 2889213"/>
              <a:gd name="connsiteY9" fmla="*/ 459118 h 1756245"/>
              <a:gd name="connsiteX10" fmla="*/ 1973469 w 2889213"/>
              <a:gd name="connsiteY10" fmla="*/ 669367 h 1756245"/>
              <a:gd name="connsiteX11" fmla="*/ 1866010 w 2889213"/>
              <a:gd name="connsiteY11" fmla="*/ 763066 h 1756245"/>
              <a:gd name="connsiteX12" fmla="*/ 2733769 w 2889213"/>
              <a:gd name="connsiteY12" fmla="*/ 1271977 h 1756245"/>
              <a:gd name="connsiteX13" fmla="*/ 2694623 w 2889213"/>
              <a:gd name="connsiteY13" fmla="*/ 1524551 h 1756245"/>
              <a:gd name="connsiteX14" fmla="*/ 2385869 w 2889213"/>
              <a:gd name="connsiteY14" fmla="*/ 1470471 h 1756245"/>
              <a:gd name="connsiteX15" fmla="*/ 2074819 w 2889213"/>
              <a:gd name="connsiteY15" fmla="*/ 1450630 h 1756245"/>
              <a:gd name="connsiteX16" fmla="*/ 1739085 w 2889213"/>
              <a:gd name="connsiteY16" fmla="*/ 1756245 h 1756245"/>
              <a:gd name="connsiteX17" fmla="*/ 1648664 w 2889213"/>
              <a:gd name="connsiteY17" fmla="*/ 1466985 h 1756245"/>
              <a:gd name="connsiteX18" fmla="*/ 1376671 w 2889213"/>
              <a:gd name="connsiteY18" fmla="*/ 1585154 h 1756245"/>
              <a:gd name="connsiteX19" fmla="*/ 1415819 w 2889213"/>
              <a:gd name="connsiteY19" fmla="*/ 1219781 h 1756245"/>
              <a:gd name="connsiteX20" fmla="*/ 665501 w 2889213"/>
              <a:gd name="connsiteY20" fmla="*/ 1161060 h 1756245"/>
              <a:gd name="connsiteX21" fmla="*/ 0 w 2889213"/>
              <a:gd name="connsiteY21" fmla="*/ 1010996 h 1756245"/>
              <a:gd name="connsiteX22" fmla="*/ 13050 w 2889213"/>
              <a:gd name="connsiteY22" fmla="*/ 169336 h 1756245"/>
              <a:gd name="connsiteX23" fmla="*/ 1348782 w 2889213"/>
              <a:gd name="connsiteY23" fmla="*/ 68 h 1756245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29530 w 2889213"/>
              <a:gd name="connsiteY8" fmla="*/ 204372 h 1756177"/>
              <a:gd name="connsiteX9" fmla="*/ 1892904 w 2889213"/>
              <a:gd name="connsiteY9" fmla="*/ 459050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29530 w 2889213"/>
              <a:gd name="connsiteY8" fmla="*/ 204372 h 1756177"/>
              <a:gd name="connsiteX9" fmla="*/ 1848320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29530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14668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14668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14668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756177"/>
              <a:gd name="connsiteX1" fmla="*/ 2655476 w 2889213"/>
              <a:gd name="connsiteY1" fmla="*/ 469395 h 1756177"/>
              <a:gd name="connsiteX2" fmla="*/ 2828170 w 2889213"/>
              <a:gd name="connsiteY2" fmla="*/ 895281 h 1756177"/>
              <a:gd name="connsiteX3" fmla="*/ 2883834 w 2889213"/>
              <a:gd name="connsiteY3" fmla="*/ 1193615 h 1756177"/>
              <a:gd name="connsiteX4" fmla="*/ 2840612 w 2889213"/>
              <a:gd name="connsiteY4" fmla="*/ 1449135 h 1756177"/>
              <a:gd name="connsiteX5" fmla="*/ 2632493 w 2889213"/>
              <a:gd name="connsiteY5" fmla="*/ 1060062 h 1756177"/>
              <a:gd name="connsiteX6" fmla="*/ 2150164 w 2889213"/>
              <a:gd name="connsiteY6" fmla="*/ 113773 h 1756177"/>
              <a:gd name="connsiteX7" fmla="*/ 1348782 w 2889213"/>
              <a:gd name="connsiteY7" fmla="*/ 0 h 1756177"/>
              <a:gd name="connsiteX8" fmla="*/ 1714668 w 2889213"/>
              <a:gd name="connsiteY8" fmla="*/ 204372 h 1756177"/>
              <a:gd name="connsiteX9" fmla="*/ 1866896 w 2889213"/>
              <a:gd name="connsiteY9" fmla="*/ 462766 h 1756177"/>
              <a:gd name="connsiteX10" fmla="*/ 1973469 w 2889213"/>
              <a:gd name="connsiteY10" fmla="*/ 669299 h 1756177"/>
              <a:gd name="connsiteX11" fmla="*/ 1866010 w 2889213"/>
              <a:gd name="connsiteY11" fmla="*/ 762998 h 1756177"/>
              <a:gd name="connsiteX12" fmla="*/ 2733769 w 2889213"/>
              <a:gd name="connsiteY12" fmla="*/ 1271909 h 1756177"/>
              <a:gd name="connsiteX13" fmla="*/ 2694623 w 2889213"/>
              <a:gd name="connsiteY13" fmla="*/ 1524483 h 1756177"/>
              <a:gd name="connsiteX14" fmla="*/ 2385869 w 2889213"/>
              <a:gd name="connsiteY14" fmla="*/ 1470403 h 1756177"/>
              <a:gd name="connsiteX15" fmla="*/ 2074819 w 2889213"/>
              <a:gd name="connsiteY15" fmla="*/ 1450562 h 1756177"/>
              <a:gd name="connsiteX16" fmla="*/ 1739085 w 2889213"/>
              <a:gd name="connsiteY16" fmla="*/ 1756177 h 1756177"/>
              <a:gd name="connsiteX17" fmla="*/ 1648664 w 2889213"/>
              <a:gd name="connsiteY17" fmla="*/ 1466917 h 1756177"/>
              <a:gd name="connsiteX18" fmla="*/ 1376671 w 2889213"/>
              <a:gd name="connsiteY18" fmla="*/ 1585086 h 1756177"/>
              <a:gd name="connsiteX19" fmla="*/ 1415819 w 2889213"/>
              <a:gd name="connsiteY19" fmla="*/ 1219713 h 1756177"/>
              <a:gd name="connsiteX20" fmla="*/ 665501 w 2889213"/>
              <a:gd name="connsiteY20" fmla="*/ 1160992 h 1756177"/>
              <a:gd name="connsiteX21" fmla="*/ 0 w 2889213"/>
              <a:gd name="connsiteY21" fmla="*/ 1010928 h 1756177"/>
              <a:gd name="connsiteX22" fmla="*/ 13050 w 2889213"/>
              <a:gd name="connsiteY22" fmla="*/ 169268 h 1756177"/>
              <a:gd name="connsiteX23" fmla="*/ 1348782 w 2889213"/>
              <a:gd name="connsiteY23" fmla="*/ 0 h 1756177"/>
              <a:gd name="connsiteX0" fmla="*/ 2150164 w 2889213"/>
              <a:gd name="connsiteY0" fmla="*/ 113773 h 1800430"/>
              <a:gd name="connsiteX1" fmla="*/ 2655476 w 2889213"/>
              <a:gd name="connsiteY1" fmla="*/ 469395 h 1800430"/>
              <a:gd name="connsiteX2" fmla="*/ 2828170 w 2889213"/>
              <a:gd name="connsiteY2" fmla="*/ 895281 h 1800430"/>
              <a:gd name="connsiteX3" fmla="*/ 2883834 w 2889213"/>
              <a:gd name="connsiteY3" fmla="*/ 1193615 h 1800430"/>
              <a:gd name="connsiteX4" fmla="*/ 2840612 w 2889213"/>
              <a:gd name="connsiteY4" fmla="*/ 1449135 h 1800430"/>
              <a:gd name="connsiteX5" fmla="*/ 2632493 w 2889213"/>
              <a:gd name="connsiteY5" fmla="*/ 1060062 h 1800430"/>
              <a:gd name="connsiteX6" fmla="*/ 2150164 w 2889213"/>
              <a:gd name="connsiteY6" fmla="*/ 113773 h 1800430"/>
              <a:gd name="connsiteX7" fmla="*/ 1348782 w 2889213"/>
              <a:gd name="connsiteY7" fmla="*/ 0 h 1800430"/>
              <a:gd name="connsiteX8" fmla="*/ 1714668 w 2889213"/>
              <a:gd name="connsiteY8" fmla="*/ 204372 h 1800430"/>
              <a:gd name="connsiteX9" fmla="*/ 1866896 w 2889213"/>
              <a:gd name="connsiteY9" fmla="*/ 462766 h 1800430"/>
              <a:gd name="connsiteX10" fmla="*/ 1973469 w 2889213"/>
              <a:gd name="connsiteY10" fmla="*/ 669299 h 1800430"/>
              <a:gd name="connsiteX11" fmla="*/ 1866010 w 2889213"/>
              <a:gd name="connsiteY11" fmla="*/ 762998 h 1800430"/>
              <a:gd name="connsiteX12" fmla="*/ 2733769 w 2889213"/>
              <a:gd name="connsiteY12" fmla="*/ 1271909 h 1800430"/>
              <a:gd name="connsiteX13" fmla="*/ 2694623 w 2889213"/>
              <a:gd name="connsiteY13" fmla="*/ 1524483 h 1800430"/>
              <a:gd name="connsiteX14" fmla="*/ 2385869 w 2889213"/>
              <a:gd name="connsiteY14" fmla="*/ 1470403 h 1800430"/>
              <a:gd name="connsiteX15" fmla="*/ 2191986 w 2889213"/>
              <a:gd name="connsiteY15" fmla="*/ 1800407 h 1800430"/>
              <a:gd name="connsiteX16" fmla="*/ 2074819 w 2889213"/>
              <a:gd name="connsiteY16" fmla="*/ 1450562 h 1800430"/>
              <a:gd name="connsiteX17" fmla="*/ 1739085 w 2889213"/>
              <a:gd name="connsiteY17" fmla="*/ 1756177 h 1800430"/>
              <a:gd name="connsiteX18" fmla="*/ 1648664 w 2889213"/>
              <a:gd name="connsiteY18" fmla="*/ 1466917 h 1800430"/>
              <a:gd name="connsiteX19" fmla="*/ 1376671 w 2889213"/>
              <a:gd name="connsiteY19" fmla="*/ 1585086 h 1800430"/>
              <a:gd name="connsiteX20" fmla="*/ 1415819 w 2889213"/>
              <a:gd name="connsiteY20" fmla="*/ 1219713 h 1800430"/>
              <a:gd name="connsiteX21" fmla="*/ 665501 w 2889213"/>
              <a:gd name="connsiteY21" fmla="*/ 1160992 h 1800430"/>
              <a:gd name="connsiteX22" fmla="*/ 0 w 2889213"/>
              <a:gd name="connsiteY22" fmla="*/ 1010928 h 1800430"/>
              <a:gd name="connsiteX23" fmla="*/ 13050 w 2889213"/>
              <a:gd name="connsiteY23" fmla="*/ 169268 h 1800430"/>
              <a:gd name="connsiteX24" fmla="*/ 1348782 w 2889213"/>
              <a:gd name="connsiteY24" fmla="*/ 0 h 1800430"/>
              <a:gd name="connsiteX0" fmla="*/ 2150164 w 2889213"/>
              <a:gd name="connsiteY0" fmla="*/ 113773 h 1800430"/>
              <a:gd name="connsiteX1" fmla="*/ 2655476 w 2889213"/>
              <a:gd name="connsiteY1" fmla="*/ 469395 h 1800430"/>
              <a:gd name="connsiteX2" fmla="*/ 2828170 w 2889213"/>
              <a:gd name="connsiteY2" fmla="*/ 895281 h 1800430"/>
              <a:gd name="connsiteX3" fmla="*/ 2883834 w 2889213"/>
              <a:gd name="connsiteY3" fmla="*/ 1193615 h 1800430"/>
              <a:gd name="connsiteX4" fmla="*/ 2840612 w 2889213"/>
              <a:gd name="connsiteY4" fmla="*/ 1449135 h 1800430"/>
              <a:gd name="connsiteX5" fmla="*/ 2632493 w 2889213"/>
              <a:gd name="connsiteY5" fmla="*/ 1060062 h 1800430"/>
              <a:gd name="connsiteX6" fmla="*/ 2150164 w 2889213"/>
              <a:gd name="connsiteY6" fmla="*/ 113773 h 1800430"/>
              <a:gd name="connsiteX7" fmla="*/ 1348782 w 2889213"/>
              <a:gd name="connsiteY7" fmla="*/ 0 h 1800430"/>
              <a:gd name="connsiteX8" fmla="*/ 1714668 w 2889213"/>
              <a:gd name="connsiteY8" fmla="*/ 204372 h 1800430"/>
              <a:gd name="connsiteX9" fmla="*/ 1866896 w 2889213"/>
              <a:gd name="connsiteY9" fmla="*/ 462766 h 1800430"/>
              <a:gd name="connsiteX10" fmla="*/ 1973469 w 2889213"/>
              <a:gd name="connsiteY10" fmla="*/ 669299 h 1800430"/>
              <a:gd name="connsiteX11" fmla="*/ 1866010 w 2889213"/>
              <a:gd name="connsiteY11" fmla="*/ 762998 h 1800430"/>
              <a:gd name="connsiteX12" fmla="*/ 2733769 w 2889213"/>
              <a:gd name="connsiteY12" fmla="*/ 1271909 h 1800430"/>
              <a:gd name="connsiteX13" fmla="*/ 2694623 w 2889213"/>
              <a:gd name="connsiteY13" fmla="*/ 1524483 h 1800430"/>
              <a:gd name="connsiteX14" fmla="*/ 2385869 w 2889213"/>
              <a:gd name="connsiteY14" fmla="*/ 1470403 h 1800430"/>
              <a:gd name="connsiteX15" fmla="*/ 2191986 w 2889213"/>
              <a:gd name="connsiteY15" fmla="*/ 1800407 h 1800430"/>
              <a:gd name="connsiteX16" fmla="*/ 2074819 w 2889213"/>
              <a:gd name="connsiteY16" fmla="*/ 1450562 h 1800430"/>
              <a:gd name="connsiteX17" fmla="*/ 1739085 w 2889213"/>
              <a:gd name="connsiteY17" fmla="*/ 1756177 h 1800430"/>
              <a:gd name="connsiteX18" fmla="*/ 1648664 w 2889213"/>
              <a:gd name="connsiteY18" fmla="*/ 1466917 h 1800430"/>
              <a:gd name="connsiteX19" fmla="*/ 1376671 w 2889213"/>
              <a:gd name="connsiteY19" fmla="*/ 1585086 h 1800430"/>
              <a:gd name="connsiteX20" fmla="*/ 1415819 w 2889213"/>
              <a:gd name="connsiteY20" fmla="*/ 1219713 h 1800430"/>
              <a:gd name="connsiteX21" fmla="*/ 665501 w 2889213"/>
              <a:gd name="connsiteY21" fmla="*/ 1160992 h 1800430"/>
              <a:gd name="connsiteX22" fmla="*/ 0 w 2889213"/>
              <a:gd name="connsiteY22" fmla="*/ 1010928 h 1800430"/>
              <a:gd name="connsiteX23" fmla="*/ 13050 w 2889213"/>
              <a:gd name="connsiteY23" fmla="*/ 169268 h 1800430"/>
              <a:gd name="connsiteX24" fmla="*/ 1348782 w 2889213"/>
              <a:gd name="connsiteY24" fmla="*/ 0 h 1800430"/>
              <a:gd name="connsiteX0" fmla="*/ 2150164 w 2889213"/>
              <a:gd name="connsiteY0" fmla="*/ 113773 h 1800456"/>
              <a:gd name="connsiteX1" fmla="*/ 2655476 w 2889213"/>
              <a:gd name="connsiteY1" fmla="*/ 469395 h 1800456"/>
              <a:gd name="connsiteX2" fmla="*/ 2828170 w 2889213"/>
              <a:gd name="connsiteY2" fmla="*/ 895281 h 1800456"/>
              <a:gd name="connsiteX3" fmla="*/ 2883834 w 2889213"/>
              <a:gd name="connsiteY3" fmla="*/ 1193615 h 1800456"/>
              <a:gd name="connsiteX4" fmla="*/ 2840612 w 2889213"/>
              <a:gd name="connsiteY4" fmla="*/ 1449135 h 1800456"/>
              <a:gd name="connsiteX5" fmla="*/ 2632493 w 2889213"/>
              <a:gd name="connsiteY5" fmla="*/ 1060062 h 1800456"/>
              <a:gd name="connsiteX6" fmla="*/ 2150164 w 2889213"/>
              <a:gd name="connsiteY6" fmla="*/ 113773 h 1800456"/>
              <a:gd name="connsiteX7" fmla="*/ 1348782 w 2889213"/>
              <a:gd name="connsiteY7" fmla="*/ 0 h 1800456"/>
              <a:gd name="connsiteX8" fmla="*/ 1714668 w 2889213"/>
              <a:gd name="connsiteY8" fmla="*/ 204372 h 1800456"/>
              <a:gd name="connsiteX9" fmla="*/ 1866896 w 2889213"/>
              <a:gd name="connsiteY9" fmla="*/ 462766 h 1800456"/>
              <a:gd name="connsiteX10" fmla="*/ 1973469 w 2889213"/>
              <a:gd name="connsiteY10" fmla="*/ 669299 h 1800456"/>
              <a:gd name="connsiteX11" fmla="*/ 1866010 w 2889213"/>
              <a:gd name="connsiteY11" fmla="*/ 762998 h 1800456"/>
              <a:gd name="connsiteX12" fmla="*/ 2733769 w 2889213"/>
              <a:gd name="connsiteY12" fmla="*/ 1271909 h 1800456"/>
              <a:gd name="connsiteX13" fmla="*/ 2694623 w 2889213"/>
              <a:gd name="connsiteY13" fmla="*/ 1524483 h 1800456"/>
              <a:gd name="connsiteX14" fmla="*/ 2385869 w 2889213"/>
              <a:gd name="connsiteY14" fmla="*/ 1470403 h 1800456"/>
              <a:gd name="connsiteX15" fmla="*/ 2191986 w 2889213"/>
              <a:gd name="connsiteY15" fmla="*/ 1800407 h 1800456"/>
              <a:gd name="connsiteX16" fmla="*/ 2074819 w 2889213"/>
              <a:gd name="connsiteY16" fmla="*/ 1450562 h 1800456"/>
              <a:gd name="connsiteX17" fmla="*/ 1739085 w 2889213"/>
              <a:gd name="connsiteY17" fmla="*/ 1756177 h 1800456"/>
              <a:gd name="connsiteX18" fmla="*/ 1648664 w 2889213"/>
              <a:gd name="connsiteY18" fmla="*/ 1466917 h 1800456"/>
              <a:gd name="connsiteX19" fmla="*/ 1376671 w 2889213"/>
              <a:gd name="connsiteY19" fmla="*/ 1585086 h 1800456"/>
              <a:gd name="connsiteX20" fmla="*/ 1415819 w 2889213"/>
              <a:gd name="connsiteY20" fmla="*/ 1219713 h 1800456"/>
              <a:gd name="connsiteX21" fmla="*/ 665501 w 2889213"/>
              <a:gd name="connsiteY21" fmla="*/ 1160992 h 1800456"/>
              <a:gd name="connsiteX22" fmla="*/ 0 w 2889213"/>
              <a:gd name="connsiteY22" fmla="*/ 1010928 h 1800456"/>
              <a:gd name="connsiteX23" fmla="*/ 13050 w 2889213"/>
              <a:gd name="connsiteY23" fmla="*/ 169268 h 1800456"/>
              <a:gd name="connsiteX24" fmla="*/ 1348782 w 2889213"/>
              <a:gd name="connsiteY24" fmla="*/ 0 h 1800456"/>
              <a:gd name="connsiteX0" fmla="*/ 2150164 w 2889213"/>
              <a:gd name="connsiteY0" fmla="*/ 113773 h 1811599"/>
              <a:gd name="connsiteX1" fmla="*/ 2655476 w 2889213"/>
              <a:gd name="connsiteY1" fmla="*/ 469395 h 1811599"/>
              <a:gd name="connsiteX2" fmla="*/ 2828170 w 2889213"/>
              <a:gd name="connsiteY2" fmla="*/ 895281 h 1811599"/>
              <a:gd name="connsiteX3" fmla="*/ 2883834 w 2889213"/>
              <a:gd name="connsiteY3" fmla="*/ 1193615 h 1811599"/>
              <a:gd name="connsiteX4" fmla="*/ 2840612 w 2889213"/>
              <a:gd name="connsiteY4" fmla="*/ 1449135 h 1811599"/>
              <a:gd name="connsiteX5" fmla="*/ 2632493 w 2889213"/>
              <a:gd name="connsiteY5" fmla="*/ 1060062 h 1811599"/>
              <a:gd name="connsiteX6" fmla="*/ 2150164 w 2889213"/>
              <a:gd name="connsiteY6" fmla="*/ 113773 h 1811599"/>
              <a:gd name="connsiteX7" fmla="*/ 1348782 w 2889213"/>
              <a:gd name="connsiteY7" fmla="*/ 0 h 1811599"/>
              <a:gd name="connsiteX8" fmla="*/ 1714668 w 2889213"/>
              <a:gd name="connsiteY8" fmla="*/ 204372 h 1811599"/>
              <a:gd name="connsiteX9" fmla="*/ 1866896 w 2889213"/>
              <a:gd name="connsiteY9" fmla="*/ 462766 h 1811599"/>
              <a:gd name="connsiteX10" fmla="*/ 1973469 w 2889213"/>
              <a:gd name="connsiteY10" fmla="*/ 669299 h 1811599"/>
              <a:gd name="connsiteX11" fmla="*/ 1866010 w 2889213"/>
              <a:gd name="connsiteY11" fmla="*/ 762998 h 1811599"/>
              <a:gd name="connsiteX12" fmla="*/ 2733769 w 2889213"/>
              <a:gd name="connsiteY12" fmla="*/ 1271909 h 1811599"/>
              <a:gd name="connsiteX13" fmla="*/ 2694623 w 2889213"/>
              <a:gd name="connsiteY13" fmla="*/ 1524483 h 1811599"/>
              <a:gd name="connsiteX14" fmla="*/ 2385869 w 2889213"/>
              <a:gd name="connsiteY14" fmla="*/ 1470403 h 1811599"/>
              <a:gd name="connsiteX15" fmla="*/ 2214278 w 2889213"/>
              <a:gd name="connsiteY15" fmla="*/ 1811553 h 1811599"/>
              <a:gd name="connsiteX16" fmla="*/ 2074819 w 2889213"/>
              <a:gd name="connsiteY16" fmla="*/ 1450562 h 1811599"/>
              <a:gd name="connsiteX17" fmla="*/ 1739085 w 2889213"/>
              <a:gd name="connsiteY17" fmla="*/ 1756177 h 1811599"/>
              <a:gd name="connsiteX18" fmla="*/ 1648664 w 2889213"/>
              <a:gd name="connsiteY18" fmla="*/ 1466917 h 1811599"/>
              <a:gd name="connsiteX19" fmla="*/ 1376671 w 2889213"/>
              <a:gd name="connsiteY19" fmla="*/ 1585086 h 1811599"/>
              <a:gd name="connsiteX20" fmla="*/ 1415819 w 2889213"/>
              <a:gd name="connsiteY20" fmla="*/ 1219713 h 1811599"/>
              <a:gd name="connsiteX21" fmla="*/ 665501 w 2889213"/>
              <a:gd name="connsiteY21" fmla="*/ 1160992 h 1811599"/>
              <a:gd name="connsiteX22" fmla="*/ 0 w 2889213"/>
              <a:gd name="connsiteY22" fmla="*/ 1010928 h 1811599"/>
              <a:gd name="connsiteX23" fmla="*/ 13050 w 2889213"/>
              <a:gd name="connsiteY23" fmla="*/ 169268 h 1811599"/>
              <a:gd name="connsiteX24" fmla="*/ 1348782 w 2889213"/>
              <a:gd name="connsiteY24" fmla="*/ 0 h 1811599"/>
              <a:gd name="connsiteX0" fmla="*/ 2150164 w 2889213"/>
              <a:gd name="connsiteY0" fmla="*/ 113773 h 1811553"/>
              <a:gd name="connsiteX1" fmla="*/ 2655476 w 2889213"/>
              <a:gd name="connsiteY1" fmla="*/ 469395 h 1811553"/>
              <a:gd name="connsiteX2" fmla="*/ 2828170 w 2889213"/>
              <a:gd name="connsiteY2" fmla="*/ 895281 h 1811553"/>
              <a:gd name="connsiteX3" fmla="*/ 2883834 w 2889213"/>
              <a:gd name="connsiteY3" fmla="*/ 1193615 h 1811553"/>
              <a:gd name="connsiteX4" fmla="*/ 2840612 w 2889213"/>
              <a:gd name="connsiteY4" fmla="*/ 1449135 h 1811553"/>
              <a:gd name="connsiteX5" fmla="*/ 2632493 w 2889213"/>
              <a:gd name="connsiteY5" fmla="*/ 1060062 h 1811553"/>
              <a:gd name="connsiteX6" fmla="*/ 2150164 w 2889213"/>
              <a:gd name="connsiteY6" fmla="*/ 113773 h 1811553"/>
              <a:gd name="connsiteX7" fmla="*/ 1348782 w 2889213"/>
              <a:gd name="connsiteY7" fmla="*/ 0 h 1811553"/>
              <a:gd name="connsiteX8" fmla="*/ 1714668 w 2889213"/>
              <a:gd name="connsiteY8" fmla="*/ 204372 h 1811553"/>
              <a:gd name="connsiteX9" fmla="*/ 1866896 w 2889213"/>
              <a:gd name="connsiteY9" fmla="*/ 462766 h 1811553"/>
              <a:gd name="connsiteX10" fmla="*/ 1973469 w 2889213"/>
              <a:gd name="connsiteY10" fmla="*/ 669299 h 1811553"/>
              <a:gd name="connsiteX11" fmla="*/ 1866010 w 2889213"/>
              <a:gd name="connsiteY11" fmla="*/ 762998 h 1811553"/>
              <a:gd name="connsiteX12" fmla="*/ 2733769 w 2889213"/>
              <a:gd name="connsiteY12" fmla="*/ 1271909 h 1811553"/>
              <a:gd name="connsiteX13" fmla="*/ 2694623 w 2889213"/>
              <a:gd name="connsiteY13" fmla="*/ 1524483 h 1811553"/>
              <a:gd name="connsiteX14" fmla="*/ 2385869 w 2889213"/>
              <a:gd name="connsiteY14" fmla="*/ 1470403 h 1811553"/>
              <a:gd name="connsiteX15" fmla="*/ 2214278 w 2889213"/>
              <a:gd name="connsiteY15" fmla="*/ 1811553 h 1811553"/>
              <a:gd name="connsiteX16" fmla="*/ 2074819 w 2889213"/>
              <a:gd name="connsiteY16" fmla="*/ 1450562 h 1811553"/>
              <a:gd name="connsiteX17" fmla="*/ 1739085 w 2889213"/>
              <a:gd name="connsiteY17" fmla="*/ 1756177 h 1811553"/>
              <a:gd name="connsiteX18" fmla="*/ 1648664 w 2889213"/>
              <a:gd name="connsiteY18" fmla="*/ 1466917 h 1811553"/>
              <a:gd name="connsiteX19" fmla="*/ 1376671 w 2889213"/>
              <a:gd name="connsiteY19" fmla="*/ 1585086 h 1811553"/>
              <a:gd name="connsiteX20" fmla="*/ 1415819 w 2889213"/>
              <a:gd name="connsiteY20" fmla="*/ 1219713 h 1811553"/>
              <a:gd name="connsiteX21" fmla="*/ 665501 w 2889213"/>
              <a:gd name="connsiteY21" fmla="*/ 1160992 h 1811553"/>
              <a:gd name="connsiteX22" fmla="*/ 0 w 2889213"/>
              <a:gd name="connsiteY22" fmla="*/ 1010928 h 1811553"/>
              <a:gd name="connsiteX23" fmla="*/ 13050 w 2889213"/>
              <a:gd name="connsiteY23" fmla="*/ 169268 h 1811553"/>
              <a:gd name="connsiteX24" fmla="*/ 1348782 w 2889213"/>
              <a:gd name="connsiteY24" fmla="*/ 0 h 1811553"/>
              <a:gd name="connsiteX0" fmla="*/ 2150164 w 2889213"/>
              <a:gd name="connsiteY0" fmla="*/ 113773 h 1811553"/>
              <a:gd name="connsiteX1" fmla="*/ 2655476 w 2889213"/>
              <a:gd name="connsiteY1" fmla="*/ 469395 h 1811553"/>
              <a:gd name="connsiteX2" fmla="*/ 2828170 w 2889213"/>
              <a:gd name="connsiteY2" fmla="*/ 895281 h 1811553"/>
              <a:gd name="connsiteX3" fmla="*/ 2883834 w 2889213"/>
              <a:gd name="connsiteY3" fmla="*/ 1193615 h 1811553"/>
              <a:gd name="connsiteX4" fmla="*/ 2840612 w 2889213"/>
              <a:gd name="connsiteY4" fmla="*/ 1449135 h 1811553"/>
              <a:gd name="connsiteX5" fmla="*/ 2632493 w 2889213"/>
              <a:gd name="connsiteY5" fmla="*/ 1060062 h 1811553"/>
              <a:gd name="connsiteX6" fmla="*/ 2150164 w 2889213"/>
              <a:gd name="connsiteY6" fmla="*/ 113773 h 1811553"/>
              <a:gd name="connsiteX7" fmla="*/ 1348782 w 2889213"/>
              <a:gd name="connsiteY7" fmla="*/ 0 h 1811553"/>
              <a:gd name="connsiteX8" fmla="*/ 1714668 w 2889213"/>
              <a:gd name="connsiteY8" fmla="*/ 204372 h 1811553"/>
              <a:gd name="connsiteX9" fmla="*/ 1866896 w 2889213"/>
              <a:gd name="connsiteY9" fmla="*/ 462766 h 1811553"/>
              <a:gd name="connsiteX10" fmla="*/ 1973469 w 2889213"/>
              <a:gd name="connsiteY10" fmla="*/ 669299 h 1811553"/>
              <a:gd name="connsiteX11" fmla="*/ 1866010 w 2889213"/>
              <a:gd name="connsiteY11" fmla="*/ 762998 h 1811553"/>
              <a:gd name="connsiteX12" fmla="*/ 2733769 w 2889213"/>
              <a:gd name="connsiteY12" fmla="*/ 1271909 h 1811553"/>
              <a:gd name="connsiteX13" fmla="*/ 2694623 w 2889213"/>
              <a:gd name="connsiteY13" fmla="*/ 1524483 h 1811553"/>
              <a:gd name="connsiteX14" fmla="*/ 2385869 w 2889213"/>
              <a:gd name="connsiteY14" fmla="*/ 1470403 h 1811553"/>
              <a:gd name="connsiteX15" fmla="*/ 2214278 w 2889213"/>
              <a:gd name="connsiteY15" fmla="*/ 1811553 h 1811553"/>
              <a:gd name="connsiteX16" fmla="*/ 2074819 w 2889213"/>
              <a:gd name="connsiteY16" fmla="*/ 1450562 h 1811553"/>
              <a:gd name="connsiteX17" fmla="*/ 1739085 w 2889213"/>
              <a:gd name="connsiteY17" fmla="*/ 1756177 h 1811553"/>
              <a:gd name="connsiteX18" fmla="*/ 1648664 w 2889213"/>
              <a:gd name="connsiteY18" fmla="*/ 1466917 h 1811553"/>
              <a:gd name="connsiteX19" fmla="*/ 1376671 w 2889213"/>
              <a:gd name="connsiteY19" fmla="*/ 1585086 h 1811553"/>
              <a:gd name="connsiteX20" fmla="*/ 1415819 w 2889213"/>
              <a:gd name="connsiteY20" fmla="*/ 1219713 h 1811553"/>
              <a:gd name="connsiteX21" fmla="*/ 665501 w 2889213"/>
              <a:gd name="connsiteY21" fmla="*/ 1160992 h 1811553"/>
              <a:gd name="connsiteX22" fmla="*/ 0 w 2889213"/>
              <a:gd name="connsiteY22" fmla="*/ 1010928 h 1811553"/>
              <a:gd name="connsiteX23" fmla="*/ 13050 w 2889213"/>
              <a:gd name="connsiteY23" fmla="*/ 169268 h 1811553"/>
              <a:gd name="connsiteX24" fmla="*/ 1348782 w 2889213"/>
              <a:gd name="connsiteY24" fmla="*/ 0 h 1811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889213" h="1811553">
                <a:moveTo>
                  <a:pt x="2150164" y="113773"/>
                </a:moveTo>
                <a:lnTo>
                  <a:pt x="2655476" y="469395"/>
                </a:lnTo>
                <a:cubicBezTo>
                  <a:pt x="2724937" y="612627"/>
                  <a:pt x="2790110" y="774578"/>
                  <a:pt x="2828170" y="895281"/>
                </a:cubicBezTo>
                <a:cubicBezTo>
                  <a:pt x="2845006" y="1009922"/>
                  <a:pt x="2872906" y="1094971"/>
                  <a:pt x="2883834" y="1193615"/>
                </a:cubicBezTo>
                <a:cubicBezTo>
                  <a:pt x="2898597" y="1276508"/>
                  <a:pt x="2882583" y="1383685"/>
                  <a:pt x="2840612" y="1449135"/>
                </a:cubicBezTo>
                <a:cubicBezTo>
                  <a:pt x="2801112" y="1388173"/>
                  <a:pt x="2764708" y="1276910"/>
                  <a:pt x="2632493" y="1060062"/>
                </a:cubicBezTo>
                <a:cubicBezTo>
                  <a:pt x="2521003" y="837054"/>
                  <a:pt x="2268591" y="370791"/>
                  <a:pt x="2150164" y="113773"/>
                </a:cubicBezTo>
                <a:close/>
                <a:moveTo>
                  <a:pt x="1348782" y="0"/>
                </a:moveTo>
                <a:cubicBezTo>
                  <a:pt x="1445338" y="154432"/>
                  <a:pt x="1639668" y="165874"/>
                  <a:pt x="1714668" y="204372"/>
                </a:cubicBezTo>
                <a:cubicBezTo>
                  <a:pt x="1723722" y="285320"/>
                  <a:pt x="1831199" y="402612"/>
                  <a:pt x="1866896" y="462766"/>
                </a:cubicBezTo>
                <a:cubicBezTo>
                  <a:pt x="1913125" y="544588"/>
                  <a:pt x="1935949" y="596454"/>
                  <a:pt x="1973469" y="669299"/>
                </a:cubicBezTo>
                <a:cubicBezTo>
                  <a:pt x="1909251" y="682689"/>
                  <a:pt x="1863715" y="712895"/>
                  <a:pt x="1866010" y="762998"/>
                </a:cubicBezTo>
                <a:cubicBezTo>
                  <a:pt x="1884495" y="971782"/>
                  <a:pt x="2517373" y="1008755"/>
                  <a:pt x="2733769" y="1271909"/>
                </a:cubicBezTo>
                <a:cubicBezTo>
                  <a:pt x="2839248" y="1365427"/>
                  <a:pt x="2779441" y="1512521"/>
                  <a:pt x="2694623" y="1524483"/>
                </a:cubicBezTo>
                <a:cubicBezTo>
                  <a:pt x="2575007" y="1522308"/>
                  <a:pt x="2538107" y="1485627"/>
                  <a:pt x="2385869" y="1470403"/>
                </a:cubicBezTo>
                <a:cubicBezTo>
                  <a:pt x="2333676" y="1639614"/>
                  <a:pt x="2280982" y="1755416"/>
                  <a:pt x="2214278" y="1811553"/>
                </a:cubicBezTo>
                <a:cubicBezTo>
                  <a:pt x="2147576" y="1804531"/>
                  <a:pt x="2033271" y="1685187"/>
                  <a:pt x="2074819" y="1450562"/>
                </a:cubicBezTo>
                <a:cubicBezTo>
                  <a:pt x="1992109" y="1541380"/>
                  <a:pt x="1856720" y="1716561"/>
                  <a:pt x="1739085" y="1756177"/>
                </a:cubicBezTo>
                <a:cubicBezTo>
                  <a:pt x="1647742" y="1688758"/>
                  <a:pt x="1625791" y="1561162"/>
                  <a:pt x="1648664" y="1466917"/>
                </a:cubicBezTo>
                <a:cubicBezTo>
                  <a:pt x="1575908" y="1517602"/>
                  <a:pt x="1475987" y="1575732"/>
                  <a:pt x="1376671" y="1585086"/>
                </a:cubicBezTo>
                <a:cubicBezTo>
                  <a:pt x="1265755" y="1421973"/>
                  <a:pt x="1344050" y="1304532"/>
                  <a:pt x="1415819" y="1219713"/>
                </a:cubicBezTo>
                <a:cubicBezTo>
                  <a:pt x="1106992" y="1284958"/>
                  <a:pt x="922130" y="1226237"/>
                  <a:pt x="665501" y="1160992"/>
                </a:cubicBezTo>
                <a:cubicBezTo>
                  <a:pt x="467591" y="1128369"/>
                  <a:pt x="282729" y="1004403"/>
                  <a:pt x="0" y="1010928"/>
                </a:cubicBezTo>
                <a:lnTo>
                  <a:pt x="13050" y="169268"/>
                </a:lnTo>
                <a:cubicBezTo>
                  <a:pt x="722590" y="234513"/>
                  <a:pt x="1132701" y="28762"/>
                  <a:pt x="1348782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50000"/>
                  <a:lumOff val="50000"/>
                </a:schemeClr>
              </a:gs>
              <a:gs pos="100000">
                <a:schemeClr val="accent2">
                  <a:lumMod val="50000"/>
                  <a:lumOff val="50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959" tIns="89980" rIns="179959" bIns="8998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542"/>
          </a:p>
        </p:txBody>
      </p:sp>
      <p:pic>
        <p:nvPicPr>
          <p:cNvPr id="2050" name="Picture 2" descr="C:\Users\User_1\Desktop\bvj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695749"/>
            <a:ext cx="12566769" cy="9241429"/>
          </a:xfrm>
          <a:prstGeom prst="rect">
            <a:avLst/>
          </a:prstGeom>
          <a:noFill/>
        </p:spPr>
      </p:pic>
      <p:sp>
        <p:nvSpPr>
          <p:cNvPr id="34" name="Скругленный прямоугольник 33"/>
          <p:cNvSpPr/>
          <p:nvPr/>
        </p:nvSpPr>
        <p:spPr>
          <a:xfrm>
            <a:off x="3233599" y="1885826"/>
            <a:ext cx="5764352" cy="2249504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7085" dirty="0" err="1">
                <a:latin typeface="Arial" panose="020B0604020202020204" pitchFamily="34" charset="0"/>
                <a:cs typeface="Arial" panose="020B0604020202020204" pitchFamily="34" charset="0"/>
              </a:rPr>
              <a:t>Kreativ</a:t>
            </a:r>
            <a:r>
              <a:rPr lang="en-US" sz="70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7085" dirty="0" err="1"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endParaRPr lang="ru-RU" sz="708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3542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8857357" y="1042264"/>
            <a:ext cx="3093067" cy="4077224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936" b="1" dirty="0" err="1">
                <a:latin typeface="Arial" panose="020B0604020202020204" pitchFamily="34" charset="0"/>
                <a:cs typeface="Arial" panose="020B0604020202020204" pitchFamily="34" charset="0"/>
              </a:rPr>
              <a:t>Nega</a:t>
            </a:r>
            <a:r>
              <a:rPr lang="en-US" sz="3936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algn="ctr"/>
            <a:r>
              <a:rPr lang="en-US" sz="3936" b="1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3936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algn="ctr"/>
            <a:r>
              <a:rPr lang="en-US" sz="3936" b="1" dirty="0">
                <a:latin typeface="Arial" panose="020B0604020202020204" pitchFamily="34" charset="0"/>
                <a:cs typeface="Arial" panose="020B0604020202020204" pitchFamily="34" charset="0"/>
              </a:rPr>
              <a:t>Nima?</a:t>
            </a:r>
            <a:endParaRPr lang="ru-RU" sz="2165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A793EE8-5E99-6DD1-2F16-CA5EC42FE2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4">
            <a:extLst>
              <a:ext uri="{FF2B5EF4-FFF2-40B4-BE49-F238E27FC236}">
                <a16:creationId xmlns:a16="http://schemas.microsoft.com/office/drawing/2014/main" id="{7789C1F0-84B0-B539-457D-7247AE194C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10AAE737-D948-1AD8-590E-104E88CCBA8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02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F3BF8D5-98A4-85DE-B1CE-3F1EF5167AC6}"/>
              </a:ext>
            </a:extLst>
          </p:cNvPr>
          <p:cNvSpPr txBox="1"/>
          <p:nvPr/>
        </p:nvSpPr>
        <p:spPr>
          <a:xfrm>
            <a:off x="4656369" y="1477623"/>
            <a:ext cx="12889432" cy="85254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Loyihaga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</a:p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ishtirokchilar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mobaynida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savol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tekshirish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malakaga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bo‘ladilar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ctr"/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loyihalashning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elementlari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tushuncha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muvaffaqiyat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ko‘nikmalaridir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texnologiyasida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tanqidiy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hamkorlikda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o‘z-o‘zini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o‘qitishning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afzalliklaridan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fanlararo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integratsiya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fanlar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doirasida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yechim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O`quvchilar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o‘zlarining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strategiyalari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yondashuvlarini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erkin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tanlaydilar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dunyoqarashiga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ta’sir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Yana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muhimlik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ijodkorlik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tasavvurni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rag‘batlantirishidadir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oogle Shape;6239;p47">
            <a:extLst>
              <a:ext uri="{FF2B5EF4-FFF2-40B4-BE49-F238E27FC236}">
                <a16:creationId xmlns:a16="http://schemas.microsoft.com/office/drawing/2014/main" id="{E8551E1F-31D6-1EFB-3D63-CC7D1D6DD1C7}"/>
              </a:ext>
            </a:extLst>
          </p:cNvPr>
          <p:cNvGrpSpPr/>
          <p:nvPr/>
        </p:nvGrpSpPr>
        <p:grpSpPr>
          <a:xfrm>
            <a:off x="428998" y="1224211"/>
            <a:ext cx="4248472" cy="9289032"/>
            <a:chOff x="6529419" y="1724307"/>
            <a:chExt cx="1480463" cy="2931917"/>
          </a:xfrm>
        </p:grpSpPr>
        <p:grpSp>
          <p:nvGrpSpPr>
            <p:cNvPr id="5" name="Google Shape;6240;p47">
              <a:extLst>
                <a:ext uri="{FF2B5EF4-FFF2-40B4-BE49-F238E27FC236}">
                  <a16:creationId xmlns:a16="http://schemas.microsoft.com/office/drawing/2014/main" id="{3968429F-F86F-7BD3-B417-E3C1B1EC7B43}"/>
                </a:ext>
              </a:extLst>
            </p:cNvPr>
            <p:cNvGrpSpPr/>
            <p:nvPr/>
          </p:nvGrpSpPr>
          <p:grpSpPr>
            <a:xfrm>
              <a:off x="6556827" y="1724307"/>
              <a:ext cx="956596" cy="944294"/>
              <a:chOff x="3800349" y="1238762"/>
              <a:chExt cx="1098904" cy="1084772"/>
            </a:xfrm>
          </p:grpSpPr>
          <p:grpSp>
            <p:nvGrpSpPr>
              <p:cNvPr id="41" name="Google Shape;6241;p47">
                <a:extLst>
                  <a:ext uri="{FF2B5EF4-FFF2-40B4-BE49-F238E27FC236}">
                    <a16:creationId xmlns:a16="http://schemas.microsoft.com/office/drawing/2014/main" id="{5BDF69BD-3F25-B02E-8961-87B15D2CE747}"/>
                  </a:ext>
                </a:extLst>
              </p:cNvPr>
              <p:cNvGrpSpPr/>
              <p:nvPr/>
            </p:nvGrpSpPr>
            <p:grpSpPr>
              <a:xfrm>
                <a:off x="3800349" y="1238762"/>
                <a:ext cx="1098904" cy="1084772"/>
                <a:chOff x="3800349" y="1238762"/>
                <a:chExt cx="1098904" cy="1084772"/>
              </a:xfrm>
            </p:grpSpPr>
            <p:sp>
              <p:nvSpPr>
                <p:cNvPr id="43" name="Google Shape;6242;p47">
                  <a:extLst>
                    <a:ext uri="{FF2B5EF4-FFF2-40B4-BE49-F238E27FC236}">
                      <a16:creationId xmlns:a16="http://schemas.microsoft.com/office/drawing/2014/main" id="{D80B6FB8-8005-AD99-F118-41C2F657DC73}"/>
                    </a:ext>
                  </a:extLst>
                </p:cNvPr>
                <p:cNvSpPr/>
                <p:nvPr/>
              </p:nvSpPr>
              <p:spPr>
                <a:xfrm>
                  <a:off x="3800349" y="1238762"/>
                  <a:ext cx="1098904" cy="108477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3" extrusionOk="0">
                      <a:moveTo>
                        <a:pt x="22825" y="1"/>
                      </a:moveTo>
                      <a:cubicBezTo>
                        <a:pt x="22054" y="1"/>
                        <a:pt x="21283" y="295"/>
                        <a:pt x="20693" y="885"/>
                      </a:cubicBezTo>
                      <a:lnTo>
                        <a:pt x="1179" y="20482"/>
                      </a:lnTo>
                      <a:cubicBezTo>
                        <a:pt x="0" y="21661"/>
                        <a:pt x="0" y="23566"/>
                        <a:pt x="1179" y="24733"/>
                      </a:cubicBezTo>
                      <a:lnTo>
                        <a:pt x="20777" y="44259"/>
                      </a:lnTo>
                      <a:cubicBezTo>
                        <a:pt x="21364" y="44841"/>
                        <a:pt x="22133" y="45133"/>
                        <a:pt x="22900" y="45133"/>
                      </a:cubicBezTo>
                      <a:cubicBezTo>
                        <a:pt x="23672" y="45133"/>
                        <a:pt x="24442" y="44838"/>
                        <a:pt x="25027" y="44247"/>
                      </a:cubicBezTo>
                      <a:lnTo>
                        <a:pt x="32873" y="36377"/>
                      </a:lnTo>
                      <a:cubicBezTo>
                        <a:pt x="33053" y="36197"/>
                        <a:pt x="33283" y="36110"/>
                        <a:pt x="33511" y="36110"/>
                      </a:cubicBezTo>
                      <a:cubicBezTo>
                        <a:pt x="33810" y="36110"/>
                        <a:pt x="34108" y="36260"/>
                        <a:pt x="34290" y="36544"/>
                      </a:cubicBezTo>
                      <a:cubicBezTo>
                        <a:pt x="34743" y="37246"/>
                        <a:pt x="35112" y="38020"/>
                        <a:pt x="35409" y="38806"/>
                      </a:cubicBezTo>
                      <a:cubicBezTo>
                        <a:pt x="35588" y="39294"/>
                        <a:pt x="35909" y="39735"/>
                        <a:pt x="36362" y="40080"/>
                      </a:cubicBezTo>
                      <a:cubicBezTo>
                        <a:pt x="36890" y="40489"/>
                        <a:pt x="37508" y="40695"/>
                        <a:pt x="38128" y="40695"/>
                      </a:cubicBezTo>
                      <a:cubicBezTo>
                        <a:pt x="38682" y="40695"/>
                        <a:pt x="39237" y="40530"/>
                        <a:pt x="39731" y="40199"/>
                      </a:cubicBezTo>
                      <a:cubicBezTo>
                        <a:pt x="41303" y="39127"/>
                        <a:pt x="41446" y="36984"/>
                        <a:pt x="40172" y="35710"/>
                      </a:cubicBezTo>
                      <a:cubicBezTo>
                        <a:pt x="39862" y="35401"/>
                        <a:pt x="39505" y="35186"/>
                        <a:pt x="39112" y="35044"/>
                      </a:cubicBezTo>
                      <a:cubicBezTo>
                        <a:pt x="38326" y="34758"/>
                        <a:pt x="37564" y="34401"/>
                        <a:pt x="36862" y="33948"/>
                      </a:cubicBezTo>
                      <a:cubicBezTo>
                        <a:pt x="36374" y="33639"/>
                        <a:pt x="36279" y="32960"/>
                        <a:pt x="36695" y="32543"/>
                      </a:cubicBezTo>
                      <a:lnTo>
                        <a:pt x="44553" y="24661"/>
                      </a:lnTo>
                      <a:cubicBezTo>
                        <a:pt x="45720" y="23483"/>
                        <a:pt x="45720" y="21578"/>
                        <a:pt x="44542" y="20399"/>
                      </a:cubicBezTo>
                      <a:lnTo>
                        <a:pt x="24956" y="885"/>
                      </a:lnTo>
                      <a:cubicBezTo>
                        <a:pt x="24366" y="295"/>
                        <a:pt x="23595" y="1"/>
                        <a:pt x="22825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4" name="Google Shape;6243;p47">
                  <a:extLst>
                    <a:ext uri="{FF2B5EF4-FFF2-40B4-BE49-F238E27FC236}">
                      <a16:creationId xmlns:a16="http://schemas.microsoft.com/office/drawing/2014/main" id="{417F1783-3834-2B1B-38D9-53B439D2AEFE}"/>
                    </a:ext>
                  </a:extLst>
                </p:cNvPr>
                <p:cNvSpPr/>
                <p:nvPr/>
              </p:nvSpPr>
              <p:spPr>
                <a:xfrm>
                  <a:off x="3884758" y="1311226"/>
                  <a:ext cx="287338" cy="2870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3" extrusionOk="0">
                      <a:moveTo>
                        <a:pt x="5978" y="1"/>
                      </a:moveTo>
                      <a:cubicBezTo>
                        <a:pt x="2679" y="1"/>
                        <a:pt x="1" y="2668"/>
                        <a:pt x="1" y="5966"/>
                      </a:cubicBezTo>
                      <a:cubicBezTo>
                        <a:pt x="1" y="9276"/>
                        <a:pt x="2679" y="11943"/>
                        <a:pt x="5978" y="11943"/>
                      </a:cubicBezTo>
                      <a:cubicBezTo>
                        <a:pt x="9276" y="11943"/>
                        <a:pt x="11954" y="9276"/>
                        <a:pt x="11954" y="5966"/>
                      </a:cubicBezTo>
                      <a:cubicBezTo>
                        <a:pt x="11954" y="2668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5EB2F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42" name="Google Shape;6244;p47">
                <a:extLst>
                  <a:ext uri="{FF2B5EF4-FFF2-40B4-BE49-F238E27FC236}">
                    <a16:creationId xmlns:a16="http://schemas.microsoft.com/office/drawing/2014/main" id="{8121F36C-F76E-C8EB-277E-C40FA1BFDB46}"/>
                  </a:ext>
                </a:extLst>
              </p:cNvPr>
              <p:cNvSpPr/>
              <p:nvPr/>
            </p:nvSpPr>
            <p:spPr>
              <a:xfrm>
                <a:off x="4162525" y="1593650"/>
                <a:ext cx="374561" cy="374975"/>
              </a:xfrm>
              <a:custGeom>
                <a:avLst/>
                <a:gdLst/>
                <a:ahLst/>
                <a:cxnLst/>
                <a:rect l="l" t="t" r="r" b="b"/>
                <a:pathLst>
                  <a:path w="10860" h="10872" extrusionOk="0">
                    <a:moveTo>
                      <a:pt x="5430" y="1"/>
                    </a:moveTo>
                    <a:cubicBezTo>
                      <a:pt x="3990" y="1"/>
                      <a:pt x="2608" y="560"/>
                      <a:pt x="1596" y="1584"/>
                    </a:cubicBezTo>
                    <a:cubicBezTo>
                      <a:pt x="561" y="2620"/>
                      <a:pt x="1" y="3989"/>
                      <a:pt x="1" y="5430"/>
                    </a:cubicBezTo>
                    <a:cubicBezTo>
                      <a:pt x="1" y="6561"/>
                      <a:pt x="346" y="7645"/>
                      <a:pt x="1001" y="8573"/>
                    </a:cubicBezTo>
                    <a:cubicBezTo>
                      <a:pt x="1632" y="9466"/>
                      <a:pt x="2513" y="10145"/>
                      <a:pt x="3537" y="10538"/>
                    </a:cubicBezTo>
                    <a:cubicBezTo>
                      <a:pt x="3559" y="10544"/>
                      <a:pt x="3579" y="10547"/>
                      <a:pt x="3599" y="10547"/>
                    </a:cubicBezTo>
                    <a:cubicBezTo>
                      <a:pt x="3656" y="10547"/>
                      <a:pt x="3704" y="10522"/>
                      <a:pt x="3740" y="10478"/>
                    </a:cubicBezTo>
                    <a:cubicBezTo>
                      <a:pt x="3763" y="10443"/>
                      <a:pt x="3763" y="10395"/>
                      <a:pt x="3763" y="10371"/>
                    </a:cubicBezTo>
                    <a:lnTo>
                      <a:pt x="3763" y="7275"/>
                    </a:lnTo>
                    <a:cubicBezTo>
                      <a:pt x="3763" y="7180"/>
                      <a:pt x="3692" y="7097"/>
                      <a:pt x="3585" y="7097"/>
                    </a:cubicBezTo>
                    <a:lnTo>
                      <a:pt x="2156" y="7097"/>
                    </a:lnTo>
                    <a:lnTo>
                      <a:pt x="2156" y="5835"/>
                    </a:lnTo>
                    <a:lnTo>
                      <a:pt x="3585" y="5835"/>
                    </a:lnTo>
                    <a:cubicBezTo>
                      <a:pt x="3680" y="5835"/>
                      <a:pt x="3763" y="5751"/>
                      <a:pt x="3763" y="5656"/>
                    </a:cubicBezTo>
                    <a:lnTo>
                      <a:pt x="3763" y="5430"/>
                    </a:lnTo>
                    <a:cubicBezTo>
                      <a:pt x="3763" y="3942"/>
                      <a:pt x="5180" y="2632"/>
                      <a:pt x="6799" y="2632"/>
                    </a:cubicBezTo>
                    <a:lnTo>
                      <a:pt x="7550" y="2632"/>
                    </a:lnTo>
                    <a:lnTo>
                      <a:pt x="7550" y="3894"/>
                    </a:lnTo>
                    <a:lnTo>
                      <a:pt x="6799" y="3894"/>
                    </a:lnTo>
                    <a:cubicBezTo>
                      <a:pt x="6311" y="3894"/>
                      <a:pt x="5883" y="4025"/>
                      <a:pt x="5561" y="4287"/>
                    </a:cubicBezTo>
                    <a:cubicBezTo>
                      <a:pt x="5228" y="4561"/>
                      <a:pt x="5025" y="4966"/>
                      <a:pt x="5025" y="5430"/>
                    </a:cubicBezTo>
                    <a:lnTo>
                      <a:pt x="5025" y="5656"/>
                    </a:lnTo>
                    <a:cubicBezTo>
                      <a:pt x="5025" y="5740"/>
                      <a:pt x="5109" y="5835"/>
                      <a:pt x="5204" y="5835"/>
                    </a:cubicBezTo>
                    <a:lnTo>
                      <a:pt x="5883" y="5835"/>
                    </a:lnTo>
                    <a:cubicBezTo>
                      <a:pt x="5966" y="5835"/>
                      <a:pt x="6061" y="5751"/>
                      <a:pt x="6061" y="5656"/>
                    </a:cubicBezTo>
                    <a:cubicBezTo>
                      <a:pt x="6061" y="5561"/>
                      <a:pt x="5978" y="5478"/>
                      <a:pt x="5883" y="5478"/>
                    </a:cubicBezTo>
                    <a:lnTo>
                      <a:pt x="5371" y="5478"/>
                    </a:lnTo>
                    <a:lnTo>
                      <a:pt x="5371" y="5418"/>
                    </a:lnTo>
                    <a:cubicBezTo>
                      <a:pt x="5371" y="4525"/>
                      <a:pt x="6145" y="4204"/>
                      <a:pt x="6799" y="4204"/>
                    </a:cubicBezTo>
                    <a:lnTo>
                      <a:pt x="7704" y="4204"/>
                    </a:lnTo>
                    <a:cubicBezTo>
                      <a:pt x="7800" y="4204"/>
                      <a:pt x="7883" y="4132"/>
                      <a:pt x="7883" y="4025"/>
                    </a:cubicBezTo>
                    <a:lnTo>
                      <a:pt x="7883" y="2418"/>
                    </a:lnTo>
                    <a:cubicBezTo>
                      <a:pt x="7883" y="2334"/>
                      <a:pt x="7811" y="2239"/>
                      <a:pt x="7704" y="2239"/>
                    </a:cubicBezTo>
                    <a:lnTo>
                      <a:pt x="6799" y="2239"/>
                    </a:lnTo>
                    <a:cubicBezTo>
                      <a:pt x="5966" y="2239"/>
                      <a:pt x="5121" y="2572"/>
                      <a:pt x="4466" y="3156"/>
                    </a:cubicBezTo>
                    <a:cubicBezTo>
                      <a:pt x="3799" y="3763"/>
                      <a:pt x="3418" y="4549"/>
                      <a:pt x="3418" y="5382"/>
                    </a:cubicBezTo>
                    <a:lnTo>
                      <a:pt x="3418" y="5442"/>
                    </a:lnTo>
                    <a:lnTo>
                      <a:pt x="1989" y="5442"/>
                    </a:lnTo>
                    <a:cubicBezTo>
                      <a:pt x="1906" y="5442"/>
                      <a:pt x="1811" y="5513"/>
                      <a:pt x="1811" y="5620"/>
                    </a:cubicBezTo>
                    <a:lnTo>
                      <a:pt x="1811" y="7228"/>
                    </a:lnTo>
                    <a:cubicBezTo>
                      <a:pt x="1811" y="7323"/>
                      <a:pt x="1894" y="7406"/>
                      <a:pt x="1989" y="7406"/>
                    </a:cubicBezTo>
                    <a:lnTo>
                      <a:pt x="3418" y="7406"/>
                    </a:lnTo>
                    <a:lnTo>
                      <a:pt x="3418" y="10085"/>
                    </a:lnTo>
                    <a:cubicBezTo>
                      <a:pt x="1561" y="9300"/>
                      <a:pt x="346" y="7442"/>
                      <a:pt x="346" y="5418"/>
                    </a:cubicBezTo>
                    <a:cubicBezTo>
                      <a:pt x="346" y="2596"/>
                      <a:pt x="2620" y="322"/>
                      <a:pt x="5430" y="322"/>
                    </a:cubicBezTo>
                    <a:cubicBezTo>
                      <a:pt x="8228" y="322"/>
                      <a:pt x="10526" y="2620"/>
                      <a:pt x="10526" y="5418"/>
                    </a:cubicBezTo>
                    <a:cubicBezTo>
                      <a:pt x="10526" y="8228"/>
                      <a:pt x="8240" y="10502"/>
                      <a:pt x="5430" y="10502"/>
                    </a:cubicBezTo>
                    <a:lnTo>
                      <a:pt x="5371" y="10502"/>
                    </a:lnTo>
                    <a:lnTo>
                      <a:pt x="5371" y="7418"/>
                    </a:lnTo>
                    <a:lnTo>
                      <a:pt x="7728" y="7418"/>
                    </a:lnTo>
                    <a:cubicBezTo>
                      <a:pt x="7811" y="7418"/>
                      <a:pt x="7907" y="7347"/>
                      <a:pt x="7907" y="7240"/>
                    </a:cubicBezTo>
                    <a:lnTo>
                      <a:pt x="7907" y="5656"/>
                    </a:lnTo>
                    <a:cubicBezTo>
                      <a:pt x="7907" y="5561"/>
                      <a:pt x="7823" y="5478"/>
                      <a:pt x="7728" y="5478"/>
                    </a:cubicBezTo>
                    <a:lnTo>
                      <a:pt x="6728" y="5478"/>
                    </a:lnTo>
                    <a:cubicBezTo>
                      <a:pt x="6633" y="5478"/>
                      <a:pt x="6549" y="5549"/>
                      <a:pt x="6549" y="5656"/>
                    </a:cubicBezTo>
                    <a:cubicBezTo>
                      <a:pt x="6549" y="5740"/>
                      <a:pt x="6621" y="5835"/>
                      <a:pt x="6728" y="5835"/>
                    </a:cubicBezTo>
                    <a:lnTo>
                      <a:pt x="7561" y="5835"/>
                    </a:lnTo>
                    <a:lnTo>
                      <a:pt x="7561" y="7097"/>
                    </a:lnTo>
                    <a:lnTo>
                      <a:pt x="5204" y="7097"/>
                    </a:lnTo>
                    <a:cubicBezTo>
                      <a:pt x="5121" y="7097"/>
                      <a:pt x="5025" y="7168"/>
                      <a:pt x="5025" y="7275"/>
                    </a:cubicBezTo>
                    <a:lnTo>
                      <a:pt x="5025" y="10693"/>
                    </a:lnTo>
                    <a:cubicBezTo>
                      <a:pt x="5025" y="10788"/>
                      <a:pt x="5109" y="10859"/>
                      <a:pt x="5192" y="10871"/>
                    </a:cubicBezTo>
                    <a:lnTo>
                      <a:pt x="5430" y="10871"/>
                    </a:lnTo>
                    <a:cubicBezTo>
                      <a:pt x="6871" y="10871"/>
                      <a:pt x="8240" y="10312"/>
                      <a:pt x="9276" y="9288"/>
                    </a:cubicBezTo>
                    <a:cubicBezTo>
                      <a:pt x="10300" y="8252"/>
                      <a:pt x="10859" y="6883"/>
                      <a:pt x="10859" y="5442"/>
                    </a:cubicBezTo>
                    <a:cubicBezTo>
                      <a:pt x="10859" y="3989"/>
                      <a:pt x="10300" y="2620"/>
                      <a:pt x="9276" y="1584"/>
                    </a:cubicBezTo>
                    <a:cubicBezTo>
                      <a:pt x="8240" y="560"/>
                      <a:pt x="6871" y="1"/>
                      <a:pt x="543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6245;p47">
              <a:extLst>
                <a:ext uri="{FF2B5EF4-FFF2-40B4-BE49-F238E27FC236}">
                  <a16:creationId xmlns:a16="http://schemas.microsoft.com/office/drawing/2014/main" id="{E8C73296-01ED-6D8D-830E-43AE2D8F50AC}"/>
                </a:ext>
              </a:extLst>
            </p:cNvPr>
            <p:cNvGrpSpPr/>
            <p:nvPr/>
          </p:nvGrpSpPr>
          <p:grpSpPr>
            <a:xfrm>
              <a:off x="7053286" y="2227254"/>
              <a:ext cx="956596" cy="944252"/>
              <a:chOff x="4370663" y="1816530"/>
              <a:chExt cx="1098904" cy="1084724"/>
            </a:xfrm>
          </p:grpSpPr>
          <p:grpSp>
            <p:nvGrpSpPr>
              <p:cNvPr id="33" name="Google Shape;6246;p47">
                <a:extLst>
                  <a:ext uri="{FF2B5EF4-FFF2-40B4-BE49-F238E27FC236}">
                    <a16:creationId xmlns:a16="http://schemas.microsoft.com/office/drawing/2014/main" id="{4CB157D5-9463-19C4-B200-4C10E82127E4}"/>
                  </a:ext>
                </a:extLst>
              </p:cNvPr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39" name="Google Shape;6247;p47">
                  <a:extLst>
                    <a:ext uri="{FF2B5EF4-FFF2-40B4-BE49-F238E27FC236}">
                      <a16:creationId xmlns:a16="http://schemas.microsoft.com/office/drawing/2014/main" id="{FD1D6EE6-15DA-D275-2FBF-B7F4ADE9CDFB}"/>
                    </a:ext>
                  </a:extLst>
                </p:cNvPr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0" name="Google Shape;6248;p47">
                  <a:extLst>
                    <a:ext uri="{FF2B5EF4-FFF2-40B4-BE49-F238E27FC236}">
                      <a16:creationId xmlns:a16="http://schemas.microsoft.com/office/drawing/2014/main" id="{D866BDEB-E295-BE95-72F7-9039E5CBB8D0}"/>
                    </a:ext>
                  </a:extLst>
                </p:cNvPr>
                <p:cNvSpPr/>
                <p:nvPr/>
              </p:nvSpPr>
              <p:spPr>
                <a:xfrm>
                  <a:off x="5055718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69E78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34" name="Google Shape;6249;p47">
                <a:extLst>
                  <a:ext uri="{FF2B5EF4-FFF2-40B4-BE49-F238E27FC236}">
                    <a16:creationId xmlns:a16="http://schemas.microsoft.com/office/drawing/2014/main" id="{BD4913D5-C049-EBDE-C1D1-97BB949F8268}"/>
                  </a:ext>
                </a:extLst>
              </p:cNvPr>
              <p:cNvGrpSpPr/>
              <p:nvPr/>
            </p:nvGrpSpPr>
            <p:grpSpPr>
              <a:xfrm>
                <a:off x="4732628" y="2171596"/>
                <a:ext cx="374986" cy="374572"/>
                <a:chOff x="3303268" y="3817349"/>
                <a:chExt cx="346056" cy="345674"/>
              </a:xfrm>
            </p:grpSpPr>
            <p:sp>
              <p:nvSpPr>
                <p:cNvPr id="35" name="Google Shape;6250;p47">
                  <a:extLst>
                    <a:ext uri="{FF2B5EF4-FFF2-40B4-BE49-F238E27FC236}">
                      <a16:creationId xmlns:a16="http://schemas.microsoft.com/office/drawing/2014/main" id="{DA4CFEEB-9302-3605-63AE-29FF1C465429}"/>
                    </a:ext>
                  </a:extLst>
                </p:cNvPr>
                <p:cNvSpPr/>
                <p:nvPr/>
              </p:nvSpPr>
              <p:spPr>
                <a:xfrm>
                  <a:off x="330326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18" y="334"/>
                      </a:moveTo>
                      <a:cubicBezTo>
                        <a:pt x="8228" y="334"/>
                        <a:pt x="10514" y="2608"/>
                        <a:pt x="10514" y="5430"/>
                      </a:cubicBezTo>
                      <a:cubicBezTo>
                        <a:pt x="10514" y="8240"/>
                        <a:pt x="8228" y="10514"/>
                        <a:pt x="5418" y="10514"/>
                      </a:cubicBezTo>
                      <a:cubicBezTo>
                        <a:pt x="2608" y="10514"/>
                        <a:pt x="334" y="8240"/>
                        <a:pt x="334" y="5430"/>
                      </a:cubicBezTo>
                      <a:cubicBezTo>
                        <a:pt x="334" y="2608"/>
                        <a:pt x="2608" y="334"/>
                        <a:pt x="5418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3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3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6" name="Google Shape;6251;p47">
                  <a:extLst>
                    <a:ext uri="{FF2B5EF4-FFF2-40B4-BE49-F238E27FC236}">
                      <a16:creationId xmlns:a16="http://schemas.microsoft.com/office/drawing/2014/main" id="{F2610A94-B7F6-7A80-671C-2D87760F97E9}"/>
                    </a:ext>
                  </a:extLst>
                </p:cNvPr>
                <p:cNvSpPr/>
                <p:nvPr/>
              </p:nvSpPr>
              <p:spPr>
                <a:xfrm>
                  <a:off x="3368074" y="3882537"/>
                  <a:ext cx="215298" cy="2152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764" h="6764" extrusionOk="0">
                      <a:moveTo>
                        <a:pt x="5335" y="346"/>
                      </a:moveTo>
                      <a:cubicBezTo>
                        <a:pt x="5930" y="346"/>
                        <a:pt x="6418" y="834"/>
                        <a:pt x="6418" y="1429"/>
                      </a:cubicBezTo>
                      <a:lnTo>
                        <a:pt x="6418" y="5335"/>
                      </a:lnTo>
                      <a:cubicBezTo>
                        <a:pt x="6418" y="5930"/>
                        <a:pt x="5930" y="6418"/>
                        <a:pt x="5335" y="6418"/>
                      </a:cubicBezTo>
                      <a:lnTo>
                        <a:pt x="1429" y="6418"/>
                      </a:lnTo>
                      <a:cubicBezTo>
                        <a:pt x="834" y="6418"/>
                        <a:pt x="346" y="5930"/>
                        <a:pt x="346" y="5335"/>
                      </a:cubicBezTo>
                      <a:lnTo>
                        <a:pt x="346" y="1429"/>
                      </a:lnTo>
                      <a:cubicBezTo>
                        <a:pt x="346" y="834"/>
                        <a:pt x="834" y="346"/>
                        <a:pt x="1429" y="346"/>
                      </a:cubicBezTo>
                      <a:close/>
                      <a:moveTo>
                        <a:pt x="1429" y="1"/>
                      </a:moveTo>
                      <a:cubicBezTo>
                        <a:pt x="644" y="1"/>
                        <a:pt x="1" y="644"/>
                        <a:pt x="1" y="1429"/>
                      </a:cubicBezTo>
                      <a:lnTo>
                        <a:pt x="1" y="5335"/>
                      </a:lnTo>
                      <a:cubicBezTo>
                        <a:pt x="1" y="6120"/>
                        <a:pt x="644" y="6763"/>
                        <a:pt x="1429" y="6763"/>
                      </a:cubicBezTo>
                      <a:lnTo>
                        <a:pt x="5335" y="6763"/>
                      </a:lnTo>
                      <a:cubicBezTo>
                        <a:pt x="6121" y="6763"/>
                        <a:pt x="6763" y="6120"/>
                        <a:pt x="6763" y="5335"/>
                      </a:cubicBezTo>
                      <a:lnTo>
                        <a:pt x="6763" y="1429"/>
                      </a:lnTo>
                      <a:cubicBezTo>
                        <a:pt x="6763" y="644"/>
                        <a:pt x="6121" y="1"/>
                        <a:pt x="533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7" name="Google Shape;6252;p47">
                  <a:extLst>
                    <a:ext uri="{FF2B5EF4-FFF2-40B4-BE49-F238E27FC236}">
                      <a16:creationId xmlns:a16="http://schemas.microsoft.com/office/drawing/2014/main" id="{19DE5B0B-217D-6927-45C5-7678F64EFBF6}"/>
                    </a:ext>
                  </a:extLst>
                </p:cNvPr>
                <p:cNvSpPr/>
                <p:nvPr/>
              </p:nvSpPr>
              <p:spPr>
                <a:xfrm>
                  <a:off x="3418143" y="3933656"/>
                  <a:ext cx="114811" cy="112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07" h="3542" extrusionOk="0">
                      <a:moveTo>
                        <a:pt x="1822" y="0"/>
                      </a:moveTo>
                      <a:cubicBezTo>
                        <a:pt x="812" y="0"/>
                        <a:pt x="1" y="851"/>
                        <a:pt x="59" y="1859"/>
                      </a:cubicBezTo>
                      <a:cubicBezTo>
                        <a:pt x="95" y="2776"/>
                        <a:pt x="833" y="3502"/>
                        <a:pt x="1726" y="3538"/>
                      </a:cubicBezTo>
                      <a:cubicBezTo>
                        <a:pt x="1764" y="3541"/>
                        <a:pt x="1802" y="3542"/>
                        <a:pt x="1840" y="3542"/>
                      </a:cubicBezTo>
                      <a:cubicBezTo>
                        <a:pt x="2178" y="3542"/>
                        <a:pt x="2494" y="3447"/>
                        <a:pt x="2762" y="3276"/>
                      </a:cubicBezTo>
                      <a:cubicBezTo>
                        <a:pt x="2857" y="3217"/>
                        <a:pt x="2869" y="3086"/>
                        <a:pt x="2797" y="3014"/>
                      </a:cubicBezTo>
                      <a:cubicBezTo>
                        <a:pt x="2761" y="2978"/>
                        <a:pt x="2711" y="2964"/>
                        <a:pt x="2664" y="2964"/>
                      </a:cubicBezTo>
                      <a:cubicBezTo>
                        <a:pt x="2634" y="2964"/>
                        <a:pt x="2606" y="2969"/>
                        <a:pt x="2583" y="2979"/>
                      </a:cubicBezTo>
                      <a:cubicBezTo>
                        <a:pt x="2380" y="3096"/>
                        <a:pt x="2149" y="3185"/>
                        <a:pt x="1897" y="3185"/>
                      </a:cubicBezTo>
                      <a:cubicBezTo>
                        <a:pt x="1868" y="3185"/>
                        <a:pt x="1839" y="3183"/>
                        <a:pt x="1809" y="3181"/>
                      </a:cubicBezTo>
                      <a:cubicBezTo>
                        <a:pt x="1023" y="3169"/>
                        <a:pt x="380" y="2514"/>
                        <a:pt x="392" y="1716"/>
                      </a:cubicBezTo>
                      <a:cubicBezTo>
                        <a:pt x="426" y="948"/>
                        <a:pt x="1028" y="330"/>
                        <a:pt x="1792" y="330"/>
                      </a:cubicBezTo>
                      <a:cubicBezTo>
                        <a:pt x="1833" y="330"/>
                        <a:pt x="1874" y="332"/>
                        <a:pt x="1916" y="335"/>
                      </a:cubicBezTo>
                      <a:cubicBezTo>
                        <a:pt x="2619" y="371"/>
                        <a:pt x="3190" y="943"/>
                        <a:pt x="3250" y="1633"/>
                      </a:cubicBezTo>
                      <a:cubicBezTo>
                        <a:pt x="3285" y="1919"/>
                        <a:pt x="3214" y="2193"/>
                        <a:pt x="3095" y="2431"/>
                      </a:cubicBezTo>
                      <a:cubicBezTo>
                        <a:pt x="3059" y="2490"/>
                        <a:pt x="3059" y="2574"/>
                        <a:pt x="3119" y="2633"/>
                      </a:cubicBezTo>
                      <a:cubicBezTo>
                        <a:pt x="3149" y="2663"/>
                        <a:pt x="3191" y="2678"/>
                        <a:pt x="3234" y="2678"/>
                      </a:cubicBezTo>
                      <a:cubicBezTo>
                        <a:pt x="3295" y="2678"/>
                        <a:pt x="3358" y="2648"/>
                        <a:pt x="3393" y="2586"/>
                      </a:cubicBezTo>
                      <a:cubicBezTo>
                        <a:pt x="3536" y="2324"/>
                        <a:pt x="3607" y="2014"/>
                        <a:pt x="3583" y="1669"/>
                      </a:cubicBezTo>
                      <a:cubicBezTo>
                        <a:pt x="3536" y="764"/>
                        <a:pt x="2797" y="50"/>
                        <a:pt x="1904" y="2"/>
                      </a:cubicBezTo>
                      <a:cubicBezTo>
                        <a:pt x="1877" y="1"/>
                        <a:pt x="1849" y="0"/>
                        <a:pt x="182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8" name="Google Shape;6253;p47">
                  <a:extLst>
                    <a:ext uri="{FF2B5EF4-FFF2-40B4-BE49-F238E27FC236}">
                      <a16:creationId xmlns:a16="http://schemas.microsoft.com/office/drawing/2014/main" id="{F2715FF3-1D06-1396-1113-C2DE4C268820}"/>
                    </a:ext>
                  </a:extLst>
                </p:cNvPr>
                <p:cNvSpPr/>
                <p:nvPr/>
              </p:nvSpPr>
              <p:spPr>
                <a:xfrm>
                  <a:off x="3519298" y="3910197"/>
                  <a:ext cx="29570" cy="292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" h="918" extrusionOk="0">
                      <a:moveTo>
                        <a:pt x="465" y="1"/>
                      </a:moveTo>
                      <a:cubicBezTo>
                        <a:pt x="203" y="1"/>
                        <a:pt x="0" y="203"/>
                        <a:pt x="0" y="453"/>
                      </a:cubicBezTo>
                      <a:cubicBezTo>
                        <a:pt x="0" y="715"/>
                        <a:pt x="203" y="918"/>
                        <a:pt x="465" y="918"/>
                      </a:cubicBezTo>
                      <a:cubicBezTo>
                        <a:pt x="715" y="918"/>
                        <a:pt x="929" y="715"/>
                        <a:pt x="929" y="453"/>
                      </a:cubicBezTo>
                      <a:cubicBezTo>
                        <a:pt x="929" y="203"/>
                        <a:pt x="715" y="1"/>
                        <a:pt x="465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7" name="Google Shape;6254;p47">
              <a:extLst>
                <a:ext uri="{FF2B5EF4-FFF2-40B4-BE49-F238E27FC236}">
                  <a16:creationId xmlns:a16="http://schemas.microsoft.com/office/drawing/2014/main" id="{2E4DEDE1-BA45-FAEB-57F9-B9AE31E2ECE0}"/>
                </a:ext>
              </a:extLst>
            </p:cNvPr>
            <p:cNvGrpSpPr/>
            <p:nvPr/>
          </p:nvGrpSpPr>
          <p:grpSpPr>
            <a:xfrm>
              <a:off x="6547098" y="2715744"/>
              <a:ext cx="956596" cy="944315"/>
              <a:chOff x="3789173" y="2377690"/>
              <a:chExt cx="1098904" cy="1084796"/>
            </a:xfrm>
          </p:grpSpPr>
          <p:grpSp>
            <p:nvGrpSpPr>
              <p:cNvPr id="25" name="Google Shape;6255;p47">
                <a:extLst>
                  <a:ext uri="{FF2B5EF4-FFF2-40B4-BE49-F238E27FC236}">
                    <a16:creationId xmlns:a16="http://schemas.microsoft.com/office/drawing/2014/main" id="{0A96C6AD-CED0-FB36-2021-DC2CFB50530C}"/>
                  </a:ext>
                </a:extLst>
              </p:cNvPr>
              <p:cNvGrpSpPr/>
              <p:nvPr/>
            </p:nvGrpSpPr>
            <p:grpSpPr>
              <a:xfrm>
                <a:off x="3789173" y="2377690"/>
                <a:ext cx="1098904" cy="1084796"/>
                <a:chOff x="3789173" y="2377690"/>
                <a:chExt cx="1098904" cy="1084796"/>
              </a:xfrm>
            </p:grpSpPr>
            <p:sp>
              <p:nvSpPr>
                <p:cNvPr id="31" name="Google Shape;6256;p47">
                  <a:extLst>
                    <a:ext uri="{FF2B5EF4-FFF2-40B4-BE49-F238E27FC236}">
                      <a16:creationId xmlns:a16="http://schemas.microsoft.com/office/drawing/2014/main" id="{B82AD6AD-0834-0096-149C-D1A8A5E51FE4}"/>
                    </a:ext>
                  </a:extLst>
                </p:cNvPr>
                <p:cNvSpPr/>
                <p:nvPr/>
              </p:nvSpPr>
              <p:spPr>
                <a:xfrm>
                  <a:off x="3789173" y="237769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1" y="0"/>
                      </a:moveTo>
                      <a:cubicBezTo>
                        <a:pt x="22090" y="0"/>
                        <a:pt x="21319" y="295"/>
                        <a:pt x="20730" y="884"/>
                      </a:cubicBezTo>
                      <a:lnTo>
                        <a:pt x="1180" y="20446"/>
                      </a:lnTo>
                      <a:cubicBezTo>
                        <a:pt x="1" y="21613"/>
                        <a:pt x="1" y="23518"/>
                        <a:pt x="1180" y="24697"/>
                      </a:cubicBezTo>
                      <a:lnTo>
                        <a:pt x="20730" y="44259"/>
                      </a:lnTo>
                      <a:cubicBezTo>
                        <a:pt x="21319" y="44842"/>
                        <a:pt x="22090" y="45134"/>
                        <a:pt x="22861" y="45134"/>
                      </a:cubicBezTo>
                      <a:cubicBezTo>
                        <a:pt x="23632" y="45134"/>
                        <a:pt x="24403" y="44842"/>
                        <a:pt x="24992" y="44259"/>
                      </a:cubicBezTo>
                      <a:lnTo>
                        <a:pt x="44542" y="24697"/>
                      </a:lnTo>
                      <a:cubicBezTo>
                        <a:pt x="45721" y="23518"/>
                        <a:pt x="45721" y="21613"/>
                        <a:pt x="44542" y="20446"/>
                      </a:cubicBezTo>
                      <a:lnTo>
                        <a:pt x="36684" y="12576"/>
                      </a:lnTo>
                      <a:cubicBezTo>
                        <a:pt x="36267" y="12171"/>
                        <a:pt x="36363" y="11481"/>
                        <a:pt x="36851" y="11171"/>
                      </a:cubicBezTo>
                      <a:cubicBezTo>
                        <a:pt x="37565" y="10719"/>
                        <a:pt x="38327" y="10350"/>
                        <a:pt x="39125" y="10052"/>
                      </a:cubicBezTo>
                      <a:cubicBezTo>
                        <a:pt x="39613" y="9874"/>
                        <a:pt x="40054" y="9552"/>
                        <a:pt x="40399" y="9100"/>
                      </a:cubicBezTo>
                      <a:cubicBezTo>
                        <a:pt x="41173" y="8099"/>
                        <a:pt x="41220" y="6778"/>
                        <a:pt x="40518" y="5730"/>
                      </a:cubicBezTo>
                      <a:cubicBezTo>
                        <a:pt x="39932" y="4868"/>
                        <a:pt x="39013" y="4436"/>
                        <a:pt x="38094" y="4436"/>
                      </a:cubicBezTo>
                      <a:cubicBezTo>
                        <a:pt x="37349" y="4436"/>
                        <a:pt x="36606" y="4720"/>
                        <a:pt x="36041" y="5290"/>
                      </a:cubicBezTo>
                      <a:cubicBezTo>
                        <a:pt x="35732" y="5587"/>
                        <a:pt x="35505" y="5956"/>
                        <a:pt x="35362" y="6337"/>
                      </a:cubicBezTo>
                      <a:cubicBezTo>
                        <a:pt x="35077" y="7123"/>
                        <a:pt x="34720" y="7885"/>
                        <a:pt x="34267" y="8588"/>
                      </a:cubicBezTo>
                      <a:cubicBezTo>
                        <a:pt x="34091" y="8872"/>
                        <a:pt x="33797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3" y="295"/>
                        <a:pt x="23632" y="0"/>
                        <a:pt x="22861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2" name="Google Shape;6257;p47">
                  <a:extLst>
                    <a:ext uri="{FF2B5EF4-FFF2-40B4-BE49-F238E27FC236}">
                      <a16:creationId xmlns:a16="http://schemas.microsoft.com/office/drawing/2014/main" id="{F8F4F8A4-DCF7-22DF-E481-E5E4F38B94BC}"/>
                    </a:ext>
                  </a:extLst>
                </p:cNvPr>
                <p:cNvSpPr/>
                <p:nvPr/>
              </p:nvSpPr>
              <p:spPr>
                <a:xfrm>
                  <a:off x="3885623" y="2465897"/>
                  <a:ext cx="287050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43" h="11955" extrusionOk="0">
                      <a:moveTo>
                        <a:pt x="5977" y="0"/>
                      </a:moveTo>
                      <a:cubicBezTo>
                        <a:pt x="2679" y="0"/>
                        <a:pt x="0" y="2679"/>
                        <a:pt x="0" y="5977"/>
                      </a:cubicBezTo>
                      <a:cubicBezTo>
                        <a:pt x="0" y="9275"/>
                        <a:pt x="2679" y="11954"/>
                        <a:pt x="5977" y="11954"/>
                      </a:cubicBezTo>
                      <a:cubicBezTo>
                        <a:pt x="9275" y="11954"/>
                        <a:pt x="11942" y="9275"/>
                        <a:pt x="11942" y="5977"/>
                      </a:cubicBezTo>
                      <a:cubicBezTo>
                        <a:pt x="11942" y="2679"/>
                        <a:pt x="9275" y="0"/>
                        <a:pt x="5977" y="0"/>
                      </a:cubicBezTo>
                      <a:close/>
                    </a:path>
                  </a:pathLst>
                </a:custGeom>
                <a:solidFill>
                  <a:srgbClr val="4949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6" name="Google Shape;6258;p47">
                <a:extLst>
                  <a:ext uri="{FF2B5EF4-FFF2-40B4-BE49-F238E27FC236}">
                    <a16:creationId xmlns:a16="http://schemas.microsoft.com/office/drawing/2014/main" id="{5BC0B215-6592-417A-1982-1191C9EF81BD}"/>
                  </a:ext>
                </a:extLst>
              </p:cNvPr>
              <p:cNvGrpSpPr/>
              <p:nvPr/>
            </p:nvGrpSpPr>
            <p:grpSpPr>
              <a:xfrm>
                <a:off x="4151137" y="2732796"/>
                <a:ext cx="374986" cy="374572"/>
                <a:chOff x="3752358" y="3817349"/>
                <a:chExt cx="346056" cy="345674"/>
              </a:xfrm>
            </p:grpSpPr>
            <p:sp>
              <p:nvSpPr>
                <p:cNvPr id="27" name="Google Shape;6259;p47">
                  <a:extLst>
                    <a:ext uri="{FF2B5EF4-FFF2-40B4-BE49-F238E27FC236}">
                      <a16:creationId xmlns:a16="http://schemas.microsoft.com/office/drawing/2014/main" id="{14DD31E2-9EDD-D128-D8E4-2CAE66F334E0}"/>
                    </a:ext>
                  </a:extLst>
                </p:cNvPr>
                <p:cNvSpPr/>
                <p:nvPr/>
              </p:nvSpPr>
              <p:spPr>
                <a:xfrm>
                  <a:off x="3752358" y="3817349"/>
                  <a:ext cx="346056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2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28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300" y="8240"/>
                        <a:pt x="10871" y="6871"/>
                        <a:pt x="10871" y="5430"/>
                      </a:cubicBezTo>
                      <a:cubicBezTo>
                        <a:pt x="10871" y="3989"/>
                        <a:pt x="10300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8" name="Google Shape;6260;p47">
                  <a:extLst>
                    <a:ext uri="{FF2B5EF4-FFF2-40B4-BE49-F238E27FC236}">
                      <a16:creationId xmlns:a16="http://schemas.microsoft.com/office/drawing/2014/main" id="{B6E68C5B-FF29-0D13-0614-443668ECEDC1}"/>
                    </a:ext>
                  </a:extLst>
                </p:cNvPr>
                <p:cNvSpPr/>
                <p:nvPr/>
              </p:nvSpPr>
              <p:spPr>
                <a:xfrm>
                  <a:off x="3831933" y="3955682"/>
                  <a:ext cx="47809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2" h="3787" extrusionOk="0">
                      <a:moveTo>
                        <a:pt x="1168" y="346"/>
                      </a:moveTo>
                      <a:lnTo>
                        <a:pt x="1168" y="3430"/>
                      </a:lnTo>
                      <a:lnTo>
                        <a:pt x="358" y="3430"/>
                      </a:lnTo>
                      <a:lnTo>
                        <a:pt x="358" y="346"/>
                      </a:lnTo>
                      <a:close/>
                      <a:moveTo>
                        <a:pt x="180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72" y="3787"/>
                        <a:pt x="180" y="3787"/>
                      </a:cubicBezTo>
                      <a:lnTo>
                        <a:pt x="1323" y="3787"/>
                      </a:lnTo>
                      <a:cubicBezTo>
                        <a:pt x="1418" y="3787"/>
                        <a:pt x="1501" y="3715"/>
                        <a:pt x="1501" y="3608"/>
                      </a:cubicBezTo>
                      <a:lnTo>
                        <a:pt x="1501" y="179"/>
                      </a:lnTo>
                      <a:cubicBezTo>
                        <a:pt x="1501" y="72"/>
                        <a:pt x="1430" y="1"/>
                        <a:pt x="132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9" name="Google Shape;6261;p47">
                  <a:extLst>
                    <a:ext uri="{FF2B5EF4-FFF2-40B4-BE49-F238E27FC236}">
                      <a16:creationId xmlns:a16="http://schemas.microsoft.com/office/drawing/2014/main" id="{69C57233-904B-0D49-B793-98809D1BE3B4}"/>
                    </a:ext>
                  </a:extLst>
                </p:cNvPr>
                <p:cNvSpPr/>
                <p:nvPr/>
              </p:nvSpPr>
              <p:spPr>
                <a:xfrm>
                  <a:off x="3824739" y="3890112"/>
                  <a:ext cx="55002" cy="550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28" h="1728" extrusionOk="0">
                      <a:moveTo>
                        <a:pt x="870" y="334"/>
                      </a:moveTo>
                      <a:cubicBezTo>
                        <a:pt x="1156" y="334"/>
                        <a:pt x="1394" y="572"/>
                        <a:pt x="1394" y="846"/>
                      </a:cubicBezTo>
                      <a:cubicBezTo>
                        <a:pt x="1394" y="1132"/>
                        <a:pt x="1156" y="1370"/>
                        <a:pt x="870" y="1370"/>
                      </a:cubicBezTo>
                      <a:cubicBezTo>
                        <a:pt x="584" y="1370"/>
                        <a:pt x="346" y="1132"/>
                        <a:pt x="346" y="846"/>
                      </a:cubicBezTo>
                      <a:cubicBezTo>
                        <a:pt x="346" y="572"/>
                        <a:pt x="584" y="334"/>
                        <a:pt x="870" y="334"/>
                      </a:cubicBezTo>
                      <a:close/>
                      <a:moveTo>
                        <a:pt x="870" y="1"/>
                      </a:moveTo>
                      <a:cubicBezTo>
                        <a:pt x="394" y="1"/>
                        <a:pt x="1" y="394"/>
                        <a:pt x="1" y="870"/>
                      </a:cubicBezTo>
                      <a:cubicBezTo>
                        <a:pt x="1" y="1346"/>
                        <a:pt x="394" y="1727"/>
                        <a:pt x="870" y="1727"/>
                      </a:cubicBezTo>
                      <a:cubicBezTo>
                        <a:pt x="1346" y="1727"/>
                        <a:pt x="1727" y="1334"/>
                        <a:pt x="1727" y="870"/>
                      </a:cubicBezTo>
                      <a:cubicBezTo>
                        <a:pt x="1727" y="394"/>
                        <a:pt x="1346" y="1"/>
                        <a:pt x="87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0" name="Google Shape;6262;p47">
                  <a:extLst>
                    <a:ext uri="{FF2B5EF4-FFF2-40B4-BE49-F238E27FC236}">
                      <a16:creationId xmlns:a16="http://schemas.microsoft.com/office/drawing/2014/main" id="{43824994-D774-B240-E818-55D680A53552}"/>
                    </a:ext>
                  </a:extLst>
                </p:cNvPr>
                <p:cNvSpPr/>
                <p:nvPr/>
              </p:nvSpPr>
              <p:spPr>
                <a:xfrm>
                  <a:off x="3904696" y="3955682"/>
                  <a:ext cx="128148" cy="12054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26" h="3787" extrusionOk="0">
                      <a:moveTo>
                        <a:pt x="191" y="1"/>
                      </a:moveTo>
                      <a:cubicBezTo>
                        <a:pt x="96" y="1"/>
                        <a:pt x="1" y="72"/>
                        <a:pt x="1" y="179"/>
                      </a:cubicBezTo>
                      <a:lnTo>
                        <a:pt x="1" y="3608"/>
                      </a:lnTo>
                      <a:cubicBezTo>
                        <a:pt x="1" y="3703"/>
                        <a:pt x="84" y="3787"/>
                        <a:pt x="191" y="3787"/>
                      </a:cubicBezTo>
                      <a:lnTo>
                        <a:pt x="1334" y="3787"/>
                      </a:lnTo>
                      <a:cubicBezTo>
                        <a:pt x="1418" y="3787"/>
                        <a:pt x="1513" y="3715"/>
                        <a:pt x="1513" y="3608"/>
                      </a:cubicBezTo>
                      <a:lnTo>
                        <a:pt x="1513" y="2382"/>
                      </a:lnTo>
                      <a:cubicBezTo>
                        <a:pt x="1513" y="1977"/>
                        <a:pt x="1596" y="1501"/>
                        <a:pt x="2037" y="1501"/>
                      </a:cubicBezTo>
                      <a:cubicBezTo>
                        <a:pt x="2347" y="1501"/>
                        <a:pt x="2477" y="1763"/>
                        <a:pt x="2525" y="2060"/>
                      </a:cubicBezTo>
                      <a:cubicBezTo>
                        <a:pt x="2537" y="2156"/>
                        <a:pt x="2608" y="2215"/>
                        <a:pt x="2692" y="2215"/>
                      </a:cubicBezTo>
                      <a:cubicBezTo>
                        <a:pt x="2787" y="2215"/>
                        <a:pt x="2870" y="2120"/>
                        <a:pt x="2847" y="2025"/>
                      </a:cubicBezTo>
                      <a:cubicBezTo>
                        <a:pt x="2763" y="1465"/>
                        <a:pt x="2477" y="1155"/>
                        <a:pt x="2013" y="1155"/>
                      </a:cubicBezTo>
                      <a:cubicBezTo>
                        <a:pt x="1465" y="1155"/>
                        <a:pt x="1156" y="1608"/>
                        <a:pt x="1156" y="2382"/>
                      </a:cubicBezTo>
                      <a:lnTo>
                        <a:pt x="1156" y="3430"/>
                      </a:lnTo>
                      <a:lnTo>
                        <a:pt x="346" y="3430"/>
                      </a:lnTo>
                      <a:lnTo>
                        <a:pt x="346" y="358"/>
                      </a:lnTo>
                      <a:lnTo>
                        <a:pt x="918" y="358"/>
                      </a:lnTo>
                      <a:lnTo>
                        <a:pt x="918" y="572"/>
                      </a:lnTo>
                      <a:cubicBezTo>
                        <a:pt x="918" y="632"/>
                        <a:pt x="930" y="679"/>
                        <a:pt x="977" y="715"/>
                      </a:cubicBezTo>
                      <a:cubicBezTo>
                        <a:pt x="1007" y="733"/>
                        <a:pt x="1043" y="742"/>
                        <a:pt x="1078" y="742"/>
                      </a:cubicBezTo>
                      <a:cubicBezTo>
                        <a:pt x="1114" y="742"/>
                        <a:pt x="1150" y="733"/>
                        <a:pt x="1180" y="715"/>
                      </a:cubicBezTo>
                      <a:cubicBezTo>
                        <a:pt x="1477" y="477"/>
                        <a:pt x="1835" y="358"/>
                        <a:pt x="2227" y="358"/>
                      </a:cubicBezTo>
                      <a:cubicBezTo>
                        <a:pt x="3204" y="358"/>
                        <a:pt x="3656" y="1191"/>
                        <a:pt x="3656" y="2001"/>
                      </a:cubicBezTo>
                      <a:lnTo>
                        <a:pt x="3656" y="3430"/>
                      </a:lnTo>
                      <a:lnTo>
                        <a:pt x="2847" y="3430"/>
                      </a:lnTo>
                      <a:lnTo>
                        <a:pt x="2847" y="2870"/>
                      </a:lnTo>
                      <a:cubicBezTo>
                        <a:pt x="2847" y="2775"/>
                        <a:pt x="2775" y="2703"/>
                        <a:pt x="2692" y="2703"/>
                      </a:cubicBezTo>
                      <a:cubicBezTo>
                        <a:pt x="2597" y="2703"/>
                        <a:pt x="2525" y="2775"/>
                        <a:pt x="2525" y="2870"/>
                      </a:cubicBezTo>
                      <a:lnTo>
                        <a:pt x="2525" y="3596"/>
                      </a:lnTo>
                      <a:cubicBezTo>
                        <a:pt x="2525" y="3691"/>
                        <a:pt x="2597" y="3775"/>
                        <a:pt x="2704" y="3775"/>
                      </a:cubicBezTo>
                      <a:lnTo>
                        <a:pt x="3847" y="3775"/>
                      </a:lnTo>
                      <a:cubicBezTo>
                        <a:pt x="3942" y="3775"/>
                        <a:pt x="4025" y="3703"/>
                        <a:pt x="4025" y="3596"/>
                      </a:cubicBezTo>
                      <a:lnTo>
                        <a:pt x="4025" y="1989"/>
                      </a:lnTo>
                      <a:cubicBezTo>
                        <a:pt x="4025" y="810"/>
                        <a:pt x="3299" y="1"/>
                        <a:pt x="2239" y="1"/>
                      </a:cubicBezTo>
                      <a:cubicBezTo>
                        <a:pt x="1894" y="1"/>
                        <a:pt x="1573" y="84"/>
                        <a:pt x="1275" y="251"/>
                      </a:cubicBezTo>
                      <a:lnTo>
                        <a:pt x="1275" y="179"/>
                      </a:lnTo>
                      <a:cubicBezTo>
                        <a:pt x="1275" y="84"/>
                        <a:pt x="1204" y="1"/>
                        <a:pt x="1096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8" name="Google Shape;6263;p47">
              <a:extLst>
                <a:ext uri="{FF2B5EF4-FFF2-40B4-BE49-F238E27FC236}">
                  <a16:creationId xmlns:a16="http://schemas.microsoft.com/office/drawing/2014/main" id="{44E7DBF1-4EB1-6C93-C4C8-0353FB80BFAE}"/>
                </a:ext>
              </a:extLst>
            </p:cNvPr>
            <p:cNvGrpSpPr/>
            <p:nvPr/>
          </p:nvGrpSpPr>
          <p:grpSpPr>
            <a:xfrm>
              <a:off x="7034853" y="3222917"/>
              <a:ext cx="956596" cy="944252"/>
              <a:chOff x="4349489" y="2960313"/>
              <a:chExt cx="1098904" cy="1084724"/>
            </a:xfrm>
          </p:grpSpPr>
          <p:grpSp>
            <p:nvGrpSpPr>
              <p:cNvPr id="19" name="Google Shape;6264;p47">
                <a:extLst>
                  <a:ext uri="{FF2B5EF4-FFF2-40B4-BE49-F238E27FC236}">
                    <a16:creationId xmlns:a16="http://schemas.microsoft.com/office/drawing/2014/main" id="{37807823-7D94-7B83-2A8A-08FDF091F489}"/>
                  </a:ext>
                </a:extLst>
              </p:cNvPr>
              <p:cNvGrpSpPr/>
              <p:nvPr/>
            </p:nvGrpSpPr>
            <p:grpSpPr>
              <a:xfrm>
                <a:off x="4349489" y="2960313"/>
                <a:ext cx="1098904" cy="1084724"/>
                <a:chOff x="4349489" y="2960313"/>
                <a:chExt cx="1098904" cy="1084724"/>
              </a:xfrm>
            </p:grpSpPr>
            <p:sp>
              <p:nvSpPr>
                <p:cNvPr id="23" name="Google Shape;6265;p47">
                  <a:extLst>
                    <a:ext uri="{FF2B5EF4-FFF2-40B4-BE49-F238E27FC236}">
                      <a16:creationId xmlns:a16="http://schemas.microsoft.com/office/drawing/2014/main" id="{E86D24FA-21F1-0C46-E161-26EA7CB8D588}"/>
                    </a:ext>
                  </a:extLst>
                </p:cNvPr>
                <p:cNvSpPr/>
                <p:nvPr/>
              </p:nvSpPr>
              <p:spPr>
                <a:xfrm>
                  <a:off x="4349489" y="2960313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3"/>
                      </a:lnTo>
                      <a:cubicBezTo>
                        <a:pt x="12697" y="8917"/>
                        <a:pt x="12470" y="9001"/>
                        <a:pt x="12243" y="9001"/>
                      </a:cubicBezTo>
                      <a:cubicBezTo>
                        <a:pt x="11942" y="9001"/>
                        <a:pt x="11642" y="8854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4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5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2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4" name="Google Shape;6266;p47">
                  <a:extLst>
                    <a:ext uri="{FF2B5EF4-FFF2-40B4-BE49-F238E27FC236}">
                      <a16:creationId xmlns:a16="http://schemas.microsoft.com/office/drawing/2014/main" id="{CA0B4DF2-69C2-3494-E79A-6A677006D3B4}"/>
                    </a:ext>
                  </a:extLst>
                </p:cNvPr>
                <p:cNvSpPr/>
                <p:nvPr/>
              </p:nvSpPr>
              <p:spPr>
                <a:xfrm>
                  <a:off x="5065741" y="3026769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1"/>
                      </a:moveTo>
                      <a:cubicBezTo>
                        <a:pt x="2680" y="1"/>
                        <a:pt x="1" y="2679"/>
                        <a:pt x="1" y="5978"/>
                      </a:cubicBezTo>
                      <a:cubicBezTo>
                        <a:pt x="1" y="9276"/>
                        <a:pt x="2680" y="11954"/>
                        <a:pt x="5978" y="11954"/>
                      </a:cubicBezTo>
                      <a:cubicBezTo>
                        <a:pt x="9276" y="11954"/>
                        <a:pt x="11955" y="9276"/>
                        <a:pt x="11955" y="5978"/>
                      </a:cubicBezTo>
                      <a:cubicBezTo>
                        <a:pt x="11955" y="2679"/>
                        <a:pt x="9276" y="1"/>
                        <a:pt x="5978" y="1"/>
                      </a:cubicBezTo>
                      <a:close/>
                    </a:path>
                  </a:pathLst>
                </a:custGeom>
                <a:solidFill>
                  <a:srgbClr val="FCBD24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0" name="Google Shape;6267;p47">
                <a:extLst>
                  <a:ext uri="{FF2B5EF4-FFF2-40B4-BE49-F238E27FC236}">
                    <a16:creationId xmlns:a16="http://schemas.microsoft.com/office/drawing/2014/main" id="{77D5B5EC-6B20-C816-5D54-39136B0665FB}"/>
                  </a:ext>
                </a:extLst>
              </p:cNvPr>
              <p:cNvGrpSpPr/>
              <p:nvPr/>
            </p:nvGrpSpPr>
            <p:grpSpPr>
              <a:xfrm>
                <a:off x="4732657" y="3315384"/>
                <a:ext cx="374952" cy="374572"/>
                <a:chOff x="4201447" y="3817349"/>
                <a:chExt cx="346024" cy="345674"/>
              </a:xfrm>
            </p:grpSpPr>
            <p:sp>
              <p:nvSpPr>
                <p:cNvPr id="21" name="Google Shape;6268;p47">
                  <a:extLst>
                    <a:ext uri="{FF2B5EF4-FFF2-40B4-BE49-F238E27FC236}">
                      <a16:creationId xmlns:a16="http://schemas.microsoft.com/office/drawing/2014/main" id="{B9EECFF3-0962-3C14-4469-6AFD0A774179}"/>
                    </a:ext>
                  </a:extLst>
                </p:cNvPr>
                <p:cNvSpPr/>
                <p:nvPr/>
              </p:nvSpPr>
              <p:spPr>
                <a:xfrm>
                  <a:off x="4201447" y="3817349"/>
                  <a:ext cx="346024" cy="3456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871" h="10860" extrusionOk="0">
                      <a:moveTo>
                        <a:pt x="5430" y="334"/>
                      </a:moveTo>
                      <a:cubicBezTo>
                        <a:pt x="8252" y="334"/>
                        <a:pt x="10526" y="2608"/>
                        <a:pt x="10526" y="5430"/>
                      </a:cubicBezTo>
                      <a:cubicBezTo>
                        <a:pt x="10526" y="8240"/>
                        <a:pt x="8252" y="10514"/>
                        <a:pt x="5430" y="10514"/>
                      </a:cubicBezTo>
                      <a:cubicBezTo>
                        <a:pt x="2620" y="10514"/>
                        <a:pt x="346" y="8240"/>
                        <a:pt x="346" y="5430"/>
                      </a:cubicBezTo>
                      <a:cubicBezTo>
                        <a:pt x="346" y="2608"/>
                        <a:pt x="2620" y="334"/>
                        <a:pt x="5430" y="334"/>
                      </a:cubicBezTo>
                      <a:close/>
                      <a:moveTo>
                        <a:pt x="5430" y="1"/>
                      </a:moveTo>
                      <a:cubicBezTo>
                        <a:pt x="3989" y="1"/>
                        <a:pt x="2620" y="560"/>
                        <a:pt x="1596" y="1584"/>
                      </a:cubicBezTo>
                      <a:cubicBezTo>
                        <a:pt x="572" y="2620"/>
                        <a:pt x="1" y="3989"/>
                        <a:pt x="1" y="5430"/>
                      </a:cubicBezTo>
                      <a:cubicBezTo>
                        <a:pt x="1" y="6871"/>
                        <a:pt x="572" y="8240"/>
                        <a:pt x="1596" y="9264"/>
                      </a:cubicBezTo>
                      <a:cubicBezTo>
                        <a:pt x="2620" y="10300"/>
                        <a:pt x="3989" y="10859"/>
                        <a:pt x="5430" y="10859"/>
                      </a:cubicBezTo>
                      <a:cubicBezTo>
                        <a:pt x="6882" y="10859"/>
                        <a:pt x="8252" y="10300"/>
                        <a:pt x="9276" y="9264"/>
                      </a:cubicBezTo>
                      <a:cubicBezTo>
                        <a:pt x="10299" y="8240"/>
                        <a:pt x="10871" y="6871"/>
                        <a:pt x="10871" y="5430"/>
                      </a:cubicBezTo>
                      <a:cubicBezTo>
                        <a:pt x="10871" y="3989"/>
                        <a:pt x="10299" y="2620"/>
                        <a:pt x="9276" y="1584"/>
                      </a:cubicBezTo>
                      <a:cubicBezTo>
                        <a:pt x="8252" y="560"/>
                        <a:pt x="6882" y="1"/>
                        <a:pt x="5430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" name="Google Shape;6269;p47">
                  <a:extLst>
                    <a:ext uri="{FF2B5EF4-FFF2-40B4-BE49-F238E27FC236}">
                      <a16:creationId xmlns:a16="http://schemas.microsoft.com/office/drawing/2014/main" id="{C73ADFB5-B63A-D029-DF9D-AF2DBED8F1F0}"/>
                    </a:ext>
                  </a:extLst>
                </p:cNvPr>
                <p:cNvSpPr/>
                <p:nvPr/>
              </p:nvSpPr>
              <p:spPr>
                <a:xfrm>
                  <a:off x="4271569" y="3904531"/>
                  <a:ext cx="227394" cy="18572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144" h="5835" extrusionOk="0">
                      <a:moveTo>
                        <a:pt x="4620" y="0"/>
                      </a:moveTo>
                      <a:cubicBezTo>
                        <a:pt x="3727" y="0"/>
                        <a:pt x="2977" y="691"/>
                        <a:pt x="2905" y="1572"/>
                      </a:cubicBezTo>
                      <a:cubicBezTo>
                        <a:pt x="2727" y="1548"/>
                        <a:pt x="2358" y="1441"/>
                        <a:pt x="2262" y="1405"/>
                      </a:cubicBezTo>
                      <a:cubicBezTo>
                        <a:pt x="1643" y="1203"/>
                        <a:pt x="1072" y="810"/>
                        <a:pt x="631" y="322"/>
                      </a:cubicBezTo>
                      <a:cubicBezTo>
                        <a:pt x="596" y="298"/>
                        <a:pt x="572" y="274"/>
                        <a:pt x="524" y="262"/>
                      </a:cubicBezTo>
                      <a:cubicBezTo>
                        <a:pt x="517" y="261"/>
                        <a:pt x="509" y="260"/>
                        <a:pt x="501" y="260"/>
                      </a:cubicBezTo>
                      <a:cubicBezTo>
                        <a:pt x="436" y="260"/>
                        <a:pt x="367" y="304"/>
                        <a:pt x="346" y="357"/>
                      </a:cubicBezTo>
                      <a:cubicBezTo>
                        <a:pt x="238" y="572"/>
                        <a:pt x="179" y="810"/>
                        <a:pt x="179" y="1048"/>
                      </a:cubicBezTo>
                      <a:cubicBezTo>
                        <a:pt x="179" y="1393"/>
                        <a:pt x="286" y="1727"/>
                        <a:pt x="476" y="1977"/>
                      </a:cubicBezTo>
                      <a:cubicBezTo>
                        <a:pt x="466" y="1975"/>
                        <a:pt x="456" y="1974"/>
                        <a:pt x="446" y="1974"/>
                      </a:cubicBezTo>
                      <a:cubicBezTo>
                        <a:pt x="397" y="1974"/>
                        <a:pt x="349" y="1997"/>
                        <a:pt x="310" y="2036"/>
                      </a:cubicBezTo>
                      <a:cubicBezTo>
                        <a:pt x="286" y="2060"/>
                        <a:pt x="286" y="2108"/>
                        <a:pt x="274" y="2143"/>
                      </a:cubicBezTo>
                      <a:lnTo>
                        <a:pt x="274" y="2203"/>
                      </a:lnTo>
                      <a:cubicBezTo>
                        <a:pt x="274" y="2655"/>
                        <a:pt x="476" y="3072"/>
                        <a:pt x="822" y="3358"/>
                      </a:cubicBezTo>
                      <a:cubicBezTo>
                        <a:pt x="786" y="3370"/>
                        <a:pt x="774" y="3405"/>
                        <a:pt x="762" y="3417"/>
                      </a:cubicBezTo>
                      <a:cubicBezTo>
                        <a:pt x="750" y="3465"/>
                        <a:pt x="727" y="3513"/>
                        <a:pt x="750" y="3548"/>
                      </a:cubicBezTo>
                      <a:cubicBezTo>
                        <a:pt x="893" y="4024"/>
                        <a:pt x="1262" y="4405"/>
                        <a:pt x="1727" y="4548"/>
                      </a:cubicBezTo>
                      <a:cubicBezTo>
                        <a:pt x="1310" y="4798"/>
                        <a:pt x="834" y="4941"/>
                        <a:pt x="334" y="4941"/>
                      </a:cubicBezTo>
                      <a:lnTo>
                        <a:pt x="191" y="4941"/>
                      </a:lnTo>
                      <a:cubicBezTo>
                        <a:pt x="107" y="4941"/>
                        <a:pt x="36" y="5001"/>
                        <a:pt x="12" y="5084"/>
                      </a:cubicBezTo>
                      <a:cubicBezTo>
                        <a:pt x="0" y="5156"/>
                        <a:pt x="48" y="5239"/>
                        <a:pt x="107" y="5263"/>
                      </a:cubicBezTo>
                      <a:cubicBezTo>
                        <a:pt x="727" y="5632"/>
                        <a:pt x="1465" y="5834"/>
                        <a:pt x="2191" y="5834"/>
                      </a:cubicBezTo>
                      <a:cubicBezTo>
                        <a:pt x="3072" y="5834"/>
                        <a:pt x="3905" y="5560"/>
                        <a:pt x="4596" y="5060"/>
                      </a:cubicBezTo>
                      <a:cubicBezTo>
                        <a:pt x="4691" y="5001"/>
                        <a:pt x="4691" y="4858"/>
                        <a:pt x="4620" y="4786"/>
                      </a:cubicBezTo>
                      <a:cubicBezTo>
                        <a:pt x="4587" y="4754"/>
                        <a:pt x="4544" y="4735"/>
                        <a:pt x="4499" y="4735"/>
                      </a:cubicBezTo>
                      <a:cubicBezTo>
                        <a:pt x="4463" y="4735"/>
                        <a:pt x="4426" y="4748"/>
                        <a:pt x="4394" y="4775"/>
                      </a:cubicBezTo>
                      <a:cubicBezTo>
                        <a:pt x="3763" y="5215"/>
                        <a:pt x="3013" y="5489"/>
                        <a:pt x="2191" y="5489"/>
                      </a:cubicBezTo>
                      <a:cubicBezTo>
                        <a:pt x="1727" y="5489"/>
                        <a:pt x="1262" y="5394"/>
                        <a:pt x="846" y="5239"/>
                      </a:cubicBezTo>
                      <a:cubicBezTo>
                        <a:pt x="1369" y="5144"/>
                        <a:pt x="1846" y="4917"/>
                        <a:pt x="2262" y="4584"/>
                      </a:cubicBezTo>
                      <a:cubicBezTo>
                        <a:pt x="2310" y="4536"/>
                        <a:pt x="2334" y="4477"/>
                        <a:pt x="2322" y="4417"/>
                      </a:cubicBezTo>
                      <a:cubicBezTo>
                        <a:pt x="2310" y="4346"/>
                        <a:pt x="2239" y="4286"/>
                        <a:pt x="2155" y="4286"/>
                      </a:cubicBezTo>
                      <a:cubicBezTo>
                        <a:pt x="1739" y="4263"/>
                        <a:pt x="1369" y="4048"/>
                        <a:pt x="1167" y="3691"/>
                      </a:cubicBezTo>
                      <a:cubicBezTo>
                        <a:pt x="1250" y="3691"/>
                        <a:pt x="1358" y="3667"/>
                        <a:pt x="1441" y="3643"/>
                      </a:cubicBezTo>
                      <a:cubicBezTo>
                        <a:pt x="1524" y="3632"/>
                        <a:pt x="1584" y="3572"/>
                        <a:pt x="1584" y="3489"/>
                      </a:cubicBezTo>
                      <a:cubicBezTo>
                        <a:pt x="1596" y="3405"/>
                        <a:pt x="1536" y="3334"/>
                        <a:pt x="1441" y="3298"/>
                      </a:cubicBezTo>
                      <a:cubicBezTo>
                        <a:pt x="1000" y="3191"/>
                        <a:pt x="667" y="2822"/>
                        <a:pt x="596" y="2381"/>
                      </a:cubicBezTo>
                      <a:lnTo>
                        <a:pt x="596" y="2381"/>
                      </a:lnTo>
                      <a:cubicBezTo>
                        <a:pt x="727" y="2405"/>
                        <a:pt x="869" y="2417"/>
                        <a:pt x="1000" y="2417"/>
                      </a:cubicBezTo>
                      <a:cubicBezTo>
                        <a:pt x="1084" y="2417"/>
                        <a:pt x="1143" y="2358"/>
                        <a:pt x="1167" y="2274"/>
                      </a:cubicBezTo>
                      <a:cubicBezTo>
                        <a:pt x="1179" y="2203"/>
                        <a:pt x="1131" y="2143"/>
                        <a:pt x="1072" y="2108"/>
                      </a:cubicBezTo>
                      <a:cubicBezTo>
                        <a:pt x="703" y="1881"/>
                        <a:pt x="476" y="1488"/>
                        <a:pt x="476" y="1048"/>
                      </a:cubicBezTo>
                      <a:cubicBezTo>
                        <a:pt x="476" y="953"/>
                        <a:pt x="488" y="846"/>
                        <a:pt x="524" y="738"/>
                      </a:cubicBezTo>
                      <a:cubicBezTo>
                        <a:pt x="965" y="1191"/>
                        <a:pt x="1524" y="1524"/>
                        <a:pt x="2120" y="1727"/>
                      </a:cubicBezTo>
                      <a:cubicBezTo>
                        <a:pt x="2120" y="1727"/>
                        <a:pt x="2715" y="1905"/>
                        <a:pt x="2929" y="1917"/>
                      </a:cubicBezTo>
                      <a:lnTo>
                        <a:pt x="3024" y="1917"/>
                      </a:lnTo>
                      <a:cubicBezTo>
                        <a:pt x="3096" y="1917"/>
                        <a:pt x="3167" y="1869"/>
                        <a:pt x="3191" y="1798"/>
                      </a:cubicBezTo>
                      <a:cubicBezTo>
                        <a:pt x="3203" y="1786"/>
                        <a:pt x="3203" y="1750"/>
                        <a:pt x="3203" y="1738"/>
                      </a:cubicBezTo>
                      <a:lnTo>
                        <a:pt x="3203" y="1703"/>
                      </a:lnTo>
                      <a:cubicBezTo>
                        <a:pt x="3203" y="953"/>
                        <a:pt x="3810" y="334"/>
                        <a:pt x="4572" y="334"/>
                      </a:cubicBezTo>
                      <a:cubicBezTo>
                        <a:pt x="4941" y="334"/>
                        <a:pt x="5287" y="488"/>
                        <a:pt x="5549" y="750"/>
                      </a:cubicBezTo>
                      <a:cubicBezTo>
                        <a:pt x="5585" y="787"/>
                        <a:pt x="5621" y="802"/>
                        <a:pt x="5663" y="802"/>
                      </a:cubicBezTo>
                      <a:cubicBezTo>
                        <a:pt x="5676" y="802"/>
                        <a:pt x="5689" y="801"/>
                        <a:pt x="5703" y="798"/>
                      </a:cubicBezTo>
                      <a:cubicBezTo>
                        <a:pt x="5882" y="762"/>
                        <a:pt x="6049" y="738"/>
                        <a:pt x="6203" y="679"/>
                      </a:cubicBezTo>
                      <a:lnTo>
                        <a:pt x="6203" y="679"/>
                      </a:lnTo>
                      <a:cubicBezTo>
                        <a:pt x="6120" y="762"/>
                        <a:pt x="6013" y="857"/>
                        <a:pt x="5894" y="917"/>
                      </a:cubicBezTo>
                      <a:cubicBezTo>
                        <a:pt x="5822" y="965"/>
                        <a:pt x="5787" y="1048"/>
                        <a:pt x="5822" y="1143"/>
                      </a:cubicBezTo>
                      <a:cubicBezTo>
                        <a:pt x="5846" y="1203"/>
                        <a:pt x="5930" y="1250"/>
                        <a:pt x="6001" y="1250"/>
                      </a:cubicBezTo>
                      <a:cubicBezTo>
                        <a:pt x="6144" y="1227"/>
                        <a:pt x="6287" y="1215"/>
                        <a:pt x="6418" y="1167"/>
                      </a:cubicBezTo>
                      <a:lnTo>
                        <a:pt x="6418" y="1167"/>
                      </a:lnTo>
                      <a:cubicBezTo>
                        <a:pt x="6299" y="1286"/>
                        <a:pt x="6168" y="1405"/>
                        <a:pt x="6013" y="1512"/>
                      </a:cubicBezTo>
                      <a:cubicBezTo>
                        <a:pt x="5965" y="1548"/>
                        <a:pt x="5941" y="1608"/>
                        <a:pt x="5941" y="1655"/>
                      </a:cubicBezTo>
                      <a:lnTo>
                        <a:pt x="5941" y="1679"/>
                      </a:lnTo>
                      <a:lnTo>
                        <a:pt x="5941" y="1703"/>
                      </a:lnTo>
                      <a:lnTo>
                        <a:pt x="5941" y="1727"/>
                      </a:lnTo>
                      <a:cubicBezTo>
                        <a:pt x="5941" y="2691"/>
                        <a:pt x="5572" y="3572"/>
                        <a:pt x="4977" y="4227"/>
                      </a:cubicBezTo>
                      <a:cubicBezTo>
                        <a:pt x="4918" y="4298"/>
                        <a:pt x="4918" y="4405"/>
                        <a:pt x="4977" y="4465"/>
                      </a:cubicBezTo>
                      <a:cubicBezTo>
                        <a:pt x="5011" y="4499"/>
                        <a:pt x="5053" y="4514"/>
                        <a:pt x="5096" y="4514"/>
                      </a:cubicBezTo>
                      <a:cubicBezTo>
                        <a:pt x="5143" y="4514"/>
                        <a:pt x="5190" y="4496"/>
                        <a:pt x="5227" y="4465"/>
                      </a:cubicBezTo>
                      <a:cubicBezTo>
                        <a:pt x="5894" y="3715"/>
                        <a:pt x="6263" y="2762"/>
                        <a:pt x="6287" y="1750"/>
                      </a:cubicBezTo>
                      <a:cubicBezTo>
                        <a:pt x="6596" y="1524"/>
                        <a:pt x="6846" y="1250"/>
                        <a:pt x="7061" y="917"/>
                      </a:cubicBezTo>
                      <a:cubicBezTo>
                        <a:pt x="7144" y="857"/>
                        <a:pt x="7132" y="750"/>
                        <a:pt x="7061" y="715"/>
                      </a:cubicBezTo>
                      <a:cubicBezTo>
                        <a:pt x="7029" y="683"/>
                        <a:pt x="6987" y="667"/>
                        <a:pt x="6937" y="667"/>
                      </a:cubicBezTo>
                      <a:cubicBezTo>
                        <a:pt x="6912" y="667"/>
                        <a:pt x="6886" y="671"/>
                        <a:pt x="6858" y="679"/>
                      </a:cubicBezTo>
                      <a:cubicBezTo>
                        <a:pt x="6775" y="726"/>
                        <a:pt x="6680" y="750"/>
                        <a:pt x="6596" y="786"/>
                      </a:cubicBezTo>
                      <a:cubicBezTo>
                        <a:pt x="6680" y="667"/>
                        <a:pt x="6763" y="512"/>
                        <a:pt x="6823" y="369"/>
                      </a:cubicBezTo>
                      <a:cubicBezTo>
                        <a:pt x="6834" y="310"/>
                        <a:pt x="6834" y="238"/>
                        <a:pt x="6787" y="191"/>
                      </a:cubicBezTo>
                      <a:cubicBezTo>
                        <a:pt x="6750" y="153"/>
                        <a:pt x="6703" y="135"/>
                        <a:pt x="6659" y="135"/>
                      </a:cubicBezTo>
                      <a:cubicBezTo>
                        <a:pt x="6632" y="135"/>
                        <a:pt x="6607" y="142"/>
                        <a:pt x="6584" y="155"/>
                      </a:cubicBezTo>
                      <a:cubicBezTo>
                        <a:pt x="6322" y="310"/>
                        <a:pt x="6061" y="393"/>
                        <a:pt x="5775" y="441"/>
                      </a:cubicBezTo>
                      <a:cubicBezTo>
                        <a:pt x="5465" y="143"/>
                        <a:pt x="5048" y="0"/>
                        <a:pt x="462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9" name="Google Shape;6270;p47">
              <a:extLst>
                <a:ext uri="{FF2B5EF4-FFF2-40B4-BE49-F238E27FC236}">
                  <a16:creationId xmlns:a16="http://schemas.microsoft.com/office/drawing/2014/main" id="{9E01B0FF-3CF6-3F31-69E3-D8F361E262CD}"/>
                </a:ext>
              </a:extLst>
            </p:cNvPr>
            <p:cNvGrpSpPr/>
            <p:nvPr/>
          </p:nvGrpSpPr>
          <p:grpSpPr>
            <a:xfrm>
              <a:off x="6529419" y="3711909"/>
              <a:ext cx="956596" cy="944315"/>
              <a:chOff x="3768864" y="3522050"/>
              <a:chExt cx="1098904" cy="1084796"/>
            </a:xfrm>
          </p:grpSpPr>
          <p:grpSp>
            <p:nvGrpSpPr>
              <p:cNvPr id="10" name="Google Shape;6271;p47">
                <a:extLst>
                  <a:ext uri="{FF2B5EF4-FFF2-40B4-BE49-F238E27FC236}">
                    <a16:creationId xmlns:a16="http://schemas.microsoft.com/office/drawing/2014/main" id="{D88DFF07-CF45-418E-CC2D-27F4F2DCE958}"/>
                  </a:ext>
                </a:extLst>
              </p:cNvPr>
              <p:cNvGrpSpPr/>
              <p:nvPr/>
            </p:nvGrpSpPr>
            <p:grpSpPr>
              <a:xfrm>
                <a:off x="3768864" y="3522050"/>
                <a:ext cx="1098904" cy="1084796"/>
                <a:chOff x="3768864" y="3522050"/>
                <a:chExt cx="1098904" cy="1084796"/>
              </a:xfrm>
            </p:grpSpPr>
            <p:sp>
              <p:nvSpPr>
                <p:cNvPr id="17" name="Google Shape;6272;p47">
                  <a:extLst>
                    <a:ext uri="{FF2B5EF4-FFF2-40B4-BE49-F238E27FC236}">
                      <a16:creationId xmlns:a16="http://schemas.microsoft.com/office/drawing/2014/main" id="{9848C7A8-6CCC-5B9B-D44C-47CF1BC7CD21}"/>
                    </a:ext>
                  </a:extLst>
                </p:cNvPr>
                <p:cNvSpPr/>
                <p:nvPr/>
              </p:nvSpPr>
              <p:spPr>
                <a:xfrm>
                  <a:off x="3768864" y="3522050"/>
                  <a:ext cx="1098904" cy="10847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4" extrusionOk="0">
                      <a:moveTo>
                        <a:pt x="22862" y="0"/>
                      </a:moveTo>
                      <a:cubicBezTo>
                        <a:pt x="22093" y="0"/>
                        <a:pt x="21325" y="295"/>
                        <a:pt x="20741" y="884"/>
                      </a:cubicBezTo>
                      <a:lnTo>
                        <a:pt x="1179" y="20446"/>
                      </a:lnTo>
                      <a:cubicBezTo>
                        <a:pt x="1" y="21613"/>
                        <a:pt x="1" y="23518"/>
                        <a:pt x="1179" y="24697"/>
                      </a:cubicBezTo>
                      <a:lnTo>
                        <a:pt x="20741" y="44259"/>
                      </a:lnTo>
                      <a:cubicBezTo>
                        <a:pt x="21325" y="44842"/>
                        <a:pt x="22093" y="45134"/>
                        <a:pt x="22862" y="45134"/>
                      </a:cubicBezTo>
                      <a:cubicBezTo>
                        <a:pt x="23631" y="45134"/>
                        <a:pt x="24402" y="44842"/>
                        <a:pt x="24992" y="44259"/>
                      </a:cubicBezTo>
                      <a:lnTo>
                        <a:pt x="44554" y="24697"/>
                      </a:lnTo>
                      <a:cubicBezTo>
                        <a:pt x="45721" y="23518"/>
                        <a:pt x="45721" y="21613"/>
                        <a:pt x="44554" y="20446"/>
                      </a:cubicBezTo>
                      <a:lnTo>
                        <a:pt x="36684" y="12576"/>
                      </a:lnTo>
                      <a:cubicBezTo>
                        <a:pt x="36279" y="12171"/>
                        <a:pt x="36362" y="11481"/>
                        <a:pt x="36850" y="11171"/>
                      </a:cubicBezTo>
                      <a:cubicBezTo>
                        <a:pt x="37565" y="10719"/>
                        <a:pt x="38327" y="10362"/>
                        <a:pt x="39124" y="10052"/>
                      </a:cubicBezTo>
                      <a:cubicBezTo>
                        <a:pt x="39613" y="9874"/>
                        <a:pt x="40053" y="9552"/>
                        <a:pt x="40410" y="9100"/>
                      </a:cubicBezTo>
                      <a:cubicBezTo>
                        <a:pt x="41172" y="8111"/>
                        <a:pt x="41220" y="6778"/>
                        <a:pt x="40518" y="5742"/>
                      </a:cubicBezTo>
                      <a:cubicBezTo>
                        <a:pt x="39931" y="4872"/>
                        <a:pt x="39013" y="4437"/>
                        <a:pt x="38094" y="4437"/>
                      </a:cubicBezTo>
                      <a:cubicBezTo>
                        <a:pt x="37352" y="4437"/>
                        <a:pt x="36610" y="4721"/>
                        <a:pt x="36041" y="5290"/>
                      </a:cubicBezTo>
                      <a:cubicBezTo>
                        <a:pt x="35731" y="5599"/>
                        <a:pt x="35505" y="5956"/>
                        <a:pt x="35362" y="6337"/>
                      </a:cubicBezTo>
                      <a:cubicBezTo>
                        <a:pt x="35076" y="7135"/>
                        <a:pt x="34719" y="7885"/>
                        <a:pt x="34267" y="8588"/>
                      </a:cubicBezTo>
                      <a:cubicBezTo>
                        <a:pt x="34091" y="8872"/>
                        <a:pt x="33796" y="9021"/>
                        <a:pt x="33498" y="9021"/>
                      </a:cubicBezTo>
                      <a:cubicBezTo>
                        <a:pt x="33271" y="9021"/>
                        <a:pt x="33042" y="8934"/>
                        <a:pt x="32862" y="875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8" name="Google Shape;6273;p47">
                  <a:extLst>
                    <a:ext uri="{FF2B5EF4-FFF2-40B4-BE49-F238E27FC236}">
                      <a16:creationId xmlns:a16="http://schemas.microsoft.com/office/drawing/2014/main" id="{AEA96145-FE9B-7C03-CA54-274CBC55B59D}"/>
                    </a:ext>
                  </a:extLst>
                </p:cNvPr>
                <p:cNvSpPr/>
                <p:nvPr/>
              </p:nvSpPr>
              <p:spPr>
                <a:xfrm>
                  <a:off x="3887041" y="3641743"/>
                  <a:ext cx="287338" cy="2870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42" extrusionOk="0">
                      <a:moveTo>
                        <a:pt x="5978" y="0"/>
                      </a:moveTo>
                      <a:cubicBezTo>
                        <a:pt x="2680" y="0"/>
                        <a:pt x="1" y="2667"/>
                        <a:pt x="1" y="5977"/>
                      </a:cubicBezTo>
                      <a:cubicBezTo>
                        <a:pt x="1" y="9275"/>
                        <a:pt x="2680" y="11942"/>
                        <a:pt x="5978" y="11942"/>
                      </a:cubicBezTo>
                      <a:cubicBezTo>
                        <a:pt x="9276" y="11942"/>
                        <a:pt x="11955" y="9275"/>
                        <a:pt x="11955" y="5977"/>
                      </a:cubicBezTo>
                      <a:cubicBezTo>
                        <a:pt x="11955" y="2667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EC3A3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11" name="Google Shape;6274;p47">
                <a:extLst>
                  <a:ext uri="{FF2B5EF4-FFF2-40B4-BE49-F238E27FC236}">
                    <a16:creationId xmlns:a16="http://schemas.microsoft.com/office/drawing/2014/main" id="{6F1B7A02-871B-E71A-F4BA-56A746E42577}"/>
                  </a:ext>
                </a:extLst>
              </p:cNvPr>
              <p:cNvGrpSpPr/>
              <p:nvPr/>
            </p:nvGrpSpPr>
            <p:grpSpPr>
              <a:xfrm>
                <a:off x="4139616" y="3871555"/>
                <a:ext cx="357419" cy="357005"/>
                <a:chOff x="7482229" y="3351230"/>
                <a:chExt cx="357419" cy="357005"/>
              </a:xfrm>
            </p:grpSpPr>
            <p:sp>
              <p:nvSpPr>
                <p:cNvPr id="12" name="Google Shape;6275;p47">
                  <a:extLst>
                    <a:ext uri="{FF2B5EF4-FFF2-40B4-BE49-F238E27FC236}">
                      <a16:creationId xmlns:a16="http://schemas.microsoft.com/office/drawing/2014/main" id="{4015A396-9B3E-1DE9-2FA1-C59D59EF5921}"/>
                    </a:ext>
                  </a:extLst>
                </p:cNvPr>
                <p:cNvSpPr/>
                <p:nvPr/>
              </p:nvSpPr>
              <p:spPr>
                <a:xfrm>
                  <a:off x="7482229" y="3351230"/>
                  <a:ext cx="357419" cy="3570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29" h="11216" extrusionOk="0">
                      <a:moveTo>
                        <a:pt x="5633" y="357"/>
                      </a:moveTo>
                      <a:cubicBezTo>
                        <a:pt x="8538" y="357"/>
                        <a:pt x="10883" y="2703"/>
                        <a:pt x="10883" y="5608"/>
                      </a:cubicBezTo>
                      <a:cubicBezTo>
                        <a:pt x="10883" y="8513"/>
                        <a:pt x="8538" y="10859"/>
                        <a:pt x="5633" y="10859"/>
                      </a:cubicBezTo>
                      <a:cubicBezTo>
                        <a:pt x="2728" y="10859"/>
                        <a:pt x="382" y="8513"/>
                        <a:pt x="382" y="5608"/>
                      </a:cubicBezTo>
                      <a:cubicBezTo>
                        <a:pt x="382" y="2703"/>
                        <a:pt x="2728" y="357"/>
                        <a:pt x="5633" y="357"/>
                      </a:cubicBezTo>
                      <a:close/>
                      <a:moveTo>
                        <a:pt x="5621" y="0"/>
                      </a:moveTo>
                      <a:cubicBezTo>
                        <a:pt x="4109" y="0"/>
                        <a:pt x="2716" y="572"/>
                        <a:pt x="1644" y="1631"/>
                      </a:cubicBezTo>
                      <a:cubicBezTo>
                        <a:pt x="584" y="2691"/>
                        <a:pt x="1" y="4108"/>
                        <a:pt x="1" y="5608"/>
                      </a:cubicBezTo>
                      <a:cubicBezTo>
                        <a:pt x="1" y="7108"/>
                        <a:pt x="584" y="8513"/>
                        <a:pt x="1644" y="9585"/>
                      </a:cubicBezTo>
                      <a:cubicBezTo>
                        <a:pt x="2704" y="10632"/>
                        <a:pt x="4109" y="11216"/>
                        <a:pt x="5621" y="11216"/>
                      </a:cubicBezTo>
                      <a:cubicBezTo>
                        <a:pt x="7121" y="11216"/>
                        <a:pt x="8526" y="10632"/>
                        <a:pt x="9597" y="9585"/>
                      </a:cubicBezTo>
                      <a:cubicBezTo>
                        <a:pt x="10645" y="8525"/>
                        <a:pt x="11229" y="7108"/>
                        <a:pt x="11229" y="5608"/>
                      </a:cubicBezTo>
                      <a:cubicBezTo>
                        <a:pt x="11229" y="4108"/>
                        <a:pt x="10669" y="2703"/>
                        <a:pt x="9597" y="1631"/>
                      </a:cubicBezTo>
                      <a:cubicBezTo>
                        <a:pt x="8538" y="572"/>
                        <a:pt x="7121" y="0"/>
                        <a:pt x="56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" name="Google Shape;6276;p47">
                  <a:extLst>
                    <a:ext uri="{FF2B5EF4-FFF2-40B4-BE49-F238E27FC236}">
                      <a16:creationId xmlns:a16="http://schemas.microsoft.com/office/drawing/2014/main" id="{C95E4CA6-C3FB-FFBA-06A0-E8E355A4B205}"/>
                    </a:ext>
                  </a:extLst>
                </p:cNvPr>
                <p:cNvSpPr/>
                <p:nvPr/>
              </p:nvSpPr>
              <p:spPr>
                <a:xfrm>
                  <a:off x="7592138" y="3605616"/>
                  <a:ext cx="137983" cy="325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35" h="1022" extrusionOk="0">
                      <a:moveTo>
                        <a:pt x="202" y="1"/>
                      </a:moveTo>
                      <a:cubicBezTo>
                        <a:pt x="147" y="1"/>
                        <a:pt x="94" y="21"/>
                        <a:pt x="60" y="69"/>
                      </a:cubicBezTo>
                      <a:cubicBezTo>
                        <a:pt x="1" y="140"/>
                        <a:pt x="1" y="259"/>
                        <a:pt x="96" y="319"/>
                      </a:cubicBezTo>
                      <a:cubicBezTo>
                        <a:pt x="644" y="783"/>
                        <a:pt x="1370" y="1021"/>
                        <a:pt x="2168" y="1021"/>
                      </a:cubicBezTo>
                      <a:cubicBezTo>
                        <a:pt x="2954" y="1021"/>
                        <a:pt x="3680" y="771"/>
                        <a:pt x="4239" y="319"/>
                      </a:cubicBezTo>
                      <a:cubicBezTo>
                        <a:pt x="4323" y="259"/>
                        <a:pt x="4335" y="140"/>
                        <a:pt x="4263" y="69"/>
                      </a:cubicBezTo>
                      <a:cubicBezTo>
                        <a:pt x="4228" y="26"/>
                        <a:pt x="4170" y="4"/>
                        <a:pt x="4115" y="4"/>
                      </a:cubicBezTo>
                      <a:cubicBezTo>
                        <a:pt x="4078" y="4"/>
                        <a:pt x="4042" y="14"/>
                        <a:pt x="4013" y="33"/>
                      </a:cubicBezTo>
                      <a:cubicBezTo>
                        <a:pt x="3537" y="438"/>
                        <a:pt x="2882" y="664"/>
                        <a:pt x="2168" y="664"/>
                      </a:cubicBezTo>
                      <a:cubicBezTo>
                        <a:pt x="1465" y="664"/>
                        <a:pt x="810" y="438"/>
                        <a:pt x="322" y="33"/>
                      </a:cubicBezTo>
                      <a:cubicBezTo>
                        <a:pt x="286" y="12"/>
                        <a:pt x="244" y="1"/>
                        <a:pt x="20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4" name="Google Shape;6277;p47">
                  <a:extLst>
                    <a:ext uri="{FF2B5EF4-FFF2-40B4-BE49-F238E27FC236}">
                      <a16:creationId xmlns:a16="http://schemas.microsoft.com/office/drawing/2014/main" id="{7C4EBD33-ACD3-A8D5-C286-8FD3A51F980A}"/>
                    </a:ext>
                  </a:extLst>
                </p:cNvPr>
                <p:cNvSpPr/>
                <p:nvPr/>
              </p:nvSpPr>
              <p:spPr>
                <a:xfrm>
                  <a:off x="7513709" y="3387962"/>
                  <a:ext cx="295987" cy="282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99" h="8860" extrusionOk="0">
                      <a:moveTo>
                        <a:pt x="6060" y="370"/>
                      </a:moveTo>
                      <a:cubicBezTo>
                        <a:pt x="6358" y="370"/>
                        <a:pt x="6596" y="608"/>
                        <a:pt x="6596" y="906"/>
                      </a:cubicBezTo>
                      <a:cubicBezTo>
                        <a:pt x="6596" y="1204"/>
                        <a:pt x="6358" y="1442"/>
                        <a:pt x="6060" y="1442"/>
                      </a:cubicBezTo>
                      <a:cubicBezTo>
                        <a:pt x="5763" y="1442"/>
                        <a:pt x="5525" y="1204"/>
                        <a:pt x="5525" y="906"/>
                      </a:cubicBezTo>
                      <a:cubicBezTo>
                        <a:pt x="5525" y="608"/>
                        <a:pt x="5763" y="370"/>
                        <a:pt x="6060" y="370"/>
                      </a:cubicBezTo>
                      <a:close/>
                      <a:moveTo>
                        <a:pt x="1322" y="2989"/>
                      </a:moveTo>
                      <a:cubicBezTo>
                        <a:pt x="1596" y="2989"/>
                        <a:pt x="1834" y="3097"/>
                        <a:pt x="2012" y="3263"/>
                      </a:cubicBezTo>
                      <a:cubicBezTo>
                        <a:pt x="1477" y="3680"/>
                        <a:pt x="1072" y="4240"/>
                        <a:pt x="881" y="4883"/>
                      </a:cubicBezTo>
                      <a:cubicBezTo>
                        <a:pt x="548" y="4716"/>
                        <a:pt x="334" y="4359"/>
                        <a:pt x="334" y="3990"/>
                      </a:cubicBezTo>
                      <a:cubicBezTo>
                        <a:pt x="334" y="3442"/>
                        <a:pt x="774" y="2989"/>
                        <a:pt x="1322" y="2989"/>
                      </a:cubicBezTo>
                      <a:close/>
                      <a:moveTo>
                        <a:pt x="7954" y="2989"/>
                      </a:moveTo>
                      <a:cubicBezTo>
                        <a:pt x="8501" y="2989"/>
                        <a:pt x="8942" y="3442"/>
                        <a:pt x="8942" y="3990"/>
                      </a:cubicBezTo>
                      <a:cubicBezTo>
                        <a:pt x="8966" y="4359"/>
                        <a:pt x="8739" y="4704"/>
                        <a:pt x="8394" y="4883"/>
                      </a:cubicBezTo>
                      <a:cubicBezTo>
                        <a:pt x="8216" y="4240"/>
                        <a:pt x="7811" y="3680"/>
                        <a:pt x="7263" y="3263"/>
                      </a:cubicBezTo>
                      <a:cubicBezTo>
                        <a:pt x="7442" y="3085"/>
                        <a:pt x="7692" y="2989"/>
                        <a:pt x="7954" y="2989"/>
                      </a:cubicBezTo>
                      <a:close/>
                      <a:moveTo>
                        <a:pt x="6072" y="1"/>
                      </a:moveTo>
                      <a:cubicBezTo>
                        <a:pt x="5632" y="1"/>
                        <a:pt x="5251" y="334"/>
                        <a:pt x="5191" y="763"/>
                      </a:cubicBezTo>
                      <a:lnTo>
                        <a:pt x="4596" y="953"/>
                      </a:lnTo>
                      <a:cubicBezTo>
                        <a:pt x="4525" y="989"/>
                        <a:pt x="4477" y="1049"/>
                        <a:pt x="4477" y="1120"/>
                      </a:cubicBezTo>
                      <a:lnTo>
                        <a:pt x="4477" y="2370"/>
                      </a:lnTo>
                      <a:cubicBezTo>
                        <a:pt x="3679" y="2394"/>
                        <a:pt x="2929" y="2632"/>
                        <a:pt x="2334" y="3025"/>
                      </a:cubicBezTo>
                      <a:cubicBezTo>
                        <a:pt x="2084" y="2751"/>
                        <a:pt x="1727" y="2608"/>
                        <a:pt x="1358" y="2608"/>
                      </a:cubicBezTo>
                      <a:cubicBezTo>
                        <a:pt x="607" y="2608"/>
                        <a:pt x="0" y="3216"/>
                        <a:pt x="0" y="3966"/>
                      </a:cubicBezTo>
                      <a:cubicBezTo>
                        <a:pt x="0" y="4513"/>
                        <a:pt x="345" y="5002"/>
                        <a:pt x="834" y="5216"/>
                      </a:cubicBezTo>
                      <a:cubicBezTo>
                        <a:pt x="822" y="5347"/>
                        <a:pt x="798" y="5478"/>
                        <a:pt x="798" y="5609"/>
                      </a:cubicBezTo>
                      <a:cubicBezTo>
                        <a:pt x="798" y="7395"/>
                        <a:pt x="2524" y="8859"/>
                        <a:pt x="4667" y="8859"/>
                      </a:cubicBezTo>
                      <a:cubicBezTo>
                        <a:pt x="5763" y="8859"/>
                        <a:pt x="6739" y="8490"/>
                        <a:pt x="7442" y="7871"/>
                      </a:cubicBezTo>
                      <a:cubicBezTo>
                        <a:pt x="7513" y="7811"/>
                        <a:pt x="7513" y="7692"/>
                        <a:pt x="7454" y="7621"/>
                      </a:cubicBezTo>
                      <a:cubicBezTo>
                        <a:pt x="7421" y="7588"/>
                        <a:pt x="7374" y="7570"/>
                        <a:pt x="7326" y="7570"/>
                      </a:cubicBezTo>
                      <a:cubicBezTo>
                        <a:pt x="7287" y="7570"/>
                        <a:pt x="7248" y="7582"/>
                        <a:pt x="7215" y="7609"/>
                      </a:cubicBezTo>
                      <a:cubicBezTo>
                        <a:pt x="6572" y="8157"/>
                        <a:pt x="5668" y="8514"/>
                        <a:pt x="4667" y="8514"/>
                      </a:cubicBezTo>
                      <a:cubicBezTo>
                        <a:pt x="2739" y="8514"/>
                        <a:pt x="1167" y="7216"/>
                        <a:pt x="1167" y="5633"/>
                      </a:cubicBezTo>
                      <a:cubicBezTo>
                        <a:pt x="1167" y="4037"/>
                        <a:pt x="2739" y="2739"/>
                        <a:pt x="4667" y="2739"/>
                      </a:cubicBezTo>
                      <a:cubicBezTo>
                        <a:pt x="6608" y="2739"/>
                        <a:pt x="8180" y="4037"/>
                        <a:pt x="8180" y="5633"/>
                      </a:cubicBezTo>
                      <a:cubicBezTo>
                        <a:pt x="8180" y="6133"/>
                        <a:pt x="8037" y="6597"/>
                        <a:pt x="7751" y="7014"/>
                      </a:cubicBezTo>
                      <a:cubicBezTo>
                        <a:pt x="7704" y="7085"/>
                        <a:pt x="7727" y="7169"/>
                        <a:pt x="7787" y="7228"/>
                      </a:cubicBezTo>
                      <a:cubicBezTo>
                        <a:pt x="7818" y="7264"/>
                        <a:pt x="7859" y="7280"/>
                        <a:pt x="7902" y="7280"/>
                      </a:cubicBezTo>
                      <a:cubicBezTo>
                        <a:pt x="7958" y="7280"/>
                        <a:pt x="8015" y="7252"/>
                        <a:pt x="8049" y="7204"/>
                      </a:cubicBezTo>
                      <a:cubicBezTo>
                        <a:pt x="8358" y="6740"/>
                        <a:pt x="8537" y="6192"/>
                        <a:pt x="8537" y="5621"/>
                      </a:cubicBezTo>
                      <a:cubicBezTo>
                        <a:pt x="8537" y="5490"/>
                        <a:pt x="8525" y="5359"/>
                        <a:pt x="8513" y="5228"/>
                      </a:cubicBezTo>
                      <a:cubicBezTo>
                        <a:pt x="8978" y="5014"/>
                        <a:pt x="9299" y="4525"/>
                        <a:pt x="9299" y="3978"/>
                      </a:cubicBezTo>
                      <a:cubicBezTo>
                        <a:pt x="9299" y="3228"/>
                        <a:pt x="8692" y="2620"/>
                        <a:pt x="7954" y="2620"/>
                      </a:cubicBezTo>
                      <a:cubicBezTo>
                        <a:pt x="7573" y="2620"/>
                        <a:pt x="7215" y="2775"/>
                        <a:pt x="6965" y="3037"/>
                      </a:cubicBezTo>
                      <a:cubicBezTo>
                        <a:pt x="6358" y="2656"/>
                        <a:pt x="5632" y="2406"/>
                        <a:pt x="4822" y="2382"/>
                      </a:cubicBezTo>
                      <a:lnTo>
                        <a:pt x="4822" y="1263"/>
                      </a:lnTo>
                      <a:lnTo>
                        <a:pt x="5215" y="1132"/>
                      </a:lnTo>
                      <a:cubicBezTo>
                        <a:pt x="5303" y="1507"/>
                        <a:pt x="5647" y="1780"/>
                        <a:pt x="6048" y="1780"/>
                      </a:cubicBezTo>
                      <a:cubicBezTo>
                        <a:pt x="6080" y="1780"/>
                        <a:pt x="6112" y="1779"/>
                        <a:pt x="6144" y="1775"/>
                      </a:cubicBezTo>
                      <a:cubicBezTo>
                        <a:pt x="6584" y="1727"/>
                        <a:pt x="6918" y="1382"/>
                        <a:pt x="6953" y="953"/>
                      </a:cubicBezTo>
                      <a:cubicBezTo>
                        <a:pt x="6977" y="430"/>
                        <a:pt x="6584" y="1"/>
                        <a:pt x="6072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" name="Google Shape;6278;p47">
                  <a:extLst>
                    <a:ext uri="{FF2B5EF4-FFF2-40B4-BE49-F238E27FC236}">
                      <a16:creationId xmlns:a16="http://schemas.microsoft.com/office/drawing/2014/main" id="{90CF8FB1-9FB8-BB9B-64FB-EA2C8BAE2EA2}"/>
                    </a:ext>
                  </a:extLst>
                </p:cNvPr>
                <p:cNvSpPr/>
                <p:nvPr/>
              </p:nvSpPr>
              <p:spPr>
                <a:xfrm>
                  <a:off x="7580393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18" y="1179"/>
                        <a:pt x="1179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6" y="0"/>
                        <a:pt x="1" y="405"/>
                        <a:pt x="1" y="893"/>
                      </a:cubicBezTo>
                      <a:cubicBezTo>
                        <a:pt x="1" y="1381"/>
                        <a:pt x="406" y="1786"/>
                        <a:pt x="894" y="1786"/>
                      </a:cubicBezTo>
                      <a:cubicBezTo>
                        <a:pt x="1394" y="1786"/>
                        <a:pt x="1787" y="1381"/>
                        <a:pt x="1787" y="893"/>
                      </a:cubicBezTo>
                      <a:cubicBezTo>
                        <a:pt x="1775" y="405"/>
                        <a:pt x="1394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6" name="Google Shape;6279;p47">
                  <a:extLst>
                    <a:ext uri="{FF2B5EF4-FFF2-40B4-BE49-F238E27FC236}">
                      <a16:creationId xmlns:a16="http://schemas.microsoft.com/office/drawing/2014/main" id="{DE1DA78B-6D11-0899-5D9D-730A89F4FC2A}"/>
                    </a:ext>
                  </a:extLst>
                </p:cNvPr>
                <p:cNvSpPr/>
                <p:nvPr/>
              </p:nvSpPr>
              <p:spPr>
                <a:xfrm>
                  <a:off x="7685750" y="3516460"/>
                  <a:ext cx="56880" cy="568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87" h="1787" extrusionOk="0">
                      <a:moveTo>
                        <a:pt x="894" y="345"/>
                      </a:moveTo>
                      <a:cubicBezTo>
                        <a:pt x="1191" y="345"/>
                        <a:pt x="1429" y="584"/>
                        <a:pt x="1429" y="881"/>
                      </a:cubicBezTo>
                      <a:cubicBezTo>
                        <a:pt x="1429" y="1179"/>
                        <a:pt x="1191" y="1417"/>
                        <a:pt x="894" y="1417"/>
                      </a:cubicBezTo>
                      <a:cubicBezTo>
                        <a:pt x="596" y="1417"/>
                        <a:pt x="358" y="1179"/>
                        <a:pt x="358" y="881"/>
                      </a:cubicBezTo>
                      <a:cubicBezTo>
                        <a:pt x="358" y="584"/>
                        <a:pt x="596" y="345"/>
                        <a:pt x="894" y="345"/>
                      </a:cubicBezTo>
                      <a:close/>
                      <a:moveTo>
                        <a:pt x="894" y="0"/>
                      </a:moveTo>
                      <a:cubicBezTo>
                        <a:pt x="405" y="0"/>
                        <a:pt x="1" y="405"/>
                        <a:pt x="1" y="893"/>
                      </a:cubicBezTo>
                      <a:cubicBezTo>
                        <a:pt x="1" y="1381"/>
                        <a:pt x="405" y="1786"/>
                        <a:pt x="894" y="1786"/>
                      </a:cubicBezTo>
                      <a:cubicBezTo>
                        <a:pt x="1382" y="1786"/>
                        <a:pt x="1787" y="1381"/>
                        <a:pt x="1787" y="893"/>
                      </a:cubicBezTo>
                      <a:cubicBezTo>
                        <a:pt x="1775" y="405"/>
                        <a:pt x="1382" y="0"/>
                        <a:pt x="89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pic>
        <p:nvPicPr>
          <p:cNvPr id="46" name="Graphic 2">
            <a:extLst>
              <a:ext uri="{FF2B5EF4-FFF2-40B4-BE49-F238E27FC236}">
                <a16:creationId xmlns:a16="http://schemas.microsoft.com/office/drawing/2014/main" id="{7CA25D0B-D6DF-435A-ACF2-6702BA8782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56BD07DF-4EB4-4DF5-B814-BB56910C90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0CC68DC7-56D5-4D2A-B929-F1D661878D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356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Рисунок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6271"/>
            <a:ext cx="17995900" cy="10615079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EE5B9937-4411-4EF9-8FC8-CB8C06EEE656}"/>
              </a:ext>
            </a:extLst>
          </p:cNvPr>
          <p:cNvSpPr txBox="1"/>
          <p:nvPr/>
        </p:nvSpPr>
        <p:spPr>
          <a:xfrm>
            <a:off x="7511518" y="1664603"/>
            <a:ext cx="9499605" cy="597953"/>
          </a:xfrm>
          <a:prstGeom prst="rect">
            <a:avLst/>
          </a:prstGeom>
          <a:noFill/>
        </p:spPr>
        <p:txBody>
          <a:bodyPr wrap="square" lIns="134969" tIns="67485" rIns="134969" bIns="67485" rtlCol="0" anchor="ctr">
            <a:spAutoFit/>
          </a:bodyPr>
          <a:lstStyle/>
          <a:p>
            <a:pPr marL="506146" indent="-506146">
              <a:buFont typeface="Wingdings" panose="05000000000000000000" pitchFamily="2" charset="2"/>
              <a:buChar char="Ø"/>
            </a:pP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aniqlaydi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ko-KR" altLang="en-US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0698AE9-6B39-4F3F-AB57-A3BD6F17D431}"/>
              </a:ext>
            </a:extLst>
          </p:cNvPr>
          <p:cNvSpPr txBox="1"/>
          <p:nvPr/>
        </p:nvSpPr>
        <p:spPr>
          <a:xfrm>
            <a:off x="7511517" y="2384683"/>
            <a:ext cx="10128255" cy="597953"/>
          </a:xfrm>
          <a:prstGeom prst="rect">
            <a:avLst/>
          </a:prstGeom>
          <a:noFill/>
        </p:spPr>
        <p:txBody>
          <a:bodyPr wrap="square" lIns="134969" tIns="67485" rIns="134969" bIns="67485" rtlCol="0" anchor="ctr">
            <a:spAutoFit/>
          </a:bodyPr>
          <a:lstStyle/>
          <a:p>
            <a:pPr marL="506146" indent="-506146">
              <a:buFont typeface="Wingdings" panose="05000000000000000000" pitchFamily="2" charset="2"/>
              <a:buChar char="Ø"/>
            </a:pPr>
            <a:r>
              <a:rPr lang="it-IT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uni hal qilish yuzasidan vazifalarni belgilaydi;</a:t>
            </a:r>
            <a:endParaRPr lang="ko-KR" altLang="en-US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9145AC3-5430-49B7-965C-5738FC43EBBE}"/>
              </a:ext>
            </a:extLst>
          </p:cNvPr>
          <p:cNvSpPr txBox="1"/>
          <p:nvPr/>
        </p:nvSpPr>
        <p:spPr>
          <a:xfrm>
            <a:off x="7511517" y="3032755"/>
            <a:ext cx="10292210" cy="597953"/>
          </a:xfrm>
          <a:prstGeom prst="rect">
            <a:avLst/>
          </a:prstGeom>
          <a:noFill/>
        </p:spPr>
        <p:txBody>
          <a:bodyPr wrap="square" lIns="134969" tIns="67485" rIns="134969" bIns="67485" rtlCol="0" anchor="ctr">
            <a:spAutoFit/>
          </a:bodyPr>
          <a:lstStyle/>
          <a:p>
            <a:pPr marL="506146" indent="-506146">
              <a:buFont typeface="Wingdings" panose="05000000000000000000" pitchFamily="2" charset="2"/>
              <a:buChar char="Ø"/>
            </a:pP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rejalashtiradi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ko-KR" altLang="en-US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0298307-E8F3-41D0-AEF2-82C7C7AE53D8}"/>
              </a:ext>
            </a:extLst>
          </p:cNvPr>
          <p:cNvSpPr txBox="1"/>
          <p:nvPr/>
        </p:nvSpPr>
        <p:spPr>
          <a:xfrm>
            <a:off x="7427498" y="3828039"/>
            <a:ext cx="10437183" cy="1059618"/>
          </a:xfrm>
          <a:prstGeom prst="rect">
            <a:avLst/>
          </a:prstGeom>
          <a:noFill/>
        </p:spPr>
        <p:txBody>
          <a:bodyPr wrap="square" lIns="134969" tIns="67485" rIns="134969" bIns="67485" rtlCol="0" anchor="ctr">
            <a:spAutoFit/>
          </a:bodyPr>
          <a:lstStyle/>
          <a:p>
            <a:pPr marL="506146" indent="-506146">
              <a:buFont typeface="Wingdings" panose="05000000000000000000" pitchFamily="2" charset="2"/>
              <a:buChar char="Ø"/>
            </a:pP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maqsadga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erishishga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keladigan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oshiradi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ko-KR" altLang="en-US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CE0A97F7-6C0B-442E-AB4C-63BDA408DA04}"/>
              </a:ext>
            </a:extLst>
          </p:cNvPr>
          <p:cNvSpPr txBox="1"/>
          <p:nvPr/>
        </p:nvSpPr>
        <p:spPr>
          <a:xfrm>
            <a:off x="7427498" y="5049596"/>
            <a:ext cx="10437183" cy="1059618"/>
          </a:xfrm>
          <a:prstGeom prst="rect">
            <a:avLst/>
          </a:prstGeom>
          <a:noFill/>
        </p:spPr>
        <p:txBody>
          <a:bodyPr wrap="square" lIns="134969" tIns="67485" rIns="134969" bIns="67485" rtlCol="0" anchor="ctr">
            <a:spAutoFit/>
          </a:bodyPr>
          <a:lstStyle/>
          <a:p>
            <a:pPr marL="506146" indent="-506146">
              <a:buFont typeface="Wingdings" panose="05000000000000000000" pitchFamily="2" charset="2"/>
              <a:buChar char="Ø"/>
            </a:pP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natijani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qo‘lga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kiritadi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olingan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ma’lumotlarni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ishining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sifatini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baholaydi</a:t>
            </a:r>
            <a:r>
              <a:rPr lang="en-US" altLang="ko-KR" sz="3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02E9618-79A6-4812-901D-E8C9F7A77356}"/>
              </a:ext>
            </a:extLst>
          </p:cNvPr>
          <p:cNvSpPr txBox="1"/>
          <p:nvPr/>
        </p:nvSpPr>
        <p:spPr>
          <a:xfrm>
            <a:off x="365589" y="1715830"/>
            <a:ext cx="6789802" cy="2316693"/>
          </a:xfrm>
          <a:prstGeom prst="rect">
            <a:avLst/>
          </a:prstGeom>
          <a:noFill/>
        </p:spPr>
        <p:txBody>
          <a:bodyPr wrap="square" lIns="134969" tIns="67485" rIns="134969" bIns="67485" rtlCol="0" anchor="ctr">
            <a:spAutoFit/>
          </a:bodyPr>
          <a:lstStyle/>
          <a:p>
            <a:pPr algn="ctr"/>
            <a:r>
              <a:rPr lang="en-US" altLang="ko-KR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Loyiha</a:t>
            </a:r>
            <a:r>
              <a:rPr lang="en-US" altLang="ko-KR" sz="4723" b="1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altLang="ko-KR" sz="472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kompleks</a:t>
            </a:r>
            <a:r>
              <a:rPr lang="en-US" altLang="ko-KR" sz="472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altLang="ko-KR" sz="472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altLang="ko-KR" sz="4723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altLang="ko-KR" sz="472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altLang="ko-KR" sz="4723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7A2BB8E-890C-68E3-6EC4-13E93CD8BE2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936029"/>
            <a:ext cx="17995899" cy="2316693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500E3A7F-3D9C-7078-C23B-89730FF204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A21AC512-FE68-87BC-8DCF-2D7D6892BCC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3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71" grpId="0"/>
      <p:bldP spid="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6">
            <a:extLst>
              <a:ext uri="{FF2B5EF4-FFF2-40B4-BE49-F238E27FC236}">
                <a16:creationId xmlns:a16="http://schemas.microsoft.com/office/drawing/2014/main" id="{646B6D87-E1DE-4867-BAAF-896622C069A4}"/>
              </a:ext>
            </a:extLst>
          </p:cNvPr>
          <p:cNvSpPr/>
          <p:nvPr/>
        </p:nvSpPr>
        <p:spPr>
          <a:xfrm rot="20132376">
            <a:off x="-1878417" y="-975492"/>
            <a:ext cx="10799419" cy="6816040"/>
          </a:xfrm>
          <a:custGeom>
            <a:avLst/>
            <a:gdLst>
              <a:gd name="connsiteX0" fmla="*/ 0 w 10216360"/>
              <a:gd name="connsiteY0" fmla="*/ 0 h 6818207"/>
              <a:gd name="connsiteX1" fmla="*/ 10216360 w 10216360"/>
              <a:gd name="connsiteY1" fmla="*/ 0 h 6818207"/>
              <a:gd name="connsiteX2" fmla="*/ 10216360 w 10216360"/>
              <a:gd name="connsiteY2" fmla="*/ 6818207 h 6818207"/>
              <a:gd name="connsiteX3" fmla="*/ 0 w 10216360"/>
              <a:gd name="connsiteY3" fmla="*/ 6818207 h 6818207"/>
              <a:gd name="connsiteX4" fmla="*/ 0 w 10216360"/>
              <a:gd name="connsiteY4" fmla="*/ 0 h 6818207"/>
              <a:gd name="connsiteX0" fmla="*/ 0 w 10216360"/>
              <a:gd name="connsiteY0" fmla="*/ 0 h 6818207"/>
              <a:gd name="connsiteX1" fmla="*/ 6756315 w 10216360"/>
              <a:gd name="connsiteY1" fmla="*/ 3511648 h 6818207"/>
              <a:gd name="connsiteX2" fmla="*/ 10216360 w 10216360"/>
              <a:gd name="connsiteY2" fmla="*/ 6818207 h 6818207"/>
              <a:gd name="connsiteX3" fmla="*/ 0 w 10216360"/>
              <a:gd name="connsiteY3" fmla="*/ 6818207 h 6818207"/>
              <a:gd name="connsiteX4" fmla="*/ 0 w 10216360"/>
              <a:gd name="connsiteY4" fmla="*/ 0 h 6818207"/>
              <a:gd name="connsiteX0" fmla="*/ 0 w 10216360"/>
              <a:gd name="connsiteY0" fmla="*/ 0 h 6818207"/>
              <a:gd name="connsiteX1" fmla="*/ 10200827 w 10216360"/>
              <a:gd name="connsiteY1" fmla="*/ 4680889 h 6818207"/>
              <a:gd name="connsiteX2" fmla="*/ 10216360 w 10216360"/>
              <a:gd name="connsiteY2" fmla="*/ 6818207 h 6818207"/>
              <a:gd name="connsiteX3" fmla="*/ 0 w 10216360"/>
              <a:gd name="connsiteY3" fmla="*/ 6818207 h 6818207"/>
              <a:gd name="connsiteX4" fmla="*/ 0 w 10216360"/>
              <a:gd name="connsiteY4" fmla="*/ 0 h 6818207"/>
              <a:gd name="connsiteX0" fmla="*/ 0 w 10216603"/>
              <a:gd name="connsiteY0" fmla="*/ 0 h 6818207"/>
              <a:gd name="connsiteX1" fmla="*/ 10216603 w 10216603"/>
              <a:gd name="connsiteY1" fmla="*/ 4646208 h 6818207"/>
              <a:gd name="connsiteX2" fmla="*/ 10216360 w 10216603"/>
              <a:gd name="connsiteY2" fmla="*/ 6818207 h 6818207"/>
              <a:gd name="connsiteX3" fmla="*/ 0 w 10216603"/>
              <a:gd name="connsiteY3" fmla="*/ 6818207 h 6818207"/>
              <a:gd name="connsiteX4" fmla="*/ 0 w 10216603"/>
              <a:gd name="connsiteY4" fmla="*/ 0 h 6818207"/>
              <a:gd name="connsiteX0" fmla="*/ 3728147 w 10216603"/>
              <a:gd name="connsiteY0" fmla="*/ 0 h 5122303"/>
              <a:gd name="connsiteX1" fmla="*/ 10216603 w 10216603"/>
              <a:gd name="connsiteY1" fmla="*/ 2950304 h 5122303"/>
              <a:gd name="connsiteX2" fmla="*/ 10216360 w 10216603"/>
              <a:gd name="connsiteY2" fmla="*/ 5122303 h 5122303"/>
              <a:gd name="connsiteX3" fmla="*/ 0 w 10216603"/>
              <a:gd name="connsiteY3" fmla="*/ 5122303 h 5122303"/>
              <a:gd name="connsiteX4" fmla="*/ 3728147 w 10216603"/>
              <a:gd name="connsiteY4" fmla="*/ 0 h 5122303"/>
              <a:gd name="connsiteX0" fmla="*/ 4543136 w 10216603"/>
              <a:gd name="connsiteY0" fmla="*/ 0 h 4751571"/>
              <a:gd name="connsiteX1" fmla="*/ 10216603 w 10216603"/>
              <a:gd name="connsiteY1" fmla="*/ 2579572 h 4751571"/>
              <a:gd name="connsiteX2" fmla="*/ 10216360 w 10216603"/>
              <a:gd name="connsiteY2" fmla="*/ 4751571 h 4751571"/>
              <a:gd name="connsiteX3" fmla="*/ 0 w 10216603"/>
              <a:gd name="connsiteY3" fmla="*/ 4751571 h 4751571"/>
              <a:gd name="connsiteX4" fmla="*/ 4543136 w 10216603"/>
              <a:gd name="connsiteY4" fmla="*/ 0 h 4751571"/>
              <a:gd name="connsiteX0" fmla="*/ 6043847 w 10216603"/>
              <a:gd name="connsiteY0" fmla="*/ 0 h 4047982"/>
              <a:gd name="connsiteX1" fmla="*/ 10216603 w 10216603"/>
              <a:gd name="connsiteY1" fmla="*/ 1875983 h 4047982"/>
              <a:gd name="connsiteX2" fmla="*/ 10216360 w 10216603"/>
              <a:gd name="connsiteY2" fmla="*/ 4047982 h 4047982"/>
              <a:gd name="connsiteX3" fmla="*/ 0 w 10216603"/>
              <a:gd name="connsiteY3" fmla="*/ 4047982 h 4047982"/>
              <a:gd name="connsiteX4" fmla="*/ 6043847 w 10216603"/>
              <a:gd name="connsiteY4" fmla="*/ 0 h 4047982"/>
              <a:gd name="connsiteX0" fmla="*/ 4949849 w 10216603"/>
              <a:gd name="connsiteY0" fmla="*/ 0 h 4587490"/>
              <a:gd name="connsiteX1" fmla="*/ 10216603 w 10216603"/>
              <a:gd name="connsiteY1" fmla="*/ 2415491 h 4587490"/>
              <a:gd name="connsiteX2" fmla="*/ 10216360 w 10216603"/>
              <a:gd name="connsiteY2" fmla="*/ 4587490 h 4587490"/>
              <a:gd name="connsiteX3" fmla="*/ 0 w 10216603"/>
              <a:gd name="connsiteY3" fmla="*/ 4587490 h 4587490"/>
              <a:gd name="connsiteX4" fmla="*/ 4949849 w 10216603"/>
              <a:gd name="connsiteY4" fmla="*/ 0 h 4587490"/>
              <a:gd name="connsiteX0" fmla="*/ 934278 w 6201032"/>
              <a:gd name="connsiteY0" fmla="*/ 0 h 4593372"/>
              <a:gd name="connsiteX1" fmla="*/ 6201032 w 6201032"/>
              <a:gd name="connsiteY1" fmla="*/ 2415491 h 4593372"/>
              <a:gd name="connsiteX2" fmla="*/ 6200789 w 6201032"/>
              <a:gd name="connsiteY2" fmla="*/ 4587490 h 4593372"/>
              <a:gd name="connsiteX3" fmla="*/ 0 w 6201032"/>
              <a:gd name="connsiteY3" fmla="*/ 4593372 h 4593372"/>
              <a:gd name="connsiteX4" fmla="*/ 934278 w 6201032"/>
              <a:gd name="connsiteY4" fmla="*/ 0 h 4593372"/>
              <a:gd name="connsiteX0" fmla="*/ 2052072 w 7318826"/>
              <a:gd name="connsiteY0" fmla="*/ 0 h 4587490"/>
              <a:gd name="connsiteX1" fmla="*/ 7318826 w 7318826"/>
              <a:gd name="connsiteY1" fmla="*/ 2415491 h 4587490"/>
              <a:gd name="connsiteX2" fmla="*/ 7318583 w 7318826"/>
              <a:gd name="connsiteY2" fmla="*/ 4587490 h 4587490"/>
              <a:gd name="connsiteX3" fmla="*/ 0 w 7318826"/>
              <a:gd name="connsiteY3" fmla="*/ 4566249 h 4587490"/>
              <a:gd name="connsiteX4" fmla="*/ 2052072 w 7318826"/>
              <a:gd name="connsiteY4" fmla="*/ 0 h 4587490"/>
              <a:gd name="connsiteX0" fmla="*/ 2046563 w 7313317"/>
              <a:gd name="connsiteY0" fmla="*/ 0 h 4600147"/>
              <a:gd name="connsiteX1" fmla="*/ 7313317 w 7313317"/>
              <a:gd name="connsiteY1" fmla="*/ 2415491 h 4600147"/>
              <a:gd name="connsiteX2" fmla="*/ 7313074 w 7313317"/>
              <a:gd name="connsiteY2" fmla="*/ 4587490 h 4600147"/>
              <a:gd name="connsiteX3" fmla="*/ 0 w 7313317"/>
              <a:gd name="connsiteY3" fmla="*/ 4600147 h 4600147"/>
              <a:gd name="connsiteX4" fmla="*/ 2046563 w 7313317"/>
              <a:gd name="connsiteY4" fmla="*/ 0 h 4600147"/>
              <a:gd name="connsiteX0" fmla="*/ 2046563 w 7313317"/>
              <a:gd name="connsiteY0" fmla="*/ 0 h 4600148"/>
              <a:gd name="connsiteX1" fmla="*/ 7313317 w 7313317"/>
              <a:gd name="connsiteY1" fmla="*/ 2415491 h 4600148"/>
              <a:gd name="connsiteX2" fmla="*/ 7313074 w 7313317"/>
              <a:gd name="connsiteY2" fmla="*/ 4587490 h 4600148"/>
              <a:gd name="connsiteX3" fmla="*/ 0 w 7313317"/>
              <a:gd name="connsiteY3" fmla="*/ 4600148 h 4600148"/>
              <a:gd name="connsiteX4" fmla="*/ 2046563 w 7313317"/>
              <a:gd name="connsiteY4" fmla="*/ 0 h 4600148"/>
              <a:gd name="connsiteX0" fmla="*/ 2046563 w 7316473"/>
              <a:gd name="connsiteY0" fmla="*/ 0 h 4600148"/>
              <a:gd name="connsiteX1" fmla="*/ 7316473 w 7316473"/>
              <a:gd name="connsiteY1" fmla="*/ 2408555 h 4600148"/>
              <a:gd name="connsiteX2" fmla="*/ 7313074 w 7316473"/>
              <a:gd name="connsiteY2" fmla="*/ 4587490 h 4600148"/>
              <a:gd name="connsiteX3" fmla="*/ 0 w 7316473"/>
              <a:gd name="connsiteY3" fmla="*/ 4600148 h 4600148"/>
              <a:gd name="connsiteX4" fmla="*/ 2046563 w 7316473"/>
              <a:gd name="connsiteY4" fmla="*/ 0 h 4600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6473" h="4600148">
                <a:moveTo>
                  <a:pt x="2046563" y="0"/>
                </a:moveTo>
                <a:lnTo>
                  <a:pt x="7316473" y="2408555"/>
                </a:lnTo>
                <a:lnTo>
                  <a:pt x="7313074" y="4587490"/>
                </a:lnTo>
                <a:lnTo>
                  <a:pt x="0" y="4600148"/>
                </a:lnTo>
                <a:lnTo>
                  <a:pt x="2046563" y="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969" tIns="67485" rIns="134969" bIns="67485" rtlCol="0" anchor="ctr"/>
          <a:lstStyle/>
          <a:p>
            <a:pPr algn="ctr" defTabSz="1349723">
              <a:defRPr/>
            </a:pPr>
            <a:endParaRPr lang="en-US" sz="3543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B97BDB4D-0C97-4B8E-9FB1-D40CEF97AF52}"/>
              </a:ext>
            </a:extLst>
          </p:cNvPr>
          <p:cNvSpPr/>
          <p:nvPr/>
        </p:nvSpPr>
        <p:spPr>
          <a:xfrm rot="20132376">
            <a:off x="-110419" y="6212185"/>
            <a:ext cx="8267307" cy="6233001"/>
          </a:xfrm>
          <a:custGeom>
            <a:avLst/>
            <a:gdLst>
              <a:gd name="connsiteX0" fmla="*/ 0 w 10216360"/>
              <a:gd name="connsiteY0" fmla="*/ 0 h 6818207"/>
              <a:gd name="connsiteX1" fmla="*/ 10216360 w 10216360"/>
              <a:gd name="connsiteY1" fmla="*/ 0 h 6818207"/>
              <a:gd name="connsiteX2" fmla="*/ 10216360 w 10216360"/>
              <a:gd name="connsiteY2" fmla="*/ 6818207 h 6818207"/>
              <a:gd name="connsiteX3" fmla="*/ 0 w 10216360"/>
              <a:gd name="connsiteY3" fmla="*/ 6818207 h 6818207"/>
              <a:gd name="connsiteX4" fmla="*/ 0 w 10216360"/>
              <a:gd name="connsiteY4" fmla="*/ 0 h 6818207"/>
              <a:gd name="connsiteX0" fmla="*/ 5379323 w 10216360"/>
              <a:gd name="connsiteY0" fmla="*/ 0 h 6819816"/>
              <a:gd name="connsiteX1" fmla="*/ 10216360 w 10216360"/>
              <a:gd name="connsiteY1" fmla="*/ 1609 h 6819816"/>
              <a:gd name="connsiteX2" fmla="*/ 10216360 w 10216360"/>
              <a:gd name="connsiteY2" fmla="*/ 6819816 h 6819816"/>
              <a:gd name="connsiteX3" fmla="*/ 0 w 10216360"/>
              <a:gd name="connsiteY3" fmla="*/ 6819816 h 6819816"/>
              <a:gd name="connsiteX4" fmla="*/ 5379323 w 10216360"/>
              <a:gd name="connsiteY4" fmla="*/ 0 h 6819816"/>
              <a:gd name="connsiteX0" fmla="*/ 0 w 4837037"/>
              <a:gd name="connsiteY0" fmla="*/ 0 h 6819816"/>
              <a:gd name="connsiteX1" fmla="*/ 4837037 w 4837037"/>
              <a:gd name="connsiteY1" fmla="*/ 1609 h 6819816"/>
              <a:gd name="connsiteX2" fmla="*/ 4837037 w 4837037"/>
              <a:gd name="connsiteY2" fmla="*/ 6819816 h 6819816"/>
              <a:gd name="connsiteX3" fmla="*/ 385340 w 4837037"/>
              <a:gd name="connsiteY3" fmla="*/ 4544876 h 6819816"/>
              <a:gd name="connsiteX4" fmla="*/ 0 w 4837037"/>
              <a:gd name="connsiteY4" fmla="*/ 0 h 6819816"/>
              <a:gd name="connsiteX0" fmla="*/ 744242 w 5581279"/>
              <a:gd name="connsiteY0" fmla="*/ 0 h 6819816"/>
              <a:gd name="connsiteX1" fmla="*/ 5581279 w 5581279"/>
              <a:gd name="connsiteY1" fmla="*/ 1609 h 6819816"/>
              <a:gd name="connsiteX2" fmla="*/ 5581279 w 5581279"/>
              <a:gd name="connsiteY2" fmla="*/ 6819816 h 6819816"/>
              <a:gd name="connsiteX3" fmla="*/ 0 w 5581279"/>
              <a:gd name="connsiteY3" fmla="*/ 1645204 h 6819816"/>
              <a:gd name="connsiteX4" fmla="*/ 744242 w 5581279"/>
              <a:gd name="connsiteY4" fmla="*/ 0 h 6819816"/>
              <a:gd name="connsiteX0" fmla="*/ 744242 w 5581279"/>
              <a:gd name="connsiteY0" fmla="*/ 0 h 3556264"/>
              <a:gd name="connsiteX1" fmla="*/ 5581279 w 5581279"/>
              <a:gd name="connsiteY1" fmla="*/ 1609 h 3556264"/>
              <a:gd name="connsiteX2" fmla="*/ 5538071 w 5581279"/>
              <a:gd name="connsiteY2" fmla="*/ 3556264 h 3556264"/>
              <a:gd name="connsiteX3" fmla="*/ 0 w 5581279"/>
              <a:gd name="connsiteY3" fmla="*/ 1645204 h 3556264"/>
              <a:gd name="connsiteX4" fmla="*/ 744242 w 5581279"/>
              <a:gd name="connsiteY4" fmla="*/ 0 h 3556264"/>
              <a:gd name="connsiteX0" fmla="*/ 744242 w 5581279"/>
              <a:gd name="connsiteY0" fmla="*/ 0 h 4244065"/>
              <a:gd name="connsiteX1" fmla="*/ 5581279 w 5581279"/>
              <a:gd name="connsiteY1" fmla="*/ 1609 h 4244065"/>
              <a:gd name="connsiteX2" fmla="*/ 5568526 w 5581279"/>
              <a:gd name="connsiteY2" fmla="*/ 4244065 h 4244065"/>
              <a:gd name="connsiteX3" fmla="*/ 0 w 5581279"/>
              <a:gd name="connsiteY3" fmla="*/ 1645204 h 4244065"/>
              <a:gd name="connsiteX4" fmla="*/ 744242 w 5581279"/>
              <a:gd name="connsiteY4" fmla="*/ 0 h 4244065"/>
              <a:gd name="connsiteX0" fmla="*/ 744242 w 5581279"/>
              <a:gd name="connsiteY0" fmla="*/ 0 h 3660689"/>
              <a:gd name="connsiteX1" fmla="*/ 5581279 w 5581279"/>
              <a:gd name="connsiteY1" fmla="*/ 1609 h 3660689"/>
              <a:gd name="connsiteX2" fmla="*/ 5436260 w 5581279"/>
              <a:gd name="connsiteY2" fmla="*/ 3660689 h 3660689"/>
              <a:gd name="connsiteX3" fmla="*/ 0 w 5581279"/>
              <a:gd name="connsiteY3" fmla="*/ 1645204 h 3660689"/>
              <a:gd name="connsiteX4" fmla="*/ 744242 w 5581279"/>
              <a:gd name="connsiteY4" fmla="*/ 0 h 3660689"/>
              <a:gd name="connsiteX0" fmla="*/ 744242 w 5581279"/>
              <a:gd name="connsiteY0" fmla="*/ 0 h 4222781"/>
              <a:gd name="connsiteX1" fmla="*/ 5581279 w 5581279"/>
              <a:gd name="connsiteY1" fmla="*/ 1609 h 4222781"/>
              <a:gd name="connsiteX2" fmla="*/ 5567744 w 5581279"/>
              <a:gd name="connsiteY2" fmla="*/ 4222781 h 4222781"/>
              <a:gd name="connsiteX3" fmla="*/ 0 w 5581279"/>
              <a:gd name="connsiteY3" fmla="*/ 1645204 h 4222781"/>
              <a:gd name="connsiteX4" fmla="*/ 744242 w 5581279"/>
              <a:gd name="connsiteY4" fmla="*/ 0 h 4222781"/>
              <a:gd name="connsiteX0" fmla="*/ 763962 w 5600999"/>
              <a:gd name="connsiteY0" fmla="*/ 0 h 4222781"/>
              <a:gd name="connsiteX1" fmla="*/ 5600999 w 5600999"/>
              <a:gd name="connsiteY1" fmla="*/ 1609 h 4222781"/>
              <a:gd name="connsiteX2" fmla="*/ 5587464 w 5600999"/>
              <a:gd name="connsiteY2" fmla="*/ 4222781 h 4222781"/>
              <a:gd name="connsiteX3" fmla="*/ 0 w 5600999"/>
              <a:gd name="connsiteY3" fmla="*/ 1688554 h 4222781"/>
              <a:gd name="connsiteX4" fmla="*/ 763962 w 5600999"/>
              <a:gd name="connsiteY4" fmla="*/ 0 h 4222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00999" h="4222781">
                <a:moveTo>
                  <a:pt x="763962" y="0"/>
                </a:moveTo>
                <a:lnTo>
                  <a:pt x="5600999" y="1609"/>
                </a:lnTo>
                <a:cubicBezTo>
                  <a:pt x="5596487" y="1408666"/>
                  <a:pt x="5591976" y="2815724"/>
                  <a:pt x="5587464" y="4222781"/>
                </a:cubicBezTo>
                <a:lnTo>
                  <a:pt x="0" y="1688554"/>
                </a:lnTo>
                <a:lnTo>
                  <a:pt x="763962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969" tIns="67485" rIns="134969" bIns="67485" rtlCol="0" anchor="ctr"/>
          <a:lstStyle/>
          <a:p>
            <a:pPr algn="ctr" defTabSz="1349723">
              <a:defRPr/>
            </a:pPr>
            <a:endParaRPr lang="en-US" sz="3543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8">
            <a:extLst>
              <a:ext uri="{FF2B5EF4-FFF2-40B4-BE49-F238E27FC236}">
                <a16:creationId xmlns:a16="http://schemas.microsoft.com/office/drawing/2014/main" id="{05AC4A42-C286-4210-AACA-FF60F9069255}"/>
              </a:ext>
            </a:extLst>
          </p:cNvPr>
          <p:cNvSpPr/>
          <p:nvPr/>
        </p:nvSpPr>
        <p:spPr>
          <a:xfrm rot="20132376">
            <a:off x="8822371" y="5580671"/>
            <a:ext cx="10995477" cy="6254811"/>
          </a:xfrm>
          <a:custGeom>
            <a:avLst/>
            <a:gdLst>
              <a:gd name="connsiteX0" fmla="*/ 0 w 10216360"/>
              <a:gd name="connsiteY0" fmla="*/ 0 h 6818207"/>
              <a:gd name="connsiteX1" fmla="*/ 10216360 w 10216360"/>
              <a:gd name="connsiteY1" fmla="*/ 0 h 6818207"/>
              <a:gd name="connsiteX2" fmla="*/ 10216360 w 10216360"/>
              <a:gd name="connsiteY2" fmla="*/ 6818207 h 6818207"/>
              <a:gd name="connsiteX3" fmla="*/ 0 w 10216360"/>
              <a:gd name="connsiteY3" fmla="*/ 6818207 h 6818207"/>
              <a:gd name="connsiteX4" fmla="*/ 0 w 10216360"/>
              <a:gd name="connsiteY4" fmla="*/ 0 h 6818207"/>
              <a:gd name="connsiteX0" fmla="*/ 111 w 10216471"/>
              <a:gd name="connsiteY0" fmla="*/ 0 h 6818207"/>
              <a:gd name="connsiteX1" fmla="*/ 10216471 w 10216471"/>
              <a:gd name="connsiteY1" fmla="*/ 0 h 6818207"/>
              <a:gd name="connsiteX2" fmla="*/ 10216471 w 10216471"/>
              <a:gd name="connsiteY2" fmla="*/ 6818207 h 6818207"/>
              <a:gd name="connsiteX3" fmla="*/ 0 w 10216471"/>
              <a:gd name="connsiteY3" fmla="*/ 1711634 h 6818207"/>
              <a:gd name="connsiteX4" fmla="*/ 111 w 10216471"/>
              <a:gd name="connsiteY4" fmla="*/ 0 h 6818207"/>
              <a:gd name="connsiteX0" fmla="*/ 111 w 10216471"/>
              <a:gd name="connsiteY0" fmla="*/ 0 h 2835995"/>
              <a:gd name="connsiteX1" fmla="*/ 10216471 w 10216471"/>
              <a:gd name="connsiteY1" fmla="*/ 0 h 2835995"/>
              <a:gd name="connsiteX2" fmla="*/ 5602937 w 10216471"/>
              <a:gd name="connsiteY2" fmla="*/ 2835995 h 2835995"/>
              <a:gd name="connsiteX3" fmla="*/ 0 w 10216471"/>
              <a:gd name="connsiteY3" fmla="*/ 1711634 h 2835995"/>
              <a:gd name="connsiteX4" fmla="*/ 111 w 10216471"/>
              <a:gd name="connsiteY4" fmla="*/ 0 h 2835995"/>
              <a:gd name="connsiteX0" fmla="*/ 111 w 10216471"/>
              <a:gd name="connsiteY0" fmla="*/ 0 h 4237556"/>
              <a:gd name="connsiteX1" fmla="*/ 10216471 w 10216471"/>
              <a:gd name="connsiteY1" fmla="*/ 0 h 4237556"/>
              <a:gd name="connsiteX2" fmla="*/ 5509516 w 10216471"/>
              <a:gd name="connsiteY2" fmla="*/ 4237556 h 4237556"/>
              <a:gd name="connsiteX3" fmla="*/ 0 w 10216471"/>
              <a:gd name="connsiteY3" fmla="*/ 1711634 h 4237556"/>
              <a:gd name="connsiteX4" fmla="*/ 111 w 10216471"/>
              <a:gd name="connsiteY4" fmla="*/ 0 h 4237556"/>
              <a:gd name="connsiteX0" fmla="*/ 111 w 6490726"/>
              <a:gd name="connsiteY0" fmla="*/ 0 h 4237556"/>
              <a:gd name="connsiteX1" fmla="*/ 6490726 w 6490726"/>
              <a:gd name="connsiteY1" fmla="*/ 921236 h 4237556"/>
              <a:gd name="connsiteX2" fmla="*/ 5509516 w 6490726"/>
              <a:gd name="connsiteY2" fmla="*/ 4237556 h 4237556"/>
              <a:gd name="connsiteX3" fmla="*/ 0 w 6490726"/>
              <a:gd name="connsiteY3" fmla="*/ 1711634 h 4237556"/>
              <a:gd name="connsiteX4" fmla="*/ 111 w 6490726"/>
              <a:gd name="connsiteY4" fmla="*/ 0 h 4237556"/>
              <a:gd name="connsiteX0" fmla="*/ 111 w 7454287"/>
              <a:gd name="connsiteY0" fmla="*/ 792 h 4238348"/>
              <a:gd name="connsiteX1" fmla="*/ 7454287 w 7454287"/>
              <a:gd name="connsiteY1" fmla="*/ 0 h 4238348"/>
              <a:gd name="connsiteX2" fmla="*/ 5509516 w 7454287"/>
              <a:gd name="connsiteY2" fmla="*/ 4238348 h 4238348"/>
              <a:gd name="connsiteX3" fmla="*/ 0 w 7454287"/>
              <a:gd name="connsiteY3" fmla="*/ 1712426 h 4238348"/>
              <a:gd name="connsiteX4" fmla="*/ 111 w 7454287"/>
              <a:gd name="connsiteY4" fmla="*/ 792 h 4238348"/>
              <a:gd name="connsiteX0" fmla="*/ 11943 w 7466119"/>
              <a:gd name="connsiteY0" fmla="*/ 792 h 4238348"/>
              <a:gd name="connsiteX1" fmla="*/ 7466119 w 7466119"/>
              <a:gd name="connsiteY1" fmla="*/ 0 h 4238348"/>
              <a:gd name="connsiteX2" fmla="*/ 5521348 w 7466119"/>
              <a:gd name="connsiteY2" fmla="*/ 4238348 h 4238348"/>
              <a:gd name="connsiteX3" fmla="*/ 0 w 7466119"/>
              <a:gd name="connsiteY3" fmla="*/ 1738436 h 4238348"/>
              <a:gd name="connsiteX4" fmla="*/ 11943 w 7466119"/>
              <a:gd name="connsiteY4" fmla="*/ 792 h 4238348"/>
              <a:gd name="connsiteX0" fmla="*/ 11943 w 7332634"/>
              <a:gd name="connsiteY0" fmla="*/ 0 h 4237556"/>
              <a:gd name="connsiteX1" fmla="*/ 7332634 w 7332634"/>
              <a:gd name="connsiteY1" fmla="*/ 1272 h 4237556"/>
              <a:gd name="connsiteX2" fmla="*/ 5521348 w 7332634"/>
              <a:gd name="connsiteY2" fmla="*/ 4237556 h 4237556"/>
              <a:gd name="connsiteX3" fmla="*/ 0 w 7332634"/>
              <a:gd name="connsiteY3" fmla="*/ 1737644 h 4237556"/>
              <a:gd name="connsiteX4" fmla="*/ 11943 w 7332634"/>
              <a:gd name="connsiteY4" fmla="*/ 0 h 4237556"/>
              <a:gd name="connsiteX0" fmla="*/ 11943 w 7449300"/>
              <a:gd name="connsiteY0" fmla="*/ 0 h 4237556"/>
              <a:gd name="connsiteX1" fmla="*/ 7449300 w 7449300"/>
              <a:gd name="connsiteY1" fmla="*/ 5510 h 4237556"/>
              <a:gd name="connsiteX2" fmla="*/ 5521348 w 7449300"/>
              <a:gd name="connsiteY2" fmla="*/ 4237556 h 4237556"/>
              <a:gd name="connsiteX3" fmla="*/ 0 w 7449300"/>
              <a:gd name="connsiteY3" fmla="*/ 1737644 h 4237556"/>
              <a:gd name="connsiteX4" fmla="*/ 11943 w 7449300"/>
              <a:gd name="connsiteY4" fmla="*/ 0 h 4237556"/>
              <a:gd name="connsiteX0" fmla="*/ 11943 w 7449300"/>
              <a:gd name="connsiteY0" fmla="*/ 0 h 3766631"/>
              <a:gd name="connsiteX1" fmla="*/ 7449300 w 7449300"/>
              <a:gd name="connsiteY1" fmla="*/ 5510 h 3766631"/>
              <a:gd name="connsiteX2" fmla="*/ 5344905 w 7449300"/>
              <a:gd name="connsiteY2" fmla="*/ 3766631 h 3766631"/>
              <a:gd name="connsiteX3" fmla="*/ 0 w 7449300"/>
              <a:gd name="connsiteY3" fmla="*/ 1737644 h 3766631"/>
              <a:gd name="connsiteX4" fmla="*/ 11943 w 7449300"/>
              <a:gd name="connsiteY4" fmla="*/ 0 h 3766631"/>
              <a:gd name="connsiteX0" fmla="*/ 11943 w 7449300"/>
              <a:gd name="connsiteY0" fmla="*/ 0 h 4237557"/>
              <a:gd name="connsiteX1" fmla="*/ 7449300 w 7449300"/>
              <a:gd name="connsiteY1" fmla="*/ 5510 h 4237557"/>
              <a:gd name="connsiteX2" fmla="*/ 5521348 w 7449300"/>
              <a:gd name="connsiteY2" fmla="*/ 4237557 h 4237557"/>
              <a:gd name="connsiteX3" fmla="*/ 0 w 7449300"/>
              <a:gd name="connsiteY3" fmla="*/ 1737644 h 4237557"/>
              <a:gd name="connsiteX4" fmla="*/ 11943 w 7449300"/>
              <a:gd name="connsiteY4" fmla="*/ 0 h 4237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49300" h="4237557">
                <a:moveTo>
                  <a:pt x="11943" y="0"/>
                </a:moveTo>
                <a:lnTo>
                  <a:pt x="7449300" y="5510"/>
                </a:lnTo>
                <a:lnTo>
                  <a:pt x="5521348" y="4237557"/>
                </a:lnTo>
                <a:lnTo>
                  <a:pt x="0" y="1737644"/>
                </a:lnTo>
                <a:lnTo>
                  <a:pt x="1194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969" tIns="67485" rIns="134969" bIns="67485" rtlCol="0" anchor="ctr"/>
          <a:lstStyle/>
          <a:p>
            <a:pPr algn="ctr" defTabSz="1349723">
              <a:defRPr/>
            </a:pPr>
            <a:endParaRPr lang="en-US" sz="3543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id="{8D2D9C72-7C06-478C-8F3F-520540609BBA}"/>
              </a:ext>
            </a:extLst>
          </p:cNvPr>
          <p:cNvSpPr/>
          <p:nvPr/>
        </p:nvSpPr>
        <p:spPr>
          <a:xfrm rot="20132376">
            <a:off x="9522892" y="-1761012"/>
            <a:ext cx="8659763" cy="6907092"/>
          </a:xfrm>
          <a:custGeom>
            <a:avLst/>
            <a:gdLst>
              <a:gd name="connsiteX0" fmla="*/ 0 w 10216360"/>
              <a:gd name="connsiteY0" fmla="*/ 0 h 6818207"/>
              <a:gd name="connsiteX1" fmla="*/ 10216360 w 10216360"/>
              <a:gd name="connsiteY1" fmla="*/ 0 h 6818207"/>
              <a:gd name="connsiteX2" fmla="*/ 10216360 w 10216360"/>
              <a:gd name="connsiteY2" fmla="*/ 6818207 h 6818207"/>
              <a:gd name="connsiteX3" fmla="*/ 0 w 10216360"/>
              <a:gd name="connsiteY3" fmla="*/ 6818207 h 6818207"/>
              <a:gd name="connsiteX4" fmla="*/ 0 w 10216360"/>
              <a:gd name="connsiteY4" fmla="*/ 0 h 6818207"/>
              <a:gd name="connsiteX0" fmla="*/ 1627623 w 10216360"/>
              <a:gd name="connsiteY0" fmla="*/ 3461081 h 6818207"/>
              <a:gd name="connsiteX1" fmla="*/ 10216360 w 10216360"/>
              <a:gd name="connsiteY1" fmla="*/ 0 h 6818207"/>
              <a:gd name="connsiteX2" fmla="*/ 10216360 w 10216360"/>
              <a:gd name="connsiteY2" fmla="*/ 6818207 h 6818207"/>
              <a:gd name="connsiteX3" fmla="*/ 0 w 10216360"/>
              <a:gd name="connsiteY3" fmla="*/ 6818207 h 6818207"/>
              <a:gd name="connsiteX4" fmla="*/ 1627623 w 10216360"/>
              <a:gd name="connsiteY4" fmla="*/ 3461081 h 6818207"/>
              <a:gd name="connsiteX0" fmla="*/ 4098 w 10216360"/>
              <a:gd name="connsiteY0" fmla="*/ 2199344 h 6818207"/>
              <a:gd name="connsiteX1" fmla="*/ 10216360 w 10216360"/>
              <a:gd name="connsiteY1" fmla="*/ 0 h 6818207"/>
              <a:gd name="connsiteX2" fmla="*/ 10216360 w 10216360"/>
              <a:gd name="connsiteY2" fmla="*/ 6818207 h 6818207"/>
              <a:gd name="connsiteX3" fmla="*/ 0 w 10216360"/>
              <a:gd name="connsiteY3" fmla="*/ 6818207 h 6818207"/>
              <a:gd name="connsiteX4" fmla="*/ 4098 w 10216360"/>
              <a:gd name="connsiteY4" fmla="*/ 2199344 h 6818207"/>
              <a:gd name="connsiteX0" fmla="*/ 4098 w 10216360"/>
              <a:gd name="connsiteY0" fmla="*/ 0 h 4618863"/>
              <a:gd name="connsiteX1" fmla="*/ 3608989 w 10216360"/>
              <a:gd name="connsiteY1" fmla="*/ 2894296 h 4618863"/>
              <a:gd name="connsiteX2" fmla="*/ 10216360 w 10216360"/>
              <a:gd name="connsiteY2" fmla="*/ 4618863 h 4618863"/>
              <a:gd name="connsiteX3" fmla="*/ 0 w 10216360"/>
              <a:gd name="connsiteY3" fmla="*/ 4618863 h 4618863"/>
              <a:gd name="connsiteX4" fmla="*/ 4098 w 10216360"/>
              <a:gd name="connsiteY4" fmla="*/ 0 h 4618863"/>
              <a:gd name="connsiteX0" fmla="*/ 4098 w 10216360"/>
              <a:gd name="connsiteY0" fmla="*/ 0 h 4618863"/>
              <a:gd name="connsiteX1" fmla="*/ 5902988 w 10216360"/>
              <a:gd name="connsiteY1" fmla="*/ 2682115 h 4618863"/>
              <a:gd name="connsiteX2" fmla="*/ 10216360 w 10216360"/>
              <a:gd name="connsiteY2" fmla="*/ 4618863 h 4618863"/>
              <a:gd name="connsiteX3" fmla="*/ 0 w 10216360"/>
              <a:gd name="connsiteY3" fmla="*/ 4618863 h 4618863"/>
              <a:gd name="connsiteX4" fmla="*/ 4098 w 10216360"/>
              <a:gd name="connsiteY4" fmla="*/ 0 h 4618863"/>
              <a:gd name="connsiteX0" fmla="*/ 4098 w 5902988"/>
              <a:gd name="connsiteY0" fmla="*/ 0 h 4618863"/>
              <a:gd name="connsiteX1" fmla="*/ 5902988 w 5902988"/>
              <a:gd name="connsiteY1" fmla="*/ 2682115 h 4618863"/>
              <a:gd name="connsiteX2" fmla="*/ 5049879 w 5902988"/>
              <a:gd name="connsiteY2" fmla="*/ 4612651 h 4618863"/>
              <a:gd name="connsiteX3" fmla="*/ 0 w 5902988"/>
              <a:gd name="connsiteY3" fmla="*/ 4618863 h 4618863"/>
              <a:gd name="connsiteX4" fmla="*/ 4098 w 5902988"/>
              <a:gd name="connsiteY4" fmla="*/ 0 h 4618863"/>
              <a:gd name="connsiteX0" fmla="*/ 28544 w 5902988"/>
              <a:gd name="connsiteY0" fmla="*/ 0 h 4649599"/>
              <a:gd name="connsiteX1" fmla="*/ 5902988 w 5902988"/>
              <a:gd name="connsiteY1" fmla="*/ 2712851 h 4649599"/>
              <a:gd name="connsiteX2" fmla="*/ 5049879 w 5902988"/>
              <a:gd name="connsiteY2" fmla="*/ 4643387 h 4649599"/>
              <a:gd name="connsiteX3" fmla="*/ 0 w 5902988"/>
              <a:gd name="connsiteY3" fmla="*/ 4649599 h 4649599"/>
              <a:gd name="connsiteX4" fmla="*/ 28544 w 5902988"/>
              <a:gd name="connsiteY4" fmla="*/ 0 h 4649599"/>
              <a:gd name="connsiteX0" fmla="*/ 0 w 5908342"/>
              <a:gd name="connsiteY0" fmla="*/ 0 h 4644091"/>
              <a:gd name="connsiteX1" fmla="*/ 5908342 w 5908342"/>
              <a:gd name="connsiteY1" fmla="*/ 2707343 h 4644091"/>
              <a:gd name="connsiteX2" fmla="*/ 5055233 w 5908342"/>
              <a:gd name="connsiteY2" fmla="*/ 4637879 h 4644091"/>
              <a:gd name="connsiteX3" fmla="*/ 5354 w 5908342"/>
              <a:gd name="connsiteY3" fmla="*/ 4644091 h 4644091"/>
              <a:gd name="connsiteX4" fmla="*/ 0 w 5908342"/>
              <a:gd name="connsiteY4" fmla="*/ 0 h 4644091"/>
              <a:gd name="connsiteX0" fmla="*/ 2865 w 5903319"/>
              <a:gd name="connsiteY0" fmla="*/ 0 h 4661431"/>
              <a:gd name="connsiteX1" fmla="*/ 5903319 w 5903319"/>
              <a:gd name="connsiteY1" fmla="*/ 2724683 h 4661431"/>
              <a:gd name="connsiteX2" fmla="*/ 5050210 w 5903319"/>
              <a:gd name="connsiteY2" fmla="*/ 4655219 h 4661431"/>
              <a:gd name="connsiteX3" fmla="*/ 331 w 5903319"/>
              <a:gd name="connsiteY3" fmla="*/ 4661431 h 4661431"/>
              <a:gd name="connsiteX4" fmla="*/ 2865 w 5903319"/>
              <a:gd name="connsiteY4" fmla="*/ 0 h 4661431"/>
              <a:gd name="connsiteX0" fmla="*/ 2865 w 5867075"/>
              <a:gd name="connsiteY0" fmla="*/ 0 h 4661431"/>
              <a:gd name="connsiteX1" fmla="*/ 5867075 w 5867075"/>
              <a:gd name="connsiteY1" fmla="*/ 2666339 h 4661431"/>
              <a:gd name="connsiteX2" fmla="*/ 5050210 w 5867075"/>
              <a:gd name="connsiteY2" fmla="*/ 4655219 h 4661431"/>
              <a:gd name="connsiteX3" fmla="*/ 331 w 5867075"/>
              <a:gd name="connsiteY3" fmla="*/ 4661431 h 4661431"/>
              <a:gd name="connsiteX4" fmla="*/ 2865 w 5867075"/>
              <a:gd name="connsiteY4" fmla="*/ 0 h 4661431"/>
              <a:gd name="connsiteX0" fmla="*/ 2865 w 5867075"/>
              <a:gd name="connsiteY0" fmla="*/ 0 h 4675688"/>
              <a:gd name="connsiteX1" fmla="*/ 5867075 w 5867075"/>
              <a:gd name="connsiteY1" fmla="*/ 2666339 h 4675688"/>
              <a:gd name="connsiteX2" fmla="*/ 4957185 w 5867075"/>
              <a:gd name="connsiteY2" fmla="*/ 4675688 h 4675688"/>
              <a:gd name="connsiteX3" fmla="*/ 331 w 5867075"/>
              <a:gd name="connsiteY3" fmla="*/ 4661431 h 4675688"/>
              <a:gd name="connsiteX4" fmla="*/ 2865 w 5867075"/>
              <a:gd name="connsiteY4" fmla="*/ 0 h 4675688"/>
              <a:gd name="connsiteX0" fmla="*/ 12763 w 5866882"/>
              <a:gd name="connsiteY0" fmla="*/ 0 h 4679469"/>
              <a:gd name="connsiteX1" fmla="*/ 5866882 w 5866882"/>
              <a:gd name="connsiteY1" fmla="*/ 2670120 h 4679469"/>
              <a:gd name="connsiteX2" fmla="*/ 4956992 w 5866882"/>
              <a:gd name="connsiteY2" fmla="*/ 4679469 h 4679469"/>
              <a:gd name="connsiteX3" fmla="*/ 138 w 5866882"/>
              <a:gd name="connsiteY3" fmla="*/ 4665212 h 4679469"/>
              <a:gd name="connsiteX4" fmla="*/ 12763 w 5866882"/>
              <a:gd name="connsiteY4" fmla="*/ 0 h 4679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66882" h="4679469">
                <a:moveTo>
                  <a:pt x="12763" y="0"/>
                </a:moveTo>
                <a:lnTo>
                  <a:pt x="5866882" y="2670120"/>
                </a:lnTo>
                <a:lnTo>
                  <a:pt x="4956992" y="4679469"/>
                </a:lnTo>
                <a:lnTo>
                  <a:pt x="138" y="4665212"/>
                </a:lnTo>
                <a:cubicBezTo>
                  <a:pt x="-1647" y="3117182"/>
                  <a:pt x="14548" y="1548030"/>
                  <a:pt x="12763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4969" tIns="67485" rIns="134969" bIns="67485" rtlCol="0" anchor="ctr"/>
          <a:lstStyle/>
          <a:p>
            <a:pPr algn="ctr" defTabSz="1349723">
              <a:defRPr/>
            </a:pPr>
            <a:endParaRPr lang="en-US" sz="3543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9951D41-35AA-4DAE-B4FB-F31A6AF4FCE2}"/>
              </a:ext>
            </a:extLst>
          </p:cNvPr>
          <p:cNvSpPr txBox="1"/>
          <p:nvPr/>
        </p:nvSpPr>
        <p:spPr>
          <a:xfrm>
            <a:off x="132553" y="2029524"/>
            <a:ext cx="9361214" cy="2745016"/>
          </a:xfrm>
          <a:prstGeom prst="rect">
            <a:avLst/>
          </a:prstGeom>
          <a:noFill/>
        </p:spPr>
        <p:txBody>
          <a:bodyPr wrap="square" lIns="134969" tIns="67485" rIns="134969" bIns="67485" rtlCol="0">
            <a:spAutoFit/>
          </a:bodyPr>
          <a:lstStyle/>
          <a:p>
            <a:pPr algn="ctr"/>
            <a:r>
              <a:rPr lang="uz-Latn-UZ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Maqsad va vazifalar: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mustaqil ravishda shakllantirilgan bo‘lsa – 2 ball;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bevosita o‘qituvchi ko‘rsatmasiga asosan 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shakllantirilgan bo‘lsa – 1 ball;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umuman shakllantirilmagan bo‘lsa – 0 ball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endParaRPr lang="en-GB" sz="2952" dirty="0">
              <a:solidFill>
                <a:schemeClr val="bg1"/>
              </a:solidFill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8FA06A8-D60B-431D-81F9-32E33AC12CCE}"/>
              </a:ext>
            </a:extLst>
          </p:cNvPr>
          <p:cNvSpPr txBox="1"/>
          <p:nvPr/>
        </p:nvSpPr>
        <p:spPr>
          <a:xfrm>
            <a:off x="9402928" y="2048125"/>
            <a:ext cx="8055765" cy="2290724"/>
          </a:xfrm>
          <a:prstGeom prst="rect">
            <a:avLst/>
          </a:prstGeom>
          <a:noFill/>
        </p:spPr>
        <p:txBody>
          <a:bodyPr wrap="square" lIns="134969" tIns="67485" rIns="134969" bIns="67485" rtlCol="0">
            <a:spAutoFit/>
          </a:bodyPr>
          <a:lstStyle/>
          <a:p>
            <a:pPr algn="ctr"/>
            <a:r>
              <a:rPr lang="uz-Latn-UZ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Loyihani rejalashtirish: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reja belgilangan vazifalarga muvofiq tuzilgan bo‘lsa – 2 ball;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reja va vazifalar qisman mos kelsa – 1 ball;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reja va vazifalar mos kelmasa – 0 ball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800" b="1" dirty="0"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8D715D1-C756-442F-A053-BDE95ED3EA31}"/>
              </a:ext>
            </a:extLst>
          </p:cNvPr>
          <p:cNvSpPr txBox="1"/>
          <p:nvPr/>
        </p:nvSpPr>
        <p:spPr>
          <a:xfrm>
            <a:off x="14012985" y="5154207"/>
            <a:ext cx="3982915" cy="998062"/>
          </a:xfrm>
          <a:prstGeom prst="rect">
            <a:avLst/>
          </a:prstGeom>
          <a:noFill/>
        </p:spPr>
        <p:txBody>
          <a:bodyPr wrap="square" lIns="134969" tIns="67485" rIns="134969" bIns="67485" rtlCol="0">
            <a:spAutoFit/>
          </a:bodyPr>
          <a:lstStyle/>
          <a:p>
            <a:pPr lvl="0">
              <a:defRPr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Taqdimotchining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>
              <a:defRPr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shaxsiy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xislatlari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16962A0-44FC-46A7-8C84-C904BEA66175}"/>
              </a:ext>
            </a:extLst>
          </p:cNvPr>
          <p:cNvSpPr txBox="1"/>
          <p:nvPr/>
        </p:nvSpPr>
        <p:spPr>
          <a:xfrm>
            <a:off x="356990" y="7344891"/>
            <a:ext cx="7476175" cy="2290724"/>
          </a:xfrm>
          <a:prstGeom prst="rect">
            <a:avLst/>
          </a:prstGeom>
          <a:noFill/>
        </p:spPr>
        <p:txBody>
          <a:bodyPr wrap="square" lIns="134969" tIns="67485" rIns="134969" bIns="67485" rtlCol="0">
            <a:spAutoFit/>
          </a:bodyPr>
          <a:lstStyle/>
          <a:p>
            <a:pPr algn="ctr"/>
            <a:r>
              <a:rPr lang="uz-Latn-UZ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Ma’lumot bilan ishlash: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ma’lumotlar loyihaning mazmuniga mos kelsa – 2 ball;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qisman mos kelsa – 1 ball;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6146" indent="-506146" algn="ctr">
              <a:buFont typeface="Wingdings" panose="05000000000000000000" pitchFamily="2" charset="2"/>
              <a:buChar char="ü"/>
            </a:pPr>
            <a:r>
              <a:rPr lang="uz-Latn-UZ" sz="2800" b="1" dirty="0">
                <a:latin typeface="Arial" panose="020B0604020202020204" pitchFamily="34" charset="0"/>
                <a:cs typeface="Arial" panose="020B0604020202020204" pitchFamily="34" charset="0"/>
              </a:rPr>
              <a:t>mavzuga mos kelmasa – 0 ball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800" b="1" dirty="0"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grpSp>
        <p:nvGrpSpPr>
          <p:cNvPr id="2" name="Group 24">
            <a:extLst>
              <a:ext uri="{FF2B5EF4-FFF2-40B4-BE49-F238E27FC236}">
                <a16:creationId xmlns:a16="http://schemas.microsoft.com/office/drawing/2014/main" id="{7901864D-0A5D-4A38-A568-B89C1E96268B}"/>
              </a:ext>
            </a:extLst>
          </p:cNvPr>
          <p:cNvGrpSpPr/>
          <p:nvPr/>
        </p:nvGrpSpPr>
        <p:grpSpPr>
          <a:xfrm>
            <a:off x="7966935" y="4589563"/>
            <a:ext cx="2062030" cy="1843161"/>
            <a:chOff x="5418138" y="4568825"/>
            <a:chExt cx="568325" cy="508001"/>
          </a:xfrm>
        </p:grpSpPr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6ED45FCF-A87D-4C14-9791-2DFBB65067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5963" y="4730750"/>
              <a:ext cx="128588" cy="346075"/>
            </a:xfrm>
            <a:custGeom>
              <a:avLst/>
              <a:gdLst>
                <a:gd name="T0" fmla="*/ 40 w 40"/>
                <a:gd name="T1" fmla="*/ 0 h 107"/>
                <a:gd name="T2" fmla="*/ 40 w 40"/>
                <a:gd name="T3" fmla="*/ 107 h 107"/>
                <a:gd name="T4" fmla="*/ 0 w 40"/>
                <a:gd name="T5" fmla="*/ 107 h 107"/>
                <a:gd name="T6" fmla="*/ 0 w 40"/>
                <a:gd name="T7" fmla="*/ 103 h 107"/>
                <a:gd name="T8" fmla="*/ 0 w 40"/>
                <a:gd name="T9" fmla="*/ 41 h 107"/>
                <a:gd name="T10" fmla="*/ 3 w 40"/>
                <a:gd name="T11" fmla="*/ 35 h 107"/>
                <a:gd name="T12" fmla="*/ 40 w 4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07">
                  <a:moveTo>
                    <a:pt x="40" y="0"/>
                  </a:moveTo>
                  <a:cubicBezTo>
                    <a:pt x="40" y="107"/>
                    <a:pt x="40" y="107"/>
                    <a:pt x="40" y="107"/>
                  </a:cubicBezTo>
                  <a:cubicBezTo>
                    <a:pt x="40" y="107"/>
                    <a:pt x="14" y="107"/>
                    <a:pt x="0" y="107"/>
                  </a:cubicBezTo>
                  <a:cubicBezTo>
                    <a:pt x="0" y="106"/>
                    <a:pt x="0" y="104"/>
                    <a:pt x="0" y="103"/>
                  </a:cubicBezTo>
                  <a:cubicBezTo>
                    <a:pt x="0" y="82"/>
                    <a:pt x="0" y="62"/>
                    <a:pt x="0" y="41"/>
                  </a:cubicBezTo>
                  <a:cubicBezTo>
                    <a:pt x="0" y="39"/>
                    <a:pt x="1" y="36"/>
                    <a:pt x="3" y="35"/>
                  </a:cubicBezTo>
                  <a:cubicBezTo>
                    <a:pt x="14" y="24"/>
                    <a:pt x="40" y="0"/>
                    <a:pt x="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79959" tIns="89980" rIns="179959" bIns="89980" numCol="1" anchor="t" anchorCtr="0" compatLnSpc="1">
              <a:prstTxWarp prst="textNoShape">
                <a:avLst/>
              </a:prstTxWarp>
            </a:bodyPr>
            <a:lstStyle/>
            <a:p>
              <a:pPr defTabSz="1349723">
                <a:defRPr/>
              </a:pPr>
              <a:endParaRPr lang="en-US" sz="2362" dirty="0">
                <a:solidFill>
                  <a:srgbClr val="282F3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0610122E-DD75-4759-BA15-393F25E38C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8138" y="4568825"/>
              <a:ext cx="568325" cy="323850"/>
            </a:xfrm>
            <a:custGeom>
              <a:avLst/>
              <a:gdLst>
                <a:gd name="T0" fmla="*/ 81 w 176"/>
                <a:gd name="T1" fmla="*/ 80 h 100"/>
                <a:gd name="T2" fmla="*/ 143 w 176"/>
                <a:gd name="T3" fmla="*/ 22 h 100"/>
                <a:gd name="T4" fmla="*/ 139 w 176"/>
                <a:gd name="T5" fmla="*/ 17 h 100"/>
                <a:gd name="T6" fmla="*/ 141 w 176"/>
                <a:gd name="T7" fmla="*/ 8 h 100"/>
                <a:gd name="T8" fmla="*/ 168 w 176"/>
                <a:gd name="T9" fmla="*/ 1 h 100"/>
                <a:gd name="T10" fmla="*/ 175 w 176"/>
                <a:gd name="T11" fmla="*/ 9 h 100"/>
                <a:gd name="T12" fmla="*/ 168 w 176"/>
                <a:gd name="T13" fmla="*/ 34 h 100"/>
                <a:gd name="T14" fmla="*/ 158 w 176"/>
                <a:gd name="T15" fmla="*/ 37 h 100"/>
                <a:gd name="T16" fmla="*/ 154 w 176"/>
                <a:gd name="T17" fmla="*/ 31 h 100"/>
                <a:gd name="T18" fmla="*/ 134 w 176"/>
                <a:gd name="T19" fmla="*/ 49 h 100"/>
                <a:gd name="T20" fmla="*/ 84 w 176"/>
                <a:gd name="T21" fmla="*/ 96 h 100"/>
                <a:gd name="T22" fmla="*/ 77 w 176"/>
                <a:gd name="T23" fmla="*/ 96 h 100"/>
                <a:gd name="T24" fmla="*/ 51 w 176"/>
                <a:gd name="T25" fmla="*/ 70 h 100"/>
                <a:gd name="T26" fmla="*/ 44 w 176"/>
                <a:gd name="T27" fmla="*/ 69 h 100"/>
                <a:gd name="T28" fmla="*/ 10 w 176"/>
                <a:gd name="T29" fmla="*/ 100 h 100"/>
                <a:gd name="T30" fmla="*/ 9 w 176"/>
                <a:gd name="T31" fmla="*/ 100 h 100"/>
                <a:gd name="T32" fmla="*/ 10 w 176"/>
                <a:gd name="T33" fmla="*/ 82 h 100"/>
                <a:gd name="T34" fmla="*/ 45 w 176"/>
                <a:gd name="T35" fmla="*/ 50 h 100"/>
                <a:gd name="T36" fmla="*/ 51 w 176"/>
                <a:gd name="T37" fmla="*/ 50 h 100"/>
                <a:gd name="T38" fmla="*/ 79 w 176"/>
                <a:gd name="T39" fmla="*/ 78 h 100"/>
                <a:gd name="T40" fmla="*/ 81 w 176"/>
                <a:gd name="T41" fmla="*/ 8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6" h="100">
                  <a:moveTo>
                    <a:pt x="81" y="80"/>
                  </a:moveTo>
                  <a:cubicBezTo>
                    <a:pt x="102" y="60"/>
                    <a:pt x="122" y="41"/>
                    <a:pt x="143" y="22"/>
                  </a:cubicBezTo>
                  <a:cubicBezTo>
                    <a:pt x="141" y="20"/>
                    <a:pt x="140" y="19"/>
                    <a:pt x="139" y="17"/>
                  </a:cubicBezTo>
                  <a:cubicBezTo>
                    <a:pt x="135" y="14"/>
                    <a:pt x="136" y="10"/>
                    <a:pt x="141" y="8"/>
                  </a:cubicBezTo>
                  <a:cubicBezTo>
                    <a:pt x="150" y="6"/>
                    <a:pt x="159" y="3"/>
                    <a:pt x="168" y="1"/>
                  </a:cubicBezTo>
                  <a:cubicBezTo>
                    <a:pt x="173" y="0"/>
                    <a:pt x="176" y="3"/>
                    <a:pt x="175" y="9"/>
                  </a:cubicBezTo>
                  <a:cubicBezTo>
                    <a:pt x="173" y="17"/>
                    <a:pt x="170" y="26"/>
                    <a:pt x="168" y="34"/>
                  </a:cubicBezTo>
                  <a:cubicBezTo>
                    <a:pt x="166" y="40"/>
                    <a:pt x="163" y="41"/>
                    <a:pt x="158" y="37"/>
                  </a:cubicBezTo>
                  <a:cubicBezTo>
                    <a:pt x="157" y="35"/>
                    <a:pt x="155" y="33"/>
                    <a:pt x="154" y="31"/>
                  </a:cubicBezTo>
                  <a:cubicBezTo>
                    <a:pt x="147" y="38"/>
                    <a:pt x="140" y="44"/>
                    <a:pt x="134" y="49"/>
                  </a:cubicBezTo>
                  <a:cubicBezTo>
                    <a:pt x="117" y="65"/>
                    <a:pt x="100" y="80"/>
                    <a:pt x="84" y="96"/>
                  </a:cubicBezTo>
                  <a:cubicBezTo>
                    <a:pt x="81" y="99"/>
                    <a:pt x="79" y="98"/>
                    <a:pt x="77" y="96"/>
                  </a:cubicBezTo>
                  <a:cubicBezTo>
                    <a:pt x="68" y="87"/>
                    <a:pt x="59" y="78"/>
                    <a:pt x="51" y="70"/>
                  </a:cubicBezTo>
                  <a:cubicBezTo>
                    <a:pt x="48" y="67"/>
                    <a:pt x="47" y="67"/>
                    <a:pt x="44" y="69"/>
                  </a:cubicBezTo>
                  <a:cubicBezTo>
                    <a:pt x="33" y="80"/>
                    <a:pt x="21" y="90"/>
                    <a:pt x="10" y="100"/>
                  </a:cubicBezTo>
                  <a:cubicBezTo>
                    <a:pt x="9" y="100"/>
                    <a:pt x="9" y="100"/>
                    <a:pt x="9" y="100"/>
                  </a:cubicBezTo>
                  <a:cubicBezTo>
                    <a:pt x="0" y="90"/>
                    <a:pt x="0" y="90"/>
                    <a:pt x="10" y="82"/>
                  </a:cubicBezTo>
                  <a:cubicBezTo>
                    <a:pt x="21" y="71"/>
                    <a:pt x="33" y="61"/>
                    <a:pt x="45" y="50"/>
                  </a:cubicBezTo>
                  <a:cubicBezTo>
                    <a:pt x="47" y="48"/>
                    <a:pt x="49" y="48"/>
                    <a:pt x="51" y="50"/>
                  </a:cubicBezTo>
                  <a:cubicBezTo>
                    <a:pt x="60" y="60"/>
                    <a:pt x="70" y="69"/>
                    <a:pt x="79" y="78"/>
                  </a:cubicBezTo>
                  <a:cubicBezTo>
                    <a:pt x="80" y="79"/>
                    <a:pt x="80" y="79"/>
                    <a:pt x="81" y="8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179959" tIns="89980" rIns="179959" bIns="89980" numCol="1" anchor="t" anchorCtr="0" compatLnSpc="1">
              <a:prstTxWarp prst="textNoShape">
                <a:avLst/>
              </a:prstTxWarp>
            </a:bodyPr>
            <a:lstStyle/>
            <a:p>
              <a:pPr defTabSz="1349723">
                <a:defRPr/>
              </a:pPr>
              <a:endParaRPr lang="en-US" sz="2362" dirty="0">
                <a:solidFill>
                  <a:srgbClr val="282F3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DD480AA8-1BD9-482A-8B0F-1FE2670EF9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9888" y="4856163"/>
              <a:ext cx="130175" cy="220663"/>
            </a:xfrm>
            <a:custGeom>
              <a:avLst/>
              <a:gdLst>
                <a:gd name="T0" fmla="*/ 37 w 40"/>
                <a:gd name="T1" fmla="*/ 0 h 68"/>
                <a:gd name="T2" fmla="*/ 40 w 40"/>
                <a:gd name="T3" fmla="*/ 2 h 68"/>
                <a:gd name="T4" fmla="*/ 40 w 40"/>
                <a:gd name="T5" fmla="*/ 67 h 68"/>
                <a:gd name="T6" fmla="*/ 40 w 40"/>
                <a:gd name="T7" fmla="*/ 68 h 68"/>
                <a:gd name="T8" fmla="*/ 0 w 40"/>
                <a:gd name="T9" fmla="*/ 68 h 68"/>
                <a:gd name="T10" fmla="*/ 0 w 40"/>
                <a:gd name="T11" fmla="*/ 34 h 68"/>
                <a:gd name="T12" fmla="*/ 1 w 40"/>
                <a:gd name="T13" fmla="*/ 32 h 68"/>
                <a:gd name="T14" fmla="*/ 37 w 40"/>
                <a:gd name="T1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68">
                  <a:moveTo>
                    <a:pt x="37" y="0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4"/>
                    <a:pt x="40" y="46"/>
                    <a:pt x="40" y="67"/>
                  </a:cubicBezTo>
                  <a:cubicBezTo>
                    <a:pt x="40" y="67"/>
                    <a:pt x="40" y="68"/>
                    <a:pt x="40" y="68"/>
                  </a:cubicBezTo>
                  <a:cubicBezTo>
                    <a:pt x="27" y="68"/>
                    <a:pt x="14" y="68"/>
                    <a:pt x="0" y="68"/>
                  </a:cubicBezTo>
                  <a:cubicBezTo>
                    <a:pt x="0" y="57"/>
                    <a:pt x="0" y="45"/>
                    <a:pt x="0" y="34"/>
                  </a:cubicBezTo>
                  <a:cubicBezTo>
                    <a:pt x="0" y="33"/>
                    <a:pt x="1" y="32"/>
                    <a:pt x="1" y="32"/>
                  </a:cubicBezTo>
                  <a:cubicBezTo>
                    <a:pt x="13" y="21"/>
                    <a:pt x="37" y="0"/>
                    <a:pt x="3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79959" tIns="89980" rIns="179959" bIns="89980" numCol="1" anchor="t" anchorCtr="0" compatLnSpc="1">
              <a:prstTxWarp prst="textNoShape">
                <a:avLst/>
              </a:prstTxWarp>
            </a:bodyPr>
            <a:lstStyle/>
            <a:p>
              <a:pPr defTabSz="1349723">
                <a:defRPr/>
              </a:pPr>
              <a:endParaRPr lang="en-US" sz="2362" dirty="0">
                <a:solidFill>
                  <a:srgbClr val="282F3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C7ED2FFB-65E4-43FD-B086-86A7D396C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1338" y="4895850"/>
              <a:ext cx="128588" cy="180975"/>
            </a:xfrm>
            <a:custGeom>
              <a:avLst/>
              <a:gdLst>
                <a:gd name="T0" fmla="*/ 40 w 40"/>
                <a:gd name="T1" fmla="*/ 0 h 56"/>
                <a:gd name="T2" fmla="*/ 40 w 40"/>
                <a:gd name="T3" fmla="*/ 56 h 56"/>
                <a:gd name="T4" fmla="*/ 0 w 40"/>
                <a:gd name="T5" fmla="*/ 56 h 56"/>
                <a:gd name="T6" fmla="*/ 0 w 40"/>
                <a:gd name="T7" fmla="*/ 2 h 56"/>
                <a:gd name="T8" fmla="*/ 14 w 40"/>
                <a:gd name="T9" fmla="*/ 17 h 56"/>
                <a:gd name="T10" fmla="*/ 21 w 40"/>
                <a:gd name="T11" fmla="*/ 17 h 56"/>
                <a:gd name="T12" fmla="*/ 40 w 40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56">
                  <a:moveTo>
                    <a:pt x="40" y="0"/>
                  </a:moveTo>
                  <a:cubicBezTo>
                    <a:pt x="40" y="19"/>
                    <a:pt x="40" y="37"/>
                    <a:pt x="40" y="56"/>
                  </a:cubicBezTo>
                  <a:cubicBezTo>
                    <a:pt x="27" y="56"/>
                    <a:pt x="14" y="56"/>
                    <a:pt x="0" y="56"/>
                  </a:cubicBezTo>
                  <a:cubicBezTo>
                    <a:pt x="0" y="39"/>
                    <a:pt x="0" y="2"/>
                    <a:pt x="0" y="2"/>
                  </a:cubicBezTo>
                  <a:cubicBezTo>
                    <a:pt x="0" y="2"/>
                    <a:pt x="10" y="12"/>
                    <a:pt x="14" y="17"/>
                  </a:cubicBezTo>
                  <a:cubicBezTo>
                    <a:pt x="16" y="19"/>
                    <a:pt x="18" y="20"/>
                    <a:pt x="21" y="17"/>
                  </a:cubicBezTo>
                  <a:cubicBezTo>
                    <a:pt x="27" y="11"/>
                    <a:pt x="33" y="6"/>
                    <a:pt x="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79959" tIns="89980" rIns="179959" bIns="89980" numCol="1" anchor="t" anchorCtr="0" compatLnSpc="1">
              <a:prstTxWarp prst="textNoShape">
                <a:avLst/>
              </a:prstTxWarp>
            </a:bodyPr>
            <a:lstStyle/>
            <a:p>
              <a:pPr defTabSz="1349723">
                <a:defRPr/>
              </a:pPr>
              <a:endParaRPr lang="en-US" sz="2362" dirty="0">
                <a:solidFill>
                  <a:srgbClr val="282F39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A05A3C0E-6658-4D6D-B101-D3D17D1DE6CD}"/>
              </a:ext>
            </a:extLst>
          </p:cNvPr>
          <p:cNvSpPr/>
          <p:nvPr/>
        </p:nvSpPr>
        <p:spPr>
          <a:xfrm>
            <a:off x="1916844" y="1370878"/>
            <a:ext cx="13574706" cy="770885"/>
          </a:xfrm>
          <a:prstGeom prst="rect">
            <a:avLst/>
          </a:prstGeom>
        </p:spPr>
        <p:txBody>
          <a:bodyPr wrap="square" lIns="134969" tIns="67485" rIns="134969" bIns="67485">
            <a:spAutoFit/>
          </a:bodyPr>
          <a:lstStyle/>
          <a:p>
            <a:pPr algn="ctr">
              <a:lnSpc>
                <a:spcPct val="107000"/>
              </a:lnSpc>
              <a:spcAft>
                <a:spcPts val="1181"/>
              </a:spcAft>
            </a:pPr>
            <a:r>
              <a:rPr lang="en-US" sz="4133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O‘quvchining</a:t>
            </a:r>
            <a:r>
              <a:rPr lang="en-US" sz="4133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loyiha</a:t>
            </a:r>
            <a:r>
              <a:rPr lang="en-US" sz="4133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ishini</a:t>
            </a:r>
            <a:r>
              <a:rPr lang="en-US" sz="4133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baholash</a:t>
            </a:r>
            <a:r>
              <a:rPr lang="en-US" sz="4133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133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mezonlari</a:t>
            </a:r>
            <a:endParaRPr lang="ru-RU" sz="4133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CFD2298-B83B-436C-9691-023528A67E03}"/>
              </a:ext>
            </a:extLst>
          </p:cNvPr>
          <p:cNvSpPr txBox="1"/>
          <p:nvPr/>
        </p:nvSpPr>
        <p:spPr>
          <a:xfrm>
            <a:off x="8481520" y="8070724"/>
            <a:ext cx="9663851" cy="1336617"/>
          </a:xfrm>
          <a:prstGeom prst="rect">
            <a:avLst/>
          </a:prstGeom>
          <a:noFill/>
        </p:spPr>
        <p:txBody>
          <a:bodyPr wrap="square" lIns="134969" tIns="67485" rIns="134969" bIns="67485" rtlCol="0">
            <a:spAutoFit/>
          </a:bodyPr>
          <a:lstStyle/>
          <a:p>
            <a:pPr marL="506146" indent="-506146">
              <a:buFont typeface="Wingdings" panose="05000000000000000000" pitchFamily="2" charset="2"/>
              <a:buChar char="ü"/>
              <a:defRPr/>
            </a:pP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loyiha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ishi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natijalari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to‘liq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lo‘nda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taqdim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etilsa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506146" indent="-506146">
              <a:buFont typeface="Wingdings" panose="05000000000000000000" pitchFamily="2" charset="2"/>
              <a:buChar char="ü"/>
              <a:defRPr/>
            </a:pP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dalillarga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savollarga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berilsa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06146" indent="-506146">
              <a:buFont typeface="Wingdings" panose="05000000000000000000" pitchFamily="2" charset="2"/>
              <a:buChar char="ü"/>
              <a:defRPr/>
            </a:pP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xulq-atvor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qoidalari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nutq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madaniyatiga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rioya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qilinsa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93FE470-2E8C-4364-A4D8-A97EBAE6070C}"/>
              </a:ext>
            </a:extLst>
          </p:cNvPr>
          <p:cNvSpPr txBox="1"/>
          <p:nvPr/>
        </p:nvSpPr>
        <p:spPr>
          <a:xfrm>
            <a:off x="10797541" y="6853676"/>
            <a:ext cx="7198362" cy="567175"/>
          </a:xfrm>
          <a:prstGeom prst="rect">
            <a:avLst/>
          </a:prstGeom>
          <a:noFill/>
        </p:spPr>
        <p:txBody>
          <a:bodyPr wrap="square" lIns="134969" tIns="67485" rIns="134969" bIns="67485" rtlCol="0">
            <a:spAutoFit/>
          </a:bodyPr>
          <a:lstStyle/>
          <a:p>
            <a:pPr lvl="0">
              <a:defRPr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taqdimotning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sifati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talablarga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F8FDB0D-046A-4739-AAC7-A31CE73D3E12}"/>
              </a:ext>
            </a:extLst>
          </p:cNvPr>
          <p:cNvSpPr txBox="1"/>
          <p:nvPr/>
        </p:nvSpPr>
        <p:spPr>
          <a:xfrm>
            <a:off x="11784831" y="6205456"/>
            <a:ext cx="6328113" cy="567175"/>
          </a:xfrm>
          <a:prstGeom prst="rect">
            <a:avLst/>
          </a:prstGeom>
          <a:noFill/>
        </p:spPr>
        <p:txBody>
          <a:bodyPr wrap="square" lIns="134969" tIns="67485" rIns="134969" bIns="67485" rtlCol="0">
            <a:spAutoFit/>
          </a:bodyPr>
          <a:lstStyle/>
          <a:p>
            <a:pPr lvl="0">
              <a:defRPr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savollarga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40159B3-F190-47DE-9CD7-A33C572E0560}"/>
              </a:ext>
            </a:extLst>
          </p:cNvPr>
          <p:cNvSpPr txBox="1"/>
          <p:nvPr/>
        </p:nvSpPr>
        <p:spPr>
          <a:xfrm>
            <a:off x="9581035" y="7431588"/>
            <a:ext cx="7198362" cy="567175"/>
          </a:xfrm>
          <a:prstGeom prst="rect">
            <a:avLst/>
          </a:prstGeom>
          <a:noFill/>
        </p:spPr>
        <p:txBody>
          <a:bodyPr wrap="square" lIns="134969" tIns="67485" rIns="134969" bIns="67485" rtlCol="0">
            <a:spAutoFit/>
          </a:bodyPr>
          <a:lstStyle/>
          <a:p>
            <a:pPr lvl="0">
              <a:defRPr/>
            </a:pP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bersa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 2 ball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qo‘yiladi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id="{400B183F-CDF4-48FE-BB9E-DF184F2CAB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" y="-109073"/>
            <a:ext cx="17995899" cy="14478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7C4C53A-72D3-4A34-AE56-823E2E11CE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4F97FDBB-8E17-49FC-B0C7-2B30810A7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336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339328"/>
            <a:ext cx="17208593" cy="1012269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C7D782-1BC4-4D41-98C6-7054C5BB4312}"/>
              </a:ext>
            </a:extLst>
          </p:cNvPr>
          <p:cNvSpPr/>
          <p:nvPr/>
        </p:nvSpPr>
        <p:spPr>
          <a:xfrm>
            <a:off x="6723497" y="1362076"/>
            <a:ext cx="12706975" cy="863090"/>
          </a:xfrm>
          <a:prstGeom prst="rect">
            <a:avLst/>
          </a:prstGeom>
        </p:spPr>
        <p:txBody>
          <a:bodyPr wrap="square" lIns="134969" tIns="67485" rIns="134969" bIns="67485">
            <a:spAutoFit/>
          </a:bodyPr>
          <a:lstStyle/>
          <a:p>
            <a:pPr algn="ctr"/>
            <a:r>
              <a:rPr lang="en-US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Loyiha</a:t>
            </a:r>
            <a:r>
              <a:rPr lang="en-US" sz="472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ishining</a:t>
            </a:r>
            <a:r>
              <a:rPr lang="en-US" sz="4723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23" b="1" dirty="0" err="1"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endParaRPr lang="en-GB" sz="4723" b="1" dirty="0"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CC6EC0-73E5-48C1-ADDE-AB8FAC8E1F13}"/>
              </a:ext>
            </a:extLst>
          </p:cNvPr>
          <p:cNvSpPr txBox="1"/>
          <p:nvPr/>
        </p:nvSpPr>
        <p:spPr>
          <a:xfrm flipH="1">
            <a:off x="8972718" y="2554328"/>
            <a:ext cx="8246029" cy="1226715"/>
          </a:xfrm>
          <a:prstGeom prst="homePlate">
            <a:avLst/>
          </a:prstGeom>
          <a:solidFill>
            <a:schemeClr val="bg1"/>
          </a:solidFill>
        </p:spPr>
        <p:txBody>
          <a:bodyPr wrap="square" lIns="134969" tIns="67485" rIns="134969" bIns="67485" rtlCol="0">
            <a:spAutoFit/>
          </a:bodyPr>
          <a:lstStyle/>
          <a:p>
            <a:pPr lvl="0" algn="ctr">
              <a:defRPr/>
            </a:pP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mustaqil</a:t>
            </a:r>
            <a:r>
              <a:rPr lang="en-GB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 </a:t>
            </a: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ravishda</a:t>
            </a:r>
            <a:r>
              <a:rPr lang="en-GB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 </a:t>
            </a: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ma’lumot</a:t>
            </a:r>
            <a:r>
              <a:rPr lang="en-GB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                  </a:t>
            </a: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izlaydi</a:t>
            </a:r>
            <a:endParaRPr lang="en-GB" sz="3543" b="1" dirty="0">
              <a:solidFill>
                <a:srgbClr val="002060"/>
              </a:solidFill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124AEC-FFFD-49E0-8001-1929DF01E093}"/>
              </a:ext>
            </a:extLst>
          </p:cNvPr>
          <p:cNvSpPr txBox="1"/>
          <p:nvPr/>
        </p:nvSpPr>
        <p:spPr>
          <a:xfrm flipH="1">
            <a:off x="8972716" y="5869433"/>
            <a:ext cx="8246029" cy="1226715"/>
          </a:xfrm>
          <a:prstGeom prst="homePlate">
            <a:avLst/>
          </a:prstGeom>
          <a:solidFill>
            <a:schemeClr val="bg1"/>
          </a:solidFill>
        </p:spPr>
        <p:txBody>
          <a:bodyPr wrap="square" lIns="134969" tIns="67485" rIns="134969" bIns="67485" rtlCol="0">
            <a:spAutoFit/>
          </a:bodyPr>
          <a:lstStyle/>
          <a:p>
            <a:pPr marL="140597" algn="ctr">
              <a:defRPr/>
            </a:pP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qaysi</a:t>
            </a:r>
            <a:r>
              <a:rPr lang="en-GB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 </a:t>
            </a: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mavzuni</a:t>
            </a:r>
            <a:r>
              <a:rPr lang="en-GB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 </a:t>
            </a: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o‘rganishni</a:t>
            </a:r>
            <a:r>
              <a:rPr lang="en-GB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 </a:t>
            </a: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o‘zi</a:t>
            </a:r>
            <a:r>
              <a:rPr lang="en-GB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 </a:t>
            </a: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belgilashi</a:t>
            </a:r>
            <a:r>
              <a:rPr lang="en-GB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 </a:t>
            </a:r>
            <a:r>
              <a:rPr lang="en-GB" sz="3543" b="1" dirty="0" err="1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mumkin</a:t>
            </a:r>
            <a:endParaRPr lang="en-GB" sz="3543" b="1" dirty="0">
              <a:solidFill>
                <a:srgbClr val="002060"/>
              </a:solidFill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DE74A1-F429-4BB6-9BE2-0585F5719ABD}"/>
              </a:ext>
            </a:extLst>
          </p:cNvPr>
          <p:cNvSpPr txBox="1"/>
          <p:nvPr/>
        </p:nvSpPr>
        <p:spPr>
          <a:xfrm flipH="1">
            <a:off x="8953971" y="7500020"/>
            <a:ext cx="8246029" cy="1226715"/>
          </a:xfrm>
          <a:prstGeom prst="homePlate">
            <a:avLst/>
          </a:prstGeom>
          <a:solidFill>
            <a:schemeClr val="bg1"/>
          </a:solidFill>
        </p:spPr>
        <p:txBody>
          <a:bodyPr wrap="square" lIns="134969" tIns="67485" rIns="134969" bIns="67485" rtlCol="0">
            <a:spAutoFit/>
          </a:bodyPr>
          <a:lstStyle/>
          <a:p>
            <a:pPr lvl="0" algn="ctr">
              <a:defRPr/>
            </a:pPr>
            <a:r>
              <a:rPr lang="it-IT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o‘z bilimini amalda qanday qo‘llashni anglaydi</a:t>
            </a:r>
            <a:endParaRPr lang="en-GB" sz="3543" b="1" dirty="0">
              <a:solidFill>
                <a:srgbClr val="002060"/>
              </a:solidFill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8356F4-9DE3-4215-90EE-4BF5473C94EB}"/>
              </a:ext>
            </a:extLst>
          </p:cNvPr>
          <p:cNvSpPr txBox="1"/>
          <p:nvPr/>
        </p:nvSpPr>
        <p:spPr>
          <a:xfrm flipH="1">
            <a:off x="8991464" y="4190615"/>
            <a:ext cx="8246029" cy="1226715"/>
          </a:xfrm>
          <a:prstGeom prst="homePlate">
            <a:avLst/>
          </a:prstGeom>
          <a:solidFill>
            <a:schemeClr val="bg1"/>
          </a:solidFill>
        </p:spPr>
        <p:txBody>
          <a:bodyPr wrap="square" lIns="134969" tIns="67485" rIns="134969" bIns="67485" rtlCol="0">
            <a:spAutoFit/>
          </a:bodyPr>
          <a:lstStyle/>
          <a:p>
            <a:pPr lvl="0" algn="ctr">
              <a:defRPr/>
            </a:pPr>
            <a:r>
              <a:rPr lang="it-IT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muayyan muammoni mustaqil ravishda hal qilishni o‘rganadi</a:t>
            </a:r>
            <a:endParaRPr lang="en-GB" sz="3543" b="1" dirty="0">
              <a:solidFill>
                <a:srgbClr val="002060"/>
              </a:solidFill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293B9D-67C3-4DD8-904F-FE6A3A324A11}"/>
              </a:ext>
            </a:extLst>
          </p:cNvPr>
          <p:cNvSpPr txBox="1"/>
          <p:nvPr/>
        </p:nvSpPr>
        <p:spPr>
          <a:xfrm flipH="1">
            <a:off x="8953971" y="9093114"/>
            <a:ext cx="8246029" cy="1226715"/>
          </a:xfrm>
          <a:prstGeom prst="homePlate">
            <a:avLst/>
          </a:prstGeom>
          <a:solidFill>
            <a:schemeClr val="bg1"/>
          </a:solidFill>
        </p:spPr>
        <p:txBody>
          <a:bodyPr wrap="square" lIns="134969" tIns="67485" rIns="134969" bIns="67485" rtlCol="0">
            <a:spAutoFit/>
          </a:bodyPr>
          <a:lstStyle/>
          <a:p>
            <a:pPr marL="140597" algn="ctr">
              <a:defRPr/>
            </a:pPr>
            <a:r>
              <a:rPr lang="sv-SE" sz="3543" b="1" dirty="0">
                <a:solidFill>
                  <a:srgbClr val="002060"/>
                </a:solidFill>
                <a:latin typeface="Arial" panose="020B0604020202020204" pitchFamily="34" charset="0"/>
                <a:ea typeface="Noto Sans" panose="020B0502040504020204" pitchFamily="34"/>
                <a:cs typeface="Arial" panose="020B0604020202020204" pitchFamily="34" charset="0"/>
              </a:rPr>
              <a:t>muayyan ko‘nikma va kompetensiyalar rivojlanadi</a:t>
            </a:r>
            <a:endParaRPr lang="en-GB" sz="3543" b="1" dirty="0">
              <a:solidFill>
                <a:srgbClr val="002060"/>
              </a:solidFill>
              <a:latin typeface="Arial" panose="020B0604020202020204" pitchFamily="34" charset="0"/>
              <a:ea typeface="Noto Sans" panose="020B0502040504020204" pitchFamily="34"/>
              <a:cs typeface="Arial" panose="020B0604020202020204" pitchFamily="34" charset="0"/>
            </a:endParaRPr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id="{4D99A5A1-88D2-4373-86FF-FDACEDB09B6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FF48EEA-D77F-4FAD-BDE5-000EA73EDF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745B65F-5272-4C6A-B4C9-67C08D19700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194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22"/>
          <p:cNvSpPr/>
          <p:nvPr/>
        </p:nvSpPr>
        <p:spPr>
          <a:xfrm>
            <a:off x="10088099" y="2875463"/>
            <a:ext cx="1078069" cy="1404952"/>
          </a:xfrm>
          <a:custGeom>
            <a:avLst/>
            <a:gdLst/>
            <a:ahLst/>
            <a:cxnLst/>
            <a:rect l="l" t="t" r="r" b="b"/>
            <a:pathLst>
              <a:path w="18591" h="24228" extrusionOk="0">
                <a:moveTo>
                  <a:pt x="9280" y="1"/>
                </a:moveTo>
                <a:cubicBezTo>
                  <a:pt x="4150" y="1"/>
                  <a:pt x="1" y="5416"/>
                  <a:pt x="1" y="12130"/>
                </a:cubicBezTo>
                <a:cubicBezTo>
                  <a:pt x="1" y="18812"/>
                  <a:pt x="4150" y="24228"/>
                  <a:pt x="9280" y="24228"/>
                </a:cubicBezTo>
                <a:cubicBezTo>
                  <a:pt x="14410" y="24228"/>
                  <a:pt x="18591" y="18812"/>
                  <a:pt x="18591" y="12130"/>
                </a:cubicBezTo>
                <a:cubicBezTo>
                  <a:pt x="18591" y="5416"/>
                  <a:pt x="14410" y="1"/>
                  <a:pt x="9280" y="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527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2</a:t>
            </a:r>
            <a:endParaRPr sz="4527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48" name="Google Shape;548;p22"/>
          <p:cNvSpPr/>
          <p:nvPr/>
        </p:nvSpPr>
        <p:spPr>
          <a:xfrm>
            <a:off x="10229883" y="4043008"/>
            <a:ext cx="784878" cy="185969"/>
          </a:xfrm>
          <a:custGeom>
            <a:avLst/>
            <a:gdLst/>
            <a:ahLst/>
            <a:cxnLst/>
            <a:rect l="l" t="t" r="r" b="b"/>
            <a:pathLst>
              <a:path w="13535" h="3207" extrusionOk="0">
                <a:moveTo>
                  <a:pt x="518" y="1"/>
                </a:moveTo>
                <a:cubicBezTo>
                  <a:pt x="265" y="1"/>
                  <a:pt x="1" y="275"/>
                  <a:pt x="153" y="578"/>
                </a:cubicBezTo>
                <a:cubicBezTo>
                  <a:pt x="1451" y="3080"/>
                  <a:pt x="4333" y="3175"/>
                  <a:pt x="6835" y="3207"/>
                </a:cubicBezTo>
                <a:cubicBezTo>
                  <a:pt x="9178" y="3207"/>
                  <a:pt x="11712" y="2922"/>
                  <a:pt x="13295" y="958"/>
                </a:cubicBezTo>
                <a:cubicBezTo>
                  <a:pt x="13534" y="672"/>
                  <a:pt x="13269" y="277"/>
                  <a:pt x="12988" y="277"/>
                </a:cubicBezTo>
                <a:cubicBezTo>
                  <a:pt x="12896" y="277"/>
                  <a:pt x="12803" y="319"/>
                  <a:pt x="12725" y="420"/>
                </a:cubicBezTo>
                <a:cubicBezTo>
                  <a:pt x="11395" y="2067"/>
                  <a:pt x="9337" y="2352"/>
                  <a:pt x="7310" y="2415"/>
                </a:cubicBezTo>
                <a:cubicBezTo>
                  <a:pt x="7017" y="2419"/>
                  <a:pt x="6712" y="2424"/>
                  <a:pt x="6401" y="2424"/>
                </a:cubicBezTo>
                <a:cubicBezTo>
                  <a:pt x="4293" y="2424"/>
                  <a:pt x="1894" y="2213"/>
                  <a:pt x="818" y="198"/>
                </a:cubicBezTo>
                <a:cubicBezTo>
                  <a:pt x="748" y="59"/>
                  <a:pt x="634" y="1"/>
                  <a:pt x="518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49" name="Google Shape;549;p22"/>
          <p:cNvSpPr/>
          <p:nvPr/>
        </p:nvSpPr>
        <p:spPr>
          <a:xfrm>
            <a:off x="10243858" y="2967260"/>
            <a:ext cx="391598" cy="341786"/>
          </a:xfrm>
          <a:custGeom>
            <a:avLst/>
            <a:gdLst/>
            <a:ahLst/>
            <a:cxnLst/>
            <a:rect l="l" t="t" r="r" b="b"/>
            <a:pathLst>
              <a:path w="6753" h="5894" extrusionOk="0">
                <a:moveTo>
                  <a:pt x="6275" y="0"/>
                </a:moveTo>
                <a:cubicBezTo>
                  <a:pt x="6265" y="0"/>
                  <a:pt x="6255" y="1"/>
                  <a:pt x="6246" y="1"/>
                </a:cubicBezTo>
                <a:cubicBezTo>
                  <a:pt x="3205" y="128"/>
                  <a:pt x="577" y="2377"/>
                  <a:pt x="38" y="5385"/>
                </a:cubicBezTo>
                <a:cubicBezTo>
                  <a:pt x="0" y="5691"/>
                  <a:pt x="263" y="5894"/>
                  <a:pt x="498" y="5894"/>
                </a:cubicBezTo>
                <a:cubicBezTo>
                  <a:pt x="651" y="5894"/>
                  <a:pt x="793" y="5807"/>
                  <a:pt x="830" y="5607"/>
                </a:cubicBezTo>
                <a:cubicBezTo>
                  <a:pt x="1274" y="2947"/>
                  <a:pt x="3522" y="888"/>
                  <a:pt x="6246" y="793"/>
                </a:cubicBezTo>
                <a:cubicBezTo>
                  <a:pt x="6742" y="762"/>
                  <a:pt x="6752" y="0"/>
                  <a:pt x="627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50" name="Google Shape;550;p22"/>
          <p:cNvSpPr/>
          <p:nvPr/>
        </p:nvSpPr>
        <p:spPr>
          <a:xfrm>
            <a:off x="8915846" y="3014868"/>
            <a:ext cx="128040" cy="75443"/>
          </a:xfrm>
          <a:custGeom>
            <a:avLst/>
            <a:gdLst/>
            <a:ahLst/>
            <a:cxnLst/>
            <a:rect l="l" t="t" r="r" b="b"/>
            <a:pathLst>
              <a:path w="2208" h="1301" extrusionOk="0">
                <a:moveTo>
                  <a:pt x="609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0" y="35"/>
                  <a:pt x="1" y="828"/>
                  <a:pt x="479" y="828"/>
                </a:cubicBezTo>
                <a:cubicBezTo>
                  <a:pt x="488" y="828"/>
                  <a:pt x="498" y="828"/>
                  <a:pt x="507" y="827"/>
                </a:cubicBezTo>
                <a:cubicBezTo>
                  <a:pt x="543" y="824"/>
                  <a:pt x="577" y="822"/>
                  <a:pt x="611" y="822"/>
                </a:cubicBezTo>
                <a:cubicBezTo>
                  <a:pt x="913" y="822"/>
                  <a:pt x="1166" y="948"/>
                  <a:pt x="1394" y="1176"/>
                </a:cubicBezTo>
                <a:cubicBezTo>
                  <a:pt x="1475" y="1264"/>
                  <a:pt x="1566" y="1301"/>
                  <a:pt x="1655" y="1301"/>
                </a:cubicBezTo>
                <a:cubicBezTo>
                  <a:pt x="1947" y="1301"/>
                  <a:pt x="2207" y="897"/>
                  <a:pt x="1964" y="605"/>
                </a:cubicBezTo>
                <a:cubicBezTo>
                  <a:pt x="1608" y="220"/>
                  <a:pt x="1113" y="1"/>
                  <a:pt x="60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551" name="Google Shape;551;p22"/>
          <p:cNvGrpSpPr/>
          <p:nvPr/>
        </p:nvGrpSpPr>
        <p:grpSpPr>
          <a:xfrm>
            <a:off x="11014175" y="2766329"/>
            <a:ext cx="6043304" cy="2965893"/>
            <a:chOff x="6043197" y="1233197"/>
            <a:chExt cx="2623976" cy="1507017"/>
          </a:xfrm>
          <a:solidFill>
            <a:srgbClr val="00B0F0"/>
          </a:solidFill>
        </p:grpSpPr>
        <p:sp>
          <p:nvSpPr>
            <p:cNvPr id="552" name="Google Shape;552;p22"/>
            <p:cNvSpPr/>
            <p:nvPr/>
          </p:nvSpPr>
          <p:spPr>
            <a:xfrm>
              <a:off x="6043197" y="1233197"/>
              <a:ext cx="2623976" cy="1471570"/>
            </a:xfrm>
            <a:custGeom>
              <a:avLst/>
              <a:gdLst/>
              <a:ahLst/>
              <a:cxnLst/>
              <a:rect l="l" t="t" r="r" b="b"/>
              <a:pathLst>
                <a:path w="89054" h="49943" extrusionOk="0">
                  <a:moveTo>
                    <a:pt x="59204" y="1"/>
                  </a:moveTo>
                  <a:cubicBezTo>
                    <a:pt x="44159" y="1"/>
                    <a:pt x="27989" y="523"/>
                    <a:pt x="23309" y="870"/>
                  </a:cubicBezTo>
                  <a:cubicBezTo>
                    <a:pt x="20585" y="1091"/>
                    <a:pt x="18179" y="2770"/>
                    <a:pt x="17102" y="5240"/>
                  </a:cubicBezTo>
                  <a:cubicBezTo>
                    <a:pt x="13618" y="13125"/>
                    <a:pt x="12573" y="24970"/>
                    <a:pt x="12573" y="24970"/>
                  </a:cubicBezTo>
                  <a:lnTo>
                    <a:pt x="1" y="28897"/>
                  </a:lnTo>
                  <a:cubicBezTo>
                    <a:pt x="2312" y="31620"/>
                    <a:pt x="9913" y="33584"/>
                    <a:pt x="9913" y="33584"/>
                  </a:cubicBezTo>
                  <a:lnTo>
                    <a:pt x="9913" y="45111"/>
                  </a:lnTo>
                  <a:cubicBezTo>
                    <a:pt x="9913" y="46694"/>
                    <a:pt x="10958" y="48056"/>
                    <a:pt x="12478" y="48468"/>
                  </a:cubicBezTo>
                  <a:cubicBezTo>
                    <a:pt x="16427" y="49555"/>
                    <a:pt x="25023" y="49943"/>
                    <a:pt x="34950" y="49943"/>
                  </a:cubicBezTo>
                  <a:cubicBezTo>
                    <a:pt x="53366" y="49943"/>
                    <a:pt x="76364" y="48609"/>
                    <a:pt x="82784" y="47930"/>
                  </a:cubicBezTo>
                  <a:cubicBezTo>
                    <a:pt x="85032" y="47676"/>
                    <a:pt x="86805" y="45966"/>
                    <a:pt x="87186" y="43749"/>
                  </a:cubicBezTo>
                  <a:cubicBezTo>
                    <a:pt x="89054" y="32000"/>
                    <a:pt x="87344" y="11510"/>
                    <a:pt x="86647" y="4036"/>
                  </a:cubicBezTo>
                  <a:cubicBezTo>
                    <a:pt x="86457" y="2358"/>
                    <a:pt x="85159" y="1028"/>
                    <a:pt x="83512" y="838"/>
                  </a:cubicBezTo>
                  <a:cubicBezTo>
                    <a:pt x="78126" y="217"/>
                    <a:pt x="68899" y="1"/>
                    <a:pt x="59204" y="1"/>
                  </a:cubicBezTo>
                  <a:close/>
                </a:path>
              </a:pathLst>
            </a:custGeom>
            <a:grpFill/>
            <a:ln>
              <a:solidFill>
                <a:srgbClr val="00B0F0"/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3" name="Google Shape;553;p22"/>
            <p:cNvSpPr/>
            <p:nvPr/>
          </p:nvSpPr>
          <p:spPr>
            <a:xfrm>
              <a:off x="7878679" y="1233207"/>
              <a:ext cx="713878" cy="210940"/>
            </a:xfrm>
            <a:custGeom>
              <a:avLst/>
              <a:gdLst/>
              <a:ahLst/>
              <a:cxnLst/>
              <a:rect l="l" t="t" r="r" b="b"/>
              <a:pathLst>
                <a:path w="24228" h="7159" extrusionOk="0">
                  <a:moveTo>
                    <a:pt x="478" y="1"/>
                  </a:moveTo>
                  <a:cubicBezTo>
                    <a:pt x="0" y="1"/>
                    <a:pt x="10" y="762"/>
                    <a:pt x="507" y="793"/>
                  </a:cubicBezTo>
                  <a:lnTo>
                    <a:pt x="13460" y="1775"/>
                  </a:lnTo>
                  <a:cubicBezTo>
                    <a:pt x="15581" y="1933"/>
                    <a:pt x="17672" y="2092"/>
                    <a:pt x="19793" y="2250"/>
                  </a:cubicBezTo>
                  <a:cubicBezTo>
                    <a:pt x="20902" y="2345"/>
                    <a:pt x="22644" y="2123"/>
                    <a:pt x="23150" y="3358"/>
                  </a:cubicBezTo>
                  <a:cubicBezTo>
                    <a:pt x="23530" y="4245"/>
                    <a:pt x="23340" y="5797"/>
                    <a:pt x="23404" y="6779"/>
                  </a:cubicBezTo>
                  <a:cubicBezTo>
                    <a:pt x="23435" y="7032"/>
                    <a:pt x="23649" y="7159"/>
                    <a:pt x="23847" y="7159"/>
                  </a:cubicBezTo>
                  <a:cubicBezTo>
                    <a:pt x="24045" y="7159"/>
                    <a:pt x="24227" y="7032"/>
                    <a:pt x="24195" y="6779"/>
                  </a:cubicBezTo>
                  <a:cubicBezTo>
                    <a:pt x="24100" y="5449"/>
                    <a:pt x="24195" y="3992"/>
                    <a:pt x="23910" y="2693"/>
                  </a:cubicBezTo>
                  <a:cubicBezTo>
                    <a:pt x="23815" y="2313"/>
                    <a:pt x="23784" y="2092"/>
                    <a:pt x="23499" y="1870"/>
                  </a:cubicBezTo>
                  <a:cubicBezTo>
                    <a:pt x="23149" y="1598"/>
                    <a:pt x="22478" y="1564"/>
                    <a:pt x="21858" y="1564"/>
                  </a:cubicBezTo>
                  <a:cubicBezTo>
                    <a:pt x="21653" y="1564"/>
                    <a:pt x="21455" y="1568"/>
                    <a:pt x="21275" y="1568"/>
                  </a:cubicBezTo>
                  <a:cubicBezTo>
                    <a:pt x="21110" y="1568"/>
                    <a:pt x="20961" y="1565"/>
                    <a:pt x="20839" y="1553"/>
                  </a:cubicBezTo>
                  <a:cubicBezTo>
                    <a:pt x="19445" y="1458"/>
                    <a:pt x="18020" y="1332"/>
                    <a:pt x="16627" y="1237"/>
                  </a:cubicBezTo>
                  <a:cubicBezTo>
                    <a:pt x="11243" y="825"/>
                    <a:pt x="5891" y="413"/>
                    <a:pt x="507" y="1"/>
                  </a:cubicBezTo>
                  <a:cubicBezTo>
                    <a:pt x="497" y="1"/>
                    <a:pt x="487" y="1"/>
                    <a:pt x="478" y="1"/>
                  </a:cubicBezTo>
                  <a:close/>
                </a:path>
              </a:pathLst>
            </a:custGeom>
            <a:grpFill/>
            <a:ln>
              <a:solidFill>
                <a:srgbClr val="00B0F0"/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4" name="Google Shape;554;p22"/>
            <p:cNvSpPr/>
            <p:nvPr/>
          </p:nvSpPr>
          <p:spPr>
            <a:xfrm>
              <a:off x="6643340" y="2679545"/>
              <a:ext cx="532256" cy="60668"/>
            </a:xfrm>
            <a:custGeom>
              <a:avLst/>
              <a:gdLst/>
              <a:ahLst/>
              <a:cxnLst/>
              <a:rect l="l" t="t" r="r" b="b"/>
              <a:pathLst>
                <a:path w="18064" h="2059" extrusionOk="0">
                  <a:moveTo>
                    <a:pt x="550" y="0"/>
                  </a:moveTo>
                  <a:cubicBezTo>
                    <a:pt x="129" y="0"/>
                    <a:pt x="0" y="657"/>
                    <a:pt x="439" y="774"/>
                  </a:cubicBezTo>
                  <a:cubicBezTo>
                    <a:pt x="3370" y="1631"/>
                    <a:pt x="6370" y="2059"/>
                    <a:pt x="9367" y="2059"/>
                  </a:cubicBezTo>
                  <a:cubicBezTo>
                    <a:pt x="12134" y="2059"/>
                    <a:pt x="14898" y="1694"/>
                    <a:pt x="17604" y="964"/>
                  </a:cubicBezTo>
                  <a:cubicBezTo>
                    <a:pt x="18063" y="821"/>
                    <a:pt x="17924" y="183"/>
                    <a:pt x="17540" y="183"/>
                  </a:cubicBezTo>
                  <a:cubicBezTo>
                    <a:pt x="17500" y="183"/>
                    <a:pt x="17458" y="189"/>
                    <a:pt x="17414" y="204"/>
                  </a:cubicBezTo>
                  <a:cubicBezTo>
                    <a:pt x="14756" y="918"/>
                    <a:pt x="12054" y="1275"/>
                    <a:pt x="9358" y="1275"/>
                  </a:cubicBezTo>
                  <a:cubicBezTo>
                    <a:pt x="6432" y="1275"/>
                    <a:pt x="3512" y="855"/>
                    <a:pt x="661" y="14"/>
                  </a:cubicBezTo>
                  <a:cubicBezTo>
                    <a:pt x="622" y="5"/>
                    <a:pt x="585" y="0"/>
                    <a:pt x="550" y="0"/>
                  </a:cubicBezTo>
                  <a:close/>
                </a:path>
              </a:pathLst>
            </a:custGeom>
            <a:grpFill/>
            <a:ln>
              <a:solidFill>
                <a:srgbClr val="00B0F0"/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5" name="Google Shape;555;p22"/>
            <p:cNvSpPr/>
            <p:nvPr/>
          </p:nvSpPr>
          <p:spPr>
            <a:xfrm>
              <a:off x="6088190" y="2126193"/>
              <a:ext cx="295622" cy="380334"/>
            </a:xfrm>
            <a:custGeom>
              <a:avLst/>
              <a:gdLst/>
              <a:ahLst/>
              <a:cxnLst/>
              <a:rect l="l" t="t" r="r" b="b"/>
              <a:pathLst>
                <a:path w="10033" h="12908" extrusionOk="0">
                  <a:moveTo>
                    <a:pt x="555" y="0"/>
                  </a:moveTo>
                  <a:cubicBezTo>
                    <a:pt x="154" y="0"/>
                    <a:pt x="1" y="660"/>
                    <a:pt x="469" y="806"/>
                  </a:cubicBezTo>
                  <a:lnTo>
                    <a:pt x="4617" y="2136"/>
                  </a:lnTo>
                  <a:cubicBezTo>
                    <a:pt x="5377" y="2358"/>
                    <a:pt x="6106" y="2611"/>
                    <a:pt x="6866" y="2833"/>
                  </a:cubicBezTo>
                  <a:cubicBezTo>
                    <a:pt x="7246" y="2960"/>
                    <a:pt x="8608" y="3182"/>
                    <a:pt x="8766" y="3467"/>
                  </a:cubicBezTo>
                  <a:cubicBezTo>
                    <a:pt x="8988" y="3815"/>
                    <a:pt x="8639" y="5177"/>
                    <a:pt x="8576" y="5557"/>
                  </a:cubicBezTo>
                  <a:cubicBezTo>
                    <a:pt x="8481" y="6253"/>
                    <a:pt x="8386" y="6918"/>
                    <a:pt x="8291" y="7615"/>
                  </a:cubicBezTo>
                  <a:cubicBezTo>
                    <a:pt x="8069" y="9230"/>
                    <a:pt x="7848" y="10814"/>
                    <a:pt x="7626" y="12429"/>
                  </a:cubicBezTo>
                  <a:cubicBezTo>
                    <a:pt x="7588" y="12714"/>
                    <a:pt x="7846" y="12908"/>
                    <a:pt x="8073" y="12908"/>
                  </a:cubicBezTo>
                  <a:cubicBezTo>
                    <a:pt x="8224" y="12908"/>
                    <a:pt x="8361" y="12822"/>
                    <a:pt x="8386" y="12619"/>
                  </a:cubicBezTo>
                  <a:cubicBezTo>
                    <a:pt x="8671" y="10687"/>
                    <a:pt x="8924" y="8755"/>
                    <a:pt x="9209" y="6792"/>
                  </a:cubicBezTo>
                  <a:cubicBezTo>
                    <a:pt x="9304" y="5968"/>
                    <a:pt x="10033" y="3878"/>
                    <a:pt x="9558" y="3055"/>
                  </a:cubicBezTo>
                  <a:cubicBezTo>
                    <a:pt x="9051" y="2263"/>
                    <a:pt x="7246" y="2136"/>
                    <a:pt x="6423" y="1883"/>
                  </a:cubicBezTo>
                  <a:cubicBezTo>
                    <a:pt x="4491" y="1250"/>
                    <a:pt x="2591" y="648"/>
                    <a:pt x="659" y="15"/>
                  </a:cubicBezTo>
                  <a:cubicBezTo>
                    <a:pt x="622" y="5"/>
                    <a:pt x="588" y="0"/>
                    <a:pt x="555" y="0"/>
                  </a:cubicBezTo>
                  <a:close/>
                </a:path>
              </a:pathLst>
            </a:custGeom>
            <a:grpFill/>
            <a:ln>
              <a:solidFill>
                <a:srgbClr val="00B0F0"/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556" name="Google Shape;556;p22"/>
          <p:cNvSpPr/>
          <p:nvPr/>
        </p:nvSpPr>
        <p:spPr>
          <a:xfrm>
            <a:off x="899768" y="3000371"/>
            <a:ext cx="1078010" cy="1404952"/>
          </a:xfrm>
          <a:custGeom>
            <a:avLst/>
            <a:gdLst/>
            <a:ahLst/>
            <a:cxnLst/>
            <a:rect l="l" t="t" r="r" b="b"/>
            <a:pathLst>
              <a:path w="18590" h="24228" extrusionOk="0">
                <a:moveTo>
                  <a:pt x="9279" y="0"/>
                </a:moveTo>
                <a:cubicBezTo>
                  <a:pt x="4149" y="0"/>
                  <a:pt x="0" y="5416"/>
                  <a:pt x="0" y="12098"/>
                </a:cubicBezTo>
                <a:cubicBezTo>
                  <a:pt x="0" y="18780"/>
                  <a:pt x="4149" y="24227"/>
                  <a:pt x="9279" y="24227"/>
                </a:cubicBezTo>
                <a:cubicBezTo>
                  <a:pt x="14410" y="24227"/>
                  <a:pt x="18590" y="18780"/>
                  <a:pt x="18590" y="12098"/>
                </a:cubicBezTo>
                <a:cubicBezTo>
                  <a:pt x="18590" y="5416"/>
                  <a:pt x="14410" y="0"/>
                  <a:pt x="9279" y="0"/>
                </a:cubicBezTo>
                <a:close/>
              </a:path>
            </a:pathLst>
          </a:custGeom>
          <a:solidFill>
            <a:srgbClr val="D6D6D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527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1</a:t>
            </a:r>
            <a:endParaRPr sz="4527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557" name="Google Shape;557;p22"/>
          <p:cNvGrpSpPr/>
          <p:nvPr/>
        </p:nvGrpSpPr>
        <p:grpSpPr>
          <a:xfrm>
            <a:off x="1869159" y="2842354"/>
            <a:ext cx="6031188" cy="3081638"/>
            <a:chOff x="1402424" y="1271826"/>
            <a:chExt cx="2611866" cy="1565829"/>
          </a:xfrm>
        </p:grpSpPr>
        <p:sp>
          <p:nvSpPr>
            <p:cNvPr id="558" name="Google Shape;558;p22"/>
            <p:cNvSpPr/>
            <p:nvPr/>
          </p:nvSpPr>
          <p:spPr>
            <a:xfrm>
              <a:off x="1402424" y="1296164"/>
              <a:ext cx="2611866" cy="1471688"/>
            </a:xfrm>
            <a:custGeom>
              <a:avLst/>
              <a:gdLst/>
              <a:ahLst/>
              <a:cxnLst/>
              <a:rect l="l" t="t" r="r" b="b"/>
              <a:pathLst>
                <a:path w="88643" h="49947" extrusionOk="0">
                  <a:moveTo>
                    <a:pt x="58232" y="0"/>
                  </a:moveTo>
                  <a:cubicBezTo>
                    <a:pt x="42256" y="0"/>
                    <a:pt x="25595" y="671"/>
                    <a:pt x="21536" y="1013"/>
                  </a:cubicBezTo>
                  <a:cubicBezTo>
                    <a:pt x="20079" y="1139"/>
                    <a:pt x="18749" y="1994"/>
                    <a:pt x="18052" y="3293"/>
                  </a:cubicBezTo>
                  <a:cubicBezTo>
                    <a:pt x="13809" y="10957"/>
                    <a:pt x="12542" y="24986"/>
                    <a:pt x="12542" y="24986"/>
                  </a:cubicBezTo>
                  <a:lnTo>
                    <a:pt x="1" y="28913"/>
                  </a:lnTo>
                  <a:cubicBezTo>
                    <a:pt x="2281" y="31637"/>
                    <a:pt x="9882" y="33600"/>
                    <a:pt x="9882" y="33600"/>
                  </a:cubicBezTo>
                  <a:lnTo>
                    <a:pt x="9882" y="47534"/>
                  </a:lnTo>
                  <a:cubicBezTo>
                    <a:pt x="13437" y="49343"/>
                    <a:pt x="23944" y="49946"/>
                    <a:pt x="35970" y="49946"/>
                  </a:cubicBezTo>
                  <a:cubicBezTo>
                    <a:pt x="54261" y="49946"/>
                    <a:pt x="76068" y="48551"/>
                    <a:pt x="82277" y="47883"/>
                  </a:cubicBezTo>
                  <a:cubicBezTo>
                    <a:pt x="84241" y="47661"/>
                    <a:pt x="85824" y="46204"/>
                    <a:pt x="86141" y="44272"/>
                  </a:cubicBezTo>
                  <a:cubicBezTo>
                    <a:pt x="88643" y="29863"/>
                    <a:pt x="85412" y="1203"/>
                    <a:pt x="85412" y="1203"/>
                  </a:cubicBezTo>
                  <a:cubicBezTo>
                    <a:pt x="79317" y="301"/>
                    <a:pt x="68927" y="0"/>
                    <a:pt x="58232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9" name="Google Shape;559;p22"/>
            <p:cNvSpPr/>
            <p:nvPr/>
          </p:nvSpPr>
          <p:spPr>
            <a:xfrm>
              <a:off x="1826248" y="1271826"/>
              <a:ext cx="381513" cy="442417"/>
            </a:xfrm>
            <a:custGeom>
              <a:avLst/>
              <a:gdLst/>
              <a:ahLst/>
              <a:cxnLst/>
              <a:rect l="l" t="t" r="r" b="b"/>
              <a:pathLst>
                <a:path w="12948" h="15015" extrusionOk="0">
                  <a:moveTo>
                    <a:pt x="12470" y="1"/>
                  </a:moveTo>
                  <a:cubicBezTo>
                    <a:pt x="12460" y="1"/>
                    <a:pt x="12451" y="1"/>
                    <a:pt x="12441" y="2"/>
                  </a:cubicBezTo>
                  <a:cubicBezTo>
                    <a:pt x="10414" y="160"/>
                    <a:pt x="8197" y="97"/>
                    <a:pt x="6202" y="477"/>
                  </a:cubicBezTo>
                  <a:cubicBezTo>
                    <a:pt x="4840" y="762"/>
                    <a:pt x="4270" y="1554"/>
                    <a:pt x="3700" y="2789"/>
                  </a:cubicBezTo>
                  <a:cubicBezTo>
                    <a:pt x="2022" y="6526"/>
                    <a:pt x="818" y="10484"/>
                    <a:pt x="58" y="14506"/>
                  </a:cubicBezTo>
                  <a:cubicBezTo>
                    <a:pt x="1" y="14813"/>
                    <a:pt x="256" y="15015"/>
                    <a:pt x="487" y="15015"/>
                  </a:cubicBezTo>
                  <a:cubicBezTo>
                    <a:pt x="639" y="15015"/>
                    <a:pt x="781" y="14928"/>
                    <a:pt x="818" y="14728"/>
                  </a:cubicBezTo>
                  <a:cubicBezTo>
                    <a:pt x="1420" y="11593"/>
                    <a:pt x="2275" y="8521"/>
                    <a:pt x="3415" y="5544"/>
                  </a:cubicBezTo>
                  <a:cubicBezTo>
                    <a:pt x="3763" y="4657"/>
                    <a:pt x="4112" y="3739"/>
                    <a:pt x="4523" y="2884"/>
                  </a:cubicBezTo>
                  <a:cubicBezTo>
                    <a:pt x="5188" y="1680"/>
                    <a:pt x="5727" y="1395"/>
                    <a:pt x="7247" y="1174"/>
                  </a:cubicBezTo>
                  <a:cubicBezTo>
                    <a:pt x="8957" y="952"/>
                    <a:pt x="10731" y="920"/>
                    <a:pt x="12441" y="794"/>
                  </a:cubicBezTo>
                  <a:cubicBezTo>
                    <a:pt x="12937" y="763"/>
                    <a:pt x="12947" y="1"/>
                    <a:pt x="12470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0" name="Google Shape;560;p22"/>
            <p:cNvSpPr/>
            <p:nvPr/>
          </p:nvSpPr>
          <p:spPr>
            <a:xfrm>
              <a:off x="1498273" y="2225460"/>
              <a:ext cx="543394" cy="612194"/>
            </a:xfrm>
            <a:custGeom>
              <a:avLst/>
              <a:gdLst/>
              <a:ahLst/>
              <a:cxnLst/>
              <a:rect l="l" t="t" r="r" b="b"/>
              <a:pathLst>
                <a:path w="18442" h="20777" extrusionOk="0">
                  <a:moveTo>
                    <a:pt x="633" y="0"/>
                  </a:moveTo>
                  <a:cubicBezTo>
                    <a:pt x="246" y="0"/>
                    <a:pt x="1" y="536"/>
                    <a:pt x="390" y="731"/>
                  </a:cubicBezTo>
                  <a:cubicBezTo>
                    <a:pt x="1847" y="1364"/>
                    <a:pt x="3303" y="1998"/>
                    <a:pt x="4760" y="2631"/>
                  </a:cubicBezTo>
                  <a:cubicBezTo>
                    <a:pt x="5394" y="2916"/>
                    <a:pt x="6027" y="3201"/>
                    <a:pt x="6629" y="3454"/>
                  </a:cubicBezTo>
                  <a:cubicBezTo>
                    <a:pt x="7800" y="3993"/>
                    <a:pt x="8371" y="4468"/>
                    <a:pt x="8782" y="5798"/>
                  </a:cubicBezTo>
                  <a:cubicBezTo>
                    <a:pt x="9194" y="7191"/>
                    <a:pt x="9004" y="9123"/>
                    <a:pt x="9036" y="10612"/>
                  </a:cubicBezTo>
                  <a:cubicBezTo>
                    <a:pt x="9099" y="12100"/>
                    <a:pt x="9099" y="13588"/>
                    <a:pt x="9099" y="15077"/>
                  </a:cubicBezTo>
                  <a:cubicBezTo>
                    <a:pt x="9067" y="16534"/>
                    <a:pt x="8339" y="19162"/>
                    <a:pt x="9922" y="20049"/>
                  </a:cubicBezTo>
                  <a:cubicBezTo>
                    <a:pt x="10777" y="20524"/>
                    <a:pt x="12202" y="20524"/>
                    <a:pt x="13184" y="20619"/>
                  </a:cubicBezTo>
                  <a:cubicBezTo>
                    <a:pt x="14112" y="20730"/>
                    <a:pt x="15039" y="20776"/>
                    <a:pt x="15967" y="20776"/>
                  </a:cubicBezTo>
                  <a:cubicBezTo>
                    <a:pt x="16623" y="20776"/>
                    <a:pt x="17279" y="20753"/>
                    <a:pt x="17935" y="20714"/>
                  </a:cubicBezTo>
                  <a:cubicBezTo>
                    <a:pt x="18431" y="20683"/>
                    <a:pt x="18441" y="19921"/>
                    <a:pt x="17964" y="19921"/>
                  </a:cubicBezTo>
                  <a:cubicBezTo>
                    <a:pt x="17954" y="19921"/>
                    <a:pt x="17945" y="19922"/>
                    <a:pt x="17935" y="19922"/>
                  </a:cubicBezTo>
                  <a:cubicBezTo>
                    <a:pt x="17299" y="19964"/>
                    <a:pt x="16657" y="19987"/>
                    <a:pt x="16014" y="19987"/>
                  </a:cubicBezTo>
                  <a:cubicBezTo>
                    <a:pt x="15184" y="19987"/>
                    <a:pt x="14354" y="19948"/>
                    <a:pt x="13533" y="19859"/>
                  </a:cubicBezTo>
                  <a:cubicBezTo>
                    <a:pt x="11474" y="19669"/>
                    <a:pt x="9764" y="19669"/>
                    <a:pt x="9859" y="17135"/>
                  </a:cubicBezTo>
                  <a:cubicBezTo>
                    <a:pt x="9922" y="14285"/>
                    <a:pt x="9891" y="11403"/>
                    <a:pt x="9732" y="8553"/>
                  </a:cubicBezTo>
                  <a:cubicBezTo>
                    <a:pt x="9669" y="7033"/>
                    <a:pt x="10017" y="4595"/>
                    <a:pt x="8719" y="3518"/>
                  </a:cubicBezTo>
                  <a:cubicBezTo>
                    <a:pt x="7800" y="2789"/>
                    <a:pt x="6217" y="2409"/>
                    <a:pt x="5172" y="1966"/>
                  </a:cubicBezTo>
                  <a:cubicBezTo>
                    <a:pt x="3715" y="1301"/>
                    <a:pt x="2258" y="668"/>
                    <a:pt x="802" y="34"/>
                  </a:cubicBezTo>
                  <a:cubicBezTo>
                    <a:pt x="743" y="11"/>
                    <a:pt x="687" y="0"/>
                    <a:pt x="633" y="0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1" name="Google Shape;561;p22"/>
            <p:cNvSpPr/>
            <p:nvPr/>
          </p:nvSpPr>
          <p:spPr>
            <a:xfrm>
              <a:off x="3537457" y="1277365"/>
              <a:ext cx="372320" cy="290319"/>
            </a:xfrm>
            <a:custGeom>
              <a:avLst/>
              <a:gdLst/>
              <a:ahLst/>
              <a:cxnLst/>
              <a:rect l="l" t="t" r="r" b="b"/>
              <a:pathLst>
                <a:path w="12636" h="9853" extrusionOk="0">
                  <a:moveTo>
                    <a:pt x="450" y="0"/>
                  </a:moveTo>
                  <a:cubicBezTo>
                    <a:pt x="1" y="0"/>
                    <a:pt x="19" y="735"/>
                    <a:pt x="507" y="796"/>
                  </a:cubicBezTo>
                  <a:cubicBezTo>
                    <a:pt x="3420" y="1081"/>
                    <a:pt x="6334" y="1334"/>
                    <a:pt x="9247" y="1651"/>
                  </a:cubicBezTo>
                  <a:cubicBezTo>
                    <a:pt x="10387" y="1777"/>
                    <a:pt x="11337" y="1524"/>
                    <a:pt x="11781" y="2981"/>
                  </a:cubicBezTo>
                  <a:cubicBezTo>
                    <a:pt x="11939" y="3551"/>
                    <a:pt x="11781" y="4343"/>
                    <a:pt x="11781" y="4944"/>
                  </a:cubicBezTo>
                  <a:lnTo>
                    <a:pt x="11749" y="9473"/>
                  </a:lnTo>
                  <a:cubicBezTo>
                    <a:pt x="11749" y="9726"/>
                    <a:pt x="11947" y="9853"/>
                    <a:pt x="12145" y="9853"/>
                  </a:cubicBezTo>
                  <a:cubicBezTo>
                    <a:pt x="12343" y="9853"/>
                    <a:pt x="12541" y="9726"/>
                    <a:pt x="12541" y="9473"/>
                  </a:cubicBezTo>
                  <a:cubicBezTo>
                    <a:pt x="12572" y="7509"/>
                    <a:pt x="12572" y="5578"/>
                    <a:pt x="12572" y="3646"/>
                  </a:cubicBezTo>
                  <a:cubicBezTo>
                    <a:pt x="12572" y="2696"/>
                    <a:pt x="12636" y="1714"/>
                    <a:pt x="11686" y="1239"/>
                  </a:cubicBezTo>
                  <a:cubicBezTo>
                    <a:pt x="10356" y="574"/>
                    <a:pt x="8329" y="764"/>
                    <a:pt x="6872" y="606"/>
                  </a:cubicBezTo>
                  <a:cubicBezTo>
                    <a:pt x="4750" y="416"/>
                    <a:pt x="2628" y="194"/>
                    <a:pt x="507" y="4"/>
                  </a:cubicBezTo>
                  <a:cubicBezTo>
                    <a:pt x="487" y="1"/>
                    <a:pt x="468" y="0"/>
                    <a:pt x="450" y="0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562" name="Google Shape;562;p22"/>
          <p:cNvSpPr/>
          <p:nvPr/>
        </p:nvSpPr>
        <p:spPr>
          <a:xfrm>
            <a:off x="1041377" y="4166467"/>
            <a:ext cx="785227" cy="185680"/>
          </a:xfrm>
          <a:custGeom>
            <a:avLst/>
            <a:gdLst/>
            <a:ahLst/>
            <a:cxnLst/>
            <a:rect l="l" t="t" r="r" b="b"/>
            <a:pathLst>
              <a:path w="13541" h="3202" extrusionOk="0">
                <a:moveTo>
                  <a:pt x="543" y="1"/>
                </a:moveTo>
                <a:cubicBezTo>
                  <a:pt x="276" y="1"/>
                  <a:pt x="1" y="294"/>
                  <a:pt x="155" y="603"/>
                </a:cubicBezTo>
                <a:cubicBezTo>
                  <a:pt x="1454" y="3073"/>
                  <a:pt x="4367" y="3200"/>
                  <a:pt x="6837" y="3200"/>
                </a:cubicBezTo>
                <a:cubicBezTo>
                  <a:pt x="6938" y="3201"/>
                  <a:pt x="7038" y="3202"/>
                  <a:pt x="7139" y="3202"/>
                </a:cubicBezTo>
                <a:cubicBezTo>
                  <a:pt x="9422" y="3202"/>
                  <a:pt x="11781" y="2833"/>
                  <a:pt x="13298" y="983"/>
                </a:cubicBezTo>
                <a:cubicBezTo>
                  <a:pt x="13541" y="691"/>
                  <a:pt x="13280" y="288"/>
                  <a:pt x="12988" y="288"/>
                </a:cubicBezTo>
                <a:cubicBezTo>
                  <a:pt x="12900" y="288"/>
                  <a:pt x="12809" y="325"/>
                  <a:pt x="12728" y="413"/>
                </a:cubicBezTo>
                <a:cubicBezTo>
                  <a:pt x="11398" y="2091"/>
                  <a:pt x="9339" y="2376"/>
                  <a:pt x="7312" y="2408"/>
                </a:cubicBezTo>
                <a:cubicBezTo>
                  <a:pt x="6992" y="2412"/>
                  <a:pt x="6657" y="2418"/>
                  <a:pt x="6316" y="2418"/>
                </a:cubicBezTo>
                <a:cubicBezTo>
                  <a:pt x="4230" y="2418"/>
                  <a:pt x="1886" y="2205"/>
                  <a:pt x="852" y="191"/>
                </a:cubicBezTo>
                <a:cubicBezTo>
                  <a:pt x="775" y="57"/>
                  <a:pt x="660" y="1"/>
                  <a:pt x="543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3" name="Google Shape;563;p22"/>
          <p:cNvSpPr/>
          <p:nvPr/>
        </p:nvSpPr>
        <p:spPr>
          <a:xfrm>
            <a:off x="1056222" y="3090369"/>
            <a:ext cx="390844" cy="341843"/>
          </a:xfrm>
          <a:custGeom>
            <a:avLst/>
            <a:gdLst/>
            <a:ahLst/>
            <a:cxnLst/>
            <a:rect l="l" t="t" r="r" b="b"/>
            <a:pathLst>
              <a:path w="6740" h="5895" extrusionOk="0">
                <a:moveTo>
                  <a:pt x="6233" y="0"/>
                </a:moveTo>
                <a:cubicBezTo>
                  <a:pt x="3193" y="127"/>
                  <a:pt x="564" y="2375"/>
                  <a:pt x="57" y="5416"/>
                </a:cubicBezTo>
                <a:cubicBezTo>
                  <a:pt x="0" y="5701"/>
                  <a:pt x="251" y="5894"/>
                  <a:pt x="482" y="5894"/>
                </a:cubicBezTo>
                <a:cubicBezTo>
                  <a:pt x="635" y="5894"/>
                  <a:pt x="779" y="5808"/>
                  <a:pt x="817" y="5606"/>
                </a:cubicBezTo>
                <a:cubicBezTo>
                  <a:pt x="1293" y="2945"/>
                  <a:pt x="3541" y="919"/>
                  <a:pt x="6233" y="792"/>
                </a:cubicBezTo>
                <a:cubicBezTo>
                  <a:pt x="6740" y="792"/>
                  <a:pt x="6740" y="0"/>
                  <a:pt x="623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4" name="Google Shape;564;p22"/>
          <p:cNvSpPr/>
          <p:nvPr/>
        </p:nvSpPr>
        <p:spPr>
          <a:xfrm>
            <a:off x="1538862" y="3139777"/>
            <a:ext cx="129372" cy="75443"/>
          </a:xfrm>
          <a:custGeom>
            <a:avLst/>
            <a:gdLst/>
            <a:ahLst/>
            <a:cxnLst/>
            <a:rect l="l" t="t" r="r" b="b"/>
            <a:pathLst>
              <a:path w="2231" h="1301" extrusionOk="0">
                <a:moveTo>
                  <a:pt x="608" y="0"/>
                </a:moveTo>
                <a:cubicBezTo>
                  <a:pt x="575" y="0"/>
                  <a:pt x="541" y="1"/>
                  <a:pt x="507" y="3"/>
                </a:cubicBezTo>
                <a:cubicBezTo>
                  <a:pt x="10" y="34"/>
                  <a:pt x="0" y="796"/>
                  <a:pt x="478" y="796"/>
                </a:cubicBezTo>
                <a:cubicBezTo>
                  <a:pt x="487" y="796"/>
                  <a:pt x="497" y="796"/>
                  <a:pt x="507" y="795"/>
                </a:cubicBezTo>
                <a:cubicBezTo>
                  <a:pt x="542" y="792"/>
                  <a:pt x="576" y="790"/>
                  <a:pt x="610" y="790"/>
                </a:cubicBezTo>
                <a:cubicBezTo>
                  <a:pt x="918" y="790"/>
                  <a:pt x="1194" y="919"/>
                  <a:pt x="1393" y="1175"/>
                </a:cubicBezTo>
                <a:cubicBezTo>
                  <a:pt x="1474" y="1263"/>
                  <a:pt x="1567" y="1300"/>
                  <a:pt x="1658" y="1300"/>
                </a:cubicBezTo>
                <a:cubicBezTo>
                  <a:pt x="1957" y="1300"/>
                  <a:pt x="2231" y="897"/>
                  <a:pt x="1964" y="605"/>
                </a:cubicBezTo>
                <a:cubicBezTo>
                  <a:pt x="1607" y="219"/>
                  <a:pt x="1112" y="0"/>
                  <a:pt x="60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5" name="Google Shape;565;p22"/>
          <p:cNvSpPr/>
          <p:nvPr/>
        </p:nvSpPr>
        <p:spPr>
          <a:xfrm>
            <a:off x="899768" y="6847694"/>
            <a:ext cx="1078010" cy="1404952"/>
          </a:xfrm>
          <a:custGeom>
            <a:avLst/>
            <a:gdLst/>
            <a:ahLst/>
            <a:cxnLst/>
            <a:rect l="l" t="t" r="r" b="b"/>
            <a:pathLst>
              <a:path w="18590" h="24228" extrusionOk="0">
                <a:moveTo>
                  <a:pt x="9279" y="1"/>
                </a:moveTo>
                <a:cubicBezTo>
                  <a:pt x="4149" y="1"/>
                  <a:pt x="0" y="5416"/>
                  <a:pt x="0" y="12098"/>
                </a:cubicBezTo>
                <a:cubicBezTo>
                  <a:pt x="0" y="18812"/>
                  <a:pt x="4149" y="24227"/>
                  <a:pt x="9279" y="24227"/>
                </a:cubicBezTo>
                <a:cubicBezTo>
                  <a:pt x="14410" y="24227"/>
                  <a:pt x="18590" y="18812"/>
                  <a:pt x="18590" y="12098"/>
                </a:cubicBezTo>
                <a:cubicBezTo>
                  <a:pt x="18590" y="5416"/>
                  <a:pt x="14410" y="1"/>
                  <a:pt x="9279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527" dirty="0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3</a:t>
            </a:r>
            <a:endParaRPr sz="4527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66" name="Google Shape;566;p22"/>
          <p:cNvSpPr/>
          <p:nvPr/>
        </p:nvSpPr>
        <p:spPr>
          <a:xfrm>
            <a:off x="1653134" y="6768827"/>
            <a:ext cx="6219667" cy="2895553"/>
          </a:xfrm>
          <a:custGeom>
            <a:avLst/>
            <a:gdLst/>
            <a:ahLst/>
            <a:cxnLst/>
            <a:rect l="l" t="t" r="r" b="b"/>
            <a:pathLst>
              <a:path w="88168" h="49933" extrusionOk="0">
                <a:moveTo>
                  <a:pt x="61213" y="1"/>
                </a:moveTo>
                <a:cubicBezTo>
                  <a:pt x="41666" y="1"/>
                  <a:pt x="19382" y="1221"/>
                  <a:pt x="19382" y="1221"/>
                </a:cubicBezTo>
                <a:cubicBezTo>
                  <a:pt x="14062" y="8030"/>
                  <a:pt x="12542" y="24972"/>
                  <a:pt x="12542" y="24972"/>
                </a:cubicBezTo>
                <a:lnTo>
                  <a:pt x="1" y="28899"/>
                </a:lnTo>
                <a:cubicBezTo>
                  <a:pt x="2281" y="31623"/>
                  <a:pt x="9882" y="33586"/>
                  <a:pt x="9882" y="33586"/>
                </a:cubicBezTo>
                <a:lnTo>
                  <a:pt x="9882" y="47521"/>
                </a:lnTo>
                <a:cubicBezTo>
                  <a:pt x="13437" y="49330"/>
                  <a:pt x="23949" y="49933"/>
                  <a:pt x="35981" y="49933"/>
                </a:cubicBezTo>
                <a:cubicBezTo>
                  <a:pt x="54282" y="49933"/>
                  <a:pt x="76099" y="48538"/>
                  <a:pt x="82309" y="47869"/>
                </a:cubicBezTo>
                <a:cubicBezTo>
                  <a:pt x="84241" y="47647"/>
                  <a:pt x="85824" y="46191"/>
                  <a:pt x="86141" y="44259"/>
                </a:cubicBezTo>
                <a:cubicBezTo>
                  <a:pt x="88168" y="32541"/>
                  <a:pt x="86426" y="11418"/>
                  <a:pt x="85697" y="3944"/>
                </a:cubicBezTo>
                <a:cubicBezTo>
                  <a:pt x="85539" y="2329"/>
                  <a:pt x="84272" y="1031"/>
                  <a:pt x="82657" y="841"/>
                </a:cubicBezTo>
                <a:cubicBezTo>
                  <a:pt x="77262" y="219"/>
                  <a:pt x="69483" y="1"/>
                  <a:pt x="61213" y="1"/>
                </a:cubicBezTo>
                <a:close/>
              </a:path>
            </a:pathLst>
          </a:custGeom>
          <a:solidFill>
            <a:srgbClr val="ED3F5C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7" name="Google Shape;567;p22"/>
          <p:cNvSpPr/>
          <p:nvPr/>
        </p:nvSpPr>
        <p:spPr>
          <a:xfrm>
            <a:off x="1041551" y="8014427"/>
            <a:ext cx="785051" cy="186782"/>
          </a:xfrm>
          <a:custGeom>
            <a:avLst/>
            <a:gdLst/>
            <a:ahLst/>
            <a:cxnLst/>
            <a:rect l="l" t="t" r="r" b="b"/>
            <a:pathLst>
              <a:path w="13538" h="3221" extrusionOk="0">
                <a:moveTo>
                  <a:pt x="526" y="1"/>
                </a:moveTo>
                <a:cubicBezTo>
                  <a:pt x="264" y="1"/>
                  <a:pt x="0" y="289"/>
                  <a:pt x="152" y="592"/>
                </a:cubicBezTo>
                <a:cubicBezTo>
                  <a:pt x="1451" y="3094"/>
                  <a:pt x="4364" y="3189"/>
                  <a:pt x="6834" y="3221"/>
                </a:cubicBezTo>
                <a:cubicBezTo>
                  <a:pt x="9209" y="3221"/>
                  <a:pt x="11711" y="2936"/>
                  <a:pt x="13295" y="972"/>
                </a:cubicBezTo>
                <a:cubicBezTo>
                  <a:pt x="13538" y="681"/>
                  <a:pt x="13277" y="277"/>
                  <a:pt x="12985" y="277"/>
                </a:cubicBezTo>
                <a:cubicBezTo>
                  <a:pt x="12897" y="277"/>
                  <a:pt x="12806" y="314"/>
                  <a:pt x="12725" y="402"/>
                </a:cubicBezTo>
                <a:cubicBezTo>
                  <a:pt x="11395" y="2081"/>
                  <a:pt x="9336" y="2366"/>
                  <a:pt x="7309" y="2397"/>
                </a:cubicBezTo>
                <a:cubicBezTo>
                  <a:pt x="6937" y="2408"/>
                  <a:pt x="6546" y="2418"/>
                  <a:pt x="6147" y="2418"/>
                </a:cubicBezTo>
                <a:cubicBezTo>
                  <a:pt x="4104" y="2418"/>
                  <a:pt x="1856" y="2147"/>
                  <a:pt x="849" y="212"/>
                </a:cubicBezTo>
                <a:cubicBezTo>
                  <a:pt x="769" y="62"/>
                  <a:pt x="648" y="1"/>
                  <a:pt x="526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8" name="Google Shape;568;p22"/>
          <p:cNvSpPr/>
          <p:nvPr/>
        </p:nvSpPr>
        <p:spPr>
          <a:xfrm>
            <a:off x="1056222" y="6939490"/>
            <a:ext cx="390844" cy="340973"/>
          </a:xfrm>
          <a:custGeom>
            <a:avLst/>
            <a:gdLst/>
            <a:ahLst/>
            <a:cxnLst/>
            <a:rect l="l" t="t" r="r" b="b"/>
            <a:pathLst>
              <a:path w="6740" h="5880" extrusionOk="0">
                <a:moveTo>
                  <a:pt x="6262" y="0"/>
                </a:moveTo>
                <a:cubicBezTo>
                  <a:pt x="6253" y="0"/>
                  <a:pt x="6243" y="1"/>
                  <a:pt x="6233" y="1"/>
                </a:cubicBezTo>
                <a:cubicBezTo>
                  <a:pt x="3193" y="128"/>
                  <a:pt x="564" y="2376"/>
                  <a:pt x="57" y="5385"/>
                </a:cubicBezTo>
                <a:cubicBezTo>
                  <a:pt x="0" y="5690"/>
                  <a:pt x="252" y="5880"/>
                  <a:pt x="483" y="5880"/>
                </a:cubicBezTo>
                <a:cubicBezTo>
                  <a:pt x="636" y="5880"/>
                  <a:pt x="780" y="5796"/>
                  <a:pt x="817" y="5607"/>
                </a:cubicBezTo>
                <a:cubicBezTo>
                  <a:pt x="1293" y="2946"/>
                  <a:pt x="3541" y="920"/>
                  <a:pt x="6233" y="793"/>
                </a:cubicBezTo>
                <a:cubicBezTo>
                  <a:pt x="6730" y="762"/>
                  <a:pt x="6739" y="0"/>
                  <a:pt x="626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69" name="Google Shape;569;p22"/>
          <p:cNvSpPr/>
          <p:nvPr/>
        </p:nvSpPr>
        <p:spPr>
          <a:xfrm>
            <a:off x="1538862" y="6987097"/>
            <a:ext cx="129372" cy="75443"/>
          </a:xfrm>
          <a:custGeom>
            <a:avLst/>
            <a:gdLst/>
            <a:ahLst/>
            <a:cxnLst/>
            <a:rect l="l" t="t" r="r" b="b"/>
            <a:pathLst>
              <a:path w="2231" h="1301" extrusionOk="0">
                <a:moveTo>
                  <a:pt x="608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0" y="35"/>
                  <a:pt x="0" y="796"/>
                  <a:pt x="478" y="796"/>
                </a:cubicBezTo>
                <a:cubicBezTo>
                  <a:pt x="487" y="796"/>
                  <a:pt x="497" y="796"/>
                  <a:pt x="507" y="795"/>
                </a:cubicBezTo>
                <a:cubicBezTo>
                  <a:pt x="855" y="795"/>
                  <a:pt x="1172" y="922"/>
                  <a:pt x="1393" y="1175"/>
                </a:cubicBezTo>
                <a:cubicBezTo>
                  <a:pt x="1474" y="1264"/>
                  <a:pt x="1567" y="1301"/>
                  <a:pt x="1658" y="1301"/>
                </a:cubicBezTo>
                <a:cubicBezTo>
                  <a:pt x="1957" y="1301"/>
                  <a:pt x="2231" y="897"/>
                  <a:pt x="1964" y="605"/>
                </a:cubicBezTo>
                <a:cubicBezTo>
                  <a:pt x="1607" y="220"/>
                  <a:pt x="1112" y="1"/>
                  <a:pt x="608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0" name="Google Shape;570;p22"/>
          <p:cNvSpPr/>
          <p:nvPr/>
        </p:nvSpPr>
        <p:spPr>
          <a:xfrm>
            <a:off x="2805262" y="6768827"/>
            <a:ext cx="2584964" cy="485366"/>
          </a:xfrm>
          <a:custGeom>
            <a:avLst/>
            <a:gdLst/>
            <a:ahLst/>
            <a:cxnLst/>
            <a:rect l="l" t="t" r="r" b="b"/>
            <a:pathLst>
              <a:path w="44577" h="8370" extrusionOk="0">
                <a:moveTo>
                  <a:pt x="33053" y="0"/>
                </a:moveTo>
                <a:cubicBezTo>
                  <a:pt x="23444" y="0"/>
                  <a:pt x="11011" y="106"/>
                  <a:pt x="7461" y="336"/>
                </a:cubicBezTo>
                <a:cubicBezTo>
                  <a:pt x="5846" y="431"/>
                  <a:pt x="4262" y="272"/>
                  <a:pt x="3217" y="1666"/>
                </a:cubicBezTo>
                <a:cubicBezTo>
                  <a:pt x="1824" y="3471"/>
                  <a:pt x="905" y="5783"/>
                  <a:pt x="114" y="7905"/>
                </a:cubicBezTo>
                <a:cubicBezTo>
                  <a:pt x="0" y="8188"/>
                  <a:pt x="225" y="8370"/>
                  <a:pt x="465" y="8370"/>
                </a:cubicBezTo>
                <a:cubicBezTo>
                  <a:pt x="627" y="8370"/>
                  <a:pt x="797" y="8286"/>
                  <a:pt x="874" y="8095"/>
                </a:cubicBezTo>
                <a:cubicBezTo>
                  <a:pt x="1602" y="6163"/>
                  <a:pt x="2489" y="4199"/>
                  <a:pt x="3629" y="2457"/>
                </a:cubicBezTo>
                <a:cubicBezTo>
                  <a:pt x="4595" y="1032"/>
                  <a:pt x="7127" y="952"/>
                  <a:pt x="9187" y="952"/>
                </a:cubicBezTo>
                <a:cubicBezTo>
                  <a:pt x="9449" y="952"/>
                  <a:pt x="9703" y="953"/>
                  <a:pt x="9946" y="953"/>
                </a:cubicBezTo>
                <a:cubicBezTo>
                  <a:pt x="10297" y="953"/>
                  <a:pt x="10624" y="951"/>
                  <a:pt x="10913" y="937"/>
                </a:cubicBezTo>
                <a:cubicBezTo>
                  <a:pt x="13249" y="833"/>
                  <a:pt x="21766" y="786"/>
                  <a:pt x="29664" y="786"/>
                </a:cubicBezTo>
                <a:cubicBezTo>
                  <a:pt x="36113" y="786"/>
                  <a:pt x="42149" y="817"/>
                  <a:pt x="44070" y="874"/>
                </a:cubicBezTo>
                <a:cubicBezTo>
                  <a:pt x="44577" y="874"/>
                  <a:pt x="44577" y="82"/>
                  <a:pt x="44070" y="82"/>
                </a:cubicBezTo>
                <a:cubicBezTo>
                  <a:pt x="42226" y="28"/>
                  <a:pt x="38016" y="0"/>
                  <a:pt x="33053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1" name="Google Shape;571;p22"/>
          <p:cNvSpPr/>
          <p:nvPr/>
        </p:nvSpPr>
        <p:spPr>
          <a:xfrm>
            <a:off x="7756127" y="8026721"/>
            <a:ext cx="65237" cy="644198"/>
          </a:xfrm>
          <a:custGeom>
            <a:avLst/>
            <a:gdLst/>
            <a:ahLst/>
            <a:cxnLst/>
            <a:rect l="l" t="t" r="r" b="b"/>
            <a:pathLst>
              <a:path w="1125" h="11109" extrusionOk="0">
                <a:moveTo>
                  <a:pt x="389" y="0"/>
                </a:moveTo>
                <a:cubicBezTo>
                  <a:pt x="191" y="0"/>
                  <a:pt x="1" y="127"/>
                  <a:pt x="17" y="380"/>
                </a:cubicBezTo>
                <a:cubicBezTo>
                  <a:pt x="238" y="3800"/>
                  <a:pt x="333" y="7252"/>
                  <a:pt x="333" y="10704"/>
                </a:cubicBezTo>
                <a:cubicBezTo>
                  <a:pt x="333" y="10973"/>
                  <a:pt x="531" y="11108"/>
                  <a:pt x="729" y="11108"/>
                </a:cubicBezTo>
                <a:cubicBezTo>
                  <a:pt x="927" y="11108"/>
                  <a:pt x="1125" y="10973"/>
                  <a:pt x="1125" y="10704"/>
                </a:cubicBezTo>
                <a:cubicBezTo>
                  <a:pt x="1125" y="7252"/>
                  <a:pt x="1030" y="3800"/>
                  <a:pt x="808" y="380"/>
                </a:cubicBezTo>
                <a:cubicBezTo>
                  <a:pt x="792" y="127"/>
                  <a:pt x="587" y="0"/>
                  <a:pt x="389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2" name="Google Shape;572;p22"/>
          <p:cNvSpPr/>
          <p:nvPr/>
        </p:nvSpPr>
        <p:spPr>
          <a:xfrm>
            <a:off x="2301206" y="9001075"/>
            <a:ext cx="1324057" cy="646981"/>
          </a:xfrm>
          <a:custGeom>
            <a:avLst/>
            <a:gdLst/>
            <a:ahLst/>
            <a:cxnLst/>
            <a:rect l="l" t="t" r="r" b="b"/>
            <a:pathLst>
              <a:path w="22833" h="11157" extrusionOk="0">
                <a:moveTo>
                  <a:pt x="1275" y="0"/>
                </a:moveTo>
                <a:cubicBezTo>
                  <a:pt x="1077" y="0"/>
                  <a:pt x="871" y="127"/>
                  <a:pt x="855" y="380"/>
                </a:cubicBezTo>
                <a:cubicBezTo>
                  <a:pt x="729" y="1964"/>
                  <a:pt x="602" y="3547"/>
                  <a:pt x="475" y="5099"/>
                </a:cubicBezTo>
                <a:cubicBezTo>
                  <a:pt x="412" y="6017"/>
                  <a:pt x="0" y="7411"/>
                  <a:pt x="285" y="8266"/>
                </a:cubicBezTo>
                <a:cubicBezTo>
                  <a:pt x="475" y="8899"/>
                  <a:pt x="792" y="9026"/>
                  <a:pt x="1362" y="9248"/>
                </a:cubicBezTo>
                <a:cubicBezTo>
                  <a:pt x="2661" y="9754"/>
                  <a:pt x="4181" y="9913"/>
                  <a:pt x="5542" y="10166"/>
                </a:cubicBezTo>
                <a:cubicBezTo>
                  <a:pt x="9185" y="10832"/>
                  <a:pt x="12869" y="11156"/>
                  <a:pt x="16558" y="11156"/>
                </a:cubicBezTo>
                <a:cubicBezTo>
                  <a:pt x="18481" y="11156"/>
                  <a:pt x="20406" y="11068"/>
                  <a:pt x="22327" y="10894"/>
                </a:cubicBezTo>
                <a:cubicBezTo>
                  <a:pt x="22814" y="10834"/>
                  <a:pt x="22833" y="10099"/>
                  <a:pt x="22383" y="10099"/>
                </a:cubicBezTo>
                <a:cubicBezTo>
                  <a:pt x="22365" y="10099"/>
                  <a:pt x="22346" y="10100"/>
                  <a:pt x="22327" y="10103"/>
                </a:cubicBezTo>
                <a:cubicBezTo>
                  <a:pt x="20387" y="10279"/>
                  <a:pt x="18442" y="10370"/>
                  <a:pt x="16498" y="10370"/>
                </a:cubicBezTo>
                <a:cubicBezTo>
                  <a:pt x="13555" y="10370"/>
                  <a:pt x="10614" y="10161"/>
                  <a:pt x="7696" y="9723"/>
                </a:cubicBezTo>
                <a:cubicBezTo>
                  <a:pt x="6619" y="9564"/>
                  <a:pt x="5542" y="9374"/>
                  <a:pt x="4466" y="9153"/>
                </a:cubicBezTo>
                <a:cubicBezTo>
                  <a:pt x="3484" y="8963"/>
                  <a:pt x="1425" y="8899"/>
                  <a:pt x="1077" y="7791"/>
                </a:cubicBezTo>
                <a:cubicBezTo>
                  <a:pt x="792" y="6999"/>
                  <a:pt x="1267" y="5289"/>
                  <a:pt x="1330" y="4434"/>
                </a:cubicBezTo>
                <a:cubicBezTo>
                  <a:pt x="1425" y="3072"/>
                  <a:pt x="1520" y="1742"/>
                  <a:pt x="1647" y="380"/>
                </a:cubicBezTo>
                <a:cubicBezTo>
                  <a:pt x="1663" y="127"/>
                  <a:pt x="1473" y="0"/>
                  <a:pt x="1275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3" name="Google Shape;573;p22"/>
          <p:cNvSpPr/>
          <p:nvPr/>
        </p:nvSpPr>
        <p:spPr>
          <a:xfrm>
            <a:off x="10088099" y="6722843"/>
            <a:ext cx="1078069" cy="1406748"/>
          </a:xfrm>
          <a:custGeom>
            <a:avLst/>
            <a:gdLst/>
            <a:ahLst/>
            <a:cxnLst/>
            <a:rect l="l" t="t" r="r" b="b"/>
            <a:pathLst>
              <a:path w="18591" h="24259" extrusionOk="0">
                <a:moveTo>
                  <a:pt x="9280" y="0"/>
                </a:moveTo>
                <a:cubicBezTo>
                  <a:pt x="4150" y="0"/>
                  <a:pt x="1" y="5447"/>
                  <a:pt x="1" y="12129"/>
                </a:cubicBezTo>
                <a:cubicBezTo>
                  <a:pt x="1" y="18812"/>
                  <a:pt x="4150" y="24259"/>
                  <a:pt x="9280" y="24259"/>
                </a:cubicBezTo>
                <a:cubicBezTo>
                  <a:pt x="14410" y="24259"/>
                  <a:pt x="18591" y="18812"/>
                  <a:pt x="18591" y="12129"/>
                </a:cubicBezTo>
                <a:cubicBezTo>
                  <a:pt x="18591" y="5447"/>
                  <a:pt x="14410" y="0"/>
                  <a:pt x="9280" y="0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4527">
                <a:solidFill>
                  <a:srgbClr val="FFFFFF"/>
                </a:solidFill>
                <a:latin typeface="Fira Sans"/>
                <a:ea typeface="Fira Sans"/>
                <a:cs typeface="Fira Sans"/>
                <a:sym typeface="Fira Sans"/>
              </a:rPr>
              <a:t>4</a:t>
            </a:r>
            <a:endParaRPr sz="4527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74" name="Google Shape;574;p22"/>
          <p:cNvSpPr/>
          <p:nvPr/>
        </p:nvSpPr>
        <p:spPr>
          <a:xfrm>
            <a:off x="10870158" y="6740134"/>
            <a:ext cx="6225963" cy="2895655"/>
          </a:xfrm>
          <a:custGeom>
            <a:avLst/>
            <a:gdLst/>
            <a:ahLst/>
            <a:cxnLst/>
            <a:rect l="l" t="t" r="r" b="b"/>
            <a:pathLst>
              <a:path w="89593" h="49939" extrusionOk="0">
                <a:moveTo>
                  <a:pt x="60772" y="1"/>
                </a:moveTo>
                <a:cubicBezTo>
                  <a:pt x="40973" y="1"/>
                  <a:pt x="19382" y="1211"/>
                  <a:pt x="19382" y="1211"/>
                </a:cubicBezTo>
                <a:cubicBezTo>
                  <a:pt x="14061" y="8020"/>
                  <a:pt x="12541" y="24963"/>
                  <a:pt x="12541" y="24963"/>
                </a:cubicBezTo>
                <a:lnTo>
                  <a:pt x="0" y="28922"/>
                </a:lnTo>
                <a:cubicBezTo>
                  <a:pt x="2280" y="31645"/>
                  <a:pt x="9881" y="33577"/>
                  <a:pt x="9881" y="33577"/>
                </a:cubicBezTo>
                <a:lnTo>
                  <a:pt x="9881" y="47511"/>
                </a:lnTo>
                <a:cubicBezTo>
                  <a:pt x="13437" y="49332"/>
                  <a:pt x="23970" y="49939"/>
                  <a:pt x="36075" y="49939"/>
                </a:cubicBezTo>
                <a:cubicBezTo>
                  <a:pt x="55129" y="49939"/>
                  <a:pt x="78077" y="48435"/>
                  <a:pt x="83828" y="47796"/>
                </a:cubicBezTo>
                <a:cubicBezTo>
                  <a:pt x="85317" y="47638"/>
                  <a:pt x="86520" y="46498"/>
                  <a:pt x="86837" y="45009"/>
                </a:cubicBezTo>
                <a:cubicBezTo>
                  <a:pt x="89592" y="30917"/>
                  <a:pt x="86203" y="1211"/>
                  <a:pt x="86203" y="1211"/>
                </a:cubicBezTo>
                <a:cubicBezTo>
                  <a:pt x="80123" y="303"/>
                  <a:pt x="70672" y="1"/>
                  <a:pt x="60772" y="1"/>
                </a:cubicBezTo>
                <a:close/>
              </a:path>
            </a:pathLst>
          </a:custGeom>
          <a:solidFill>
            <a:srgbClr val="5BCFC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5" name="Google Shape;575;p22"/>
          <p:cNvSpPr/>
          <p:nvPr/>
        </p:nvSpPr>
        <p:spPr>
          <a:xfrm>
            <a:off x="10229766" y="7890795"/>
            <a:ext cx="784994" cy="185564"/>
          </a:xfrm>
          <a:custGeom>
            <a:avLst/>
            <a:gdLst/>
            <a:ahLst/>
            <a:cxnLst/>
            <a:rect l="l" t="t" r="r" b="b"/>
            <a:pathLst>
              <a:path w="13537" h="3200" extrusionOk="0">
                <a:moveTo>
                  <a:pt x="532" y="0"/>
                </a:moveTo>
                <a:cubicBezTo>
                  <a:pt x="276" y="0"/>
                  <a:pt x="0" y="294"/>
                  <a:pt x="155" y="602"/>
                </a:cubicBezTo>
                <a:cubicBezTo>
                  <a:pt x="1453" y="3073"/>
                  <a:pt x="4335" y="3199"/>
                  <a:pt x="6837" y="3199"/>
                </a:cubicBezTo>
                <a:cubicBezTo>
                  <a:pt x="9180" y="3199"/>
                  <a:pt x="11714" y="2914"/>
                  <a:pt x="13297" y="982"/>
                </a:cubicBezTo>
                <a:cubicBezTo>
                  <a:pt x="13537" y="671"/>
                  <a:pt x="13270" y="270"/>
                  <a:pt x="12988" y="270"/>
                </a:cubicBezTo>
                <a:cubicBezTo>
                  <a:pt x="12897" y="270"/>
                  <a:pt x="12805" y="312"/>
                  <a:pt x="12727" y="412"/>
                </a:cubicBezTo>
                <a:cubicBezTo>
                  <a:pt x="11397" y="2059"/>
                  <a:pt x="9339" y="2376"/>
                  <a:pt x="7312" y="2408"/>
                </a:cubicBezTo>
                <a:cubicBezTo>
                  <a:pt x="6991" y="2412"/>
                  <a:pt x="6657" y="2418"/>
                  <a:pt x="6315" y="2418"/>
                </a:cubicBezTo>
                <a:cubicBezTo>
                  <a:pt x="4229" y="2418"/>
                  <a:pt x="1881" y="2205"/>
                  <a:pt x="820" y="191"/>
                </a:cubicBezTo>
                <a:cubicBezTo>
                  <a:pt x="752" y="56"/>
                  <a:pt x="644" y="0"/>
                  <a:pt x="532" y="0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6" name="Google Shape;576;p22"/>
          <p:cNvSpPr/>
          <p:nvPr/>
        </p:nvSpPr>
        <p:spPr>
          <a:xfrm>
            <a:off x="10243858" y="6814582"/>
            <a:ext cx="391598" cy="341786"/>
          </a:xfrm>
          <a:custGeom>
            <a:avLst/>
            <a:gdLst/>
            <a:ahLst/>
            <a:cxnLst/>
            <a:rect l="l" t="t" r="r" b="b"/>
            <a:pathLst>
              <a:path w="6753" h="5894" extrusionOk="0">
                <a:moveTo>
                  <a:pt x="6275" y="1"/>
                </a:moveTo>
                <a:cubicBezTo>
                  <a:pt x="6265" y="1"/>
                  <a:pt x="6255" y="1"/>
                  <a:pt x="6246" y="2"/>
                </a:cubicBezTo>
                <a:cubicBezTo>
                  <a:pt x="3205" y="128"/>
                  <a:pt x="577" y="2377"/>
                  <a:pt x="38" y="5385"/>
                </a:cubicBezTo>
                <a:cubicBezTo>
                  <a:pt x="0" y="5692"/>
                  <a:pt x="263" y="5894"/>
                  <a:pt x="498" y="5894"/>
                </a:cubicBezTo>
                <a:cubicBezTo>
                  <a:pt x="651" y="5894"/>
                  <a:pt x="793" y="5807"/>
                  <a:pt x="830" y="5607"/>
                </a:cubicBezTo>
                <a:cubicBezTo>
                  <a:pt x="1274" y="2947"/>
                  <a:pt x="3522" y="920"/>
                  <a:pt x="6246" y="793"/>
                </a:cubicBezTo>
                <a:cubicBezTo>
                  <a:pt x="6742" y="762"/>
                  <a:pt x="6752" y="1"/>
                  <a:pt x="6275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7" name="Google Shape;577;p22"/>
          <p:cNvSpPr/>
          <p:nvPr/>
        </p:nvSpPr>
        <p:spPr>
          <a:xfrm>
            <a:off x="10727194" y="6864046"/>
            <a:ext cx="127865" cy="73877"/>
          </a:xfrm>
          <a:custGeom>
            <a:avLst/>
            <a:gdLst/>
            <a:ahLst/>
            <a:cxnLst/>
            <a:rect l="l" t="t" r="r" b="b"/>
            <a:pathLst>
              <a:path w="2205" h="1274" extrusionOk="0">
                <a:moveTo>
                  <a:pt x="609" y="1"/>
                </a:moveTo>
                <a:cubicBezTo>
                  <a:pt x="575" y="1"/>
                  <a:pt x="541" y="2"/>
                  <a:pt x="507" y="4"/>
                </a:cubicBezTo>
                <a:cubicBezTo>
                  <a:pt x="11" y="35"/>
                  <a:pt x="1" y="796"/>
                  <a:pt x="478" y="796"/>
                </a:cubicBezTo>
                <a:cubicBezTo>
                  <a:pt x="488" y="796"/>
                  <a:pt x="497" y="796"/>
                  <a:pt x="507" y="796"/>
                </a:cubicBezTo>
                <a:cubicBezTo>
                  <a:pt x="543" y="792"/>
                  <a:pt x="577" y="791"/>
                  <a:pt x="611" y="791"/>
                </a:cubicBezTo>
                <a:cubicBezTo>
                  <a:pt x="913" y="791"/>
                  <a:pt x="1166" y="916"/>
                  <a:pt x="1394" y="1144"/>
                </a:cubicBezTo>
                <a:cubicBezTo>
                  <a:pt x="1478" y="1235"/>
                  <a:pt x="1573" y="1274"/>
                  <a:pt x="1664" y="1274"/>
                </a:cubicBezTo>
                <a:cubicBezTo>
                  <a:pt x="1952" y="1274"/>
                  <a:pt x="2205" y="894"/>
                  <a:pt x="1964" y="605"/>
                </a:cubicBezTo>
                <a:cubicBezTo>
                  <a:pt x="1608" y="220"/>
                  <a:pt x="1113" y="1"/>
                  <a:pt x="60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8" name="Google Shape;578;p22"/>
          <p:cNvSpPr/>
          <p:nvPr/>
        </p:nvSpPr>
        <p:spPr>
          <a:xfrm>
            <a:off x="11014174" y="8425011"/>
            <a:ext cx="1070994" cy="1204832"/>
          </a:xfrm>
          <a:custGeom>
            <a:avLst/>
            <a:gdLst/>
            <a:ahLst/>
            <a:cxnLst/>
            <a:rect l="l" t="t" r="r" b="b"/>
            <a:pathLst>
              <a:path w="18469" h="20777" extrusionOk="0">
                <a:moveTo>
                  <a:pt x="659" y="1"/>
                </a:moveTo>
                <a:cubicBezTo>
                  <a:pt x="266" y="1"/>
                  <a:pt x="0" y="537"/>
                  <a:pt x="417" y="731"/>
                </a:cubicBezTo>
                <a:cubicBezTo>
                  <a:pt x="1874" y="1365"/>
                  <a:pt x="3331" y="1998"/>
                  <a:pt x="4788" y="2632"/>
                </a:cubicBezTo>
                <a:cubicBezTo>
                  <a:pt x="5389" y="2917"/>
                  <a:pt x="6023" y="3202"/>
                  <a:pt x="6656" y="3455"/>
                </a:cubicBezTo>
                <a:cubicBezTo>
                  <a:pt x="7828" y="3993"/>
                  <a:pt x="8398" y="4468"/>
                  <a:pt x="8778" y="5798"/>
                </a:cubicBezTo>
                <a:cubicBezTo>
                  <a:pt x="9190" y="7192"/>
                  <a:pt x="9000" y="9124"/>
                  <a:pt x="9063" y="10612"/>
                </a:cubicBezTo>
                <a:cubicBezTo>
                  <a:pt x="9095" y="12101"/>
                  <a:pt x="9126" y="13589"/>
                  <a:pt x="9095" y="15077"/>
                </a:cubicBezTo>
                <a:cubicBezTo>
                  <a:pt x="9095" y="16534"/>
                  <a:pt x="8366" y="19163"/>
                  <a:pt x="9950" y="20049"/>
                </a:cubicBezTo>
                <a:cubicBezTo>
                  <a:pt x="10805" y="20524"/>
                  <a:pt x="12230" y="20524"/>
                  <a:pt x="13211" y="20619"/>
                </a:cubicBezTo>
                <a:cubicBezTo>
                  <a:pt x="14139" y="20731"/>
                  <a:pt x="15067" y="20777"/>
                  <a:pt x="15994" y="20777"/>
                </a:cubicBezTo>
                <a:cubicBezTo>
                  <a:pt x="16650" y="20777"/>
                  <a:pt x="17306" y="20754"/>
                  <a:pt x="17962" y="20714"/>
                </a:cubicBezTo>
                <a:cubicBezTo>
                  <a:pt x="18459" y="20683"/>
                  <a:pt x="18468" y="19922"/>
                  <a:pt x="17991" y="19922"/>
                </a:cubicBezTo>
                <a:cubicBezTo>
                  <a:pt x="17982" y="19922"/>
                  <a:pt x="17972" y="19922"/>
                  <a:pt x="17962" y="19923"/>
                </a:cubicBezTo>
                <a:cubicBezTo>
                  <a:pt x="17312" y="19964"/>
                  <a:pt x="16668" y="19988"/>
                  <a:pt x="16028" y="19988"/>
                </a:cubicBezTo>
                <a:cubicBezTo>
                  <a:pt x="15202" y="19988"/>
                  <a:pt x="14381" y="19949"/>
                  <a:pt x="13560" y="19859"/>
                </a:cubicBezTo>
                <a:cubicBezTo>
                  <a:pt x="11501" y="19669"/>
                  <a:pt x="9791" y="19669"/>
                  <a:pt x="9855" y="17136"/>
                </a:cubicBezTo>
                <a:cubicBezTo>
                  <a:pt x="9950" y="14254"/>
                  <a:pt x="9918" y="11404"/>
                  <a:pt x="9760" y="8522"/>
                </a:cubicBezTo>
                <a:cubicBezTo>
                  <a:pt x="9696" y="7034"/>
                  <a:pt x="10045" y="4563"/>
                  <a:pt x="8714" y="3518"/>
                </a:cubicBezTo>
                <a:cubicBezTo>
                  <a:pt x="7796" y="2790"/>
                  <a:pt x="6244" y="2410"/>
                  <a:pt x="5168" y="1935"/>
                </a:cubicBezTo>
                <a:cubicBezTo>
                  <a:pt x="3711" y="1301"/>
                  <a:pt x="2286" y="668"/>
                  <a:pt x="829" y="35"/>
                </a:cubicBezTo>
                <a:cubicBezTo>
                  <a:pt x="771" y="11"/>
                  <a:pt x="713" y="1"/>
                  <a:pt x="659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79" name="Google Shape;579;p22"/>
          <p:cNvSpPr/>
          <p:nvPr/>
        </p:nvSpPr>
        <p:spPr>
          <a:xfrm>
            <a:off x="15909650" y="6630120"/>
            <a:ext cx="1000943" cy="484612"/>
          </a:xfrm>
          <a:custGeom>
            <a:avLst/>
            <a:gdLst/>
            <a:ahLst/>
            <a:cxnLst/>
            <a:rect l="l" t="t" r="r" b="b"/>
            <a:pathLst>
              <a:path w="17261" h="8357" extrusionOk="0">
                <a:moveTo>
                  <a:pt x="3098" y="1"/>
                </a:moveTo>
                <a:cubicBezTo>
                  <a:pt x="2242" y="1"/>
                  <a:pt x="1388" y="17"/>
                  <a:pt x="539" y="48"/>
                </a:cubicBezTo>
                <a:cubicBezTo>
                  <a:pt x="1" y="48"/>
                  <a:pt x="1" y="839"/>
                  <a:pt x="508" y="839"/>
                </a:cubicBezTo>
                <a:cubicBezTo>
                  <a:pt x="1277" y="812"/>
                  <a:pt x="2045" y="798"/>
                  <a:pt x="2812" y="798"/>
                </a:cubicBezTo>
                <a:cubicBezTo>
                  <a:pt x="5579" y="798"/>
                  <a:pt x="8326" y="981"/>
                  <a:pt x="11053" y="1378"/>
                </a:cubicBezTo>
                <a:cubicBezTo>
                  <a:pt x="12257" y="1568"/>
                  <a:pt x="14189" y="1599"/>
                  <a:pt x="15265" y="2359"/>
                </a:cubicBezTo>
                <a:cubicBezTo>
                  <a:pt x="16627" y="3309"/>
                  <a:pt x="16247" y="6476"/>
                  <a:pt x="16342" y="7965"/>
                </a:cubicBezTo>
                <a:cubicBezTo>
                  <a:pt x="16358" y="8222"/>
                  <a:pt x="16570" y="8357"/>
                  <a:pt x="16771" y="8357"/>
                </a:cubicBezTo>
                <a:cubicBezTo>
                  <a:pt x="16965" y="8357"/>
                  <a:pt x="17149" y="8230"/>
                  <a:pt x="17134" y="7965"/>
                </a:cubicBezTo>
                <a:cubicBezTo>
                  <a:pt x="17039" y="6413"/>
                  <a:pt x="17260" y="4354"/>
                  <a:pt x="16659" y="2866"/>
                </a:cubicBezTo>
                <a:cubicBezTo>
                  <a:pt x="16184" y="1694"/>
                  <a:pt x="15012" y="1314"/>
                  <a:pt x="13872" y="1061"/>
                </a:cubicBezTo>
                <a:cubicBezTo>
                  <a:pt x="10364" y="293"/>
                  <a:pt x="6712" y="1"/>
                  <a:pt x="3098" y="1"/>
                </a:cubicBezTo>
                <a:close/>
              </a:path>
            </a:pathLst>
          </a:custGeom>
          <a:solidFill>
            <a:srgbClr val="0D0C1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80" name="Google Shape;580;p22"/>
          <p:cNvSpPr txBox="1"/>
          <p:nvPr/>
        </p:nvSpPr>
        <p:spPr>
          <a:xfrm>
            <a:off x="1397812" y="1149134"/>
            <a:ext cx="15200277" cy="1350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5400" b="1" dirty="0">
                <a:latin typeface="Arial" panose="020B0604020202020204" pitchFamily="34" charset="0"/>
                <a:ea typeface="Fira Sans Black"/>
                <a:cs typeface="Arial" panose="020B0604020202020204" pitchFamily="34" charset="0"/>
                <a:sym typeface="Fira Sans Black"/>
              </a:rPr>
              <a:t>Refleksiya</a:t>
            </a:r>
            <a:endParaRPr sz="4920" b="1" dirty="0">
              <a:latin typeface="Arial" panose="020B0604020202020204" pitchFamily="34" charset="0"/>
              <a:ea typeface="Fira Sans Extra Condensed SemiBold"/>
              <a:cs typeface="Arial" panose="020B0604020202020204" pitchFamily="34" charset="0"/>
              <a:sym typeface="Fira Sans Extra Condensed SemiBold"/>
            </a:endParaRPr>
          </a:p>
        </p:txBody>
      </p:sp>
      <p:sp>
        <p:nvSpPr>
          <p:cNvPr id="582" name="Google Shape;582;p22"/>
          <p:cNvSpPr txBox="1"/>
          <p:nvPr/>
        </p:nvSpPr>
        <p:spPr>
          <a:xfrm>
            <a:off x="11950278" y="3249478"/>
            <a:ext cx="4867700" cy="1773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500" b="1" dirty="0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Bu </a:t>
            </a:r>
            <a:r>
              <a:rPr lang="en-US" sz="3500" b="1" dirty="0" err="1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loyiha</a:t>
            </a:r>
            <a:r>
              <a:rPr lang="en-US" sz="3500" b="1" dirty="0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ishining</a:t>
            </a:r>
            <a:r>
              <a:rPr lang="en-US" sz="3500" b="1" dirty="0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maqsadiga</a:t>
            </a:r>
            <a:r>
              <a:rPr lang="en-US" sz="3500" b="1" dirty="0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qanchalik</a:t>
            </a:r>
            <a:r>
              <a:rPr lang="en-US" sz="3500" b="1" dirty="0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mos</a:t>
            </a:r>
            <a:r>
              <a:rPr lang="en-US" sz="3500" b="1" dirty="0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keladi</a:t>
            </a:r>
            <a:r>
              <a:rPr lang="en-US" sz="3500" b="1" dirty="0">
                <a:solidFill>
                  <a:sysClr val="windowText" lastClr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?</a:t>
            </a:r>
          </a:p>
        </p:txBody>
      </p:sp>
      <p:sp>
        <p:nvSpPr>
          <p:cNvPr id="584" name="Google Shape;584;p22"/>
          <p:cNvSpPr txBox="1"/>
          <p:nvPr/>
        </p:nvSpPr>
        <p:spPr>
          <a:xfrm>
            <a:off x="2805262" y="7615521"/>
            <a:ext cx="4799457" cy="1536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Qanday faoliyat natijasi samarasiz bo‘ladi?</a:t>
            </a:r>
          </a:p>
          <a:p>
            <a:pPr algn="r"/>
            <a:r>
              <a:rPr lang="en-US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</a:t>
            </a:r>
            <a:r>
              <a:rPr lang="en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ima uchun?</a:t>
            </a:r>
          </a:p>
          <a:p>
            <a:pPr algn="r"/>
            <a:endParaRPr sz="3543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6" name="Google Shape;586;p22"/>
          <p:cNvSpPr txBox="1"/>
          <p:nvPr/>
        </p:nvSpPr>
        <p:spPr>
          <a:xfrm>
            <a:off x="11734254" y="7704931"/>
            <a:ext cx="5544616" cy="1446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Agar hammasini qaytadan boshlasangiz, nimani o‘zgartirgan bo‘lar edingiz?</a:t>
            </a:r>
          </a:p>
          <a:p>
            <a:pPr algn="r"/>
            <a:endParaRPr sz="3543" dirty="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8" name="Google Shape;588;p22"/>
          <p:cNvSpPr txBox="1"/>
          <p:nvPr/>
        </p:nvSpPr>
        <p:spPr>
          <a:xfrm>
            <a:off x="2805262" y="3728753"/>
            <a:ext cx="4896544" cy="10958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5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Loyihaning</a:t>
            </a:r>
            <a:r>
              <a:rPr lang="en-US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yakuniy</a:t>
            </a:r>
            <a:r>
              <a:rPr lang="en-US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natijasi</a:t>
            </a:r>
            <a:r>
              <a:rPr lang="en-US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sizga</a:t>
            </a:r>
            <a:r>
              <a:rPr lang="en-US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 </a:t>
            </a:r>
            <a:r>
              <a:rPr lang="en-US" sz="3500" b="1" dirty="0" err="1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yoqdimi</a:t>
            </a:r>
            <a:r>
              <a:rPr lang="en-US" sz="3500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?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7132A93D-F5AF-D0CD-13D3-189CE706B7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4">
            <a:extLst>
              <a:ext uri="{FF2B5EF4-FFF2-40B4-BE49-F238E27FC236}">
                <a16:creationId xmlns:a16="http://schemas.microsoft.com/office/drawing/2014/main" id="{92A8BF8A-FFBC-4484-B9D3-1FD34626A6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" name="Рисунок 5">
            <a:extLst>
              <a:ext uri="{FF2B5EF4-FFF2-40B4-BE49-F238E27FC236}">
                <a16:creationId xmlns:a16="http://schemas.microsoft.com/office/drawing/2014/main" id="{50768ED8-1BC8-152E-9620-B6A71433C36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31"/>
          <p:cNvSpPr txBox="1">
            <a:spLocks noGrp="1"/>
          </p:cNvSpPr>
          <p:nvPr>
            <p:ph type="title"/>
          </p:nvPr>
        </p:nvSpPr>
        <p:spPr>
          <a:xfrm>
            <a:off x="1144653" y="1628568"/>
            <a:ext cx="1619631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Xulosa</a:t>
            </a:r>
            <a:endParaRPr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14" name="Google Shape;714;p31"/>
          <p:cNvGrpSpPr/>
          <p:nvPr/>
        </p:nvGrpSpPr>
        <p:grpSpPr>
          <a:xfrm>
            <a:off x="4620521" y="2584486"/>
            <a:ext cx="12475565" cy="1399407"/>
            <a:chOff x="1908225" y="1445025"/>
            <a:chExt cx="6778566" cy="711061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715" name="Google Shape;715;p31"/>
            <p:cNvSpPr/>
            <p:nvPr/>
          </p:nvSpPr>
          <p:spPr>
            <a:xfrm>
              <a:off x="1908225" y="1445025"/>
              <a:ext cx="6778566" cy="707059"/>
            </a:xfrm>
            <a:custGeom>
              <a:avLst/>
              <a:gdLst/>
              <a:ahLst/>
              <a:cxnLst/>
              <a:rect l="l" t="t" r="r" b="b"/>
              <a:pathLst>
                <a:path w="68979" h="8966" extrusionOk="0">
                  <a:moveTo>
                    <a:pt x="0" y="0"/>
                  </a:moveTo>
                  <a:lnTo>
                    <a:pt x="0" y="8965"/>
                  </a:lnTo>
                  <a:lnTo>
                    <a:pt x="68979" y="8965"/>
                  </a:lnTo>
                  <a:lnTo>
                    <a:pt x="68979" y="0"/>
                  </a:lnTo>
                  <a:close/>
                </a:path>
              </a:pathLst>
            </a:custGeom>
            <a:grp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6" name="Google Shape;716;p31"/>
            <p:cNvSpPr txBox="1"/>
            <p:nvPr/>
          </p:nvSpPr>
          <p:spPr>
            <a:xfrm>
              <a:off x="3793800" y="1551350"/>
              <a:ext cx="2760300" cy="4944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r">
                <a:spcBef>
                  <a:spcPts val="3149"/>
                </a:spcBef>
                <a:buClr>
                  <a:srgbClr val="000000"/>
                </a:buClr>
                <a:buSzPts val="1100"/>
              </a:pPr>
              <a:endParaRPr sz="2362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algn="r">
                <a:buClr>
                  <a:srgbClr val="000000"/>
                </a:buClr>
                <a:buSzPts val="1100"/>
              </a:pPr>
              <a:endParaRPr sz="2362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  <a:p>
              <a:pPr algn="r"/>
              <a:endParaRPr sz="2362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17" name="Google Shape;717;p31"/>
            <p:cNvSpPr/>
            <p:nvPr/>
          </p:nvSpPr>
          <p:spPr>
            <a:xfrm flipH="1">
              <a:off x="6675581" y="1449027"/>
              <a:ext cx="1249767" cy="707059"/>
            </a:xfrm>
            <a:custGeom>
              <a:avLst/>
              <a:gdLst/>
              <a:ahLst/>
              <a:cxnLst/>
              <a:rect l="l" t="t" r="r" b="b"/>
              <a:pathLst>
                <a:path w="13170" h="8966" extrusionOk="0">
                  <a:moveTo>
                    <a:pt x="1" y="0"/>
                  </a:moveTo>
                  <a:lnTo>
                    <a:pt x="1" y="8965"/>
                  </a:lnTo>
                  <a:lnTo>
                    <a:pt x="12391" y="8965"/>
                  </a:lnTo>
                  <a:lnTo>
                    <a:pt x="12391" y="5111"/>
                  </a:lnTo>
                  <a:lnTo>
                    <a:pt x="13170" y="4273"/>
                  </a:lnTo>
                  <a:lnTo>
                    <a:pt x="12391" y="3450"/>
                  </a:lnTo>
                  <a:lnTo>
                    <a:pt x="12391" y="0"/>
                  </a:lnTo>
                  <a:close/>
                </a:path>
              </a:pathLst>
            </a:custGeom>
            <a:solidFill>
              <a:srgbClr val="00B0F0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0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Tanishdim</a:t>
              </a:r>
              <a:endParaRPr sz="30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718" name="Google Shape;718;p31"/>
          <p:cNvGrpSpPr/>
          <p:nvPr/>
        </p:nvGrpSpPr>
        <p:grpSpPr>
          <a:xfrm>
            <a:off x="4869365" y="4472737"/>
            <a:ext cx="12226730" cy="1392395"/>
            <a:chOff x="2474201" y="2100250"/>
            <a:chExt cx="6212594" cy="707498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719" name="Google Shape;719;p31"/>
            <p:cNvSpPr/>
            <p:nvPr/>
          </p:nvSpPr>
          <p:spPr>
            <a:xfrm>
              <a:off x="2474201" y="2100250"/>
              <a:ext cx="6212594" cy="707498"/>
            </a:xfrm>
            <a:custGeom>
              <a:avLst/>
              <a:gdLst/>
              <a:ahLst/>
              <a:cxnLst/>
              <a:rect l="l" t="t" r="r" b="b"/>
              <a:pathLst>
                <a:path w="68979" h="8971" extrusionOk="0">
                  <a:moveTo>
                    <a:pt x="0" y="1"/>
                  </a:moveTo>
                  <a:lnTo>
                    <a:pt x="0" y="8971"/>
                  </a:lnTo>
                  <a:lnTo>
                    <a:pt x="68979" y="8971"/>
                  </a:lnTo>
                  <a:lnTo>
                    <a:pt x="68979" y="1"/>
                  </a:lnTo>
                  <a:close/>
                </a:path>
              </a:pathLst>
            </a:custGeom>
            <a:grp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0" name="Google Shape;720;p31"/>
            <p:cNvSpPr txBox="1"/>
            <p:nvPr/>
          </p:nvSpPr>
          <p:spPr>
            <a:xfrm>
              <a:off x="3793700" y="2206800"/>
              <a:ext cx="2760300" cy="4944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r">
                <a:spcAft>
                  <a:spcPts val="3149"/>
                </a:spcAft>
                <a:buClr>
                  <a:schemeClr val="dk1"/>
                </a:buClr>
                <a:buSzPts val="1100"/>
              </a:pPr>
              <a:endParaRPr sz="2362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1" name="Google Shape;721;p31"/>
            <p:cNvSpPr/>
            <p:nvPr/>
          </p:nvSpPr>
          <p:spPr>
            <a:xfrm flipH="1">
              <a:off x="6779773" y="2100273"/>
              <a:ext cx="1249767" cy="707453"/>
            </a:xfrm>
            <a:custGeom>
              <a:avLst/>
              <a:gdLst/>
              <a:ahLst/>
              <a:cxnLst/>
              <a:rect l="l" t="t" r="r" b="b"/>
              <a:pathLst>
                <a:path w="13170" h="8971" extrusionOk="0">
                  <a:moveTo>
                    <a:pt x="1" y="1"/>
                  </a:moveTo>
                  <a:lnTo>
                    <a:pt x="1" y="8971"/>
                  </a:lnTo>
                  <a:lnTo>
                    <a:pt x="12391" y="8971"/>
                  </a:lnTo>
                  <a:lnTo>
                    <a:pt x="12391" y="5117"/>
                  </a:lnTo>
                  <a:lnTo>
                    <a:pt x="13170" y="4274"/>
                  </a:lnTo>
                  <a:lnTo>
                    <a:pt x="12391" y="3451"/>
                  </a:lnTo>
                  <a:lnTo>
                    <a:pt x="12391" y="1"/>
                  </a:lnTo>
                  <a:close/>
                </a:path>
              </a:pathLst>
            </a:custGeom>
            <a:solidFill>
              <a:srgbClr val="7030A0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" sz="30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Qulay</a:t>
              </a:r>
              <a:endParaRPr sz="30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722" name="Google Shape;722;p31"/>
          <p:cNvGrpSpPr/>
          <p:nvPr/>
        </p:nvGrpSpPr>
        <p:grpSpPr>
          <a:xfrm>
            <a:off x="4869460" y="6361855"/>
            <a:ext cx="12226730" cy="1392325"/>
            <a:chOff x="2474249" y="3060141"/>
            <a:chExt cx="6212594" cy="707462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723" name="Google Shape;723;p31"/>
            <p:cNvSpPr/>
            <p:nvPr/>
          </p:nvSpPr>
          <p:spPr>
            <a:xfrm>
              <a:off x="2474249" y="3060150"/>
              <a:ext cx="6212594" cy="707453"/>
            </a:xfrm>
            <a:custGeom>
              <a:avLst/>
              <a:gdLst/>
              <a:ahLst/>
              <a:cxnLst/>
              <a:rect l="l" t="t" r="r" b="b"/>
              <a:pathLst>
                <a:path w="68979" h="8971" extrusionOk="0">
                  <a:moveTo>
                    <a:pt x="0" y="1"/>
                  </a:moveTo>
                  <a:lnTo>
                    <a:pt x="0" y="8970"/>
                  </a:lnTo>
                  <a:lnTo>
                    <a:pt x="68979" y="8970"/>
                  </a:lnTo>
                  <a:lnTo>
                    <a:pt x="68979" y="1"/>
                  </a:lnTo>
                  <a:close/>
                </a:path>
              </a:pathLst>
            </a:custGeom>
            <a:grp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4" name="Google Shape;724;p31"/>
            <p:cNvSpPr txBox="1"/>
            <p:nvPr/>
          </p:nvSpPr>
          <p:spPr>
            <a:xfrm>
              <a:off x="3793800" y="3166675"/>
              <a:ext cx="2760300" cy="4944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r"/>
              <a:endParaRPr sz="2362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5" name="Google Shape;725;p31"/>
            <p:cNvSpPr/>
            <p:nvPr/>
          </p:nvSpPr>
          <p:spPr>
            <a:xfrm flipH="1">
              <a:off x="6779773" y="3060141"/>
              <a:ext cx="1249767" cy="707453"/>
            </a:xfrm>
            <a:custGeom>
              <a:avLst/>
              <a:gdLst/>
              <a:ahLst/>
              <a:cxnLst/>
              <a:rect l="l" t="t" r="r" b="b"/>
              <a:pathLst>
                <a:path w="13170" h="8971" extrusionOk="0">
                  <a:moveTo>
                    <a:pt x="1" y="1"/>
                  </a:moveTo>
                  <a:lnTo>
                    <a:pt x="1" y="8970"/>
                  </a:lnTo>
                  <a:lnTo>
                    <a:pt x="12391" y="8970"/>
                  </a:lnTo>
                  <a:lnTo>
                    <a:pt x="12391" y="5116"/>
                  </a:lnTo>
                  <a:lnTo>
                    <a:pt x="13170" y="4279"/>
                  </a:lnTo>
                  <a:lnTo>
                    <a:pt x="12391" y="3455"/>
                  </a:lnTo>
                  <a:lnTo>
                    <a:pt x="12391" y="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0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Q</a:t>
              </a:r>
              <a:r>
                <a:rPr lang="en" sz="30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o‘llayman</a:t>
              </a:r>
              <a:endParaRPr sz="30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726" name="Google Shape;726;p31"/>
          <p:cNvGrpSpPr/>
          <p:nvPr/>
        </p:nvGrpSpPr>
        <p:grpSpPr>
          <a:xfrm>
            <a:off x="5553902" y="8250908"/>
            <a:ext cx="11542355" cy="1392311"/>
            <a:chOff x="2822025" y="4019998"/>
            <a:chExt cx="5864852" cy="707455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727" name="Google Shape;727;p31"/>
            <p:cNvSpPr/>
            <p:nvPr/>
          </p:nvSpPr>
          <p:spPr>
            <a:xfrm>
              <a:off x="2822025" y="4020000"/>
              <a:ext cx="5864852" cy="707453"/>
            </a:xfrm>
            <a:custGeom>
              <a:avLst/>
              <a:gdLst/>
              <a:ahLst/>
              <a:cxnLst/>
              <a:rect l="l" t="t" r="r" b="b"/>
              <a:pathLst>
                <a:path w="68980" h="8971" extrusionOk="0">
                  <a:moveTo>
                    <a:pt x="1" y="0"/>
                  </a:moveTo>
                  <a:lnTo>
                    <a:pt x="1" y="8970"/>
                  </a:lnTo>
                  <a:lnTo>
                    <a:pt x="68980" y="8970"/>
                  </a:lnTo>
                  <a:lnTo>
                    <a:pt x="68980" y="0"/>
                  </a:lnTo>
                  <a:close/>
                </a:path>
              </a:pathLst>
            </a:custGeom>
            <a:grp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/>
            </a:p>
          </p:txBody>
        </p:sp>
        <p:sp>
          <p:nvSpPr>
            <p:cNvPr id="728" name="Google Shape;728;p31"/>
            <p:cNvSpPr txBox="1"/>
            <p:nvPr/>
          </p:nvSpPr>
          <p:spPr>
            <a:xfrm>
              <a:off x="3793825" y="4126525"/>
              <a:ext cx="2760300" cy="4944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179929" tIns="179929" rIns="179929" bIns="179929" anchor="t" anchorCtr="0">
              <a:noAutofit/>
            </a:bodyPr>
            <a:lstStyle/>
            <a:p>
              <a:pPr algn="r"/>
              <a:endParaRPr sz="2362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729" name="Google Shape;729;p31"/>
            <p:cNvSpPr/>
            <p:nvPr/>
          </p:nvSpPr>
          <p:spPr>
            <a:xfrm flipH="1">
              <a:off x="6779758" y="4019998"/>
              <a:ext cx="1249767" cy="707453"/>
            </a:xfrm>
            <a:custGeom>
              <a:avLst/>
              <a:gdLst/>
              <a:ahLst/>
              <a:cxnLst/>
              <a:rect l="l" t="t" r="r" b="b"/>
              <a:pathLst>
                <a:path w="13170" h="8971" extrusionOk="0">
                  <a:moveTo>
                    <a:pt x="0" y="0"/>
                  </a:moveTo>
                  <a:lnTo>
                    <a:pt x="0" y="8970"/>
                  </a:lnTo>
                  <a:lnTo>
                    <a:pt x="12391" y="8970"/>
                  </a:lnTo>
                  <a:lnTo>
                    <a:pt x="12391" y="5116"/>
                  </a:lnTo>
                  <a:lnTo>
                    <a:pt x="13169" y="4278"/>
                  </a:lnTo>
                  <a:lnTo>
                    <a:pt x="12391" y="3455"/>
                  </a:lnTo>
                  <a:lnTo>
                    <a:pt x="12391" y="0"/>
                  </a:lnTo>
                  <a:close/>
                </a:path>
              </a:pathLst>
            </a:custGeom>
            <a:solidFill>
              <a:srgbClr val="81FF8D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/>
              <a:r>
                <a:rPr lang="en-US" sz="30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B</a:t>
              </a:r>
              <a:r>
                <a:rPr lang="en" sz="3000" b="1" dirty="0"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aho </a:t>
              </a:r>
              <a:endParaRPr sz="3000" b="1" dirty="0"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grpSp>
        <p:nvGrpSpPr>
          <p:cNvPr id="19" name="Google Shape;926;p38">
            <a:extLst>
              <a:ext uri="{FF2B5EF4-FFF2-40B4-BE49-F238E27FC236}">
                <a16:creationId xmlns:a16="http://schemas.microsoft.com/office/drawing/2014/main" id="{6876889E-3790-7255-C006-ECBDF9804E81}"/>
              </a:ext>
            </a:extLst>
          </p:cNvPr>
          <p:cNvGrpSpPr/>
          <p:nvPr/>
        </p:nvGrpSpPr>
        <p:grpSpPr>
          <a:xfrm rot="-292778">
            <a:off x="1236564" y="2310349"/>
            <a:ext cx="5417957" cy="8150903"/>
            <a:chOff x="3482300" y="2365225"/>
            <a:chExt cx="294225" cy="299700"/>
          </a:xfrm>
        </p:grpSpPr>
        <p:sp>
          <p:nvSpPr>
            <p:cNvPr id="20" name="Google Shape;927;p38">
              <a:extLst>
                <a:ext uri="{FF2B5EF4-FFF2-40B4-BE49-F238E27FC236}">
                  <a16:creationId xmlns:a16="http://schemas.microsoft.com/office/drawing/2014/main" id="{1C15CAC5-6D81-7B1D-C8EE-47877503C872}"/>
                </a:ext>
              </a:extLst>
            </p:cNvPr>
            <p:cNvSpPr/>
            <p:nvPr/>
          </p:nvSpPr>
          <p:spPr>
            <a:xfrm>
              <a:off x="3495650" y="2365225"/>
              <a:ext cx="280875" cy="289500"/>
            </a:xfrm>
            <a:custGeom>
              <a:avLst/>
              <a:gdLst/>
              <a:ahLst/>
              <a:cxnLst/>
              <a:rect l="l" t="t" r="r" b="b"/>
              <a:pathLst>
                <a:path w="11235" h="11580" extrusionOk="0">
                  <a:moveTo>
                    <a:pt x="3144" y="0"/>
                  </a:moveTo>
                  <a:cubicBezTo>
                    <a:pt x="3134" y="0"/>
                    <a:pt x="3125" y="0"/>
                    <a:pt x="3115" y="1"/>
                  </a:cubicBezTo>
                  <a:cubicBezTo>
                    <a:pt x="3020" y="6"/>
                    <a:pt x="2926" y="7"/>
                    <a:pt x="2832" y="7"/>
                  </a:cubicBezTo>
                  <a:cubicBezTo>
                    <a:pt x="2732" y="7"/>
                    <a:pt x="2633" y="5"/>
                    <a:pt x="2534" y="5"/>
                  </a:cubicBezTo>
                  <a:cubicBezTo>
                    <a:pt x="2413" y="5"/>
                    <a:pt x="2291" y="8"/>
                    <a:pt x="2170" y="17"/>
                  </a:cubicBezTo>
                  <a:cubicBezTo>
                    <a:pt x="1685" y="75"/>
                    <a:pt x="1209" y="116"/>
                    <a:pt x="740" y="297"/>
                  </a:cubicBezTo>
                  <a:cubicBezTo>
                    <a:pt x="740" y="905"/>
                    <a:pt x="781" y="1513"/>
                    <a:pt x="880" y="2104"/>
                  </a:cubicBezTo>
                  <a:cubicBezTo>
                    <a:pt x="888" y="2220"/>
                    <a:pt x="946" y="2318"/>
                    <a:pt x="1003" y="2425"/>
                  </a:cubicBezTo>
                  <a:cubicBezTo>
                    <a:pt x="1023" y="2465"/>
                    <a:pt x="1049" y="2505"/>
                    <a:pt x="1098" y="2505"/>
                  </a:cubicBezTo>
                  <a:cubicBezTo>
                    <a:pt x="1109" y="2505"/>
                    <a:pt x="1121" y="2503"/>
                    <a:pt x="1135" y="2499"/>
                  </a:cubicBezTo>
                  <a:cubicBezTo>
                    <a:pt x="1179" y="2479"/>
                    <a:pt x="1215" y="2470"/>
                    <a:pt x="1245" y="2470"/>
                  </a:cubicBezTo>
                  <a:cubicBezTo>
                    <a:pt x="1352" y="2470"/>
                    <a:pt x="1388" y="2576"/>
                    <a:pt x="1439" y="2671"/>
                  </a:cubicBezTo>
                  <a:cubicBezTo>
                    <a:pt x="1603" y="2984"/>
                    <a:pt x="1702" y="3321"/>
                    <a:pt x="1809" y="3649"/>
                  </a:cubicBezTo>
                  <a:cubicBezTo>
                    <a:pt x="2047" y="4323"/>
                    <a:pt x="2367" y="4956"/>
                    <a:pt x="2680" y="5589"/>
                  </a:cubicBezTo>
                  <a:cubicBezTo>
                    <a:pt x="2918" y="6041"/>
                    <a:pt x="2902" y="6189"/>
                    <a:pt x="2507" y="6526"/>
                  </a:cubicBezTo>
                  <a:cubicBezTo>
                    <a:pt x="2203" y="6789"/>
                    <a:pt x="1883" y="7052"/>
                    <a:pt x="1562" y="7298"/>
                  </a:cubicBezTo>
                  <a:cubicBezTo>
                    <a:pt x="1422" y="7405"/>
                    <a:pt x="1291" y="7520"/>
                    <a:pt x="1242" y="7684"/>
                  </a:cubicBezTo>
                  <a:cubicBezTo>
                    <a:pt x="1242" y="7734"/>
                    <a:pt x="1275" y="7742"/>
                    <a:pt x="1307" y="7767"/>
                  </a:cubicBezTo>
                  <a:cubicBezTo>
                    <a:pt x="1611" y="7923"/>
                    <a:pt x="1644" y="8005"/>
                    <a:pt x="1464" y="8268"/>
                  </a:cubicBezTo>
                  <a:cubicBezTo>
                    <a:pt x="1143" y="8736"/>
                    <a:pt x="790" y="9164"/>
                    <a:pt x="477" y="9624"/>
                  </a:cubicBezTo>
                  <a:cubicBezTo>
                    <a:pt x="206" y="10018"/>
                    <a:pt x="1" y="10018"/>
                    <a:pt x="617" y="10396"/>
                  </a:cubicBezTo>
                  <a:cubicBezTo>
                    <a:pt x="1316" y="10840"/>
                    <a:pt x="2055" y="11210"/>
                    <a:pt x="2795" y="11580"/>
                  </a:cubicBezTo>
                  <a:cubicBezTo>
                    <a:pt x="2828" y="11547"/>
                    <a:pt x="2861" y="11514"/>
                    <a:pt x="2893" y="11473"/>
                  </a:cubicBezTo>
                  <a:cubicBezTo>
                    <a:pt x="3617" y="10519"/>
                    <a:pt x="4315" y="9533"/>
                    <a:pt x="5194" y="8703"/>
                  </a:cubicBezTo>
                  <a:cubicBezTo>
                    <a:pt x="5306" y="8617"/>
                    <a:pt x="5402" y="8573"/>
                    <a:pt x="5491" y="8573"/>
                  </a:cubicBezTo>
                  <a:cubicBezTo>
                    <a:pt x="5606" y="8573"/>
                    <a:pt x="5712" y="8646"/>
                    <a:pt x="5827" y="8794"/>
                  </a:cubicBezTo>
                  <a:cubicBezTo>
                    <a:pt x="6115" y="9172"/>
                    <a:pt x="6370" y="9574"/>
                    <a:pt x="6608" y="9985"/>
                  </a:cubicBezTo>
                  <a:lnTo>
                    <a:pt x="7413" y="11374"/>
                  </a:lnTo>
                  <a:cubicBezTo>
                    <a:pt x="7485" y="11494"/>
                    <a:pt x="7529" y="11547"/>
                    <a:pt x="7598" y="11547"/>
                  </a:cubicBezTo>
                  <a:cubicBezTo>
                    <a:pt x="7646" y="11547"/>
                    <a:pt x="7707" y="11520"/>
                    <a:pt x="7799" y="11473"/>
                  </a:cubicBezTo>
                  <a:cubicBezTo>
                    <a:pt x="8334" y="11218"/>
                    <a:pt x="8827" y="10897"/>
                    <a:pt x="9328" y="10585"/>
                  </a:cubicBezTo>
                  <a:cubicBezTo>
                    <a:pt x="9607" y="10404"/>
                    <a:pt x="9879" y="10191"/>
                    <a:pt x="10207" y="10092"/>
                  </a:cubicBezTo>
                  <a:cubicBezTo>
                    <a:pt x="10191" y="9928"/>
                    <a:pt x="10100" y="9805"/>
                    <a:pt x="10018" y="9681"/>
                  </a:cubicBezTo>
                  <a:cubicBezTo>
                    <a:pt x="9796" y="9328"/>
                    <a:pt x="9558" y="8975"/>
                    <a:pt x="9320" y="8629"/>
                  </a:cubicBezTo>
                  <a:cubicBezTo>
                    <a:pt x="9632" y="8473"/>
                    <a:pt x="9673" y="8383"/>
                    <a:pt x="9533" y="8062"/>
                  </a:cubicBezTo>
                  <a:cubicBezTo>
                    <a:pt x="9468" y="7890"/>
                    <a:pt x="9361" y="7717"/>
                    <a:pt x="9246" y="7553"/>
                  </a:cubicBezTo>
                  <a:cubicBezTo>
                    <a:pt x="8892" y="7035"/>
                    <a:pt x="8490" y="6558"/>
                    <a:pt x="8071" y="6082"/>
                  </a:cubicBezTo>
                  <a:cubicBezTo>
                    <a:pt x="7873" y="5876"/>
                    <a:pt x="7873" y="5876"/>
                    <a:pt x="8030" y="5655"/>
                  </a:cubicBezTo>
                  <a:cubicBezTo>
                    <a:pt x="8375" y="5137"/>
                    <a:pt x="8753" y="4636"/>
                    <a:pt x="9164" y="4151"/>
                  </a:cubicBezTo>
                  <a:cubicBezTo>
                    <a:pt x="9238" y="4069"/>
                    <a:pt x="9312" y="3978"/>
                    <a:pt x="9402" y="3937"/>
                  </a:cubicBezTo>
                  <a:cubicBezTo>
                    <a:pt x="9476" y="3962"/>
                    <a:pt x="9476" y="4019"/>
                    <a:pt x="9492" y="4060"/>
                  </a:cubicBezTo>
                  <a:cubicBezTo>
                    <a:pt x="9560" y="4172"/>
                    <a:pt x="9626" y="4227"/>
                    <a:pt x="9704" y="4227"/>
                  </a:cubicBezTo>
                  <a:cubicBezTo>
                    <a:pt x="9757" y="4227"/>
                    <a:pt x="9816" y="4201"/>
                    <a:pt x="9887" y="4151"/>
                  </a:cubicBezTo>
                  <a:cubicBezTo>
                    <a:pt x="9944" y="4110"/>
                    <a:pt x="10002" y="4060"/>
                    <a:pt x="10043" y="4003"/>
                  </a:cubicBezTo>
                  <a:cubicBezTo>
                    <a:pt x="10536" y="3386"/>
                    <a:pt x="10881" y="2696"/>
                    <a:pt x="11152" y="1948"/>
                  </a:cubicBezTo>
                  <a:cubicBezTo>
                    <a:pt x="11235" y="1726"/>
                    <a:pt x="11193" y="1636"/>
                    <a:pt x="11004" y="1496"/>
                  </a:cubicBezTo>
                  <a:cubicBezTo>
                    <a:pt x="10150" y="905"/>
                    <a:pt x="9238" y="436"/>
                    <a:pt x="8251" y="83"/>
                  </a:cubicBezTo>
                  <a:cubicBezTo>
                    <a:pt x="7956" y="518"/>
                    <a:pt x="7594" y="913"/>
                    <a:pt x="7257" y="1348"/>
                  </a:cubicBezTo>
                  <a:cubicBezTo>
                    <a:pt x="6879" y="1850"/>
                    <a:pt x="6559" y="2384"/>
                    <a:pt x="6197" y="2893"/>
                  </a:cubicBezTo>
                  <a:cubicBezTo>
                    <a:pt x="6057" y="3115"/>
                    <a:pt x="5893" y="3329"/>
                    <a:pt x="5729" y="3534"/>
                  </a:cubicBezTo>
                  <a:cubicBezTo>
                    <a:pt x="5644" y="3632"/>
                    <a:pt x="5569" y="3682"/>
                    <a:pt x="5492" y="3682"/>
                  </a:cubicBezTo>
                  <a:cubicBezTo>
                    <a:pt x="5427" y="3682"/>
                    <a:pt x="5360" y="3647"/>
                    <a:pt x="5285" y="3575"/>
                  </a:cubicBezTo>
                  <a:cubicBezTo>
                    <a:pt x="5211" y="3575"/>
                    <a:pt x="5137" y="3551"/>
                    <a:pt x="5096" y="3493"/>
                  </a:cubicBezTo>
                  <a:cubicBezTo>
                    <a:pt x="5038" y="3378"/>
                    <a:pt x="4973" y="3263"/>
                    <a:pt x="4923" y="3156"/>
                  </a:cubicBezTo>
                  <a:cubicBezTo>
                    <a:pt x="4521" y="2154"/>
                    <a:pt x="4027" y="1209"/>
                    <a:pt x="3551" y="255"/>
                  </a:cubicBezTo>
                  <a:cubicBezTo>
                    <a:pt x="3457" y="83"/>
                    <a:pt x="3340" y="0"/>
                    <a:pt x="314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" name="Google Shape;928;p38">
              <a:extLst>
                <a:ext uri="{FF2B5EF4-FFF2-40B4-BE49-F238E27FC236}">
                  <a16:creationId xmlns:a16="http://schemas.microsoft.com/office/drawing/2014/main" id="{1443CF82-A6FA-23A5-E898-4A4E021BA4D6}"/>
                </a:ext>
              </a:extLst>
            </p:cNvPr>
            <p:cNvSpPr/>
            <p:nvPr/>
          </p:nvSpPr>
          <p:spPr>
            <a:xfrm>
              <a:off x="3482300" y="2372425"/>
              <a:ext cx="86325" cy="290725"/>
            </a:xfrm>
            <a:custGeom>
              <a:avLst/>
              <a:gdLst/>
              <a:ahLst/>
              <a:cxnLst/>
              <a:rect l="l" t="t" r="r" b="b"/>
              <a:pathLst>
                <a:path w="3453" h="11629" extrusionOk="0">
                  <a:moveTo>
                    <a:pt x="1291" y="0"/>
                  </a:moveTo>
                  <a:cubicBezTo>
                    <a:pt x="748" y="156"/>
                    <a:pt x="716" y="214"/>
                    <a:pt x="691" y="740"/>
                  </a:cubicBezTo>
                  <a:cubicBezTo>
                    <a:pt x="691" y="1249"/>
                    <a:pt x="773" y="1759"/>
                    <a:pt x="880" y="2260"/>
                  </a:cubicBezTo>
                  <a:cubicBezTo>
                    <a:pt x="921" y="2466"/>
                    <a:pt x="979" y="2671"/>
                    <a:pt x="1094" y="2844"/>
                  </a:cubicBezTo>
                  <a:cubicBezTo>
                    <a:pt x="1164" y="2964"/>
                    <a:pt x="1247" y="3066"/>
                    <a:pt x="1384" y="3066"/>
                  </a:cubicBezTo>
                  <a:cubicBezTo>
                    <a:pt x="1406" y="3066"/>
                    <a:pt x="1430" y="3063"/>
                    <a:pt x="1455" y="3057"/>
                  </a:cubicBezTo>
                  <a:cubicBezTo>
                    <a:pt x="1478" y="3054"/>
                    <a:pt x="1498" y="3052"/>
                    <a:pt x="1517" y="3052"/>
                  </a:cubicBezTo>
                  <a:cubicBezTo>
                    <a:pt x="1631" y="3052"/>
                    <a:pt x="1666" y="3117"/>
                    <a:pt x="1702" y="3230"/>
                  </a:cubicBezTo>
                  <a:cubicBezTo>
                    <a:pt x="1965" y="4019"/>
                    <a:pt x="2343" y="4750"/>
                    <a:pt x="2745" y="5473"/>
                  </a:cubicBezTo>
                  <a:cubicBezTo>
                    <a:pt x="2877" y="5736"/>
                    <a:pt x="2910" y="5679"/>
                    <a:pt x="2671" y="5909"/>
                  </a:cubicBezTo>
                  <a:cubicBezTo>
                    <a:pt x="2252" y="6295"/>
                    <a:pt x="1833" y="6681"/>
                    <a:pt x="1398" y="7059"/>
                  </a:cubicBezTo>
                  <a:cubicBezTo>
                    <a:pt x="1258" y="7183"/>
                    <a:pt x="1135" y="7314"/>
                    <a:pt x="1052" y="7487"/>
                  </a:cubicBezTo>
                  <a:cubicBezTo>
                    <a:pt x="962" y="7676"/>
                    <a:pt x="987" y="7758"/>
                    <a:pt x="1143" y="7881"/>
                  </a:cubicBezTo>
                  <a:cubicBezTo>
                    <a:pt x="1192" y="7914"/>
                    <a:pt x="1291" y="7881"/>
                    <a:pt x="1299" y="8004"/>
                  </a:cubicBezTo>
                  <a:cubicBezTo>
                    <a:pt x="1069" y="8292"/>
                    <a:pt x="839" y="8596"/>
                    <a:pt x="600" y="8900"/>
                  </a:cubicBezTo>
                  <a:cubicBezTo>
                    <a:pt x="428" y="9114"/>
                    <a:pt x="272" y="9336"/>
                    <a:pt x="149" y="9599"/>
                  </a:cubicBezTo>
                  <a:cubicBezTo>
                    <a:pt x="1" y="9903"/>
                    <a:pt x="33" y="10018"/>
                    <a:pt x="313" y="10215"/>
                  </a:cubicBezTo>
                  <a:cubicBezTo>
                    <a:pt x="1069" y="10749"/>
                    <a:pt x="1882" y="11168"/>
                    <a:pt x="2737" y="11538"/>
                  </a:cubicBezTo>
                  <a:cubicBezTo>
                    <a:pt x="2866" y="11595"/>
                    <a:pt x="2957" y="11628"/>
                    <a:pt x="3029" y="11628"/>
                  </a:cubicBezTo>
                  <a:cubicBezTo>
                    <a:pt x="3155" y="11628"/>
                    <a:pt x="3225" y="11529"/>
                    <a:pt x="3345" y="11283"/>
                  </a:cubicBezTo>
                  <a:cubicBezTo>
                    <a:pt x="2597" y="10914"/>
                    <a:pt x="1874" y="10544"/>
                    <a:pt x="1159" y="10100"/>
                  </a:cubicBezTo>
                  <a:cubicBezTo>
                    <a:pt x="543" y="9722"/>
                    <a:pt x="748" y="9722"/>
                    <a:pt x="1020" y="9328"/>
                  </a:cubicBezTo>
                  <a:cubicBezTo>
                    <a:pt x="1340" y="8867"/>
                    <a:pt x="1685" y="8424"/>
                    <a:pt x="2006" y="7972"/>
                  </a:cubicBezTo>
                  <a:cubicBezTo>
                    <a:pt x="2187" y="7709"/>
                    <a:pt x="2145" y="7626"/>
                    <a:pt x="1850" y="7470"/>
                  </a:cubicBezTo>
                  <a:cubicBezTo>
                    <a:pt x="1817" y="7462"/>
                    <a:pt x="1792" y="7437"/>
                    <a:pt x="1792" y="7388"/>
                  </a:cubicBezTo>
                  <a:cubicBezTo>
                    <a:pt x="1841" y="7224"/>
                    <a:pt x="1965" y="7109"/>
                    <a:pt x="2104" y="6994"/>
                  </a:cubicBezTo>
                  <a:cubicBezTo>
                    <a:pt x="2425" y="6739"/>
                    <a:pt x="2745" y="6492"/>
                    <a:pt x="3049" y="6229"/>
                  </a:cubicBezTo>
                  <a:cubicBezTo>
                    <a:pt x="3436" y="5901"/>
                    <a:pt x="3452" y="5745"/>
                    <a:pt x="3230" y="5293"/>
                  </a:cubicBezTo>
                  <a:cubicBezTo>
                    <a:pt x="2910" y="4652"/>
                    <a:pt x="2589" y="4027"/>
                    <a:pt x="2351" y="3353"/>
                  </a:cubicBezTo>
                  <a:cubicBezTo>
                    <a:pt x="2244" y="3024"/>
                    <a:pt x="2145" y="2679"/>
                    <a:pt x="1981" y="2375"/>
                  </a:cubicBezTo>
                  <a:cubicBezTo>
                    <a:pt x="1930" y="2280"/>
                    <a:pt x="1894" y="2170"/>
                    <a:pt x="1790" y="2170"/>
                  </a:cubicBezTo>
                  <a:cubicBezTo>
                    <a:pt x="1759" y="2170"/>
                    <a:pt x="1722" y="2180"/>
                    <a:pt x="1677" y="2203"/>
                  </a:cubicBezTo>
                  <a:cubicBezTo>
                    <a:pt x="1666" y="2207"/>
                    <a:pt x="1656" y="2209"/>
                    <a:pt x="1646" y="2209"/>
                  </a:cubicBezTo>
                  <a:cubicBezTo>
                    <a:pt x="1602" y="2209"/>
                    <a:pt x="1566" y="2169"/>
                    <a:pt x="1546" y="2129"/>
                  </a:cubicBezTo>
                  <a:cubicBezTo>
                    <a:pt x="1496" y="2022"/>
                    <a:pt x="1439" y="1932"/>
                    <a:pt x="1422" y="1808"/>
                  </a:cubicBezTo>
                  <a:cubicBezTo>
                    <a:pt x="1332" y="1200"/>
                    <a:pt x="1291" y="608"/>
                    <a:pt x="129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" name="Google Shape;929;p38">
              <a:extLst>
                <a:ext uri="{FF2B5EF4-FFF2-40B4-BE49-F238E27FC236}">
                  <a16:creationId xmlns:a16="http://schemas.microsoft.com/office/drawing/2014/main" id="{C9476DB6-0AB9-58CE-9436-A46629096204}"/>
                </a:ext>
              </a:extLst>
            </p:cNvPr>
            <p:cNvSpPr/>
            <p:nvPr/>
          </p:nvSpPr>
          <p:spPr>
            <a:xfrm>
              <a:off x="3625700" y="2579550"/>
              <a:ext cx="128025" cy="85375"/>
            </a:xfrm>
            <a:custGeom>
              <a:avLst/>
              <a:gdLst/>
              <a:ahLst/>
              <a:cxnLst/>
              <a:rect l="l" t="t" r="r" b="b"/>
              <a:pathLst>
                <a:path w="5121" h="3415" extrusionOk="0">
                  <a:moveTo>
                    <a:pt x="303" y="0"/>
                  </a:moveTo>
                  <a:cubicBezTo>
                    <a:pt x="211" y="0"/>
                    <a:pt x="112" y="44"/>
                    <a:pt x="1" y="130"/>
                  </a:cubicBezTo>
                  <a:cubicBezTo>
                    <a:pt x="140" y="171"/>
                    <a:pt x="206" y="303"/>
                    <a:pt x="264" y="426"/>
                  </a:cubicBezTo>
                  <a:cubicBezTo>
                    <a:pt x="551" y="878"/>
                    <a:pt x="831" y="1338"/>
                    <a:pt x="1118" y="1790"/>
                  </a:cubicBezTo>
                  <a:cubicBezTo>
                    <a:pt x="1398" y="2242"/>
                    <a:pt x="1685" y="2711"/>
                    <a:pt x="1973" y="3163"/>
                  </a:cubicBezTo>
                  <a:cubicBezTo>
                    <a:pt x="2090" y="3339"/>
                    <a:pt x="2169" y="3414"/>
                    <a:pt x="2296" y="3414"/>
                  </a:cubicBezTo>
                  <a:cubicBezTo>
                    <a:pt x="2364" y="3414"/>
                    <a:pt x="2447" y="3392"/>
                    <a:pt x="2556" y="3352"/>
                  </a:cubicBezTo>
                  <a:cubicBezTo>
                    <a:pt x="2647" y="3327"/>
                    <a:pt x="2729" y="3286"/>
                    <a:pt x="2811" y="3245"/>
                  </a:cubicBezTo>
                  <a:cubicBezTo>
                    <a:pt x="3378" y="2974"/>
                    <a:pt x="3912" y="2670"/>
                    <a:pt x="4422" y="2324"/>
                  </a:cubicBezTo>
                  <a:cubicBezTo>
                    <a:pt x="4603" y="2201"/>
                    <a:pt x="4767" y="2078"/>
                    <a:pt x="4931" y="1946"/>
                  </a:cubicBezTo>
                  <a:cubicBezTo>
                    <a:pt x="5071" y="1823"/>
                    <a:pt x="5120" y="1683"/>
                    <a:pt x="5013" y="1519"/>
                  </a:cubicBezTo>
                  <a:lnTo>
                    <a:pt x="5013" y="1519"/>
                  </a:lnTo>
                  <a:cubicBezTo>
                    <a:pt x="4685" y="1618"/>
                    <a:pt x="4422" y="1831"/>
                    <a:pt x="4142" y="2012"/>
                  </a:cubicBezTo>
                  <a:cubicBezTo>
                    <a:pt x="3641" y="2324"/>
                    <a:pt x="3140" y="2645"/>
                    <a:pt x="2606" y="2900"/>
                  </a:cubicBezTo>
                  <a:cubicBezTo>
                    <a:pt x="2514" y="2947"/>
                    <a:pt x="2453" y="2974"/>
                    <a:pt x="2404" y="2974"/>
                  </a:cubicBezTo>
                  <a:cubicBezTo>
                    <a:pt x="2336" y="2974"/>
                    <a:pt x="2292" y="2921"/>
                    <a:pt x="2219" y="2801"/>
                  </a:cubicBezTo>
                  <a:lnTo>
                    <a:pt x="1414" y="1412"/>
                  </a:lnTo>
                  <a:cubicBezTo>
                    <a:pt x="1184" y="1001"/>
                    <a:pt x="921" y="599"/>
                    <a:pt x="633" y="221"/>
                  </a:cubicBezTo>
                  <a:cubicBezTo>
                    <a:pt x="527" y="73"/>
                    <a:pt x="421" y="0"/>
                    <a:pt x="30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3" name="Google Shape;930;p38">
              <a:extLst>
                <a:ext uri="{FF2B5EF4-FFF2-40B4-BE49-F238E27FC236}">
                  <a16:creationId xmlns:a16="http://schemas.microsoft.com/office/drawing/2014/main" id="{ADE23D4E-C6A7-5B6F-9BAA-B7B2FD786FB1}"/>
                </a:ext>
              </a:extLst>
            </p:cNvPr>
            <p:cNvSpPr/>
            <p:nvPr/>
          </p:nvSpPr>
          <p:spPr>
            <a:xfrm>
              <a:off x="3627975" y="2365625"/>
              <a:ext cx="73975" cy="91600"/>
            </a:xfrm>
            <a:custGeom>
              <a:avLst/>
              <a:gdLst/>
              <a:ahLst/>
              <a:cxnLst/>
              <a:rect l="l" t="t" r="r" b="b"/>
              <a:pathLst>
                <a:path w="2959" h="3664" extrusionOk="0">
                  <a:moveTo>
                    <a:pt x="2762" y="1"/>
                  </a:moveTo>
                  <a:cubicBezTo>
                    <a:pt x="2638" y="1"/>
                    <a:pt x="2525" y="75"/>
                    <a:pt x="2416" y="157"/>
                  </a:cubicBezTo>
                  <a:cubicBezTo>
                    <a:pt x="2285" y="264"/>
                    <a:pt x="2161" y="396"/>
                    <a:pt x="2054" y="527"/>
                  </a:cubicBezTo>
                  <a:cubicBezTo>
                    <a:pt x="1315" y="1497"/>
                    <a:pt x="625" y="2499"/>
                    <a:pt x="0" y="3551"/>
                  </a:cubicBezTo>
                  <a:cubicBezTo>
                    <a:pt x="77" y="3625"/>
                    <a:pt x="146" y="3664"/>
                    <a:pt x="213" y="3664"/>
                  </a:cubicBezTo>
                  <a:cubicBezTo>
                    <a:pt x="288" y="3664"/>
                    <a:pt x="361" y="3615"/>
                    <a:pt x="444" y="3510"/>
                  </a:cubicBezTo>
                  <a:cubicBezTo>
                    <a:pt x="608" y="3305"/>
                    <a:pt x="764" y="3091"/>
                    <a:pt x="912" y="2869"/>
                  </a:cubicBezTo>
                  <a:cubicBezTo>
                    <a:pt x="1274" y="2360"/>
                    <a:pt x="1594" y="1825"/>
                    <a:pt x="1972" y="1324"/>
                  </a:cubicBezTo>
                  <a:cubicBezTo>
                    <a:pt x="2301" y="897"/>
                    <a:pt x="2663" y="511"/>
                    <a:pt x="2958" y="67"/>
                  </a:cubicBezTo>
                  <a:cubicBezTo>
                    <a:pt x="2889" y="20"/>
                    <a:pt x="2824" y="1"/>
                    <a:pt x="276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4" name="Google Shape;931;p38">
              <a:extLst>
                <a:ext uri="{FF2B5EF4-FFF2-40B4-BE49-F238E27FC236}">
                  <a16:creationId xmlns:a16="http://schemas.microsoft.com/office/drawing/2014/main" id="{54A6D0B4-65EC-3EDA-BECD-AA43284AED4B}"/>
                </a:ext>
              </a:extLst>
            </p:cNvPr>
            <p:cNvSpPr/>
            <p:nvPr/>
          </p:nvSpPr>
          <p:spPr>
            <a:xfrm>
              <a:off x="3587900" y="2472050"/>
              <a:ext cx="74575" cy="72575"/>
            </a:xfrm>
            <a:custGeom>
              <a:avLst/>
              <a:gdLst/>
              <a:ahLst/>
              <a:cxnLst/>
              <a:rect l="l" t="t" r="r" b="b"/>
              <a:pathLst>
                <a:path w="2983" h="2903" extrusionOk="0">
                  <a:moveTo>
                    <a:pt x="1850" y="568"/>
                  </a:moveTo>
                  <a:cubicBezTo>
                    <a:pt x="2121" y="568"/>
                    <a:pt x="2326" y="708"/>
                    <a:pt x="2417" y="954"/>
                  </a:cubicBezTo>
                  <a:cubicBezTo>
                    <a:pt x="2589" y="1423"/>
                    <a:pt x="2186" y="1998"/>
                    <a:pt x="1693" y="1998"/>
                  </a:cubicBezTo>
                  <a:cubicBezTo>
                    <a:pt x="1587" y="1981"/>
                    <a:pt x="1472" y="1973"/>
                    <a:pt x="1381" y="1891"/>
                  </a:cubicBezTo>
                  <a:cubicBezTo>
                    <a:pt x="1176" y="1718"/>
                    <a:pt x="1094" y="1349"/>
                    <a:pt x="1192" y="1053"/>
                  </a:cubicBezTo>
                  <a:cubicBezTo>
                    <a:pt x="1283" y="765"/>
                    <a:pt x="1554" y="568"/>
                    <a:pt x="1850" y="568"/>
                  </a:cubicBezTo>
                  <a:close/>
                  <a:moveTo>
                    <a:pt x="1406" y="1"/>
                  </a:moveTo>
                  <a:cubicBezTo>
                    <a:pt x="732" y="1"/>
                    <a:pt x="33" y="576"/>
                    <a:pt x="25" y="1431"/>
                  </a:cubicBezTo>
                  <a:cubicBezTo>
                    <a:pt x="1" y="2187"/>
                    <a:pt x="658" y="2877"/>
                    <a:pt x="1439" y="2902"/>
                  </a:cubicBezTo>
                  <a:cubicBezTo>
                    <a:pt x="1447" y="2902"/>
                    <a:pt x="1455" y="2902"/>
                    <a:pt x="1462" y="2902"/>
                  </a:cubicBezTo>
                  <a:cubicBezTo>
                    <a:pt x="2219" y="2902"/>
                    <a:pt x="2983" y="2131"/>
                    <a:pt x="2877" y="1472"/>
                  </a:cubicBezTo>
                  <a:cubicBezTo>
                    <a:pt x="2877" y="568"/>
                    <a:pt x="2326" y="9"/>
                    <a:pt x="140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5" name="Google Shape;932;p38">
              <a:extLst>
                <a:ext uri="{FF2B5EF4-FFF2-40B4-BE49-F238E27FC236}">
                  <a16:creationId xmlns:a16="http://schemas.microsoft.com/office/drawing/2014/main" id="{63DC9E16-B4EF-D4D5-7C55-3D570A519205}"/>
                </a:ext>
              </a:extLst>
            </p:cNvPr>
            <p:cNvSpPr/>
            <p:nvPr/>
          </p:nvSpPr>
          <p:spPr>
            <a:xfrm>
              <a:off x="3614825" y="2486225"/>
              <a:ext cx="37825" cy="35775"/>
            </a:xfrm>
            <a:custGeom>
              <a:avLst/>
              <a:gdLst/>
              <a:ahLst/>
              <a:cxnLst/>
              <a:rect l="l" t="t" r="r" b="b"/>
              <a:pathLst>
                <a:path w="1513" h="1431" extrusionOk="0">
                  <a:moveTo>
                    <a:pt x="764" y="1"/>
                  </a:moveTo>
                  <a:cubicBezTo>
                    <a:pt x="477" y="1"/>
                    <a:pt x="197" y="198"/>
                    <a:pt x="107" y="486"/>
                  </a:cubicBezTo>
                  <a:cubicBezTo>
                    <a:pt x="0" y="782"/>
                    <a:pt x="82" y="1151"/>
                    <a:pt x="288" y="1324"/>
                  </a:cubicBezTo>
                  <a:cubicBezTo>
                    <a:pt x="395" y="1406"/>
                    <a:pt x="493" y="1431"/>
                    <a:pt x="616" y="1431"/>
                  </a:cubicBezTo>
                  <a:cubicBezTo>
                    <a:pt x="1109" y="1431"/>
                    <a:pt x="1512" y="839"/>
                    <a:pt x="1331" y="387"/>
                  </a:cubicBezTo>
                  <a:cubicBezTo>
                    <a:pt x="1233" y="141"/>
                    <a:pt x="1027" y="1"/>
                    <a:pt x="764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6" name="Google Shape;933;p38">
              <a:extLst>
                <a:ext uri="{FF2B5EF4-FFF2-40B4-BE49-F238E27FC236}">
                  <a16:creationId xmlns:a16="http://schemas.microsoft.com/office/drawing/2014/main" id="{D53B62CC-E3C5-3733-DF85-8D23418CCF15}"/>
                </a:ext>
              </a:extLst>
            </p:cNvPr>
            <p:cNvSpPr/>
            <p:nvPr/>
          </p:nvSpPr>
          <p:spPr>
            <a:xfrm>
              <a:off x="3547025" y="2550700"/>
              <a:ext cx="158200" cy="17825"/>
            </a:xfrm>
            <a:custGeom>
              <a:avLst/>
              <a:gdLst/>
              <a:ahLst/>
              <a:cxnLst/>
              <a:rect l="l" t="t" r="r" b="b"/>
              <a:pathLst>
                <a:path w="6328" h="713" extrusionOk="0">
                  <a:moveTo>
                    <a:pt x="115" y="0"/>
                  </a:moveTo>
                  <a:cubicBezTo>
                    <a:pt x="65" y="0"/>
                    <a:pt x="18" y="17"/>
                    <a:pt x="8" y="93"/>
                  </a:cubicBezTo>
                  <a:cubicBezTo>
                    <a:pt x="0" y="183"/>
                    <a:pt x="107" y="183"/>
                    <a:pt x="165" y="191"/>
                  </a:cubicBezTo>
                  <a:cubicBezTo>
                    <a:pt x="362" y="232"/>
                    <a:pt x="559" y="265"/>
                    <a:pt x="756" y="298"/>
                  </a:cubicBezTo>
                  <a:cubicBezTo>
                    <a:pt x="2457" y="528"/>
                    <a:pt x="4183" y="553"/>
                    <a:pt x="5860" y="709"/>
                  </a:cubicBezTo>
                  <a:cubicBezTo>
                    <a:pt x="5925" y="709"/>
                    <a:pt x="5980" y="713"/>
                    <a:pt x="6031" y="713"/>
                  </a:cubicBezTo>
                  <a:cubicBezTo>
                    <a:pt x="6057" y="713"/>
                    <a:pt x="6081" y="712"/>
                    <a:pt x="6106" y="709"/>
                  </a:cubicBezTo>
                  <a:cubicBezTo>
                    <a:pt x="6205" y="684"/>
                    <a:pt x="6328" y="643"/>
                    <a:pt x="6320" y="520"/>
                  </a:cubicBezTo>
                  <a:cubicBezTo>
                    <a:pt x="6311" y="380"/>
                    <a:pt x="6196" y="380"/>
                    <a:pt x="6081" y="380"/>
                  </a:cubicBezTo>
                  <a:lnTo>
                    <a:pt x="3493" y="257"/>
                  </a:lnTo>
                  <a:cubicBezTo>
                    <a:pt x="2770" y="224"/>
                    <a:pt x="2046" y="175"/>
                    <a:pt x="1331" y="101"/>
                  </a:cubicBezTo>
                  <a:cubicBezTo>
                    <a:pt x="962" y="60"/>
                    <a:pt x="575" y="43"/>
                    <a:pt x="206" y="11"/>
                  </a:cubicBezTo>
                  <a:cubicBezTo>
                    <a:pt x="180" y="7"/>
                    <a:pt x="147" y="0"/>
                    <a:pt x="11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7" name="Google Shape;934;p38">
              <a:extLst>
                <a:ext uri="{FF2B5EF4-FFF2-40B4-BE49-F238E27FC236}">
                  <a16:creationId xmlns:a16="http://schemas.microsoft.com/office/drawing/2014/main" id="{0E3E0164-74EE-A24C-C5DF-1BBE7A04C7D4}"/>
                </a:ext>
              </a:extLst>
            </p:cNvPr>
            <p:cNvSpPr/>
            <p:nvPr/>
          </p:nvSpPr>
          <p:spPr>
            <a:xfrm>
              <a:off x="3679325" y="2589375"/>
              <a:ext cx="43325" cy="35600"/>
            </a:xfrm>
            <a:custGeom>
              <a:avLst/>
              <a:gdLst/>
              <a:ahLst/>
              <a:cxnLst/>
              <a:rect l="l" t="t" r="r" b="b"/>
              <a:pathLst>
                <a:path w="1733" h="1424" extrusionOk="0">
                  <a:moveTo>
                    <a:pt x="1529" y="0"/>
                  </a:moveTo>
                  <a:cubicBezTo>
                    <a:pt x="1480" y="0"/>
                    <a:pt x="1463" y="41"/>
                    <a:pt x="1439" y="82"/>
                  </a:cubicBezTo>
                  <a:cubicBezTo>
                    <a:pt x="1422" y="124"/>
                    <a:pt x="1406" y="156"/>
                    <a:pt x="1398" y="189"/>
                  </a:cubicBezTo>
                  <a:cubicBezTo>
                    <a:pt x="1349" y="299"/>
                    <a:pt x="1320" y="350"/>
                    <a:pt x="1283" y="350"/>
                  </a:cubicBezTo>
                  <a:cubicBezTo>
                    <a:pt x="1250" y="350"/>
                    <a:pt x="1212" y="311"/>
                    <a:pt x="1151" y="239"/>
                  </a:cubicBezTo>
                  <a:cubicBezTo>
                    <a:pt x="1089" y="162"/>
                    <a:pt x="1049" y="45"/>
                    <a:pt x="955" y="45"/>
                  </a:cubicBezTo>
                  <a:cubicBezTo>
                    <a:pt x="937" y="45"/>
                    <a:pt x="918" y="49"/>
                    <a:pt x="896" y="58"/>
                  </a:cubicBezTo>
                  <a:cubicBezTo>
                    <a:pt x="748" y="99"/>
                    <a:pt x="789" y="239"/>
                    <a:pt x="773" y="354"/>
                  </a:cubicBezTo>
                  <a:cubicBezTo>
                    <a:pt x="773" y="403"/>
                    <a:pt x="773" y="452"/>
                    <a:pt x="765" y="493"/>
                  </a:cubicBezTo>
                  <a:cubicBezTo>
                    <a:pt x="732" y="732"/>
                    <a:pt x="683" y="962"/>
                    <a:pt x="477" y="1175"/>
                  </a:cubicBezTo>
                  <a:cubicBezTo>
                    <a:pt x="296" y="896"/>
                    <a:pt x="231" y="641"/>
                    <a:pt x="239" y="345"/>
                  </a:cubicBezTo>
                  <a:cubicBezTo>
                    <a:pt x="239" y="263"/>
                    <a:pt x="280" y="165"/>
                    <a:pt x="165" y="156"/>
                  </a:cubicBezTo>
                  <a:cubicBezTo>
                    <a:pt x="50" y="156"/>
                    <a:pt x="50" y="263"/>
                    <a:pt x="42" y="345"/>
                  </a:cubicBezTo>
                  <a:cubicBezTo>
                    <a:pt x="0" y="592"/>
                    <a:pt x="50" y="822"/>
                    <a:pt x="132" y="1060"/>
                  </a:cubicBezTo>
                  <a:cubicBezTo>
                    <a:pt x="198" y="1217"/>
                    <a:pt x="247" y="1414"/>
                    <a:pt x="461" y="1422"/>
                  </a:cubicBezTo>
                  <a:cubicBezTo>
                    <a:pt x="470" y="1423"/>
                    <a:pt x="480" y="1423"/>
                    <a:pt x="489" y="1423"/>
                  </a:cubicBezTo>
                  <a:cubicBezTo>
                    <a:pt x="698" y="1423"/>
                    <a:pt x="785" y="1251"/>
                    <a:pt x="863" y="1093"/>
                  </a:cubicBezTo>
                  <a:cubicBezTo>
                    <a:pt x="946" y="937"/>
                    <a:pt x="995" y="765"/>
                    <a:pt x="1061" y="600"/>
                  </a:cubicBezTo>
                  <a:cubicBezTo>
                    <a:pt x="1135" y="608"/>
                    <a:pt x="1192" y="641"/>
                    <a:pt x="1266" y="641"/>
                  </a:cubicBezTo>
                  <a:cubicBezTo>
                    <a:pt x="1273" y="642"/>
                    <a:pt x="1280" y="642"/>
                    <a:pt x="1286" y="642"/>
                  </a:cubicBezTo>
                  <a:cubicBezTo>
                    <a:pt x="1532" y="642"/>
                    <a:pt x="1732" y="355"/>
                    <a:pt x="1652" y="115"/>
                  </a:cubicBezTo>
                  <a:cubicBezTo>
                    <a:pt x="1636" y="58"/>
                    <a:pt x="1595" y="17"/>
                    <a:pt x="15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8" name="Google Shape;935;p38">
              <a:extLst>
                <a:ext uri="{FF2B5EF4-FFF2-40B4-BE49-F238E27FC236}">
                  <a16:creationId xmlns:a16="http://schemas.microsoft.com/office/drawing/2014/main" id="{157C697D-8E34-08FC-568D-45138A88CC9A}"/>
                </a:ext>
              </a:extLst>
            </p:cNvPr>
            <p:cNvSpPr/>
            <p:nvPr/>
          </p:nvSpPr>
          <p:spPr>
            <a:xfrm>
              <a:off x="3549275" y="2404625"/>
              <a:ext cx="37825" cy="34325"/>
            </a:xfrm>
            <a:custGeom>
              <a:avLst/>
              <a:gdLst/>
              <a:ahLst/>
              <a:cxnLst/>
              <a:rect l="l" t="t" r="r" b="b"/>
              <a:pathLst>
                <a:path w="1513" h="1373" extrusionOk="0">
                  <a:moveTo>
                    <a:pt x="87" y="1"/>
                  </a:moveTo>
                  <a:cubicBezTo>
                    <a:pt x="81" y="1"/>
                    <a:pt x="74" y="1"/>
                    <a:pt x="66" y="3"/>
                  </a:cubicBezTo>
                  <a:cubicBezTo>
                    <a:pt x="1" y="19"/>
                    <a:pt x="1" y="85"/>
                    <a:pt x="1" y="150"/>
                  </a:cubicBezTo>
                  <a:cubicBezTo>
                    <a:pt x="25" y="413"/>
                    <a:pt x="58" y="685"/>
                    <a:pt x="140" y="939"/>
                  </a:cubicBezTo>
                  <a:cubicBezTo>
                    <a:pt x="181" y="1063"/>
                    <a:pt x="239" y="1178"/>
                    <a:pt x="346" y="1260"/>
                  </a:cubicBezTo>
                  <a:cubicBezTo>
                    <a:pt x="435" y="1335"/>
                    <a:pt x="521" y="1372"/>
                    <a:pt x="602" y="1372"/>
                  </a:cubicBezTo>
                  <a:cubicBezTo>
                    <a:pt x="709" y="1372"/>
                    <a:pt x="808" y="1308"/>
                    <a:pt x="896" y="1178"/>
                  </a:cubicBezTo>
                  <a:cubicBezTo>
                    <a:pt x="937" y="1120"/>
                    <a:pt x="946" y="1022"/>
                    <a:pt x="1020" y="980"/>
                  </a:cubicBezTo>
                  <a:cubicBezTo>
                    <a:pt x="1106" y="1003"/>
                    <a:pt x="1178" y="1015"/>
                    <a:pt x="1237" y="1015"/>
                  </a:cubicBezTo>
                  <a:cubicBezTo>
                    <a:pt x="1395" y="1015"/>
                    <a:pt x="1460" y="927"/>
                    <a:pt x="1472" y="717"/>
                  </a:cubicBezTo>
                  <a:cubicBezTo>
                    <a:pt x="1488" y="602"/>
                    <a:pt x="1513" y="463"/>
                    <a:pt x="1373" y="422"/>
                  </a:cubicBezTo>
                  <a:cubicBezTo>
                    <a:pt x="1359" y="418"/>
                    <a:pt x="1347" y="416"/>
                    <a:pt x="1336" y="416"/>
                  </a:cubicBezTo>
                  <a:cubicBezTo>
                    <a:pt x="1229" y="416"/>
                    <a:pt x="1280" y="590"/>
                    <a:pt x="1168" y="635"/>
                  </a:cubicBezTo>
                  <a:cubicBezTo>
                    <a:pt x="1094" y="594"/>
                    <a:pt x="1077" y="528"/>
                    <a:pt x="1011" y="471"/>
                  </a:cubicBezTo>
                  <a:cubicBezTo>
                    <a:pt x="972" y="406"/>
                    <a:pt x="923" y="330"/>
                    <a:pt x="855" y="330"/>
                  </a:cubicBezTo>
                  <a:cubicBezTo>
                    <a:pt x="837" y="330"/>
                    <a:pt x="818" y="336"/>
                    <a:pt x="798" y="348"/>
                  </a:cubicBezTo>
                  <a:cubicBezTo>
                    <a:pt x="691" y="397"/>
                    <a:pt x="699" y="496"/>
                    <a:pt x="724" y="594"/>
                  </a:cubicBezTo>
                  <a:cubicBezTo>
                    <a:pt x="757" y="734"/>
                    <a:pt x="732" y="865"/>
                    <a:pt x="683" y="1005"/>
                  </a:cubicBezTo>
                  <a:cubicBezTo>
                    <a:pt x="658" y="1068"/>
                    <a:pt x="620" y="1100"/>
                    <a:pt x="574" y="1100"/>
                  </a:cubicBezTo>
                  <a:cubicBezTo>
                    <a:pt x="542" y="1100"/>
                    <a:pt x="506" y="1085"/>
                    <a:pt x="469" y="1054"/>
                  </a:cubicBezTo>
                  <a:cubicBezTo>
                    <a:pt x="354" y="948"/>
                    <a:pt x="313" y="816"/>
                    <a:pt x="280" y="685"/>
                  </a:cubicBezTo>
                  <a:cubicBezTo>
                    <a:pt x="247" y="512"/>
                    <a:pt x="231" y="323"/>
                    <a:pt x="190" y="142"/>
                  </a:cubicBezTo>
                  <a:cubicBezTo>
                    <a:pt x="182" y="82"/>
                    <a:pt x="161" y="1"/>
                    <a:pt x="8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9" name="Google Shape;936;p38">
              <a:extLst>
                <a:ext uri="{FF2B5EF4-FFF2-40B4-BE49-F238E27FC236}">
                  <a16:creationId xmlns:a16="http://schemas.microsoft.com/office/drawing/2014/main" id="{E81BAAC1-E16F-CCED-04F3-2397894D40B1}"/>
                </a:ext>
              </a:extLst>
            </p:cNvPr>
            <p:cNvSpPr/>
            <p:nvPr/>
          </p:nvSpPr>
          <p:spPr>
            <a:xfrm>
              <a:off x="3684450" y="2428825"/>
              <a:ext cx="28375" cy="30675"/>
            </a:xfrm>
            <a:custGeom>
              <a:avLst/>
              <a:gdLst/>
              <a:ahLst/>
              <a:cxnLst/>
              <a:rect l="l" t="t" r="r" b="b"/>
              <a:pathLst>
                <a:path w="1135" h="1227" extrusionOk="0">
                  <a:moveTo>
                    <a:pt x="120" y="0"/>
                  </a:moveTo>
                  <a:cubicBezTo>
                    <a:pt x="111" y="0"/>
                    <a:pt x="102" y="1"/>
                    <a:pt x="91" y="4"/>
                  </a:cubicBezTo>
                  <a:cubicBezTo>
                    <a:pt x="34" y="12"/>
                    <a:pt x="1" y="86"/>
                    <a:pt x="9" y="152"/>
                  </a:cubicBezTo>
                  <a:cubicBezTo>
                    <a:pt x="34" y="464"/>
                    <a:pt x="75" y="785"/>
                    <a:pt x="256" y="1048"/>
                  </a:cubicBezTo>
                  <a:cubicBezTo>
                    <a:pt x="337" y="1167"/>
                    <a:pt x="433" y="1227"/>
                    <a:pt x="533" y="1227"/>
                  </a:cubicBezTo>
                  <a:cubicBezTo>
                    <a:pt x="627" y="1227"/>
                    <a:pt x="723" y="1175"/>
                    <a:pt x="814" y="1073"/>
                  </a:cubicBezTo>
                  <a:cubicBezTo>
                    <a:pt x="987" y="892"/>
                    <a:pt x="1061" y="653"/>
                    <a:pt x="1094" y="407"/>
                  </a:cubicBezTo>
                  <a:cubicBezTo>
                    <a:pt x="1102" y="267"/>
                    <a:pt x="1135" y="103"/>
                    <a:pt x="979" y="78"/>
                  </a:cubicBezTo>
                  <a:cubicBezTo>
                    <a:pt x="965" y="76"/>
                    <a:pt x="952" y="75"/>
                    <a:pt x="940" y="75"/>
                  </a:cubicBezTo>
                  <a:cubicBezTo>
                    <a:pt x="793" y="75"/>
                    <a:pt x="813" y="251"/>
                    <a:pt x="790" y="358"/>
                  </a:cubicBezTo>
                  <a:cubicBezTo>
                    <a:pt x="749" y="563"/>
                    <a:pt x="724" y="768"/>
                    <a:pt x="535" y="916"/>
                  </a:cubicBezTo>
                  <a:cubicBezTo>
                    <a:pt x="420" y="834"/>
                    <a:pt x="379" y="736"/>
                    <a:pt x="346" y="612"/>
                  </a:cubicBezTo>
                  <a:cubicBezTo>
                    <a:pt x="305" y="456"/>
                    <a:pt x="256" y="292"/>
                    <a:pt x="215" y="136"/>
                  </a:cubicBezTo>
                  <a:cubicBezTo>
                    <a:pt x="200" y="78"/>
                    <a:pt x="185" y="0"/>
                    <a:pt x="1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0" name="Google Shape;937;p38">
              <a:extLst>
                <a:ext uri="{FF2B5EF4-FFF2-40B4-BE49-F238E27FC236}">
                  <a16:creationId xmlns:a16="http://schemas.microsoft.com/office/drawing/2014/main" id="{37346756-1D16-10AC-9516-6D984D62EFC5}"/>
                </a:ext>
              </a:extLst>
            </p:cNvPr>
            <p:cNvSpPr/>
            <p:nvPr/>
          </p:nvSpPr>
          <p:spPr>
            <a:xfrm>
              <a:off x="3561600" y="2452375"/>
              <a:ext cx="22000" cy="26150"/>
            </a:xfrm>
            <a:custGeom>
              <a:avLst/>
              <a:gdLst/>
              <a:ahLst/>
              <a:cxnLst/>
              <a:rect l="l" t="t" r="r" b="b"/>
              <a:pathLst>
                <a:path w="880" h="1046" extrusionOk="0">
                  <a:moveTo>
                    <a:pt x="91" y="1"/>
                  </a:moveTo>
                  <a:cubicBezTo>
                    <a:pt x="80" y="1"/>
                    <a:pt x="69" y="3"/>
                    <a:pt x="58" y="7"/>
                  </a:cubicBezTo>
                  <a:cubicBezTo>
                    <a:pt x="34" y="32"/>
                    <a:pt x="1" y="65"/>
                    <a:pt x="1" y="89"/>
                  </a:cubicBezTo>
                  <a:cubicBezTo>
                    <a:pt x="25" y="385"/>
                    <a:pt x="66" y="698"/>
                    <a:pt x="247" y="944"/>
                  </a:cubicBezTo>
                  <a:cubicBezTo>
                    <a:pt x="293" y="1013"/>
                    <a:pt x="359" y="1046"/>
                    <a:pt x="429" y="1046"/>
                  </a:cubicBezTo>
                  <a:cubicBezTo>
                    <a:pt x="484" y="1046"/>
                    <a:pt x="541" y="1025"/>
                    <a:pt x="592" y="985"/>
                  </a:cubicBezTo>
                  <a:cubicBezTo>
                    <a:pt x="790" y="821"/>
                    <a:pt x="880" y="591"/>
                    <a:pt x="864" y="336"/>
                  </a:cubicBezTo>
                  <a:cubicBezTo>
                    <a:pt x="855" y="262"/>
                    <a:pt x="822" y="221"/>
                    <a:pt x="765" y="204"/>
                  </a:cubicBezTo>
                  <a:cubicBezTo>
                    <a:pt x="756" y="201"/>
                    <a:pt x="748" y="199"/>
                    <a:pt x="740" y="199"/>
                  </a:cubicBezTo>
                  <a:cubicBezTo>
                    <a:pt x="693" y="199"/>
                    <a:pt x="654" y="252"/>
                    <a:pt x="633" y="287"/>
                  </a:cubicBezTo>
                  <a:cubicBezTo>
                    <a:pt x="551" y="385"/>
                    <a:pt x="584" y="566"/>
                    <a:pt x="420" y="648"/>
                  </a:cubicBezTo>
                  <a:cubicBezTo>
                    <a:pt x="338" y="541"/>
                    <a:pt x="305" y="418"/>
                    <a:pt x="272" y="303"/>
                  </a:cubicBezTo>
                  <a:cubicBezTo>
                    <a:pt x="239" y="213"/>
                    <a:pt x="206" y="131"/>
                    <a:pt x="165" y="48"/>
                  </a:cubicBezTo>
                  <a:cubicBezTo>
                    <a:pt x="153" y="18"/>
                    <a:pt x="123" y="1"/>
                    <a:pt x="9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1" name="Google Shape;938;p38">
              <a:extLst>
                <a:ext uri="{FF2B5EF4-FFF2-40B4-BE49-F238E27FC236}">
                  <a16:creationId xmlns:a16="http://schemas.microsoft.com/office/drawing/2014/main" id="{38E9CFD1-BB1C-6425-A3B9-FFF7C5D58E86}"/>
                </a:ext>
              </a:extLst>
            </p:cNvPr>
            <p:cNvSpPr/>
            <p:nvPr/>
          </p:nvSpPr>
          <p:spPr>
            <a:xfrm>
              <a:off x="3528325" y="2603725"/>
              <a:ext cx="19750" cy="23775"/>
            </a:xfrm>
            <a:custGeom>
              <a:avLst/>
              <a:gdLst/>
              <a:ahLst/>
              <a:cxnLst/>
              <a:rect l="l" t="t" r="r" b="b"/>
              <a:pathLst>
                <a:path w="790" h="951" extrusionOk="0">
                  <a:moveTo>
                    <a:pt x="105" y="1"/>
                  </a:moveTo>
                  <a:cubicBezTo>
                    <a:pt x="100" y="1"/>
                    <a:pt x="96" y="1"/>
                    <a:pt x="91" y="2"/>
                  </a:cubicBezTo>
                  <a:cubicBezTo>
                    <a:pt x="25" y="2"/>
                    <a:pt x="0" y="67"/>
                    <a:pt x="0" y="125"/>
                  </a:cubicBezTo>
                  <a:cubicBezTo>
                    <a:pt x="0" y="380"/>
                    <a:pt x="74" y="610"/>
                    <a:pt x="214" y="815"/>
                  </a:cubicBezTo>
                  <a:cubicBezTo>
                    <a:pt x="279" y="907"/>
                    <a:pt x="353" y="950"/>
                    <a:pt x="425" y="950"/>
                  </a:cubicBezTo>
                  <a:cubicBezTo>
                    <a:pt x="509" y="950"/>
                    <a:pt x="592" y="892"/>
                    <a:pt x="658" y="782"/>
                  </a:cubicBezTo>
                  <a:cubicBezTo>
                    <a:pt x="765" y="618"/>
                    <a:pt x="789" y="429"/>
                    <a:pt x="781" y="223"/>
                  </a:cubicBezTo>
                  <a:cubicBezTo>
                    <a:pt x="781" y="158"/>
                    <a:pt x="781" y="67"/>
                    <a:pt x="691" y="67"/>
                  </a:cubicBezTo>
                  <a:cubicBezTo>
                    <a:pt x="617" y="67"/>
                    <a:pt x="600" y="125"/>
                    <a:pt x="567" y="182"/>
                  </a:cubicBezTo>
                  <a:cubicBezTo>
                    <a:pt x="485" y="306"/>
                    <a:pt x="526" y="486"/>
                    <a:pt x="378" y="601"/>
                  </a:cubicBezTo>
                  <a:cubicBezTo>
                    <a:pt x="272" y="445"/>
                    <a:pt x="214" y="289"/>
                    <a:pt x="206" y="108"/>
                  </a:cubicBezTo>
                  <a:cubicBezTo>
                    <a:pt x="198" y="55"/>
                    <a:pt x="169" y="1"/>
                    <a:pt x="1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2" name="Google Shape;939;p38">
              <a:extLst>
                <a:ext uri="{FF2B5EF4-FFF2-40B4-BE49-F238E27FC236}">
                  <a16:creationId xmlns:a16="http://schemas.microsoft.com/office/drawing/2014/main" id="{0CA99CA0-2F9A-68A2-A42F-6B9458B2AD86}"/>
                </a:ext>
              </a:extLst>
            </p:cNvPr>
            <p:cNvSpPr/>
            <p:nvPr/>
          </p:nvSpPr>
          <p:spPr>
            <a:xfrm>
              <a:off x="3738900" y="2407550"/>
              <a:ext cx="19750" cy="18675"/>
            </a:xfrm>
            <a:custGeom>
              <a:avLst/>
              <a:gdLst/>
              <a:ahLst/>
              <a:cxnLst/>
              <a:rect l="l" t="t" r="r" b="b"/>
              <a:pathLst>
                <a:path w="790" h="747" extrusionOk="0">
                  <a:moveTo>
                    <a:pt x="165" y="1"/>
                  </a:moveTo>
                  <a:cubicBezTo>
                    <a:pt x="1" y="239"/>
                    <a:pt x="9" y="527"/>
                    <a:pt x="190" y="683"/>
                  </a:cubicBezTo>
                  <a:cubicBezTo>
                    <a:pt x="242" y="726"/>
                    <a:pt x="301" y="747"/>
                    <a:pt x="360" y="747"/>
                  </a:cubicBezTo>
                  <a:cubicBezTo>
                    <a:pt x="414" y="747"/>
                    <a:pt x="468" y="730"/>
                    <a:pt x="518" y="699"/>
                  </a:cubicBezTo>
                  <a:cubicBezTo>
                    <a:pt x="666" y="600"/>
                    <a:pt x="765" y="453"/>
                    <a:pt x="781" y="272"/>
                  </a:cubicBezTo>
                  <a:cubicBezTo>
                    <a:pt x="790" y="198"/>
                    <a:pt x="773" y="124"/>
                    <a:pt x="691" y="107"/>
                  </a:cubicBezTo>
                  <a:cubicBezTo>
                    <a:pt x="681" y="104"/>
                    <a:pt x="672" y="102"/>
                    <a:pt x="663" y="102"/>
                  </a:cubicBezTo>
                  <a:cubicBezTo>
                    <a:pt x="612" y="102"/>
                    <a:pt x="596" y="162"/>
                    <a:pt x="568" y="198"/>
                  </a:cubicBezTo>
                  <a:cubicBezTo>
                    <a:pt x="493" y="272"/>
                    <a:pt x="479" y="442"/>
                    <a:pt x="361" y="442"/>
                  </a:cubicBezTo>
                  <a:cubicBezTo>
                    <a:pt x="349" y="442"/>
                    <a:pt x="336" y="440"/>
                    <a:pt x="321" y="436"/>
                  </a:cubicBezTo>
                  <a:cubicBezTo>
                    <a:pt x="173" y="395"/>
                    <a:pt x="231" y="222"/>
                    <a:pt x="206" y="99"/>
                  </a:cubicBezTo>
                  <a:cubicBezTo>
                    <a:pt x="206" y="75"/>
                    <a:pt x="190" y="58"/>
                    <a:pt x="16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3" name="Google Shape;940;p38">
              <a:extLst>
                <a:ext uri="{FF2B5EF4-FFF2-40B4-BE49-F238E27FC236}">
                  <a16:creationId xmlns:a16="http://schemas.microsoft.com/office/drawing/2014/main" id="{B0F7A773-6820-67BE-C0DE-1CE61D4F3097}"/>
                </a:ext>
              </a:extLst>
            </p:cNvPr>
            <p:cNvSpPr/>
            <p:nvPr/>
          </p:nvSpPr>
          <p:spPr>
            <a:xfrm>
              <a:off x="3562425" y="2591725"/>
              <a:ext cx="8250" cy="22325"/>
            </a:xfrm>
            <a:custGeom>
              <a:avLst/>
              <a:gdLst/>
              <a:ahLst/>
              <a:cxnLst/>
              <a:rect l="l" t="t" r="r" b="b"/>
              <a:pathLst>
                <a:path w="330" h="893" extrusionOk="0">
                  <a:moveTo>
                    <a:pt x="112" y="1"/>
                  </a:moveTo>
                  <a:cubicBezTo>
                    <a:pt x="103" y="1"/>
                    <a:pt x="93" y="2"/>
                    <a:pt x="83" y="5"/>
                  </a:cubicBezTo>
                  <a:cubicBezTo>
                    <a:pt x="33" y="13"/>
                    <a:pt x="1" y="54"/>
                    <a:pt x="1" y="104"/>
                  </a:cubicBezTo>
                  <a:cubicBezTo>
                    <a:pt x="1" y="334"/>
                    <a:pt x="17" y="564"/>
                    <a:pt x="99" y="786"/>
                  </a:cubicBezTo>
                  <a:cubicBezTo>
                    <a:pt x="113" y="839"/>
                    <a:pt x="148" y="893"/>
                    <a:pt x="205" y="893"/>
                  </a:cubicBezTo>
                  <a:cubicBezTo>
                    <a:pt x="218" y="893"/>
                    <a:pt x="232" y="890"/>
                    <a:pt x="247" y="884"/>
                  </a:cubicBezTo>
                  <a:cubicBezTo>
                    <a:pt x="329" y="851"/>
                    <a:pt x="329" y="786"/>
                    <a:pt x="329" y="671"/>
                  </a:cubicBezTo>
                  <a:cubicBezTo>
                    <a:pt x="288" y="506"/>
                    <a:pt x="239" y="293"/>
                    <a:pt x="190" y="71"/>
                  </a:cubicBezTo>
                  <a:cubicBezTo>
                    <a:pt x="183" y="30"/>
                    <a:pt x="154" y="1"/>
                    <a:pt x="112" y="1"/>
                  </a:cubicBezTo>
                  <a:close/>
                </a:path>
              </a:pathLst>
            </a:custGeom>
            <a:solidFill>
              <a:srgbClr val="6221A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34" name="Graphic 2">
            <a:extLst>
              <a:ext uri="{FF2B5EF4-FFF2-40B4-BE49-F238E27FC236}">
                <a16:creationId xmlns:a16="http://schemas.microsoft.com/office/drawing/2014/main" id="{C4E53052-4070-47EA-8E73-3954C9C228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2CA214FF-F04F-4044-9DCC-EB1FDEEEB6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C32B8781-0BBE-4318-9BE5-1C125E7C3A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04562D-5AFF-B6AC-2ACF-B43CA53C9326}"/>
              </a:ext>
            </a:extLst>
          </p:cNvPr>
          <p:cNvSpPr txBox="1"/>
          <p:nvPr/>
        </p:nvSpPr>
        <p:spPr>
          <a:xfrm>
            <a:off x="2901950" y="5172525"/>
            <a:ext cx="1142459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E'tiboringiz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rahmat</a:t>
            </a:r>
            <a:r>
              <a:rPr lang="en-US" sz="6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54a7ba7669a82ffe2cb036dc5a18964276bbc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5862</TotalTime>
  <Words>1499</Words>
  <Application>Microsoft Office PowerPoint</Application>
  <PresentationFormat>Произвольный</PresentationFormat>
  <Paragraphs>168</Paragraphs>
  <Slides>22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Calibri</vt:lpstr>
      <vt:lpstr>Calibri Light</vt:lpstr>
      <vt:lpstr>Fira Sans</vt:lpstr>
      <vt:lpstr>Fira Sans Extra Condensed Medium</vt:lpstr>
      <vt:lpstr>Roboto</vt:lpstr>
      <vt:lpstr>Sitka Heading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2023-yilda taʼlim sohasidagi eng yaxshi 13 ta tendentsiya nimalardan iborat bo‘ladi?</vt:lpstr>
      <vt:lpstr>2023-yilda taʼlim sohasidagi eng yaxshi 13 ta tendentsiya nimalardan iborat bo‘ladi?</vt:lpstr>
      <vt:lpstr>Ona tili va adabiyot fanidan oldingi darsliklar tahlili</vt:lpstr>
      <vt:lpstr>Презентация PowerPoint</vt:lpstr>
      <vt:lpstr>Презентация PowerPoint</vt:lpstr>
      <vt:lpstr>Milliy o‘quv dasturi orqali tilni o‘qitishda </vt:lpstr>
      <vt:lpstr>Milliy o‘quv dasturida adabiy ta’limning asoslari</vt:lpstr>
      <vt:lpstr>PISA, PIRLS talablari doirasida</vt:lpstr>
      <vt:lpstr>Darsliklarni amaliyotga samarali tatbiq etish yo‘llari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Xulosa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512</cp:revision>
  <cp:lastPrinted>2020-12-11T16:07:03Z</cp:lastPrinted>
  <dcterms:created xsi:type="dcterms:W3CDTF">2020-11-12T01:04:50Z</dcterms:created>
  <dcterms:modified xsi:type="dcterms:W3CDTF">2025-01-25T10:03:50Z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