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942" r:id="rId1"/>
    <p:sldMasterId id="2147483975" r:id="rId2"/>
  </p:sldMasterIdLst>
  <p:notesMasterIdLst>
    <p:notesMasterId r:id="rId24"/>
  </p:notesMasterIdLst>
  <p:sldIdLst>
    <p:sldId id="267" r:id="rId3"/>
    <p:sldId id="268" r:id="rId4"/>
    <p:sldId id="446" r:id="rId5"/>
    <p:sldId id="461" r:id="rId6"/>
    <p:sldId id="269" r:id="rId7"/>
    <p:sldId id="447" r:id="rId8"/>
    <p:sldId id="448" r:id="rId9"/>
    <p:sldId id="449" r:id="rId10"/>
    <p:sldId id="450" r:id="rId11"/>
    <p:sldId id="451" r:id="rId12"/>
    <p:sldId id="465" r:id="rId13"/>
    <p:sldId id="475" r:id="rId14"/>
    <p:sldId id="466" r:id="rId15"/>
    <p:sldId id="468" r:id="rId16"/>
    <p:sldId id="469" r:id="rId17"/>
    <p:sldId id="470" r:id="rId18"/>
    <p:sldId id="471" r:id="rId19"/>
    <p:sldId id="472" r:id="rId20"/>
    <p:sldId id="473" r:id="rId21"/>
    <p:sldId id="333" r:id="rId22"/>
    <p:sldId id="482" r:id="rId23"/>
  </p:sldIdLst>
  <p:sldSz cx="14630400" cy="8229600"/>
  <p:notesSz cx="8229600" cy="146304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Wingdings 3" panose="05040102010807070707" pitchFamily="18" charset="2"/>
      <p:regular r:id="rId29"/>
    </p:embeddedFont>
    <p:embeddedFont>
      <p:font typeface="Century Gothic" panose="020B0502020202020204" pitchFamily="34" charset="0"/>
      <p:regular r:id="rId30"/>
      <p:bold r:id="rId31"/>
      <p:italic r:id="rId32"/>
      <p:boldItalic r:id="rId3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2" autoAdjust="0"/>
    <p:restoredTop sz="99879" autoAdjust="0"/>
  </p:normalViewPr>
  <p:slideViewPr>
    <p:cSldViewPr snapToGrid="0" snapToObjects="1">
      <p:cViewPr varScale="1">
        <p:scale>
          <a:sx n="97" d="100"/>
          <a:sy n="97" d="100"/>
        </p:scale>
        <p:origin x="312" y="96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3365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946" y="1737361"/>
            <a:ext cx="10590790" cy="3995497"/>
          </a:xfrm>
        </p:spPr>
        <p:txBody>
          <a:bodyPr anchor="b"/>
          <a:lstStyle>
            <a:lvl1pPr>
              <a:defRPr sz="86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5946" y="5732856"/>
            <a:ext cx="10590790" cy="1033704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4709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E3E0-4D08-497D-B009-14B35E1D6B37}" type="datetimeFigureOut">
              <a:rPr lang="ru-RU" smtClean="0"/>
              <a:pPr/>
              <a:t>14.10.2026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9078-95B3-4F97-AE6F-16A6570F44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77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8" y="3434080"/>
            <a:ext cx="10590788" cy="2298776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6" y="5732857"/>
            <a:ext cx="10590790" cy="1032480"/>
          </a:xfrm>
        </p:spPr>
        <p:txBody>
          <a:bodyPr anchor="t"/>
          <a:lstStyle>
            <a:lvl1pPr marL="0" indent="0" algn="l">
              <a:buNone/>
              <a:defRPr sz="24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12348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3975" y="2472690"/>
            <a:ext cx="5275607" cy="503491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5392" y="2467311"/>
            <a:ext cx="5275609" cy="5040294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56560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3975" y="2286000"/>
            <a:ext cx="527560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3975" y="3017520"/>
            <a:ext cx="5275607" cy="449008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395" y="2286000"/>
            <a:ext cx="5275607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395" y="3017520"/>
            <a:ext cx="5275607" cy="449008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5066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94460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4BD46-ED93-4F30-8EE8-F995256EA15F}" type="datetimeFigureOut">
              <a:rPr lang="ru-RU" smtClean="0"/>
              <a:pPr/>
              <a:t>14.10.2026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FEBB6-55D1-4448-B1F9-FEBDCCC3F9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82730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4" y="1737360"/>
            <a:ext cx="4081277" cy="1737360"/>
          </a:xfrm>
        </p:spPr>
        <p:txBody>
          <a:bodyPr anchor="b"/>
          <a:lstStyle>
            <a:lvl1pPr algn="l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1540" y="1737360"/>
            <a:ext cx="6235196" cy="5486400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160"/>
            </a:lvl2pPr>
            <a:lvl3pPr>
              <a:defRPr sz="1920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4" y="3755137"/>
            <a:ext cx="4081276" cy="3474719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77920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689" y="2225030"/>
            <a:ext cx="6111487" cy="1889770"/>
          </a:xfrm>
        </p:spPr>
        <p:txBody>
          <a:bodyPr anchor="b">
            <a:normAutofit/>
          </a:bodyPr>
          <a:lstStyle>
            <a:lvl1pPr algn="l">
              <a:defRPr sz="432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39455" y="1371600"/>
            <a:ext cx="3840480" cy="548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4389120"/>
            <a:ext cx="6101975" cy="1645920"/>
          </a:xfrm>
        </p:spPr>
        <p:txBody>
          <a:bodyPr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56355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8" y="5760704"/>
            <a:ext cx="10590788" cy="680086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85946" y="822960"/>
            <a:ext cx="10590790" cy="436879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7" y="6440790"/>
            <a:ext cx="10590787" cy="592454"/>
          </a:xfrm>
        </p:spPr>
        <p:txBody>
          <a:bodyPr>
            <a:normAutofit/>
          </a:bodyPr>
          <a:lstStyle>
            <a:lvl1pPr marL="0" indent="0">
              <a:buNone/>
              <a:defRPr sz="144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29217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1737360"/>
            <a:ext cx="10590791" cy="2377440"/>
          </a:xfrm>
        </p:spPr>
        <p:txBody>
          <a:bodyPr/>
          <a:lstStyle>
            <a:lvl1pPr>
              <a:defRPr sz="57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4389120"/>
            <a:ext cx="10590791" cy="2834640"/>
          </a:xfrm>
        </p:spPr>
        <p:txBody>
          <a:bodyPr anchor="ctr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03612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9762" y="1737360"/>
            <a:ext cx="9599178" cy="2788049"/>
          </a:xfrm>
        </p:spPr>
        <p:txBody>
          <a:bodyPr/>
          <a:lstStyle>
            <a:lvl1pPr>
              <a:defRPr sz="57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2316481" y="4525409"/>
            <a:ext cx="8735579" cy="410609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68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5220788"/>
            <a:ext cx="10590791" cy="2011680"/>
          </a:xfrm>
        </p:spPr>
        <p:txBody>
          <a:bodyPr anchor="ctr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77954" y="1165504"/>
            <a:ext cx="962294" cy="234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464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96588" y="3136545"/>
            <a:ext cx="962294" cy="234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464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655010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3749041"/>
            <a:ext cx="10590792" cy="1983816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5" y="5732857"/>
            <a:ext cx="10590791" cy="1032480"/>
          </a:xfrm>
        </p:spPr>
        <p:txBody>
          <a:bodyPr anchor="t"/>
          <a:lstStyle>
            <a:lvl1pPr marL="0" indent="0" algn="l">
              <a:buNone/>
              <a:defRPr sz="24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27650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0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9537" y="2377440"/>
            <a:ext cx="3536239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782956" y="3200400"/>
            <a:ext cx="3512820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0392" y="2377440"/>
            <a:ext cx="3523489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647727" y="3200400"/>
            <a:ext cx="3536153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549640" y="2377440"/>
            <a:ext cx="351853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8549640" y="3200400"/>
            <a:ext cx="3518536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71370" y="2560320"/>
            <a:ext cx="0" cy="47548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354672" y="2560320"/>
            <a:ext cx="0" cy="4760258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45595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0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956" y="5101139"/>
            <a:ext cx="3528060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82956" y="2651760"/>
            <a:ext cx="3528060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782956" y="5792654"/>
            <a:ext cx="3528060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7251" y="5101139"/>
            <a:ext cx="3516630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667249" y="2651760"/>
            <a:ext cx="3516630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665627" y="5792653"/>
            <a:ext cx="3521287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549640" y="5101139"/>
            <a:ext cx="351853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549639" y="2651760"/>
            <a:ext cx="3518536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8549491" y="5792650"/>
            <a:ext cx="3523196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4471370" y="2560320"/>
            <a:ext cx="0" cy="47548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354672" y="2560320"/>
            <a:ext cx="0" cy="4760258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56442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697262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965055" y="516256"/>
            <a:ext cx="2103121" cy="699135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2956" y="1064897"/>
            <a:ext cx="8907779" cy="644270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829303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22571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946" y="1737361"/>
            <a:ext cx="10590790" cy="3995497"/>
          </a:xfrm>
        </p:spPr>
        <p:txBody>
          <a:bodyPr anchor="b"/>
          <a:lstStyle>
            <a:lvl1pPr>
              <a:defRPr sz="86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5946" y="5732856"/>
            <a:ext cx="10590790" cy="1033704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982893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356310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8" y="3434080"/>
            <a:ext cx="10590788" cy="2298776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6" y="5732857"/>
            <a:ext cx="10590790" cy="1032480"/>
          </a:xfrm>
        </p:spPr>
        <p:txBody>
          <a:bodyPr anchor="t"/>
          <a:lstStyle>
            <a:lvl1pPr marL="0" indent="0" algn="l">
              <a:buNone/>
              <a:defRPr sz="24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510784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3975" y="2472690"/>
            <a:ext cx="5275607" cy="503491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5392" y="2467311"/>
            <a:ext cx="5275609" cy="5040294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038810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3975" y="2286000"/>
            <a:ext cx="527560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3975" y="3017520"/>
            <a:ext cx="5275607" cy="449008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395" y="2286000"/>
            <a:ext cx="5275607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395" y="3017520"/>
            <a:ext cx="5275607" cy="449008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879800"/>
      </p:ext>
    </p:extLst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623646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914328"/>
      </p:ext>
    </p:extLst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4" y="1737360"/>
            <a:ext cx="4081277" cy="1737360"/>
          </a:xfrm>
        </p:spPr>
        <p:txBody>
          <a:bodyPr anchor="b"/>
          <a:lstStyle>
            <a:lvl1pPr algn="l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1540" y="1737360"/>
            <a:ext cx="6235196" cy="5486400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160"/>
            </a:lvl2pPr>
            <a:lvl3pPr>
              <a:defRPr sz="1920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4" y="3755137"/>
            <a:ext cx="4081276" cy="3474719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360913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689" y="2225030"/>
            <a:ext cx="6111487" cy="1889770"/>
          </a:xfrm>
        </p:spPr>
        <p:txBody>
          <a:bodyPr anchor="b">
            <a:normAutofit/>
          </a:bodyPr>
          <a:lstStyle>
            <a:lvl1pPr algn="l">
              <a:defRPr sz="432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39455" y="1371600"/>
            <a:ext cx="3840480" cy="548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4389120"/>
            <a:ext cx="6101975" cy="1645920"/>
          </a:xfrm>
        </p:spPr>
        <p:txBody>
          <a:bodyPr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699981"/>
      </p:ext>
    </p:extLst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8" y="5760704"/>
            <a:ext cx="10590788" cy="680086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85946" y="822960"/>
            <a:ext cx="10590790" cy="436879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7" y="6440790"/>
            <a:ext cx="10590787" cy="592454"/>
          </a:xfrm>
        </p:spPr>
        <p:txBody>
          <a:bodyPr>
            <a:normAutofit/>
          </a:bodyPr>
          <a:lstStyle>
            <a:lvl1pPr marL="0" indent="0">
              <a:buNone/>
              <a:defRPr sz="144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883412"/>
      </p:ext>
    </p:extLst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1737360"/>
            <a:ext cx="10590791" cy="2377440"/>
          </a:xfrm>
        </p:spPr>
        <p:txBody>
          <a:bodyPr/>
          <a:lstStyle>
            <a:lvl1pPr>
              <a:defRPr sz="57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4389120"/>
            <a:ext cx="10590791" cy="2834640"/>
          </a:xfrm>
        </p:spPr>
        <p:txBody>
          <a:bodyPr anchor="ctr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81977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9762" y="1737360"/>
            <a:ext cx="9599178" cy="2788049"/>
          </a:xfrm>
        </p:spPr>
        <p:txBody>
          <a:bodyPr/>
          <a:lstStyle>
            <a:lvl1pPr>
              <a:defRPr sz="57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2316481" y="4525409"/>
            <a:ext cx="8735579" cy="410609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68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5220788"/>
            <a:ext cx="10590791" cy="2011680"/>
          </a:xfrm>
        </p:spPr>
        <p:txBody>
          <a:bodyPr anchor="ctr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77954" y="1165504"/>
            <a:ext cx="962294" cy="234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464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96588" y="3136545"/>
            <a:ext cx="962294" cy="234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464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5402287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3749041"/>
            <a:ext cx="10590792" cy="1983816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5" y="5732857"/>
            <a:ext cx="10590791" cy="1032480"/>
          </a:xfrm>
        </p:spPr>
        <p:txBody>
          <a:bodyPr anchor="t"/>
          <a:lstStyle>
            <a:lvl1pPr marL="0" indent="0" algn="l">
              <a:buNone/>
              <a:defRPr sz="24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666680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0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9537" y="2377440"/>
            <a:ext cx="3536239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782956" y="3200400"/>
            <a:ext cx="3512820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0392" y="2377440"/>
            <a:ext cx="3523489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647727" y="3200400"/>
            <a:ext cx="3536153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549640" y="2377440"/>
            <a:ext cx="351853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8549640" y="3200400"/>
            <a:ext cx="3518536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71370" y="2560320"/>
            <a:ext cx="0" cy="47548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354672" y="2560320"/>
            <a:ext cx="0" cy="4760258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40430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0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956" y="5101139"/>
            <a:ext cx="3528060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82956" y="2651760"/>
            <a:ext cx="3528060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782956" y="5792654"/>
            <a:ext cx="3528060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7251" y="5101139"/>
            <a:ext cx="3516630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667249" y="2651760"/>
            <a:ext cx="3516630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665627" y="5792653"/>
            <a:ext cx="3521287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549640" y="5101139"/>
            <a:ext cx="351853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549639" y="2651760"/>
            <a:ext cx="3518536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8549491" y="5792650"/>
            <a:ext cx="3523196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4471370" y="2560320"/>
            <a:ext cx="0" cy="47548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354672" y="2560320"/>
            <a:ext cx="0" cy="4760258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874021"/>
      </p:ext>
    </p:extLst>
  </p:cSld>
  <p:clrMapOvr>
    <a:masterClrMapping/>
  </p:clrMapOvr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131319"/>
      </p:ext>
    </p:extLst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965055" y="516256"/>
            <a:ext cx="2103121" cy="699135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2956" y="1064897"/>
            <a:ext cx="8907779" cy="644270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865027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1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3203623"/>
            <a:ext cx="4844414" cy="50259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3470817"/>
            <a:ext cx="1826894" cy="283854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0330814" y="2011680"/>
            <a:ext cx="3383280" cy="33832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9599295" y="1"/>
            <a:ext cx="1924064" cy="13696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10327054" y="7315200"/>
            <a:ext cx="1192481" cy="914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5334" y="543262"/>
            <a:ext cx="11285668" cy="16806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3975" y="2463502"/>
            <a:ext cx="10735849" cy="5034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2186767" y="2148842"/>
            <a:ext cx="1188719" cy="3657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32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10/14/2026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10741888" y="3870357"/>
            <a:ext cx="4631754" cy="36576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32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2423049" y="354876"/>
            <a:ext cx="1005839" cy="9212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336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4299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  <p:sldLayoutId id="2147483956" r:id="rId14"/>
    <p:sldLayoutId id="2147483957" r:id="rId15"/>
    <p:sldLayoutId id="2147483958" r:id="rId16"/>
    <p:sldLayoutId id="2147483959" r:id="rId17"/>
    <p:sldLayoutId id="2147483960" r:id="rId18"/>
  </p:sldLayoutIdLst>
  <p:hf sldNum="0" hdr="0" ftr="0" dt="0"/>
  <p:txStyles>
    <p:titleStyle>
      <a:lvl1pPr algn="l" defTabSz="548640" rtl="0" eaLnBrk="1" latinLnBrk="0" hangingPunct="1">
        <a:spcBef>
          <a:spcPct val="0"/>
        </a:spcBef>
        <a:buNone/>
        <a:defRPr sz="504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11480" indent="-41148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891540" indent="-34290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16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3716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92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9202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46888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30072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356616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41148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46634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3203623"/>
            <a:ext cx="4844414" cy="50259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3470817"/>
            <a:ext cx="1826894" cy="283854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0330814" y="2011680"/>
            <a:ext cx="3383280" cy="33832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9599295" y="1"/>
            <a:ext cx="1924064" cy="13696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10327054" y="7315200"/>
            <a:ext cx="1192481" cy="914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5334" y="543262"/>
            <a:ext cx="11285668" cy="16806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3975" y="2463502"/>
            <a:ext cx="10735849" cy="5034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2186767" y="2148842"/>
            <a:ext cx="1188719" cy="3657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32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0D4BD46-ED93-4F30-8EE8-F995256EA15F}" type="datetimeFigureOut">
              <a:rPr lang="ru-RU" smtClean="0"/>
              <a:pPr/>
              <a:t>14.10.2026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10741888" y="3870357"/>
            <a:ext cx="4631754" cy="36576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32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2423049" y="354876"/>
            <a:ext cx="1005839" cy="9212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336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FEBB6-55D1-4448-B1F9-FEBDCCC3F9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2986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</p:sldLayoutIdLst>
  <p:hf sldNum="0" hdr="0" ftr="0" dt="0"/>
  <p:txStyles>
    <p:titleStyle>
      <a:lvl1pPr algn="l" defTabSz="548640" rtl="0" eaLnBrk="1" latinLnBrk="0" hangingPunct="1">
        <a:spcBef>
          <a:spcPct val="0"/>
        </a:spcBef>
        <a:buNone/>
        <a:defRPr sz="504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11480" indent="-41148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891540" indent="-34290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16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3716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92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9202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46888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30072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356616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41148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46634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роцесс 1"/>
          <p:cNvSpPr/>
          <p:nvPr/>
        </p:nvSpPr>
        <p:spPr>
          <a:xfrm>
            <a:off x="2176068" y="711816"/>
            <a:ext cx="8362315" cy="1625600"/>
          </a:xfrm>
          <a:prstGeom prst="flowChartProcess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43" b="1" dirty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MODUL 1.3 </a:t>
            </a:r>
          </a:p>
          <a:p>
            <a:pPr algn="ctr"/>
            <a:r>
              <a:rPr lang="en-US" sz="2743" b="1" dirty="0" smtClean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TA’LIM </a:t>
            </a:r>
            <a:r>
              <a:rPr lang="en-US" sz="2743" b="1" dirty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NAZARIYALARI VA ULARNING AMALIYOTGA TATBIQI</a:t>
            </a:r>
            <a:endParaRPr lang="ru-RU" sz="2743" b="1" dirty="0">
              <a:solidFill>
                <a:srgbClr val="1F295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data:image/png;base64,iVBORw0KGgoAAAANSUhEUgAAAMwAAADACAMAAAB/Pny7AAABQVBMVEX///9i2fH+qIf///1TUKD29/bp6e9nZqz///sAAI4AAIth2+5h2u////kAAIgAAIVez+78rIP/sX+PZImvrs9r4/suYapTNpIZCpEYDogpH5D/rYAAAH1TN4bonJLQz9+Li76Vkr1NS6Cvb4z///M4aLBHostLndNZv+MAAJUuWKWjoMU/PpyxsskhRJjf3+dFkcZi2+Z6erEAAHNbWaZv3/+RjsiodIczJI1Yntnf3t1vbqnFxNmjp8TIzNbp6eM9XrK9vchWV4wWKpNFkr5RSq1fvuolNJdDPpIsUKJKcL4yTpVOfMNRi8syebogPJoQIpwYEnw1TqpnR5HYj4xUTJF8S4lXrN5ANZ6zg4O5f4kWAKckJYT9uHuaaYX9qZNYP3+WZJh/e8DqpIdxxv2Njqtu0vwAAGB/gKdjY5Cho7J6EJevAAAYdElEQVR4nO1dDXvaOLY2VQySjCXSQq/kehfIkgYHqDFJZmhxknbpQrLTNGl3c5OZZju7O7edzv7/H3CPbJLyGWwMmXafvvM0z7QQW6/Ph845OpI1bSZMZGra4QYX9LiaTWWzqVTK23tOheQvNLPi/9kmUhIqt1Lqk0kY1W1OpHD4TjkNVyrbknS3jOA62azx0iKC10wNmQjBHw1+vPgLoYLDP5oarqDZ41oQyDy8JIId966HmzX2NjkRpHHQ3iECqHS3LwrTuQCbXLMv4VvCtjuHHVuQ/lbBu/7yXrNLpf0dDFy7Gbe53yZC7Oy6isqS2ZiamT4ikhxXjZvxGcbeX5VsOBeEWD80cwXPm8ElZcBHvVd9AV+lzJa0v2V8/q5RODkTIJtKIH8FDPJJd4QQVORNc5lEQO5w9XSdC3lc/fzsgVUoG0Fkf7OXNbLZWXIJBWkUUls/WPBtAVwKxucvZ7MgGyHsMkboWgqgcPr+EXC3S+nKEslgpceHdT6QS3Z4gHuv+93u6ateQX0wm8vgI5DG1nb/rPtkq2CMfG4YTZCNDXaDsaKDMLAyNbcjwXJ2D4HZ8jTNxIdHRNDtXmFCfQrVi4ve8GO+FXteYa+69ThnGOOfFJoWkbw8YjdI08uXRLL6gbk0J4BxxQV7AT82xSRAeQrGHA0bG/ZU5spuJNiNXkH4hgw2zfwaEc4b//M/JgQy3TXwydtgL2PDUH9VRMBZTzzqqYBfAEfw8qS5VR3/xNgD2Qha069lEKiWiYodIh3eWJZHM7UMaO7bMXtZBEDbyDYtm3Py9uXExQonkpI3+ZtnqIYPf9ItKgjL69py7MYHufzQi/bsbydjeLnXNhMOcajVnPi00JSCnOvjGqWXuHDsGjbxMnQt4xDZm7TZReBdgFM8+9vf1Bx7khuTjVd4xcmlPy4A0yzDbC33zaXMOGsO+YuXWwaXVOEYZsfv//j395ZDus3ciDvP7hkfbXJWGzMPNZHWbEfI/4DjRolt59yhb73xx7gQjL2ucP53ff3eve8twoCNMULGy3Fi1cZsQ/1V34fp02qgSnIyLUJkdWKKWYhMziL0T/eBDLAJZTOErAdq1vfx5HixWWPSqR9oieM07FNB3/Zmxl3xyAjyp0eKzM8D2QxFNV7zTJI13ZwYL8JYL9uCrRUTCwbr4JpFMGUmVbUsSIb8SXG5t34tm9BssnspD5wZe5Of4oHhn7BegqC28yy5Q3OPGCQyPc/bS0gm9ZkM0Alkc+3TvL3mGUxnZX3WdJLuOMSCj6doYSxUXIsJASHAEsmoHz+1CbUGbIympUJk3ZyhSVhzwRFZNZyMDATN+FmdUgg0E881gc2EZAI2oGnW65yaTptdSDdLFbD16aOACNGH2UmZTTI2Gqq4daLsxogaH0+H8ZlMqGk/QTwmgU2h2ZXELuu3pJUqweGEtdI4cVxjHtaZgIRmuoc2IiJbPSPDZJTdMCZfBUEmL1fmOKt0CbS9pie2Gs1020zw7fFoN0S2EA1GrjskGaVpygsQ+dySYuc7iJNvTyoReCJSLyajMmBTZ6T7eIrZGKne5sOIkMIZkcz6/e9B80CFbbCXucEXblDCW+nk4TOkNWdENsf1zABDeGiTiIAJi7xff3RvmM5Pqg5DW8Bl3iARSpc44fsTgXV8MhXXJlZz3AHsGblNThwnKh3H/v7eCB49+smShJwjcx4ZSDdREdxqxk2equkdRk8n1Sx7sQNB4B/+JyIuH6yvjwjm3r37P7aFJBlzrmEHJRsOuU1C0cB9QDBiM+dN+OanXLR/Wo+OcMIcEg146DYYTQummDlGA07Z7VDwAXM18jZAkgfBEemDYMbJGE1G/vDH0fHFRWA3dsucP4Ug3JBOOCEtDJiZ02AWD3PGREQTknk0f8S3kXkEsiG8MyViHieD0i1K+wdxyQw/JVOr1DjpvpzimLNNTpOSuffovpINbaXnmjZCfp9APBqXjEpScQiYzo4oPVYx4RQ1S04m0DRb8E4aq3sibWYNE+N0C2ZON7ZoTFWGCwCTry3kq2nBzJLI3PsHyMbhJbiraQbrGjNGhbVGn9j7ca1Gf+YWb1Aion8xGWVml0Zmff3Htnx35Qf3dN30LMeGUbpDnI14YQBy852j+g04BM25UZPJGqlqtZpbhs2EsvmRSNIO77lb8memaWi/LWicii3GxY7NhuZ1h3WfjqwlZY1Crrl5fLz5nC6HzKOf/yEhdAvvRnh9qiYpgsjNUNKJMXHCL3AKWfcAQlrHzdFqk+H1NgXnVK01LYXM+r370hHhLQWFHDQ/w2UhswSfP4usZ0ivMUKOT7au8fJxb8xaCmqdkjKqYsflqNn69/D0NoPbNV/3Kd1wZ43OhwhtP7J3Ru6/KX37ODWUiwwVH7OpvZTX2+aCrpXLGbYMMkEpTTj0qmqom6VyzS7j/vSIACK0jkPq0aea4hrhTVW2DzHuwwyQCxVkzdV1FccmJhOWBYWkzWCxx4AUaZux2nQfgBCuWcKOnqQVNxx+MbuK6VW3IfzYddUSYXkZDmD93nswGPtV6DCBT26T0tIMh4bM4ga1a7HIbBVmVf2UvQiWeYZNmOLySyHzXhDJT7KBEodkGCulp5MxsZ4h4M/ikHk8bcVOqZxR3ZaE7bqqLI9RPvE8A2nBe8vh9sn1RBaQ4bykzzIaVf+29Kg5GpBhjwtT68tGoXcslFwGl1oCmZ8fQLLJT/Y+T8pKMkBmZtW/DEYTRzJAZmrRT9mLAHu5bkHI84TeTMlFOvwk5Y2Q4beRUaGz0oxkZLKF3hO1OP8MYzNcdUxKZn39AcyS9smI05xHxv2LII2KFq3fYToZuJ1RPSWCZ1w8qD0iE8j885f7UbF+b/3+qFjuPQA/tnMyap7zyKRh6qjdtKcsJhnP6wVcPi8tKDLCehAZ77+fkAtEMCP2EonMLmRoOGIpYAaZQvUJlyAXSKTxEBkRtdCkAtbv7/8yzOY9ke/oVtaIRwZnCOvMr7TdQiZrVPsM/Bikgzf9H4GaCRKRDsSRzvv1n4e4PHAEsZtedi9lxCGjdShZW5xM1ksFXCC1Hb4EqujnVkS0rSshhwvnj355AJGd/XTCzcwn82+YaKKuB0yRTA7shQnaeTZqdcgMFM6MAs21hlcB1n/5F6VEbKUmveZ8MoLs4Iiz5hTJZHtdDnJx0WD4Ay5amLXjKND0kfWZn99TQt48TU1pmJhL5jtJYNaM5c2Gwn7wyUyIThDDDH9TdVbiqJ0gI2R+ee8Iaj2d2hE1jwwqW0AmumseCTQ94MKF7MzKlyIi3b4hs/7LAypo9+kUHfscm82WTKML8Uz02AzI3HDZ83pg+8AFJ+v8St9I5tEfHwhKu1upyeL1ddQ8jwyPWjwbJqN6fy+6oGMtZS+JunFuyIBcOGP9abYfiQz2LyWLRWbwzDyYK7tUccFaojYpNCADAC6E95+mhkukwymtcZ2czSJT7At6ENk1Q9rshTcwwI8xEsglAZNrMs4/f74PPpkROi6X4FYDeNXnlM7ucNDQQZ+wqN0nboayhzkjfFp74Md4K62ZCZffFBkp2IO///gvQegpcJkoLgxgGBd1audvacc4qBN2EI0M0svMsV71qgq5p7Zgn9IoofEPJAN5XbvtCHY6JhejkKt+xuNjQa6K2i1kjqKTwQcbEEmdbis87DvCghgm6fq7phyAWox1COGnEz55a3P74cPtEMfgb2aWABSwC5LxI5Ix9cYRqDVnlFLwY+QqYlI3l4ygp13O+68vxnSs0LTgfiEYg9uyjFuZfc9YZBDS/Y7q8wfYHMjMrMrHJcNPqo8fX+TGiiVeVfXO2HwA266X07f1/ARkojYIq451t9jIAxr5EhesAz4/0bLoNRl24gX10ZEoJus1ibBrjRv4Rf3W/iUgI3gj4l3DLQbB1bCut6m0W3riHvbAAbDmtCYP7zkhV5XrwBGF955LJr4VQxxZ5I50Wok1LSDDp5HJgpaphpPIgwvULL+Ie0WVIiOSqAXHhJhFpvAK0hN3Vq/ZtCEVgUwtYgow/HuQeVVc5kii8uUJPnO7RIauZIJr5ieT6YuROhXkCMcwSlNboySzmItFps8cYYNsxiWr7o8iQjPTV4rMpMm8BJL5OH2+SOuAx1hQ8Sum+8YRzqSmwVwafeeRmW6TaWqWe0uIjLWBCeEXXUFLC+o9rhQhCKGZibDbxMV8ZOw6YudiooJdaJ5Jvh/rKYNK1omk/mJkwAuoApmqzYxqdsW3KeWcRgDjMDHKiWqclz0W3Im3sA/a7kshdyDKWmxL2uEVEcSGbHMkejYbQRFQRAIEZf/npcb6byAjp+Q/MQcDSWKLEsf2FzIbVCnZMGSHd9wRTUV5Jm5Wpedis2dMaJmROybEduM9YUh59XNHEP4iPhO1J8d2iNUVQbVp6BO12PSkl4uGXsoz9iZS5WwTcjY7vv7rGbXvMx/XC1Q0vcxVLaW6DR6x4w5PLorMtL11k5jVFW18fM5AA+GqscZlalixkWrT8C3NNpMALlx0nxaM3jGlym4+h0UBmUS96FkjB6EZd6Lm9DdkKqil9rx+0HGcx2CWbUG6TcNTa4CUjNhNYjJZ0LuPz6mw6bNY1qy2BuHaGTifT3rk4AEjvaZ0DGa7vWwK2DDCVJX285pmQskoOrltSKVlEUWtHwePWMMY59tUyFYaodvD7GsuptqJI7rNQrgb06geS2Fnitd2swQy6qofH8IDkweVeIU5mPTydaI6t5XhzFfTilazBbWaBW+wb0d1TyifNtDTpZDJgt0AG9Z2480bqhu6AWyYanaOYHImZDNgL5DnXvsiQ603s0wxrDcuh0zKKCjZOJ2YDdhI7UXZoISCpkVxAiXIZYK2+RsyRtgJEJSCzOWoGVzc+wg+rV6MHTxi7O8yYtWi1PXwGiP90caTrHFxrHpnnmEQc5nSJx+XsvEx2wP3n1+kN74Issm4EWrH5hqlz8cSKs9QdsPOixXz4MhhPyyBihL4R1tY45tOowDpeduR+xFKAjjDSDc3NnlnveoxzL6q3wxSkZNl7HsEq7lgor/IBnOEVTl5VhPUyDfLTNDXY82mavVJsSGEOnz7Y2IywW786ikhR+4iCZfaixLs4Jr/xStHylfjsgEvsAkJCuF8u3fbkRPRYKh1xmOY/soLFYHVtA5kInwT+zZkVa/HD4swjNzj5/3T7adVtaqelIxXqD6BJ5NZLK1Hh58YjbblqdLgTMhX45qm1rdy1VzKS8U5dsKYXMgIyPTewgywNlkxicAE/ri7JFhomw+sNbittiBOrqd4hVxYNlYLRbeSCBpKIAkoVMfrzIG95J5QSc7T2kJbsRHOM8L3I65TgGykOJuwG+Whnzz5a2/P8+Zv4DQMCLpzzR9On7zKeWMfGNUnVLD64YJ1MM2FiGbXjbhVGKEG58R69dEbXSB6bDGIwLvPe3vzj2sxjELu5NSCyEP88HHk24bqYSP25QKlibAe529wyWtRF49NiFpsCJ0Du7k2EMN7KokgjpDcevsyV/Bu8QKG5+31Xncll6odKDheZC/oLg3OsAKfLEndjNo/dk0k1Mh0vvMGVPS3QxQ9QwtkM2Q38KAvJERonc6OI4Swr7Yv9mZKB/zuyZM3oKrvyK9l21F7ccMcWi3LKx0DLnF4hIAc5FntEh4nXPDPsdotUMUnMpBNOGQvkAvvQFT9m+3ABR0OI5zOJlvYsjglxOG/fqdVijsw1R6HdqMWY6tviaBtfQGfXPqVvYM5UPCd1vwdXqPADUYJA+s1Aj0fcFH2V/nEudK259UZZLa68OzpTj0f7JJVK5vs+GPYj124OAVP1F/AXswGfyckZdzehfg9nheELzdg8oTIRu0FMC5gRCRzs1XU/w3EJi6ma1nuNWTa7XK4emyq8wXgOWynVDkwW30CSnKk4wWWJ/JMEnnV8tOQQC6wVJMXVPDXOc9LXVxRQVrDTwPCcLV9YJpgqtuMDu95U0tFgj6vgq/uHXNJzw9jj0RTWeOOYCVt0UNCkNk4c4jYvPh4YsG80MHmTZxqmu7uLDIpRWZfv3E2JqoUL8Fu3l58vID5BebKxQIy7Q1xWos28yCE9bylYkvGqXQsXbtpLIT5qqjITI9rFJnaEBlTwyBHwbiwwQp3F+MCN80Q52jhtUnVy5fvB62jVAj+6fOaLaTixV1CbyGzP5RtgEBNf01QdSGZWbRfApk1CBmfLUpGQfc7dcvq//lSSPvFzfEdoWRuIUP2R1MnyKc+bXSt/kYpSuA+nQyE80IuukQzuITu12r5dOOKONZNYSg2Gc2E38jvN4ox1kTHR6LptnRKSbiEQwK1KgtIm/XBkm1IhkVUs/BKOPyRgIzZ5k4m0YL+YEym3lGNW2ZY4Ll2ALd5s0nDiFZSnTkQDX8ipL6QWx+DaRbPuTrFL1gWXIxMMmATyAgr+QEh6lKa3yZgC+HOk9+BjFnZt5ZERiUSDeIQK48xUkXrYmYWGaO6Tfl+8mOWxqCXIbpirbi76WfBrHFBLhvwjEx16gDjm1OOyDS8wkWfsry5TDKQ+qTLME+xcvIemBBIq8DDIf0GaC+4txpzuq+rU1YyL44hxE927sU4sOa24NY0vywuyjfqJVvQy3zQ0VVcI/TsyeTBOdt9yOFin61wO7BaOCeykfxcvWsg1YxWtglp14INAfkrFux2HutkYETtT122K8tA3P0BawkP1RoF0kuQOFofIOjEpr/BFZ3P4DygwkoJ9xBM3hb5V0SlQct1KpXD8o5DZOkQPJqe9stTUPOXq2OaUjO10MwirclEB+Qmeh6evmy5wSYafRpQjMJJ1PtqeptImY6foN6C4EjyPHOEKsLPlvmSLSa4YF4SyA+XfWlcKV5xh6lVxaUP+jZcCmdn/kk18YAqCB2orXXlW1rEV4D0G+HUly90pNhQR/ixWlgS3RH+a70jdn4VugBZn6RsrXhXigbTmnsl2NVqro4rNarm+QTJVixUtIwj6DIi5kkgbLod7kgf35FssNsni9Sno0CZitqjX1rC6YPRcNClTnl1l0+XKL1KfnBvNCBtjThyqW9zGL3+iyPKYh9vteC9kFaTghys7AZYh7B8I/qxQ0kAqVQaIs01bXk5wOj1EcpblB+sTvTDN1Mn/DuSHU7ZnbCU66NgQ2TtbvQMoE4J/rD02GwAhPQWYZmFy61xYR4RejXrfOekwLhSFuzyzsigGlMuYDVqjUy036Zk2UnlTJhpJpxPKyOjNeqErybEmAJT26DO0WocgHIx/gaxi3flAJD2gRNrabWm0Wsrd7ZLuX9XSQ3WXjAhF+pPm4uAzDldZMPhYjC1Igcyq5o0teIatf27yQEUGZ8TuSp/gzX/CGxm6ZWYmberEXG2ojAdYa1xKdiduWYNAmdytCI9wPCoLLYyuU+gkrYFba3IQjGEzYTs3lkEoGWIOrNxNUqNUDpDyeJL4XGRV+e8V1YTAQRRs2NH3de+6E3UscvBaeh+WzogmFVlHKBmvx65K51mlP8Pz2j7jyDv7LJWWRUZCM705b5kcepNwPVXXlhUCvpbnG3isaGO/VqtZMx0o9Zqqw5Lx+6o3bN3WhGODfXoA8PQdXOwJHKoTsColVvnbW7v2Jyp914KucBxAHeOYHHRbZRLpVIrc75mOYzbdrACRxxKw/P6HKtecldmLsuEaRY7tk0JVS2qQOXm/EQlD6tfr29kPjXSQRn4i6eDK7U2HzoSUZxZV/Wjo42NtUynVar5RVfNZFi9aveL56LpDeoQUd/dzWQy/26BspVr+YaioC99ZXTlUOdjkW7LTyvLD3Y7hy3y6sf8F6F8UUCael9Ou6wP2otw0AWqiKj/+7Ld8ASw5raJCN6pMRh6QGcgmt97dDGB9X2b1BP1XX4xgMD7iLLO3WURq4SpvQCLGX+l5lcKpGcIPS/+l5BRR1yVYhzL8yVDb1F65K88jbgLIOTahA9vl/iKYaIa+OXGajOiu4HqwX1DyPmqyvp3ClMzfSasGoRjX7+aQdhy/o4euZEO9vjiYWoZm8Q9Q+MLBYSSeuvDataO7hxItSpVVrV6fMdAg805/xVkvuEbvuEbvuEbvuH3wU3z5lcbg+Pw/GpF5EUtPLu3GPl9Ml8YkO43Qgq+diTalnxjiVbUlyF9cXiWkW0pZVscaXS36Pt+fi36+xC/NLjnLWDgFy2isY4qw6cznakbx74GFNdqgSDaQCajVtfSmXbma8UuC19NazGND8hYaxtrXyc2WCMkwzU6ULOMm/5K4W/sB7YDNkMy6t3c/nkn8jtEvzAg9/xT8HbxN0TjjmVZb6T921frzYobPHhvH+XaQS3AB9/8SidNXPFDCrWDYB8HCtd4v9JFBTNck/4vqVfd4P8BgMkc3hfyjSEAAAAASUVORK5CYII="/>
          <p:cNvSpPr>
            <a:spLocks noChangeAspect="1" noChangeArrowheads="1"/>
          </p:cNvSpPr>
          <p:nvPr/>
        </p:nvSpPr>
        <p:spPr bwMode="auto">
          <a:xfrm>
            <a:off x="578152" y="-110067"/>
            <a:ext cx="232229" cy="23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9669" tIns="34834" rIns="69669" bIns="34834" numCol="1" anchor="t" anchorCtr="0" compatLnSpc="1">
            <a:prstTxWarp prst="textNoShape">
              <a:avLst/>
            </a:prstTxWarp>
          </a:bodyPr>
          <a:lstStyle/>
          <a:p>
            <a:endParaRPr lang="ru-RU" sz="1371"/>
          </a:p>
        </p:txBody>
      </p:sp>
      <p:sp>
        <p:nvSpPr>
          <p:cNvPr id="7" name="AutoShape 4" descr="data:image/png;base64,iVBORw0KGgoAAAANSUhEUgAAAMwAAADACAMAAAB/Pny7AAABQVBMVEX///9i2fH+qIf///1TUKD29/bp6e9nZqz///sAAI4AAIth2+5h2u////kAAIgAAIVez+78rIP/sX+PZImvrs9r4/suYapTNpIZCpEYDogpH5D/rYAAAH1TN4bonJLQz9+Li76Vkr1NS6Cvb4z///M4aLBHostLndNZv+MAAJUuWKWjoMU/PpyxsskhRJjf3+dFkcZi2+Z6erEAAHNbWaZv3/+RjsiodIczJI1Yntnf3t1vbqnFxNmjp8TIzNbp6eM9XrK9vchWV4wWKpNFkr5RSq1fvuolNJdDPpIsUKJKcL4yTpVOfMNRi8syebogPJoQIpwYEnw1TqpnR5HYj4xUTJF8S4lXrN5ANZ6zg4O5f4kWAKckJYT9uHuaaYX9qZNYP3+WZJh/e8DqpIdxxv2Njqtu0vwAAGB/gKdjY5Cho7J6EJevAAAYdElEQVR4nO1dDXvaOLY2VQySjCXSQq/kehfIkgYHqDFJZmhxknbpQrLTNGl3c5OZZju7O7edzv7/H3CPbJLyGWwMmXafvvM0z7QQW6/Ph845OpI1bSZMZGra4QYX9LiaTWWzqVTK23tOheQvNLPi/9kmUhIqt1Lqk0kY1W1OpHD4TjkNVyrbknS3jOA62azx0iKC10wNmQjBHw1+vPgLoYLDP5oarqDZ41oQyDy8JIId966HmzX2NjkRpHHQ3iECqHS3LwrTuQCbXLMv4VvCtjuHHVuQ/lbBu/7yXrNLpf0dDFy7Gbe53yZC7Oy6isqS2ZiamT4ikhxXjZvxGcbeX5VsOBeEWD80cwXPm8ElZcBHvVd9AV+lzJa0v2V8/q5RODkTIJtKIH8FDPJJd4QQVORNc5lEQO5w9XSdC3lc/fzsgVUoG0Fkf7OXNbLZWXIJBWkUUls/WPBtAVwKxucvZ7MgGyHsMkboWgqgcPr+EXC3S+nKEslgpceHdT6QS3Z4gHuv+93u6ateQX0wm8vgI5DG1nb/rPtkq2CMfG4YTZCNDXaDsaKDMLAyNbcjwXJ2D4HZ8jTNxIdHRNDtXmFCfQrVi4ve8GO+FXteYa+69ThnGOOfFJoWkbw8YjdI08uXRLL6gbk0J4BxxQV7AT82xSRAeQrGHA0bG/ZU5spuJNiNXkH4hgw2zfwaEc4b//M/JgQy3TXwydtgL2PDUH9VRMBZTzzqqYBfAEfw8qS5VR3/xNgD2Qha069lEKiWiYodIh3eWJZHM7UMaO7bMXtZBEDbyDYtm3Py9uXExQonkpI3+ZtnqIYPf9ItKgjL69py7MYHufzQi/bsbydjeLnXNhMOcajVnPi00JSCnOvjGqWXuHDsGjbxMnQt4xDZm7TZReBdgFM8+9vf1Bx7khuTjVd4xcmlPy4A0yzDbC33zaXMOGsO+YuXWwaXVOEYZsfv//j395ZDus3ciDvP7hkfbXJWGzMPNZHWbEfI/4DjRolt59yhb73xx7gQjL2ucP53ff3eve8twoCNMULGy3Fi1cZsQ/1V34fp02qgSnIyLUJkdWKKWYhMziL0T/eBDLAJZTOErAdq1vfx5HixWWPSqR9oieM07FNB3/Zmxl3xyAjyp0eKzM8D2QxFNV7zTJI13ZwYL8JYL9uCrRUTCwbr4JpFMGUmVbUsSIb8SXG5t34tm9BssnspD5wZe5Of4oHhn7BegqC28yy5Q3OPGCQyPc/bS0gm9ZkM0Alkc+3TvL3mGUxnZX3WdJLuOMSCj6doYSxUXIsJASHAEsmoHz+1CbUGbIympUJk3ZyhSVhzwRFZNZyMDATN+FmdUgg0E881gc2EZAI2oGnW65yaTptdSDdLFbD16aOACNGH2UmZTTI2Gqq4daLsxogaH0+H8ZlMqGk/QTwmgU2h2ZXELuu3pJUqweGEtdI4cVxjHtaZgIRmuoc2IiJbPSPDZJTdMCZfBUEmL1fmOKt0CbS9pie2Gs1020zw7fFoN0S2EA1GrjskGaVpygsQ+dySYuc7iJNvTyoReCJSLyajMmBTZ6T7eIrZGKne5sOIkMIZkcz6/e9B80CFbbCXucEXblDCW+nk4TOkNWdENsf1zABDeGiTiIAJi7xff3RvmM5Pqg5DW8Bl3iARSpc44fsTgXV8MhXXJlZz3AHsGblNThwnKh3H/v7eCB49+smShJwjcx4ZSDdREdxqxk2equkdRk8n1Sx7sQNB4B/+JyIuH6yvjwjm3r37P7aFJBlzrmEHJRsOuU1C0cB9QDBiM+dN+OanXLR/Wo+OcMIcEg146DYYTQummDlGA07Z7VDwAXM18jZAkgfBEemDYMbJGE1G/vDH0fHFRWA3dsucP4Ug3JBOOCEtDJiZ02AWD3PGREQTknk0f8S3kXkEsiG8MyViHieD0i1K+wdxyQw/JVOr1DjpvpzimLNNTpOSuffovpINbaXnmjZCfp9APBqXjEpScQiYzo4oPVYx4RQ1S04m0DRb8E4aq3sibWYNE+N0C2ZON7ZoTFWGCwCTry3kq2nBzJLI3PsHyMbhJbiraQbrGjNGhbVGn9j7ca1Gf+YWb1Aion8xGWVml0Zmff3Htnx35Qf3dN30LMeGUbpDnI14YQBy852j+g04BM25UZPJGqlqtZpbhs2EsvmRSNIO77lb8memaWi/LWicii3GxY7NhuZ1h3WfjqwlZY1Crrl5fLz5nC6HzKOf/yEhdAvvRnh9qiYpgsjNUNKJMXHCL3AKWfcAQlrHzdFqk+H1NgXnVK01LYXM+r370hHhLQWFHDQ/w2UhswSfP4usZ0ivMUKOT7au8fJxb8xaCmqdkjKqYsflqNn69/D0NoPbNV/3Kd1wZ43OhwhtP7J3Ru6/KX37ODWUiwwVH7OpvZTX2+aCrpXLGbYMMkEpTTj0qmqom6VyzS7j/vSIACK0jkPq0aea4hrhTVW2DzHuwwyQCxVkzdV1FccmJhOWBYWkzWCxx4AUaZux2nQfgBCuWcKOnqQVNxx+MbuK6VW3IfzYddUSYXkZDmD93nswGPtV6DCBT26T0tIMh4bM4ga1a7HIbBVmVf2UvQiWeYZNmOLySyHzXhDJT7KBEodkGCulp5MxsZ4h4M/ikHk8bcVOqZxR3ZaE7bqqLI9RPvE8A2nBe8vh9sn1RBaQ4bykzzIaVf+29Kg5GpBhjwtT68tGoXcslFwGl1oCmZ8fQLLJT/Y+T8pKMkBmZtW/DEYTRzJAZmrRT9mLAHu5bkHI84TeTMlFOvwk5Y2Q4beRUaGz0oxkZLKF3hO1OP8MYzNcdUxKZn39AcyS9smI05xHxv2LII2KFq3fYToZuJ1RPSWCZ1w8qD0iE8j885f7UbF+b/3+qFjuPQA/tnMyap7zyKRh6qjdtKcsJhnP6wVcPi8tKDLCehAZ77+fkAtEMCP2EonMLmRoOGIpYAaZQvUJlyAXSKTxEBkRtdCkAtbv7/8yzOY9ke/oVtaIRwZnCOvMr7TdQiZrVPsM/Bikgzf9H4GaCRKRDsSRzvv1n4e4PHAEsZtedi9lxCGjdShZW5xM1ksFXCC1Hb4EqujnVkS0rSshhwvnj355AJGd/XTCzcwn82+YaKKuB0yRTA7shQnaeTZqdcgMFM6MAs21hlcB1n/5F6VEbKUmveZ8MoLs4Iiz5hTJZHtdDnJx0WD4Ay5amLXjKND0kfWZn99TQt48TU1pmJhL5jtJYNaM5c2Gwn7wyUyIThDDDH9TdVbiqJ0gI2R+ee8Iaj2d2hE1jwwqW0AmumseCTQ94MKF7MzKlyIi3b4hs/7LAypo9+kUHfscm82WTKML8Uz02AzI3HDZ83pg+8AFJ+v8St9I5tEfHwhKu1upyeL1ddQ8jwyPWjwbJqN6fy+6oGMtZS+JunFuyIBcOGP9abYfiQz2LyWLRWbwzDyYK7tUccFaojYpNCADAC6E95+mhkukwymtcZ2czSJT7At6ENk1Q9rshTcwwI8xEsglAZNrMs4/f74PPpkROi6X4FYDeNXnlM7ucNDQQZ+wqN0nboayhzkjfFp74Md4K62ZCZffFBkp2IO///gvQegpcJkoLgxgGBd1audvacc4qBN2EI0M0svMsV71qgq5p7Zgn9IoofEPJAN5XbvtCHY6JhejkKt+xuNjQa6K2i1kjqKTwQcbEEmdbis87DvCghgm6fq7phyAWox1COGnEz55a3P74cPtEMfgb2aWABSwC5LxI5Ix9cYRqDVnlFLwY+QqYlI3l4ygp13O+68vxnSs0LTgfiEYg9uyjFuZfc9YZBDS/Y7q8wfYHMjMrMrHJcNPqo8fX+TGiiVeVfXO2HwA266X07f1/ARkojYIq451t9jIAxr5EhesAz4/0bLoNRl24gX10ZEoJus1ibBrjRv4Rf3W/iUgI3gj4l3DLQbB1bCut6m0W3riHvbAAbDmtCYP7zkhV5XrwBGF955LJr4VQxxZ5I50Wok1LSDDp5HJgpaphpPIgwvULL+Ie0WVIiOSqAXHhJhFpvAK0hN3Vq/ZtCEVgUwtYgow/HuQeVVc5kii8uUJPnO7RIauZIJr5ieT6YuROhXkCMcwSlNboySzmItFps8cYYNsxiWr7o8iQjPTV4rMpMm8BJL5OH2+SOuAx1hQ8Sum+8YRzqSmwVwafeeRmW6TaWqWe0uIjLWBCeEXXUFLC+o9rhQhCKGZibDbxMV8ZOw6YudiooJdaJ5Jvh/rKYNK1omk/mJkwAuoApmqzYxqdsW3KeWcRgDjMDHKiWqclz0W3Im3sA/a7kshdyDKWmxL2uEVEcSGbHMkejYbQRFQRAIEZf/npcb6byAjp+Q/MQcDSWKLEsf2FzIbVCnZMGSHd9wRTUV5Jm5Wpedis2dMaJmROybEduM9YUh59XNHEP4iPhO1J8d2iNUVQbVp6BO12PSkl4uGXsoz9iZS5WwTcjY7vv7rGbXvMx/XC1Q0vcxVLaW6DR6x4w5PLorMtL11k5jVFW18fM5AA+GqscZlalixkWrT8C3NNpMALlx0nxaM3jGlym4+h0UBmUS96FkjB6EZd6Lm9DdkKqil9rx+0HGcx2CWbUG6TcNTa4CUjNhNYjJZ0LuPz6mw6bNY1qy2BuHaGTifT3rk4AEjvaZ0DGa7vWwK2DDCVJX285pmQskoOrltSKVlEUWtHwePWMMY59tUyFYaodvD7GsuptqJI7rNQrgb06geS2Fnitd2swQy6qofH8IDkweVeIU5mPTydaI6t5XhzFfTilazBbWaBW+wb0d1TyifNtDTpZDJgt0AG9Z2480bqhu6AWyYanaOYHImZDNgL5DnXvsiQ603s0wxrDcuh0zKKCjZOJ2YDdhI7UXZoISCpkVxAiXIZYK2+RsyRtgJEJSCzOWoGVzc+wg+rV6MHTxi7O8yYtWi1PXwGiP90caTrHFxrHpnnmEQc5nSJx+XsvEx2wP3n1+kN74Issm4EWrH5hqlz8cSKs9QdsPOixXz4MhhPyyBihL4R1tY45tOowDpeduR+xFKAjjDSDc3NnlnveoxzL6q3wxSkZNl7HsEq7lgor/IBnOEVTl5VhPUyDfLTNDXY82mavVJsSGEOnz7Y2IywW786ikhR+4iCZfaixLs4Jr/xStHylfjsgEvsAkJCuF8u3fbkRPRYKh1xmOY/soLFYHVtA5kInwT+zZkVa/HD4swjNzj5/3T7adVtaqelIxXqD6BJ5NZLK1Hh58YjbblqdLgTMhX45qm1rdy1VzKS8U5dsKYXMgIyPTewgywNlkxicAE/ri7JFhomw+sNbittiBOrqd4hVxYNlYLRbeSCBpKIAkoVMfrzIG95J5QSc7T2kJbsRHOM8L3I65TgGykOJuwG+Whnzz5a2/P8+Zv4DQMCLpzzR9On7zKeWMfGNUnVLD64YJ1MM2FiGbXjbhVGKEG58R69dEbXSB6bDGIwLvPe3vzj2sxjELu5NSCyEP88HHk24bqYSP25QKlibAe529wyWtRF49NiFpsCJ0Du7k2EMN7KokgjpDcevsyV/Bu8QKG5+31Xncll6odKDheZC/oLg3OsAKfLEndjNo/dk0k1Mh0vvMGVPS3QxQ9QwtkM2Q38KAvJERonc6OI4Swr7Yv9mZKB/zuyZM3oKrvyK9l21F7ccMcWi3LKx0DLnF4hIAc5FntEh4nXPDPsdotUMUnMpBNOGQvkAvvQFT9m+3ABR0OI5zOJlvYsjglxOG/fqdVijsw1R6HdqMWY6tviaBtfQGfXPqVvYM5UPCd1vwdXqPADUYJA+s1Aj0fcFH2V/nEudK259UZZLa68OzpTj0f7JJVK5vs+GPYj124OAVP1F/AXswGfyckZdzehfg9nheELzdg8oTIRu0FMC5gRCRzs1XU/w3EJi6ma1nuNWTa7XK4emyq8wXgOWynVDkwW30CSnKk4wWWJ/JMEnnV8tOQQC6wVJMXVPDXOc9LXVxRQVrDTwPCcLV9YJpgqtuMDu95U0tFgj6vgq/uHXNJzw9jj0RTWeOOYCVt0UNCkNk4c4jYvPh4YsG80MHmTZxqmu7uLDIpRWZfv3E2JqoUL8Fu3l58vID5BebKxQIy7Q1xWos28yCE9bylYkvGqXQsXbtpLIT5qqjITI9rFJnaEBlTwyBHwbiwwQp3F+MCN80Q52jhtUnVy5fvB62jVAj+6fOaLaTixV1CbyGzP5RtgEBNf01QdSGZWbRfApk1CBmfLUpGQfc7dcvq//lSSPvFzfEdoWRuIUP2R1MnyKc+bXSt/kYpSuA+nQyE80IuukQzuITu12r5dOOKONZNYSg2Gc2E38jvN4ox1kTHR6LptnRKSbiEQwK1KgtIm/XBkm1IhkVUs/BKOPyRgIzZ5k4m0YL+YEym3lGNW2ZY4Ll2ALd5s0nDiFZSnTkQDX8ipL6QWx+DaRbPuTrFL1gWXIxMMmATyAgr+QEh6lKa3yZgC+HOk9+BjFnZt5ZERiUSDeIQK48xUkXrYmYWGaO6Tfl+8mOWxqCXIbpirbi76WfBrHFBLhvwjEx16gDjm1OOyDS8wkWfsry5TDKQ+qTLME+xcvIemBBIq8DDIf0GaC+4txpzuq+rU1YyL44hxE927sU4sOa24NY0vywuyjfqJVvQy3zQ0VVcI/TsyeTBOdt9yOFin61wO7BaOCeykfxcvWsg1YxWtglp14INAfkrFux2HutkYETtT122K8tA3P0BawkP1RoF0kuQOFofIOjEpr/BFZ3P4DygwkoJ9xBM3hb5V0SlQct1KpXD8o5DZOkQPJqe9stTUPOXq2OaUjO10MwirclEB+Qmeh6evmy5wSYafRpQjMJJ1PtqeptImY6foN6C4EjyPHOEKsLPlvmSLSa4YF4SyA+XfWlcKV5xh6lVxaUP+jZcCmdn/kk18YAqCB2orXXlW1rEV4D0G+HUly90pNhQR/ixWlgS3RH+a70jdn4VugBZn6RsrXhXigbTmnsl2NVqro4rNarm+QTJVixUtIwj6DIi5kkgbLod7kgf35FssNsni9Sno0CZitqjX1rC6YPRcNClTnl1l0+XKL1KfnBvNCBtjThyqW9zGL3+iyPKYh9vteC9kFaTghys7AZYh7B8I/qxQ0kAqVQaIs01bXk5wOj1EcpblB+sTvTDN1Mn/DuSHU7ZnbCU66NgQ2TtbvQMoE4J/rD02GwAhPQWYZmFy61xYR4RejXrfOekwLhSFuzyzsigGlMuYDVqjUy036Zk2UnlTJhpJpxPKyOjNeqErybEmAJT26DO0WocgHIx/gaxi3flAJD2gRNrabWm0Wsrd7ZLuX9XSQ3WXjAhF+pPm4uAzDldZMPhYjC1Igcyq5o0teIatf27yQEUGZ8TuSp/gzX/CGxm6ZWYmberEXG2ojAdYa1xKdiduWYNAmdytCI9wPCoLLYyuU+gkrYFba3IQjGEzYTs3lkEoGWIOrNxNUqNUDpDyeJL4XGRV+e8V1YTAQRRs2NH3de+6E3UscvBaeh+WzogmFVlHKBmvx65K51mlP8Pz2j7jyDv7LJWWRUZCM705b5kcepNwPVXXlhUCvpbnG3isaGO/VqtZMx0o9Zqqw5Lx+6o3bN3WhGODfXoA8PQdXOwJHKoTsColVvnbW7v2Jyp914KucBxAHeOYHHRbZRLpVIrc75mOYzbdrACRxxKw/P6HKtecldmLsuEaRY7tk0JVS2qQOXm/EQlD6tfr29kPjXSQRn4i6eDK7U2HzoSUZxZV/Wjo42NtUynVar5RVfNZFi9aveL56LpDeoQUd/dzWQy/26BspVr+YaioC99ZXTlUOdjkW7LTyvLD3Y7hy3y6sf8F6F8UUCael9Ou6wP2otw0AWqiKj/+7Ld8ASw5raJCN6pMRh6QGcgmt97dDGB9X2b1BP1XX4xgMD7iLLO3WURq4SpvQCLGX+l5lcKpGcIPS/+l5BRR1yVYhzL8yVDb1F65K88jbgLIOTahA9vl/iKYaIa+OXGajOiu4HqwX1DyPmqyvp3ClMzfSasGoRjX7+aQdhy/o4euZEO9vjiYWoZm8Q9Q+MLBYSSeuvDataO7hxItSpVVrV6fMdAg805/xVkvuEbvuEbvuEbvuH3wU3z5lcbg+Pw/GpF5EUtPLu3GPl9Ml8YkO43Qgq+diTalnxjiVbUlyF9cXiWkW0pZVscaXS36Pt+fi36+xC/NLjnLWDgFy2isY4qw6cznakbx74GFNdqgSDaQCajVtfSmXbma8UuC19NazGND8hYaxtrXyc2WCMkwzU6ULOMm/5K4W/sB7YDNkMy6t3c/nkn8jtEvzAg9/xT8HbxN0TjjmVZb6T921frzYobPHhvH+XaQS3AB9/8SidNXPFDCrWDYB8HCtd4v9JFBTNck/4vqVfd4P8BgMkc3hfyjSEAAAAASUVORK5CYII="/>
          <p:cNvSpPr>
            <a:spLocks noChangeAspect="1" noChangeArrowheads="1"/>
          </p:cNvSpPr>
          <p:nvPr/>
        </p:nvSpPr>
        <p:spPr bwMode="auto">
          <a:xfrm>
            <a:off x="694266" y="6048"/>
            <a:ext cx="232229" cy="23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9669" tIns="34834" rIns="69669" bIns="34834" numCol="1" anchor="t" anchorCtr="0" compatLnSpc="1">
            <a:prstTxWarp prst="textNoShape">
              <a:avLst/>
            </a:prstTxWarp>
          </a:bodyPr>
          <a:lstStyle/>
          <a:p>
            <a:endParaRPr lang="ru-RU" sz="1371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810380" y="3013585"/>
            <a:ext cx="6918770" cy="1818968"/>
          </a:xfrm>
          <a:prstGeom prst="flowChartProcess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43" b="1" dirty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MAVZU: </a:t>
            </a:r>
            <a:r>
              <a:rPr lang="en-US" sz="3200" b="1" dirty="0" err="1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200" b="1" dirty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nazariyalarini</a:t>
            </a:r>
            <a:r>
              <a:rPr lang="en-US" sz="3200" b="1" dirty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 bola </a:t>
            </a:r>
            <a:r>
              <a:rPr lang="en-US" sz="3200" b="1" dirty="0" err="1" smtClean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intellektini</a:t>
            </a:r>
            <a:r>
              <a:rPr lang="en-US" sz="3200" b="1" dirty="0" smtClean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3200" b="1" dirty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amaliyotiga</a:t>
            </a:r>
            <a:r>
              <a:rPr lang="en-US" sz="3200" b="1" dirty="0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F295C"/>
                </a:solidFill>
                <a:latin typeface="Times New Roman" pitchFamily="18" charset="0"/>
                <a:cs typeface="Times New Roman" pitchFamily="18" charset="0"/>
              </a:rPr>
              <a:t>tatbiqi</a:t>
            </a:r>
            <a:endParaRPr lang="ru-RU" sz="2743" b="1" dirty="0">
              <a:solidFill>
                <a:srgbClr val="1F295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7690" y="3667430"/>
            <a:ext cx="5486400" cy="440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70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638629" y="845221"/>
            <a:ext cx="13133127" cy="6985235"/>
            <a:chOff x="285109" y="867042"/>
            <a:chExt cx="8624037" cy="4437833"/>
          </a:xfrm>
        </p:grpSpPr>
        <p:sp>
          <p:nvSpPr>
            <p:cNvPr id="8" name="Google Shape;1691;p21">
              <a:extLst>
                <a:ext uri="{FF2B5EF4-FFF2-40B4-BE49-F238E27FC236}">
                  <a16:creationId xmlns="" xmlns:a16="http://schemas.microsoft.com/office/drawing/2014/main" id="{DF6D9045-EE6D-48EC-A417-476717AEA269}"/>
                </a:ext>
              </a:extLst>
            </p:cNvPr>
            <p:cNvSpPr/>
            <p:nvPr/>
          </p:nvSpPr>
          <p:spPr>
            <a:xfrm>
              <a:off x="292905" y="3084163"/>
              <a:ext cx="3788844" cy="76248"/>
            </a:xfrm>
            <a:custGeom>
              <a:avLst/>
              <a:gdLst/>
              <a:ahLst/>
              <a:cxnLst/>
              <a:rect l="l" t="t" r="r" b="b"/>
              <a:pathLst>
                <a:path w="138173" h="2377" extrusionOk="0">
                  <a:moveTo>
                    <a:pt x="1" y="1"/>
                  </a:moveTo>
                  <a:lnTo>
                    <a:pt x="1" y="2376"/>
                  </a:lnTo>
                  <a:lnTo>
                    <a:pt x="138173" y="2376"/>
                  </a:lnTo>
                  <a:lnTo>
                    <a:pt x="138173" y="1"/>
                  </a:lnTo>
                  <a:close/>
                </a:path>
              </a:pathLst>
            </a:custGeom>
            <a:solidFill>
              <a:srgbClr val="FF99CC"/>
            </a:solidFill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defTabSz="696681">
                <a:defRPr/>
              </a:pPr>
              <a:endParaRPr sz="1371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9" name="Google Shape;1693;p21">
              <a:extLst>
                <a:ext uri="{FF2B5EF4-FFF2-40B4-BE49-F238E27FC236}">
                  <a16:creationId xmlns="" xmlns:a16="http://schemas.microsoft.com/office/drawing/2014/main" id="{CFD2C407-4C70-4F8E-BCBC-B71D5EC3BBAF}"/>
                </a:ext>
              </a:extLst>
            </p:cNvPr>
            <p:cNvSpPr/>
            <p:nvPr/>
          </p:nvSpPr>
          <p:spPr>
            <a:xfrm>
              <a:off x="285110" y="1384734"/>
              <a:ext cx="4219345" cy="1331826"/>
            </a:xfrm>
            <a:custGeom>
              <a:avLst/>
              <a:gdLst/>
              <a:ahLst/>
              <a:cxnLst/>
              <a:rect l="l" t="t" r="r" b="b"/>
              <a:pathLst>
                <a:path w="137856" h="41519" extrusionOk="0">
                  <a:moveTo>
                    <a:pt x="129115" y="1"/>
                  </a:moveTo>
                  <a:lnTo>
                    <a:pt x="98745" y="39143"/>
                  </a:lnTo>
                  <a:lnTo>
                    <a:pt x="0" y="39143"/>
                  </a:lnTo>
                  <a:lnTo>
                    <a:pt x="0" y="41519"/>
                  </a:lnTo>
                  <a:lnTo>
                    <a:pt x="99916" y="41519"/>
                  </a:lnTo>
                  <a:lnTo>
                    <a:pt x="130287" y="2376"/>
                  </a:lnTo>
                  <a:lnTo>
                    <a:pt x="137856" y="2376"/>
                  </a:lnTo>
                  <a:lnTo>
                    <a:pt x="137856" y="1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defTabSz="696681">
                <a:defRPr/>
              </a:pPr>
              <a:endParaRPr sz="1371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Google Shape;1699;p21">
              <a:extLst>
                <a:ext uri="{FF2B5EF4-FFF2-40B4-BE49-F238E27FC236}">
                  <a16:creationId xmlns="" xmlns:a16="http://schemas.microsoft.com/office/drawing/2014/main" id="{103AD564-4308-447E-8C51-B18C7D887BA1}"/>
                </a:ext>
              </a:extLst>
            </p:cNvPr>
            <p:cNvSpPr/>
            <p:nvPr/>
          </p:nvSpPr>
          <p:spPr>
            <a:xfrm>
              <a:off x="285109" y="3561282"/>
              <a:ext cx="4041355" cy="1257990"/>
            </a:xfrm>
            <a:custGeom>
              <a:avLst/>
              <a:gdLst/>
              <a:ahLst/>
              <a:cxnLst/>
              <a:rect l="l" t="t" r="r" b="b"/>
              <a:pathLst>
                <a:path w="137856" h="41519" extrusionOk="0">
                  <a:moveTo>
                    <a:pt x="0" y="1"/>
                  </a:moveTo>
                  <a:lnTo>
                    <a:pt x="0" y="2376"/>
                  </a:lnTo>
                  <a:lnTo>
                    <a:pt x="98745" y="2376"/>
                  </a:lnTo>
                  <a:lnTo>
                    <a:pt x="128767" y="41075"/>
                  </a:lnTo>
                  <a:lnTo>
                    <a:pt x="129115" y="41518"/>
                  </a:lnTo>
                  <a:lnTo>
                    <a:pt x="137856" y="41518"/>
                  </a:lnTo>
                  <a:lnTo>
                    <a:pt x="137856" y="39143"/>
                  </a:lnTo>
                  <a:lnTo>
                    <a:pt x="130287" y="39143"/>
                  </a:lnTo>
                  <a:lnTo>
                    <a:pt x="100265" y="476"/>
                  </a:lnTo>
                  <a:lnTo>
                    <a:pt x="99916" y="1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defTabSz="696681">
                <a:defRPr/>
              </a:pPr>
              <a:endParaRPr sz="1371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Google Shape;1701;p21">
              <a:extLst>
                <a:ext uri="{FF2B5EF4-FFF2-40B4-BE49-F238E27FC236}">
                  <a16:creationId xmlns="" xmlns:a16="http://schemas.microsoft.com/office/drawing/2014/main" id="{F426D29F-96BB-4759-9706-9E5C2D7CFE8D}"/>
                </a:ext>
              </a:extLst>
            </p:cNvPr>
            <p:cNvSpPr/>
            <p:nvPr/>
          </p:nvSpPr>
          <p:spPr>
            <a:xfrm>
              <a:off x="402531" y="1898576"/>
              <a:ext cx="2170016" cy="2330398"/>
            </a:xfrm>
            <a:custGeom>
              <a:avLst/>
              <a:gdLst/>
              <a:ahLst/>
              <a:cxnLst/>
              <a:rect l="l" t="t" r="r" b="b"/>
              <a:pathLst>
                <a:path w="72650" h="72649" extrusionOk="0">
                  <a:moveTo>
                    <a:pt x="36325" y="0"/>
                  </a:moveTo>
                  <a:cubicBezTo>
                    <a:pt x="16278" y="0"/>
                    <a:pt x="0" y="16247"/>
                    <a:pt x="0" y="36325"/>
                  </a:cubicBezTo>
                  <a:cubicBezTo>
                    <a:pt x="0" y="56371"/>
                    <a:pt x="16278" y="72649"/>
                    <a:pt x="36325" y="72649"/>
                  </a:cubicBezTo>
                  <a:cubicBezTo>
                    <a:pt x="56403" y="72649"/>
                    <a:pt x="72649" y="56371"/>
                    <a:pt x="72649" y="36325"/>
                  </a:cubicBezTo>
                  <a:cubicBezTo>
                    <a:pt x="72649" y="16247"/>
                    <a:pt x="56403" y="0"/>
                    <a:pt x="36325" y="0"/>
                  </a:cubicBezTo>
                  <a:close/>
                </a:path>
              </a:pathLst>
            </a:custGeom>
            <a:solidFill>
              <a:srgbClr val="002060"/>
            </a:solidFill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69657" tIns="69657" rIns="69657" bIns="69657" anchor="ctr" anchorCtr="0">
              <a:noAutofit/>
            </a:bodyPr>
            <a:lstStyle/>
            <a:p>
              <a:pPr algn="ctr" defTabSz="696681">
                <a:defRPr/>
              </a:pPr>
              <a:r>
                <a:rPr lang="en-US" sz="5486" b="1" dirty="0">
                  <a:solidFill>
                    <a:schemeClr val="tx1"/>
                  </a:solidFill>
                  <a:latin typeface="Times New Roman" panose="02020603050405020304" pitchFamily="18" charset="0"/>
                  <a:ea typeface="Fira Sans Medium"/>
                  <a:cs typeface="Times New Roman" panose="02020603050405020304" pitchFamily="18" charset="0"/>
                  <a:sym typeface="Fira Sans Medium"/>
                </a:rPr>
                <a:t>REJA</a:t>
              </a:r>
              <a:endParaRPr sz="5486" b="1" dirty="0">
                <a:solidFill>
                  <a:schemeClr val="tx1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endParaRPr>
            </a:p>
          </p:txBody>
        </p:sp>
        <p:sp>
          <p:nvSpPr>
            <p:cNvPr id="14" name="Google Shape;1703;p21">
              <a:extLst>
                <a:ext uri="{FF2B5EF4-FFF2-40B4-BE49-F238E27FC236}">
                  <a16:creationId xmlns="" xmlns:a16="http://schemas.microsoft.com/office/drawing/2014/main" id="{D6FA07BD-D84C-4FE4-A172-F37F69AF2B91}"/>
                </a:ext>
              </a:extLst>
            </p:cNvPr>
            <p:cNvSpPr/>
            <p:nvPr/>
          </p:nvSpPr>
          <p:spPr>
            <a:xfrm>
              <a:off x="4316592" y="4333665"/>
              <a:ext cx="430769" cy="971210"/>
            </a:xfrm>
            <a:custGeom>
              <a:avLst/>
              <a:gdLst/>
              <a:ahLst/>
              <a:cxnLst/>
              <a:rect l="l" t="t" r="r" b="b"/>
              <a:pathLst>
                <a:path w="13429" h="30277" extrusionOk="0">
                  <a:moveTo>
                    <a:pt x="4751" y="1"/>
                  </a:moveTo>
                  <a:cubicBezTo>
                    <a:pt x="2154" y="1"/>
                    <a:pt x="1" y="2154"/>
                    <a:pt x="1" y="4751"/>
                  </a:cubicBezTo>
                  <a:lnTo>
                    <a:pt x="1" y="25526"/>
                  </a:lnTo>
                  <a:cubicBezTo>
                    <a:pt x="1" y="28123"/>
                    <a:pt x="2154" y="30276"/>
                    <a:pt x="4751" y="30276"/>
                  </a:cubicBezTo>
                  <a:lnTo>
                    <a:pt x="13428" y="30276"/>
                  </a:lnTo>
                  <a:lnTo>
                    <a:pt x="13428" y="1"/>
                  </a:lnTo>
                  <a:close/>
                </a:path>
              </a:pathLst>
            </a:custGeom>
            <a:solidFill>
              <a:srgbClr val="1F295C"/>
            </a:solidFill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algn="ctr" defTabSz="696681">
                <a:defRPr/>
              </a:pPr>
              <a:r>
                <a:rPr lang="en" sz="3048" b="1" dirty="0">
                  <a:solidFill>
                    <a:srgbClr val="FFFFFF"/>
                  </a:solidFill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3</a:t>
              </a:r>
              <a:endParaRPr sz="3048" b="1" dirty="0">
                <a:solidFill>
                  <a:srgbClr val="FFFFFF"/>
                </a:solidFill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5" name="Google Shape;1705;p21">
              <a:extLst>
                <a:ext uri="{FF2B5EF4-FFF2-40B4-BE49-F238E27FC236}">
                  <a16:creationId xmlns="" xmlns:a16="http://schemas.microsoft.com/office/drawing/2014/main" id="{89D8CE50-D110-4D5F-9349-1A60DEBE7F00}"/>
                </a:ext>
              </a:extLst>
            </p:cNvPr>
            <p:cNvSpPr/>
            <p:nvPr/>
          </p:nvSpPr>
          <p:spPr>
            <a:xfrm>
              <a:off x="4512295" y="907723"/>
              <a:ext cx="430769" cy="1043109"/>
            </a:xfrm>
            <a:custGeom>
              <a:avLst/>
              <a:gdLst/>
              <a:ahLst/>
              <a:cxnLst/>
              <a:rect l="l" t="t" r="r" b="b"/>
              <a:pathLst>
                <a:path w="13429" h="30277" extrusionOk="0">
                  <a:moveTo>
                    <a:pt x="4751" y="1"/>
                  </a:moveTo>
                  <a:cubicBezTo>
                    <a:pt x="2154" y="1"/>
                    <a:pt x="1" y="2123"/>
                    <a:pt x="1" y="4751"/>
                  </a:cubicBezTo>
                  <a:lnTo>
                    <a:pt x="1" y="25526"/>
                  </a:lnTo>
                  <a:cubicBezTo>
                    <a:pt x="1" y="28123"/>
                    <a:pt x="2154" y="30276"/>
                    <a:pt x="4751" y="30276"/>
                  </a:cubicBezTo>
                  <a:lnTo>
                    <a:pt x="13428" y="30276"/>
                  </a:lnTo>
                  <a:lnTo>
                    <a:pt x="13428" y="1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algn="ctr" defTabSz="696681">
                <a:defRPr/>
              </a:pPr>
              <a:r>
                <a:rPr lang="en" sz="3048" b="1" dirty="0">
                  <a:solidFill>
                    <a:srgbClr val="FFFFFF"/>
                  </a:solidFill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1</a:t>
              </a:r>
              <a:endParaRPr sz="3048" b="1" dirty="0">
                <a:solidFill>
                  <a:srgbClr val="FFFFFF"/>
                </a:solidFill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6" name="Google Shape;1707;p21">
              <a:extLst>
                <a:ext uri="{FF2B5EF4-FFF2-40B4-BE49-F238E27FC236}">
                  <a16:creationId xmlns="" xmlns:a16="http://schemas.microsoft.com/office/drawing/2014/main" id="{AF2E1B0A-A116-4C75-B140-180E9F36CFF0}"/>
                </a:ext>
              </a:extLst>
            </p:cNvPr>
            <p:cNvSpPr/>
            <p:nvPr/>
          </p:nvSpPr>
          <p:spPr>
            <a:xfrm>
              <a:off x="4120889" y="2562129"/>
              <a:ext cx="411149" cy="1149286"/>
            </a:xfrm>
            <a:custGeom>
              <a:avLst/>
              <a:gdLst/>
              <a:ahLst/>
              <a:cxnLst/>
              <a:rect l="l" t="t" r="r" b="b"/>
              <a:pathLst>
                <a:path w="13429" h="30245" extrusionOk="0">
                  <a:moveTo>
                    <a:pt x="4751" y="0"/>
                  </a:moveTo>
                  <a:cubicBezTo>
                    <a:pt x="2154" y="0"/>
                    <a:pt x="1" y="2122"/>
                    <a:pt x="1" y="4751"/>
                  </a:cubicBezTo>
                  <a:lnTo>
                    <a:pt x="1" y="25494"/>
                  </a:lnTo>
                  <a:cubicBezTo>
                    <a:pt x="1" y="28122"/>
                    <a:pt x="2154" y="30244"/>
                    <a:pt x="4751" y="30244"/>
                  </a:cubicBezTo>
                  <a:lnTo>
                    <a:pt x="13428" y="30244"/>
                  </a:lnTo>
                  <a:lnTo>
                    <a:pt x="13428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algn="ctr" defTabSz="696681">
                <a:defRPr/>
              </a:pPr>
              <a:r>
                <a:rPr lang="en" sz="3048" b="1" dirty="0">
                  <a:solidFill>
                    <a:srgbClr val="FFFFFF"/>
                  </a:solidFill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2</a:t>
              </a:r>
              <a:endParaRPr sz="3048" b="1" dirty="0">
                <a:solidFill>
                  <a:srgbClr val="FFFFFF"/>
                </a:solidFill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9" name="Google Shape;1713;p21">
              <a:extLst>
                <a:ext uri="{FF2B5EF4-FFF2-40B4-BE49-F238E27FC236}">
                  <a16:creationId xmlns="" xmlns:a16="http://schemas.microsoft.com/office/drawing/2014/main" id="{40BC0430-70A2-4DC9-88EE-0BAF4A202253}"/>
                </a:ext>
              </a:extLst>
            </p:cNvPr>
            <p:cNvSpPr txBox="1"/>
            <p:nvPr/>
          </p:nvSpPr>
          <p:spPr>
            <a:xfrm>
              <a:off x="4943064" y="867042"/>
              <a:ext cx="3248669" cy="10784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lvl="0" algn="ctr"/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nazariyalari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ularning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asosiy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tamoyillari</a:t>
              </a:r>
              <a:endParaRPr lang="en-US" sz="2400" b="1" dirty="0"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endParaRPr>
            </a:p>
          </p:txBody>
        </p:sp>
        <p:sp>
          <p:nvSpPr>
            <p:cNvPr id="20" name="Google Shape;1715;p21">
              <a:extLst>
                <a:ext uri="{FF2B5EF4-FFF2-40B4-BE49-F238E27FC236}">
                  <a16:creationId xmlns="" xmlns:a16="http://schemas.microsoft.com/office/drawing/2014/main" id="{C6BED515-BE97-4757-ABCA-C43EE9327FEF}"/>
                </a:ext>
              </a:extLst>
            </p:cNvPr>
            <p:cNvSpPr txBox="1"/>
            <p:nvPr/>
          </p:nvSpPr>
          <p:spPr>
            <a:xfrm>
              <a:off x="4504455" y="2669842"/>
              <a:ext cx="4041355" cy="9805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algn="ctr">
                <a:defRPr/>
              </a:pPr>
              <a:r>
                <a:rPr lang="en-US" sz="2133" b="1" dirty="0">
                  <a:solidFill>
                    <a:srgbClr val="222831"/>
                  </a:solidFill>
                  <a:latin typeface="Arial" panose="020B0604020202020204" pitchFamily="34" charset="0"/>
                  <a:ea typeface="Fira Sans Medium"/>
                  <a:cs typeface="Arial" panose="020B0604020202020204" pitchFamily="34" charset="0"/>
                  <a:sym typeface="Fira Sans Medium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nazariyalarini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bola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intellektini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rivojlantirish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amaliyotiga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tatbiqi</a:t>
              </a:r>
              <a:endParaRPr lang="en-US" sz="2133" b="1" dirty="0">
                <a:solidFill>
                  <a:srgbClr val="222831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endParaRPr>
            </a:p>
          </p:txBody>
        </p:sp>
        <p:sp>
          <p:nvSpPr>
            <p:cNvPr id="21" name="Google Shape;1717;p21">
              <a:extLst>
                <a:ext uri="{FF2B5EF4-FFF2-40B4-BE49-F238E27FC236}">
                  <a16:creationId xmlns="" xmlns:a16="http://schemas.microsoft.com/office/drawing/2014/main" id="{06CC265C-9DAE-41B3-BE75-F28BCC9212A0}"/>
                </a:ext>
              </a:extLst>
            </p:cNvPr>
            <p:cNvSpPr txBox="1"/>
            <p:nvPr/>
          </p:nvSpPr>
          <p:spPr>
            <a:xfrm>
              <a:off x="4786279" y="4401695"/>
              <a:ext cx="4122867" cy="8351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657" tIns="69657" rIns="69657" bIns="69657" anchor="ctr" anchorCtr="0">
              <a:noAutofit/>
            </a:bodyPr>
            <a:lstStyle/>
            <a:p>
              <a:pPr lvl="0">
                <a:defRPr/>
              </a:pP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nazariyalari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asosida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oʻquvchilarning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xotira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jarayonlarini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zamonaviy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usullar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rivojlantirish</a:t>
              </a:r>
              <a:endParaRPr sz="2400" b="1" dirty="0">
                <a:latin typeface="Times New Roman" panose="02020603050405020304" pitchFamily="18" charset="0"/>
                <a:ea typeface="Fira Sans"/>
                <a:cs typeface="Times New Roman" panose="02020603050405020304" pitchFamily="18" charset="0"/>
                <a:sym typeface="Fira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158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3975" y="796414"/>
            <a:ext cx="11123664" cy="670166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762" y="1199535"/>
            <a:ext cx="4257675" cy="6298546"/>
          </a:xfrm>
          <a:prstGeom prst="rect">
            <a:avLst/>
          </a:prstGeom>
        </p:spPr>
      </p:pic>
      <p:sp>
        <p:nvSpPr>
          <p:cNvPr id="4" name="Пирог 3"/>
          <p:cNvSpPr/>
          <p:nvPr/>
        </p:nvSpPr>
        <p:spPr>
          <a:xfrm>
            <a:off x="639098" y="796414"/>
            <a:ext cx="12231328" cy="7183448"/>
          </a:xfrm>
          <a:prstGeom prst="pie">
            <a:avLst>
              <a:gd name="adj1" fmla="val 5440076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71252" y="1199534"/>
            <a:ext cx="4188542" cy="62985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qaratmoqda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2754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737420" y="393290"/>
            <a:ext cx="10874478" cy="78363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Кольцо 6"/>
          <p:cNvSpPr/>
          <p:nvPr/>
        </p:nvSpPr>
        <p:spPr>
          <a:xfrm>
            <a:off x="2079523" y="899651"/>
            <a:ext cx="8190271" cy="6823587"/>
          </a:xfrm>
          <a:prstGeom prst="don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804030" y="1641315"/>
            <a:ext cx="2979174" cy="1199536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9037429" y="3477077"/>
            <a:ext cx="2979174" cy="1199536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yo‘naltirilganlik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4296696" y="6675831"/>
            <a:ext cx="3637935" cy="1366955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Refleksiya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8346214" y="1705182"/>
            <a:ext cx="2979174" cy="1199536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8632723" y="5510589"/>
            <a:ext cx="2979174" cy="1199536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4391131" y="241160"/>
            <a:ext cx="3416438" cy="1351666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yo‘naltirilganlik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737419" y="5510589"/>
            <a:ext cx="2979174" cy="1199536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Individual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516194" y="3477076"/>
            <a:ext cx="2979174" cy="1113805"/>
          </a:xfrm>
          <a:prstGeom prst="flowChart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Kompetensiyaviy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682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роцесс 1"/>
          <p:cNvSpPr/>
          <p:nvPr/>
        </p:nvSpPr>
        <p:spPr>
          <a:xfrm>
            <a:off x="1028828" y="3650343"/>
            <a:ext cx="2744887" cy="522514"/>
          </a:xfrm>
          <a:prstGeom prst="flowChartProcess">
            <a:avLst/>
          </a:prstGeom>
          <a:solidFill>
            <a:srgbClr val="1F29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38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Jon </a:t>
            </a:r>
            <a:r>
              <a:rPr lang="en-US" sz="2438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Uotson</a:t>
            </a:r>
            <a:endParaRPr lang="en-US" sz="2438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5029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706" y="1093082"/>
            <a:ext cx="1630437" cy="23701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361" y="1168882"/>
            <a:ext cx="1914296" cy="2270685"/>
          </a:xfrm>
          <a:prstGeom prst="rect">
            <a:avLst/>
          </a:prstGeom>
        </p:spPr>
      </p:pic>
      <p:sp>
        <p:nvSpPr>
          <p:cNvPr id="8" name="Блок-схема: процесс 7"/>
          <p:cNvSpPr/>
          <p:nvPr/>
        </p:nvSpPr>
        <p:spPr>
          <a:xfrm>
            <a:off x="5566974" y="3701401"/>
            <a:ext cx="2744887" cy="522514"/>
          </a:xfrm>
          <a:prstGeom prst="flowChartProcess">
            <a:avLst/>
          </a:prstGeom>
          <a:solidFill>
            <a:srgbClr val="1F29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38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Berres</a:t>
            </a:r>
            <a:r>
              <a:rPr lang="en-US" sz="2438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Skinner</a:t>
            </a:r>
          </a:p>
          <a:p>
            <a:pPr algn="ctr"/>
            <a:endParaRPr lang="ru-RU" sz="502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0" y="1168882"/>
            <a:ext cx="2032000" cy="2273431"/>
          </a:xfrm>
          <a:prstGeom prst="rect">
            <a:avLst/>
          </a:prstGeom>
        </p:spPr>
      </p:pic>
      <p:sp>
        <p:nvSpPr>
          <p:cNvPr id="10" name="Блок-схема: процесс 9"/>
          <p:cNvSpPr/>
          <p:nvPr/>
        </p:nvSpPr>
        <p:spPr>
          <a:xfrm>
            <a:off x="9811657" y="3650343"/>
            <a:ext cx="2744887" cy="522514"/>
          </a:xfrm>
          <a:prstGeom prst="flowChartProcess">
            <a:avLst/>
          </a:prstGeom>
          <a:solidFill>
            <a:srgbClr val="1F29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38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Ivan Pavlov</a:t>
            </a:r>
          </a:p>
          <a:p>
            <a:pPr algn="ctr"/>
            <a:endParaRPr lang="ru-RU" sz="502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520" y="4615201"/>
            <a:ext cx="2156215" cy="2496457"/>
          </a:xfrm>
          <a:prstGeom prst="rect">
            <a:avLst/>
          </a:prstGeom>
        </p:spPr>
      </p:pic>
      <p:sp>
        <p:nvSpPr>
          <p:cNvPr id="12" name="Блок-схема: процесс 11"/>
          <p:cNvSpPr/>
          <p:nvPr/>
        </p:nvSpPr>
        <p:spPr>
          <a:xfrm>
            <a:off x="1298184" y="7292585"/>
            <a:ext cx="2744887" cy="522514"/>
          </a:xfrm>
          <a:prstGeom prst="flowChartProcess">
            <a:avLst/>
          </a:prstGeom>
          <a:solidFill>
            <a:srgbClr val="1F29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38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Jan </a:t>
            </a:r>
            <a:r>
              <a:rPr lang="en-US" sz="2438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Piaje</a:t>
            </a:r>
            <a:endParaRPr lang="en-US" sz="2438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502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0" y="4651146"/>
            <a:ext cx="2090057" cy="2424569"/>
          </a:xfrm>
          <a:prstGeom prst="rect">
            <a:avLst/>
          </a:prstGeom>
        </p:spPr>
      </p:pic>
      <p:sp>
        <p:nvSpPr>
          <p:cNvPr id="14" name="Блок-схема: процесс 13"/>
          <p:cNvSpPr/>
          <p:nvPr/>
        </p:nvSpPr>
        <p:spPr>
          <a:xfrm>
            <a:off x="9894804" y="7341191"/>
            <a:ext cx="2744887" cy="522514"/>
          </a:xfrm>
          <a:prstGeom prst="flowChartProcess">
            <a:avLst/>
          </a:prstGeom>
          <a:solidFill>
            <a:srgbClr val="1F29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38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Lev  </a:t>
            </a:r>
            <a:r>
              <a:rPr lang="en-US" sz="2438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Vigotskiy</a:t>
            </a:r>
            <a:endParaRPr lang="en-US" sz="2438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502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361" y="4584676"/>
            <a:ext cx="2148114" cy="2557507"/>
          </a:xfrm>
          <a:prstGeom prst="rect">
            <a:avLst/>
          </a:prstGeom>
        </p:spPr>
      </p:pic>
      <p:sp>
        <p:nvSpPr>
          <p:cNvPr id="16" name="Блок-схема: процесс 15"/>
          <p:cNvSpPr/>
          <p:nvPr/>
        </p:nvSpPr>
        <p:spPr>
          <a:xfrm>
            <a:off x="5805714" y="7341191"/>
            <a:ext cx="2744887" cy="522514"/>
          </a:xfrm>
          <a:prstGeom prst="flowChartProcess">
            <a:avLst/>
          </a:prstGeom>
          <a:solidFill>
            <a:srgbClr val="1F29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38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Benjamin Blum</a:t>
            </a:r>
          </a:p>
          <a:p>
            <a:pPr algn="ctr"/>
            <a:endParaRPr lang="ru-RU" sz="502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2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0" grpId="0" animBg="1"/>
      <p:bldP spid="12" grpId="0" animBg="1"/>
      <p:bldP spid="14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8229600"/>
          </a:xfrm>
        </p:spPr>
      </p:pic>
    </p:spTree>
    <p:extLst>
      <p:ext uri="{BB962C8B-B14F-4D97-AF65-F5344CB8AC3E}">
        <p14:creationId xmlns:p14="http://schemas.microsoft.com/office/powerpoint/2010/main" val="3639212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490"/>
            <a:ext cx="14630399" cy="8318090"/>
          </a:xfrm>
        </p:spPr>
      </p:pic>
    </p:spTree>
    <p:extLst>
      <p:ext uri="{BB962C8B-B14F-4D97-AF65-F5344CB8AC3E}">
        <p14:creationId xmlns:p14="http://schemas.microsoft.com/office/powerpoint/2010/main" val="2342497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399" cy="8229600"/>
          </a:xfrm>
        </p:spPr>
      </p:pic>
    </p:spTree>
    <p:extLst>
      <p:ext uri="{BB962C8B-B14F-4D97-AF65-F5344CB8AC3E}">
        <p14:creationId xmlns:p14="http://schemas.microsoft.com/office/powerpoint/2010/main" val="376532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551741" cy="8229600"/>
          </a:xfrm>
        </p:spPr>
      </p:pic>
    </p:spTree>
    <p:extLst>
      <p:ext uri="{BB962C8B-B14F-4D97-AF65-F5344CB8AC3E}">
        <p14:creationId xmlns:p14="http://schemas.microsoft.com/office/powerpoint/2010/main" val="1767675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399" cy="8229600"/>
          </a:xfrm>
        </p:spPr>
      </p:pic>
    </p:spTree>
    <p:extLst>
      <p:ext uri="{BB962C8B-B14F-4D97-AF65-F5344CB8AC3E}">
        <p14:creationId xmlns:p14="http://schemas.microsoft.com/office/powerpoint/2010/main" val="2929645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003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376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57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395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14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52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99226" cy="816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426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9147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4630400" cy="822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4458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0456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1727" y="411328"/>
            <a:ext cx="9721735" cy="714894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800" dirty="0"/>
              <a:t>    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Benjamin Blum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taksonomiya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	Blum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taksonomiyasi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metodologiyalardan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	Blum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taksonomiyasi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tatbiq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taksonomiyaning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255" y="987136"/>
            <a:ext cx="3865418" cy="5777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</p:spPr>
      </p:pic>
    </p:spTree>
    <p:extLst>
      <p:ext uri="{BB962C8B-B14F-4D97-AF65-F5344CB8AC3E}">
        <p14:creationId xmlns:p14="http://schemas.microsoft.com/office/powerpoint/2010/main" val="346729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10881</TotalTime>
  <Words>121</Words>
  <Application>Microsoft Office PowerPoint</Application>
  <PresentationFormat>Произвольный</PresentationFormat>
  <Paragraphs>32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31" baseType="lpstr">
      <vt:lpstr>Calibri</vt:lpstr>
      <vt:lpstr>Wingdings 3</vt:lpstr>
      <vt:lpstr>Fira Sans Medium</vt:lpstr>
      <vt:lpstr>Fira Sans</vt:lpstr>
      <vt:lpstr>Fira Sans SemiBold</vt:lpstr>
      <vt:lpstr>Arial</vt:lpstr>
      <vt:lpstr>Times New Roman</vt:lpstr>
      <vt:lpstr>Century Gothic</vt:lpstr>
      <vt:lpstr>1_Ион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Win-10</cp:lastModifiedBy>
  <cp:revision>128</cp:revision>
  <dcterms:created xsi:type="dcterms:W3CDTF">2025-01-06T05:44:19Z</dcterms:created>
  <dcterms:modified xsi:type="dcterms:W3CDTF">2026-10-14T09:57:39Z</dcterms:modified>
</cp:coreProperties>
</file>