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6" r:id="rId3"/>
    <p:sldId id="257" r:id="rId4"/>
    <p:sldId id="26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8288000" cy="10287000"/>
  <p:notesSz cx="6858000" cy="9144000"/>
  <p:embeddedFontLst>
    <p:embeddedFont>
      <p:font typeface="DG Jory" panose="020B0604020202020204" charset="-78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Aharoni" panose="020B0604020202020204" charset="-79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1" d="100"/>
          <a:sy n="61" d="100"/>
        </p:scale>
        <p:origin x="42" y="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5" Type="http://schemas.openxmlformats.org/officeDocument/2006/relationships/image" Target="../media/image9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5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7" Type="http://schemas.openxmlformats.org/officeDocument/2006/relationships/image" Target="../media/image12.png"/><Relationship Id="rId17" Type="http://schemas.openxmlformats.org/officeDocument/2006/relationships/image" Target="../media/image30.svg"/><Relationship Id="rId2" Type="http://schemas.openxmlformats.org/officeDocument/2006/relationships/image" Target="../media/image11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svg"/><Relationship Id="rId11" Type="http://schemas.openxmlformats.org/officeDocument/2006/relationships/image" Target="../media/image14.png"/><Relationship Id="rId15" Type="http://schemas.openxmlformats.org/officeDocument/2006/relationships/image" Target="../media/image15.png"/><Relationship Id="rId10" Type="http://schemas.openxmlformats.org/officeDocument/2006/relationships/image" Target="../media/image23.svg"/><Relationship Id="rId9" Type="http://schemas.openxmlformats.org/officeDocument/2006/relationships/image" Target="../media/image13.png"/><Relationship Id="rId14" Type="http://schemas.openxmlformats.org/officeDocument/2006/relationships/image" Target="../media/image27.sv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6.svg"/><Relationship Id="rId18" Type="http://schemas.openxmlformats.org/officeDocument/2006/relationships/image" Target="../media/image19.png"/><Relationship Id="rId26" Type="http://schemas.openxmlformats.org/officeDocument/2006/relationships/image" Target="../media/image22.png"/><Relationship Id="rId21" Type="http://schemas.openxmlformats.org/officeDocument/2006/relationships/image" Target="../media/image54.svg"/><Relationship Id="rId17" Type="http://schemas.openxmlformats.org/officeDocument/2006/relationships/image" Target="../media/image50.svg"/><Relationship Id="rId25" Type="http://schemas.openxmlformats.org/officeDocument/2006/relationships/image" Target="../media/image58.svg"/><Relationship Id="rId7" Type="http://schemas.openxmlformats.org/officeDocument/2006/relationships/image" Target="../media/image40.svg"/><Relationship Id="rId2" Type="http://schemas.openxmlformats.org/officeDocument/2006/relationships/image" Target="../media/image17.png"/><Relationship Id="rId29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44.svg"/><Relationship Id="rId24" Type="http://schemas.openxmlformats.org/officeDocument/2006/relationships/image" Target="../media/image21.png"/><Relationship Id="rId32" Type="http://schemas.openxmlformats.org/officeDocument/2006/relationships/image" Target="../media/image27.png"/><Relationship Id="rId23" Type="http://schemas.openxmlformats.org/officeDocument/2006/relationships/image" Target="../media/image56.svg"/><Relationship Id="rId28" Type="http://schemas.openxmlformats.org/officeDocument/2006/relationships/image" Target="../media/image24.png"/><Relationship Id="rId5" Type="http://schemas.openxmlformats.org/officeDocument/2006/relationships/image" Target="../media/image38.svg"/><Relationship Id="rId15" Type="http://schemas.openxmlformats.org/officeDocument/2006/relationships/image" Target="../media/image48.svg"/><Relationship Id="rId19" Type="http://schemas.openxmlformats.org/officeDocument/2006/relationships/image" Target="../media/image20.png"/><Relationship Id="rId31" Type="http://schemas.openxmlformats.org/officeDocument/2006/relationships/image" Target="../media/image26.png"/><Relationship Id="rId14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image" Target="../media/image52.svg"/><Relationship Id="rId9" Type="http://schemas.openxmlformats.org/officeDocument/2006/relationships/image" Target="../media/image4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29.png"/><Relationship Id="rId7" Type="http://schemas.openxmlformats.org/officeDocument/2006/relationships/image" Target="../media/image30.png"/><Relationship Id="rId2" Type="http://schemas.openxmlformats.org/officeDocument/2006/relationships/image" Target="../media/image28.png"/><Relationship Id="rId16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svg"/><Relationship Id="rId15" Type="http://schemas.openxmlformats.org/officeDocument/2006/relationships/image" Target="../media/image44.svg"/><Relationship Id="rId9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48.svg"/><Relationship Id="rId7" Type="http://schemas.openxmlformats.org/officeDocument/2006/relationships/image" Target="../media/image52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50.svg"/><Relationship Id="rId10" Type="http://schemas.openxmlformats.org/officeDocument/2006/relationships/image" Target="../media/image38.png"/><Relationship Id="rId4" Type="http://schemas.openxmlformats.org/officeDocument/2006/relationships/image" Target="../media/image34.png"/><Relationship Id="rId9" Type="http://schemas.openxmlformats.org/officeDocument/2006/relationships/image" Target="../media/image3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sv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3" Type="http://schemas.openxmlformats.org/officeDocument/2006/relationships/image" Target="../media/image77.svg"/><Relationship Id="rId7" Type="http://schemas.openxmlformats.org/officeDocument/2006/relationships/image" Target="../media/image46.jpeg"/><Relationship Id="rId12" Type="http://schemas.openxmlformats.org/officeDocument/2006/relationships/image" Target="../media/image49.png"/><Relationship Id="rId17" Type="http://schemas.openxmlformats.org/officeDocument/2006/relationships/image" Target="../media/image53.jpeg"/><Relationship Id="rId2" Type="http://schemas.openxmlformats.org/officeDocument/2006/relationships/image" Target="../media/image43.png"/><Relationship Id="rId16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11" Type="http://schemas.openxmlformats.org/officeDocument/2006/relationships/image" Target="../media/image59.svg"/><Relationship Id="rId5" Type="http://schemas.openxmlformats.org/officeDocument/2006/relationships/image" Target="../media/image79.svg"/><Relationship Id="rId15" Type="http://schemas.openxmlformats.org/officeDocument/2006/relationships/image" Target="../media/image85.svg"/><Relationship Id="rId10" Type="http://schemas.openxmlformats.org/officeDocument/2006/relationships/image" Target="../media/image48.png"/><Relationship Id="rId4" Type="http://schemas.openxmlformats.org/officeDocument/2006/relationships/image" Target="../media/image44.png"/><Relationship Id="rId9" Type="http://schemas.openxmlformats.org/officeDocument/2006/relationships/image" Target="../media/image46.svg"/><Relationship Id="rId14" Type="http://schemas.openxmlformats.org/officeDocument/2006/relationships/image" Target="../media/image5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98.svg"/><Relationship Id="rId18" Type="http://schemas.openxmlformats.org/officeDocument/2006/relationships/image" Target="../media/image7.svg"/><Relationship Id="rId3" Type="http://schemas.openxmlformats.org/officeDocument/2006/relationships/image" Target="../media/image88.svg"/><Relationship Id="rId7" Type="http://schemas.openxmlformats.org/officeDocument/2006/relationships/image" Target="../media/image92.svg"/><Relationship Id="rId12" Type="http://schemas.openxmlformats.org/officeDocument/2006/relationships/image" Target="../media/image59.png"/><Relationship Id="rId17" Type="http://schemas.openxmlformats.org/officeDocument/2006/relationships/image" Target="../media/image4.png"/><Relationship Id="rId2" Type="http://schemas.openxmlformats.org/officeDocument/2006/relationships/image" Target="../media/image54.png"/><Relationship Id="rId16" Type="http://schemas.openxmlformats.org/officeDocument/2006/relationships/image" Target="../media/image4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11" Type="http://schemas.openxmlformats.org/officeDocument/2006/relationships/image" Target="../media/image96.svg"/><Relationship Id="rId5" Type="http://schemas.openxmlformats.org/officeDocument/2006/relationships/image" Target="../media/image90.svg"/><Relationship Id="rId15" Type="http://schemas.openxmlformats.org/officeDocument/2006/relationships/image" Target="../media/image47.png"/><Relationship Id="rId10" Type="http://schemas.openxmlformats.org/officeDocument/2006/relationships/image" Target="../media/image58.png"/><Relationship Id="rId19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94.svg"/><Relationship Id="rId14" Type="http://schemas.openxmlformats.org/officeDocument/2006/relationships/image" Target="../media/image6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112.svg"/><Relationship Id="rId3" Type="http://schemas.openxmlformats.org/officeDocument/2006/relationships/image" Target="../media/image102.svg"/><Relationship Id="rId7" Type="http://schemas.openxmlformats.org/officeDocument/2006/relationships/image" Target="../media/image106.svg"/><Relationship Id="rId12" Type="http://schemas.openxmlformats.org/officeDocument/2006/relationships/image" Target="../media/image67.png"/><Relationship Id="rId17" Type="http://schemas.openxmlformats.org/officeDocument/2006/relationships/image" Target="../media/image85.svg"/><Relationship Id="rId2" Type="http://schemas.openxmlformats.org/officeDocument/2006/relationships/image" Target="../media/image62.png"/><Relationship Id="rId16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110.svg"/><Relationship Id="rId5" Type="http://schemas.openxmlformats.org/officeDocument/2006/relationships/image" Target="../media/image104.svg"/><Relationship Id="rId15" Type="http://schemas.openxmlformats.org/officeDocument/2006/relationships/image" Target="../media/image7.svg"/><Relationship Id="rId10" Type="http://schemas.openxmlformats.org/officeDocument/2006/relationships/image" Target="../media/image66.png"/><Relationship Id="rId4" Type="http://schemas.openxmlformats.org/officeDocument/2006/relationships/image" Target="../media/image63.png"/><Relationship Id="rId9" Type="http://schemas.openxmlformats.org/officeDocument/2006/relationships/image" Target="../media/image108.svg"/><Relationship Id="rId1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4.png"/><Relationship Id="rId3" Type="http://schemas.openxmlformats.org/officeDocument/2006/relationships/image" Target="../media/image69.png"/><Relationship Id="rId7" Type="http://schemas.openxmlformats.org/officeDocument/2006/relationships/image" Target="../media/image71.png"/><Relationship Id="rId12" Type="http://schemas.openxmlformats.org/officeDocument/2006/relationships/image" Target="../media/image46.svg"/><Relationship Id="rId2" Type="http://schemas.openxmlformats.org/officeDocument/2006/relationships/image" Target="../media/image68.jpeg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svg"/><Relationship Id="rId11" Type="http://schemas.openxmlformats.org/officeDocument/2006/relationships/image" Target="../media/image73.png"/><Relationship Id="rId5" Type="http://schemas.openxmlformats.org/officeDocument/2006/relationships/image" Target="../media/image70.png"/><Relationship Id="rId15" Type="http://schemas.openxmlformats.org/officeDocument/2006/relationships/image" Target="../media/image74.png"/><Relationship Id="rId10" Type="http://schemas.openxmlformats.org/officeDocument/2006/relationships/image" Target="../media/image119.svg"/><Relationship Id="rId4" Type="http://schemas.openxmlformats.org/officeDocument/2006/relationships/image" Target="../media/image115.svg"/><Relationship Id="rId9" Type="http://schemas.openxmlformats.org/officeDocument/2006/relationships/image" Target="../media/image72.png"/><Relationship Id="rId14" Type="http://schemas.openxmlformats.org/officeDocument/2006/relationships/image" Target="../media/image7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svg"/><Relationship Id="rId13" Type="http://schemas.openxmlformats.org/officeDocument/2006/relationships/image" Target="../media/image81.png"/><Relationship Id="rId18" Type="http://schemas.openxmlformats.org/officeDocument/2006/relationships/image" Target="../media/image84.png"/><Relationship Id="rId3" Type="http://schemas.openxmlformats.org/officeDocument/2006/relationships/image" Target="../media/image122.svg"/><Relationship Id="rId7" Type="http://schemas.openxmlformats.org/officeDocument/2006/relationships/image" Target="../media/image78.png"/><Relationship Id="rId12" Type="http://schemas.openxmlformats.org/officeDocument/2006/relationships/image" Target="../media/image131.svg"/><Relationship Id="rId17" Type="http://schemas.openxmlformats.org/officeDocument/2006/relationships/image" Target="../media/image7.svg"/><Relationship Id="rId2" Type="http://schemas.openxmlformats.org/officeDocument/2006/relationships/image" Target="../media/image75.png"/><Relationship Id="rId16" Type="http://schemas.openxmlformats.org/officeDocument/2006/relationships/image" Target="../media/image8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5.svg"/><Relationship Id="rId11" Type="http://schemas.openxmlformats.org/officeDocument/2006/relationships/image" Target="../media/image80.png"/><Relationship Id="rId5" Type="http://schemas.openxmlformats.org/officeDocument/2006/relationships/image" Target="../media/image77.png"/><Relationship Id="rId15" Type="http://schemas.openxmlformats.org/officeDocument/2006/relationships/image" Target="../media/image82.jpeg"/><Relationship Id="rId10" Type="http://schemas.openxmlformats.org/officeDocument/2006/relationships/image" Target="../media/image129.svg"/><Relationship Id="rId19" Type="http://schemas.openxmlformats.org/officeDocument/2006/relationships/image" Target="../media/image85.png"/><Relationship Id="rId4" Type="http://schemas.openxmlformats.org/officeDocument/2006/relationships/image" Target="../media/image76.png"/><Relationship Id="rId9" Type="http://schemas.openxmlformats.org/officeDocument/2006/relationships/image" Target="../media/image79.png"/><Relationship Id="rId14" Type="http://schemas.openxmlformats.org/officeDocument/2006/relationships/image" Target="../media/image13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28696" y="857220"/>
            <a:ext cx="15712840" cy="8229600"/>
          </a:xfrm>
          <a:custGeom>
            <a:avLst/>
            <a:gdLst/>
            <a:ahLst/>
            <a:cxnLst/>
            <a:rect l="l" t="t" r="r" b="b"/>
            <a:pathLst>
              <a:path w="15712840" h="8229600">
                <a:moveTo>
                  <a:pt x="0" y="0"/>
                </a:moveTo>
                <a:lnTo>
                  <a:pt x="15712840" y="0"/>
                </a:lnTo>
                <a:lnTo>
                  <a:pt x="1571284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36198">
            <a:off x="1727738" y="5861276"/>
            <a:ext cx="915986" cy="2039646"/>
          </a:xfrm>
          <a:custGeom>
            <a:avLst/>
            <a:gdLst/>
            <a:ahLst/>
            <a:cxnLst/>
            <a:rect l="l" t="t" r="r" b="b"/>
            <a:pathLst>
              <a:path w="915986" h="2039646">
                <a:moveTo>
                  <a:pt x="0" y="0"/>
                </a:moveTo>
                <a:lnTo>
                  <a:pt x="915986" y="0"/>
                </a:lnTo>
                <a:lnTo>
                  <a:pt x="915986" y="2039646"/>
                </a:lnTo>
                <a:lnTo>
                  <a:pt x="0" y="20396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287536" y="1714476"/>
            <a:ext cx="1640282" cy="1628352"/>
          </a:xfrm>
          <a:custGeom>
            <a:avLst/>
            <a:gdLst/>
            <a:ahLst/>
            <a:cxnLst/>
            <a:rect l="l" t="t" r="r" b="b"/>
            <a:pathLst>
              <a:path w="1640282" h="1628352">
                <a:moveTo>
                  <a:pt x="0" y="0"/>
                </a:moveTo>
                <a:lnTo>
                  <a:pt x="1640281" y="0"/>
                </a:lnTo>
                <a:lnTo>
                  <a:pt x="1640281" y="1628352"/>
                </a:lnTo>
                <a:lnTo>
                  <a:pt x="0" y="1628352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889329" flipH="1">
            <a:off x="-341896" y="8466295"/>
            <a:ext cx="2786150" cy="1242212"/>
          </a:xfrm>
          <a:custGeom>
            <a:avLst/>
            <a:gdLst/>
            <a:ahLst/>
            <a:cxnLst/>
            <a:rect l="l" t="t" r="r" b="b"/>
            <a:pathLst>
              <a:path w="2786150" h="1242212">
                <a:moveTo>
                  <a:pt x="2786151" y="0"/>
                </a:moveTo>
                <a:lnTo>
                  <a:pt x="0" y="0"/>
                </a:lnTo>
                <a:lnTo>
                  <a:pt x="0" y="1242212"/>
                </a:lnTo>
                <a:lnTo>
                  <a:pt x="2786151" y="1242212"/>
                </a:lnTo>
                <a:lnTo>
                  <a:pt x="2786151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889329">
            <a:off x="11399676" y="335709"/>
            <a:ext cx="2786150" cy="1242212"/>
          </a:xfrm>
          <a:custGeom>
            <a:avLst/>
            <a:gdLst/>
            <a:ahLst/>
            <a:cxnLst/>
            <a:rect l="l" t="t" r="r" b="b"/>
            <a:pathLst>
              <a:path w="2786150" h="1242212">
                <a:moveTo>
                  <a:pt x="0" y="0"/>
                </a:moveTo>
                <a:lnTo>
                  <a:pt x="2786151" y="0"/>
                </a:lnTo>
                <a:lnTo>
                  <a:pt x="2786151" y="1242212"/>
                </a:lnTo>
                <a:lnTo>
                  <a:pt x="0" y="124221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713552">
            <a:off x="2996227" y="1404076"/>
            <a:ext cx="1301807" cy="1482389"/>
          </a:xfrm>
          <a:custGeom>
            <a:avLst/>
            <a:gdLst/>
            <a:ahLst/>
            <a:cxnLst/>
            <a:rect l="l" t="t" r="r" b="b"/>
            <a:pathLst>
              <a:path w="1301807" h="1482389">
                <a:moveTo>
                  <a:pt x="0" y="0"/>
                </a:moveTo>
                <a:lnTo>
                  <a:pt x="1301808" y="0"/>
                </a:lnTo>
                <a:lnTo>
                  <a:pt x="1301808" y="1482390"/>
                </a:lnTo>
                <a:lnTo>
                  <a:pt x="0" y="148239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4250781">
            <a:off x="16428095" y="5414055"/>
            <a:ext cx="1662411" cy="2935825"/>
          </a:xfrm>
          <a:custGeom>
            <a:avLst/>
            <a:gdLst/>
            <a:ahLst/>
            <a:cxnLst/>
            <a:rect l="l" t="t" r="r" b="b"/>
            <a:pathLst>
              <a:path w="1662411" h="2935825">
                <a:moveTo>
                  <a:pt x="0" y="0"/>
                </a:moveTo>
                <a:lnTo>
                  <a:pt x="1662410" y="0"/>
                </a:lnTo>
                <a:lnTo>
                  <a:pt x="1662410" y="2935825"/>
                </a:lnTo>
                <a:lnTo>
                  <a:pt x="0" y="293582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342705" y="7021071"/>
            <a:ext cx="2780187" cy="2255427"/>
          </a:xfrm>
          <a:custGeom>
            <a:avLst/>
            <a:gdLst/>
            <a:ahLst/>
            <a:cxnLst/>
            <a:rect l="l" t="t" r="r" b="b"/>
            <a:pathLst>
              <a:path w="2780187" h="2255427">
                <a:moveTo>
                  <a:pt x="0" y="0"/>
                </a:moveTo>
                <a:lnTo>
                  <a:pt x="2780188" y="0"/>
                </a:lnTo>
                <a:lnTo>
                  <a:pt x="2780188" y="2255427"/>
                </a:lnTo>
                <a:lnTo>
                  <a:pt x="0" y="225542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4286216" y="2214542"/>
            <a:ext cx="9866480" cy="5539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6000" u="none" strike="noStrike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Andijon</a:t>
            </a:r>
            <a:r>
              <a:rPr lang="en-US" sz="6000" u="none" strike="noStrike" dirty="0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viloyati</a:t>
            </a:r>
            <a:r>
              <a:rPr lang="en-US" sz="6000" u="none" strike="noStrike" dirty="0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P</a:t>
            </a:r>
            <a:r>
              <a:rPr lang="en-US" sz="6000" u="none" strike="noStrike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edagogik</a:t>
            </a:r>
            <a:r>
              <a:rPr lang="en-US" sz="6000" u="none" strike="noStrike" dirty="0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</a:t>
            </a:r>
            <a:r>
              <a:rPr lang="en-US" sz="6000" u="none" strike="noStrike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ahorat</a:t>
            </a:r>
            <a:r>
              <a:rPr lang="en-US" sz="6000" u="none" strike="noStrike" dirty="0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</a:t>
            </a:r>
            <a:r>
              <a:rPr lang="en-US" sz="6000" u="none" strike="noStrike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arkazi</a:t>
            </a:r>
            <a:r>
              <a:rPr lang="en-US" sz="6000" u="none" strike="noStrike" dirty="0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Maktabgacha</a:t>
            </a:r>
            <a:r>
              <a:rPr lang="en-US" sz="6000" u="none" strike="noStrike" dirty="0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, </a:t>
            </a:r>
            <a:r>
              <a:rPr lang="en-US" sz="6000" u="none" strike="noStrike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boshlang’ich</a:t>
            </a:r>
            <a:r>
              <a:rPr lang="en-US" sz="6000" u="none" strike="noStrike" dirty="0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va</a:t>
            </a:r>
            <a:r>
              <a:rPr lang="en-US" sz="6000" u="none" strike="noStrike" dirty="0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maxsus</a:t>
            </a:r>
            <a:r>
              <a:rPr lang="en-US" sz="6000" u="none" strike="noStrike" dirty="0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ta’lim</a:t>
            </a:r>
            <a:r>
              <a:rPr lang="en-US" sz="6000" u="none" strike="noStrike" dirty="0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kafedrasi</a:t>
            </a:r>
            <a:r>
              <a:rPr lang="en-US" sz="6000" u="none" strike="noStrike" dirty="0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katta</a:t>
            </a:r>
            <a:r>
              <a:rPr lang="en-US" sz="6000" u="none" strike="noStrike" dirty="0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o’qituvchisi</a:t>
            </a:r>
            <a:r>
              <a:rPr lang="en-US" sz="6000" u="none" strike="noStrike" dirty="0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 smtClean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M.Turakulova</a:t>
            </a:r>
            <a:endParaRPr lang="en-US" sz="6000" u="none" strike="noStrike" dirty="0">
              <a:latin typeface="Aharoni" pitchFamily="2" charset="-79"/>
              <a:ea typeface="DG Jory"/>
              <a:cs typeface="Aharoni" pitchFamily="2" charset="-79"/>
              <a:sym typeface="DG Jory"/>
            </a:endParaRPr>
          </a:p>
        </p:txBody>
      </p:sp>
      <p:sp>
        <p:nvSpPr>
          <p:cNvPr id="12" name="Freeform 12"/>
          <p:cNvSpPr/>
          <p:nvPr/>
        </p:nvSpPr>
        <p:spPr>
          <a:xfrm rot="2937352">
            <a:off x="-970617" y="1403892"/>
            <a:ext cx="3268344" cy="2174935"/>
          </a:xfrm>
          <a:custGeom>
            <a:avLst/>
            <a:gdLst/>
            <a:ahLst/>
            <a:cxnLst/>
            <a:rect l="l" t="t" r="r" b="b"/>
            <a:pathLst>
              <a:path w="3268344" h="2174935">
                <a:moveTo>
                  <a:pt x="0" y="0"/>
                </a:moveTo>
                <a:lnTo>
                  <a:pt x="3268345" y="0"/>
                </a:lnTo>
                <a:lnTo>
                  <a:pt x="3268345" y="2174935"/>
                </a:lnTo>
                <a:lnTo>
                  <a:pt x="0" y="217493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5378480" y="8860598"/>
            <a:ext cx="4078743" cy="3074352"/>
          </a:xfrm>
          <a:custGeom>
            <a:avLst/>
            <a:gdLst/>
            <a:ahLst/>
            <a:cxnLst/>
            <a:rect l="l" t="t" r="r" b="b"/>
            <a:pathLst>
              <a:path w="4078743" h="3074352">
                <a:moveTo>
                  <a:pt x="0" y="0"/>
                </a:moveTo>
                <a:lnTo>
                  <a:pt x="4078743" y="0"/>
                </a:lnTo>
                <a:lnTo>
                  <a:pt x="4078743" y="3074352"/>
                </a:lnTo>
                <a:lnTo>
                  <a:pt x="0" y="3074352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26" y="285716"/>
            <a:ext cx="17645186" cy="96441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II.BLOK UMUMKASBIY KO’NIKMALARNI RIVOJLANTIRISH.</a:t>
            </a:r>
          </a:p>
          <a:p>
            <a:pPr algn="ctr"/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               O’QUV MODULI: 2.1. “Ilk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maktabgacha</a:t>
            </a:r>
            <a:endParaRPr lang="en-US" sz="5400" b="1" dirty="0" smtClean="0">
              <a:solidFill>
                <a:srgbClr val="00206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    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rivojlanishiga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                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           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dasturini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joriy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etishning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”</a:t>
            </a:r>
          </a:p>
          <a:p>
            <a:pPr algn="ctr"/>
            <a:endParaRPr lang="en-US" sz="5400" b="1" dirty="0" smtClean="0">
              <a:solidFill>
                <a:srgbClr val="00206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MAVZU: “Ilk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qadam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dasturi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markazlarning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integratsiyasi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o’yinlardan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.</a:t>
            </a:r>
            <a:r>
              <a:rPr lang="ru-RU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(2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soat</a:t>
            </a:r>
            <a:r>
              <a:rPr lang="en-US" sz="5400" b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amaliy</a:t>
            </a:r>
            <a:r>
              <a:rPr lang="ru-RU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)</a:t>
            </a:r>
            <a:endParaRPr lang="ru-RU" sz="5400" b="1" dirty="0">
              <a:solidFill>
                <a:srgbClr val="002060"/>
              </a:solidFill>
              <a:cs typeface="Aharoni" pitchFamily="2" charset="-79"/>
            </a:endParaRPr>
          </a:p>
        </p:txBody>
      </p:sp>
      <p:sp>
        <p:nvSpPr>
          <p:cNvPr id="4" name="Freeform 7"/>
          <p:cNvSpPr/>
          <p:nvPr/>
        </p:nvSpPr>
        <p:spPr>
          <a:xfrm rot="-180276">
            <a:off x="-591725" y="457666"/>
            <a:ext cx="3960697" cy="4786341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1500134" y="1714476"/>
            <a:ext cx="12459972" cy="8143932"/>
          </a:xfrm>
          <a:custGeom>
            <a:avLst/>
            <a:gdLst/>
            <a:ahLst/>
            <a:cxnLst/>
            <a:rect l="l" t="t" r="r" b="b"/>
            <a:pathLst>
              <a:path w="12459972" h="7005893">
                <a:moveTo>
                  <a:pt x="0" y="0"/>
                </a:moveTo>
                <a:lnTo>
                  <a:pt x="12459972" y="0"/>
                </a:lnTo>
                <a:lnTo>
                  <a:pt x="12459972" y="7005893"/>
                </a:lnTo>
                <a:lnTo>
                  <a:pt x="0" y="70058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4800" b="1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Ilk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qadam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dasturining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o’zagi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yo’naltirilgan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unda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markazlar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integratsiyasi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o’rin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tutadi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Markazlar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integratsiyasi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bilimni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bo’laklab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yaxlit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dunyoqarash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qilishiga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54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5400" b="1" dirty="0">
              <a:solidFill>
                <a:srgbClr val="002060"/>
              </a:solidFill>
              <a:cs typeface="Aharoni" pitchFamily="2" charset="-79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3001652" y="0"/>
            <a:ext cx="2273065" cy="1996165"/>
          </a:xfrm>
          <a:custGeom>
            <a:avLst/>
            <a:gdLst/>
            <a:ahLst/>
            <a:cxnLst/>
            <a:rect l="l" t="t" r="r" b="b"/>
            <a:pathLst>
              <a:path w="2273065" h="1996165">
                <a:moveTo>
                  <a:pt x="0" y="0"/>
                </a:moveTo>
                <a:lnTo>
                  <a:pt x="2273065" y="0"/>
                </a:lnTo>
                <a:lnTo>
                  <a:pt x="2273065" y="1996165"/>
                </a:lnTo>
                <a:lnTo>
                  <a:pt x="0" y="199616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87536" y="4771433"/>
            <a:ext cx="3439708" cy="5515567"/>
          </a:xfrm>
          <a:custGeom>
            <a:avLst/>
            <a:gdLst/>
            <a:ahLst/>
            <a:cxnLst/>
            <a:rect l="l" t="t" r="r" b="b"/>
            <a:pathLst>
              <a:path w="3439708" h="5515567">
                <a:moveTo>
                  <a:pt x="0" y="0"/>
                </a:moveTo>
                <a:lnTo>
                  <a:pt x="3439709" y="0"/>
                </a:lnTo>
                <a:lnTo>
                  <a:pt x="3439709" y="5515567"/>
                </a:lnTo>
                <a:lnTo>
                  <a:pt x="0" y="551556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0538" y="8121422"/>
            <a:ext cx="1916325" cy="1543513"/>
          </a:xfrm>
          <a:custGeom>
            <a:avLst/>
            <a:gdLst/>
            <a:ahLst/>
            <a:cxnLst/>
            <a:rect l="l" t="t" r="r" b="b"/>
            <a:pathLst>
              <a:path w="1916325" h="1543513">
                <a:moveTo>
                  <a:pt x="0" y="0"/>
                </a:moveTo>
                <a:lnTo>
                  <a:pt x="1916324" y="0"/>
                </a:lnTo>
                <a:lnTo>
                  <a:pt x="1916324" y="1543513"/>
                </a:lnTo>
                <a:lnTo>
                  <a:pt x="0" y="154351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0" name="Freeform 10"/>
          <p:cNvSpPr/>
          <p:nvPr/>
        </p:nvSpPr>
        <p:spPr>
          <a:xfrm flipH="1">
            <a:off x="0" y="571468"/>
            <a:ext cx="2044237" cy="2689786"/>
          </a:xfrm>
          <a:custGeom>
            <a:avLst/>
            <a:gdLst/>
            <a:ahLst/>
            <a:cxnLst/>
            <a:rect l="l" t="t" r="r" b="b"/>
            <a:pathLst>
              <a:path w="2044237" h="2689786">
                <a:moveTo>
                  <a:pt x="2044237" y="0"/>
                </a:moveTo>
                <a:lnTo>
                  <a:pt x="0" y="0"/>
                </a:lnTo>
                <a:lnTo>
                  <a:pt x="0" y="2689786"/>
                </a:lnTo>
                <a:lnTo>
                  <a:pt x="2044237" y="2689786"/>
                </a:lnTo>
                <a:lnTo>
                  <a:pt x="2044237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4736470" y="1643038"/>
            <a:ext cx="3551530" cy="2750822"/>
          </a:xfrm>
          <a:custGeom>
            <a:avLst/>
            <a:gdLst/>
            <a:ahLst/>
            <a:cxnLst/>
            <a:rect l="l" t="t" r="r" b="b"/>
            <a:pathLst>
              <a:path w="3551530" h="2750822">
                <a:moveTo>
                  <a:pt x="0" y="0"/>
                </a:moveTo>
                <a:lnTo>
                  <a:pt x="3551530" y="0"/>
                </a:lnTo>
                <a:lnTo>
                  <a:pt x="3551530" y="2750822"/>
                </a:lnTo>
                <a:lnTo>
                  <a:pt x="0" y="275082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блако 14"/>
          <p:cNvSpPr/>
          <p:nvPr/>
        </p:nvSpPr>
        <p:spPr>
          <a:xfrm>
            <a:off x="285688" y="0"/>
            <a:ext cx="8501122" cy="3714776"/>
          </a:xfrm>
          <a:prstGeom prst="cloud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Nutq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o’qish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yozish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lug’at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boyligini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savodxonlikka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tayyorgarlik</a:t>
            </a:r>
            <a:endParaRPr lang="ru-RU" sz="3200" b="1" dirty="0">
              <a:solidFill>
                <a:srgbClr val="002060"/>
              </a:solidFill>
              <a:cs typeface="Aharoni" pitchFamily="2" charset="-79"/>
            </a:endParaRPr>
          </a:p>
        </p:txBody>
      </p:sp>
      <p:sp>
        <p:nvSpPr>
          <p:cNvPr id="16" name="Облако 15"/>
          <p:cNvSpPr/>
          <p:nvPr/>
        </p:nvSpPr>
        <p:spPr>
          <a:xfrm>
            <a:off x="9786878" y="3428988"/>
            <a:ext cx="8501122" cy="3714776"/>
          </a:xfrm>
          <a:prstGeom prst="cloud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Qurish-yasash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kontruktorlik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qobiliyati</a:t>
            </a:r>
            <a:endParaRPr lang="ru-RU" sz="3200" b="1" dirty="0">
              <a:solidFill>
                <a:srgbClr val="002060"/>
              </a:solidFill>
              <a:cs typeface="Aharoni" pitchFamily="2" charset="-79"/>
            </a:endParaRPr>
          </a:p>
        </p:txBody>
      </p:sp>
      <p:sp>
        <p:nvSpPr>
          <p:cNvPr id="17" name="Облако 16"/>
          <p:cNvSpPr/>
          <p:nvPr/>
        </p:nvSpPr>
        <p:spPr>
          <a:xfrm>
            <a:off x="9286876" y="0"/>
            <a:ext cx="8501122" cy="3357550"/>
          </a:xfrm>
          <a:prstGeom prst="cloud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tasviriy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did</a:t>
            </a:r>
            <a:r>
              <a:rPr lang="en-US" sz="2800" dirty="0" smtClean="0">
                <a:solidFill>
                  <a:srgbClr val="002060"/>
                </a:solidFill>
              </a:rPr>
              <a:t>.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18" name="Облако 17"/>
          <p:cNvSpPr/>
          <p:nvPr/>
        </p:nvSpPr>
        <p:spPr>
          <a:xfrm>
            <a:off x="4500530" y="6572224"/>
            <a:ext cx="8501122" cy="3714776"/>
          </a:xfrm>
          <a:prstGeom prst="cloud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Rolli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dramalashtirish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moslashuv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nutq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mahorati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3200" b="1" dirty="0">
              <a:solidFill>
                <a:srgbClr val="002060"/>
              </a:solidFill>
              <a:cs typeface="Aharoni" pitchFamily="2" charset="-79"/>
            </a:endParaRPr>
          </a:p>
        </p:txBody>
      </p:sp>
      <p:sp>
        <p:nvSpPr>
          <p:cNvPr id="21" name="Облако 20"/>
          <p:cNvSpPr/>
          <p:nvPr/>
        </p:nvSpPr>
        <p:spPr>
          <a:xfrm>
            <a:off x="0" y="3786178"/>
            <a:ext cx="8501122" cy="3429024"/>
          </a:xfrm>
          <a:prstGeom prst="cloud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Fan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atrof-muhitni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tajribalar</a:t>
            </a:r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o’tkazish</a:t>
            </a:r>
            <a:endParaRPr lang="ru-RU" sz="3200" b="1" dirty="0">
              <a:solidFill>
                <a:srgbClr val="002060"/>
              </a:solidFill>
              <a:cs typeface="Aharoni" pitchFamily="2" charset="-79"/>
            </a:endParaRPr>
          </a:p>
        </p:txBody>
      </p:sp>
      <p:sp>
        <p:nvSpPr>
          <p:cNvPr id="22" name="Freeform 25"/>
          <p:cNvSpPr/>
          <p:nvPr/>
        </p:nvSpPr>
        <p:spPr>
          <a:xfrm>
            <a:off x="6786546" y="428592"/>
            <a:ext cx="1496993" cy="1496993"/>
          </a:xfrm>
          <a:custGeom>
            <a:avLst/>
            <a:gdLst/>
            <a:ahLst/>
            <a:cxnLst/>
            <a:rect l="l" t="t" r="r" b="b"/>
            <a:pathLst>
              <a:path w="1496993" h="1496993">
                <a:moveTo>
                  <a:pt x="0" y="0"/>
                </a:moveTo>
                <a:lnTo>
                  <a:pt x="1496993" y="0"/>
                </a:lnTo>
                <a:lnTo>
                  <a:pt x="1496993" y="1496993"/>
                </a:lnTo>
                <a:lnTo>
                  <a:pt x="0" y="1496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3" name="Freeform 27"/>
          <p:cNvSpPr/>
          <p:nvPr/>
        </p:nvSpPr>
        <p:spPr>
          <a:xfrm>
            <a:off x="7286612" y="642906"/>
            <a:ext cx="731755" cy="916777"/>
          </a:xfrm>
          <a:custGeom>
            <a:avLst/>
            <a:gdLst/>
            <a:ahLst/>
            <a:cxnLst/>
            <a:rect l="l" t="t" r="r" b="b"/>
            <a:pathLst>
              <a:path w="731755" h="916777">
                <a:moveTo>
                  <a:pt x="0" y="0"/>
                </a:moveTo>
                <a:lnTo>
                  <a:pt x="731755" y="0"/>
                </a:lnTo>
                <a:lnTo>
                  <a:pt x="731755" y="916777"/>
                </a:lnTo>
                <a:lnTo>
                  <a:pt x="0" y="91677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5716296" y="285716"/>
            <a:ext cx="1496993" cy="1496993"/>
          </a:xfrm>
          <a:custGeom>
            <a:avLst/>
            <a:gdLst/>
            <a:ahLst/>
            <a:cxnLst/>
            <a:rect l="l" t="t" r="r" b="b"/>
            <a:pathLst>
              <a:path w="1496993" h="1496993">
                <a:moveTo>
                  <a:pt x="0" y="0"/>
                </a:moveTo>
                <a:lnTo>
                  <a:pt x="1496993" y="0"/>
                </a:lnTo>
                <a:lnTo>
                  <a:pt x="1496993" y="1496993"/>
                </a:lnTo>
                <a:lnTo>
                  <a:pt x="0" y="149699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5" name="Freeform 30"/>
          <p:cNvSpPr/>
          <p:nvPr/>
        </p:nvSpPr>
        <p:spPr>
          <a:xfrm>
            <a:off x="16287800" y="500030"/>
            <a:ext cx="970068" cy="897754"/>
          </a:xfrm>
          <a:custGeom>
            <a:avLst/>
            <a:gdLst/>
            <a:ahLst/>
            <a:cxnLst/>
            <a:rect l="l" t="t" r="r" b="b"/>
            <a:pathLst>
              <a:path w="970068" h="897754">
                <a:moveTo>
                  <a:pt x="0" y="0"/>
                </a:moveTo>
                <a:lnTo>
                  <a:pt x="970068" y="0"/>
                </a:lnTo>
                <a:lnTo>
                  <a:pt x="970068" y="897754"/>
                </a:lnTo>
                <a:lnTo>
                  <a:pt x="0" y="897754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xmlns="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31"/>
          <p:cNvSpPr/>
          <p:nvPr/>
        </p:nvSpPr>
        <p:spPr>
          <a:xfrm rot="-2276084">
            <a:off x="16075773" y="696513"/>
            <a:ext cx="299423" cy="1039979"/>
          </a:xfrm>
          <a:custGeom>
            <a:avLst/>
            <a:gdLst/>
            <a:ahLst/>
            <a:cxnLst/>
            <a:rect l="l" t="t" r="r" b="b"/>
            <a:pathLst>
              <a:path w="207996" h="1039979">
                <a:moveTo>
                  <a:pt x="0" y="0"/>
                </a:moveTo>
                <a:lnTo>
                  <a:pt x="207996" y="0"/>
                </a:lnTo>
                <a:lnTo>
                  <a:pt x="207996" y="1039979"/>
                </a:lnTo>
                <a:lnTo>
                  <a:pt x="0" y="1039979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xmlns="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2"/>
          <p:cNvSpPr/>
          <p:nvPr/>
        </p:nvSpPr>
        <p:spPr>
          <a:xfrm>
            <a:off x="6357918" y="4143368"/>
            <a:ext cx="1496993" cy="1496993"/>
          </a:xfrm>
          <a:custGeom>
            <a:avLst/>
            <a:gdLst/>
            <a:ahLst/>
            <a:cxnLst/>
            <a:rect l="l" t="t" r="r" b="b"/>
            <a:pathLst>
              <a:path w="1496993" h="1496993">
                <a:moveTo>
                  <a:pt x="0" y="0"/>
                </a:moveTo>
                <a:lnTo>
                  <a:pt x="1496994" y="0"/>
                </a:lnTo>
                <a:lnTo>
                  <a:pt x="1496994" y="1496993"/>
                </a:lnTo>
                <a:lnTo>
                  <a:pt x="0" y="1496993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8" name="Freeform 29"/>
          <p:cNvSpPr/>
          <p:nvPr/>
        </p:nvSpPr>
        <p:spPr>
          <a:xfrm>
            <a:off x="6786546" y="4571996"/>
            <a:ext cx="796903" cy="807177"/>
          </a:xfrm>
          <a:custGeom>
            <a:avLst/>
            <a:gdLst/>
            <a:ahLst/>
            <a:cxnLst/>
            <a:rect l="l" t="t" r="r" b="b"/>
            <a:pathLst>
              <a:path w="796903" h="807177">
                <a:moveTo>
                  <a:pt x="0" y="0"/>
                </a:moveTo>
                <a:lnTo>
                  <a:pt x="796904" y="0"/>
                </a:lnTo>
                <a:lnTo>
                  <a:pt x="796904" y="807177"/>
                </a:lnTo>
                <a:lnTo>
                  <a:pt x="0" y="807177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xmlns="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1"/>
          <p:cNvSpPr/>
          <p:nvPr/>
        </p:nvSpPr>
        <p:spPr>
          <a:xfrm>
            <a:off x="16430676" y="4500558"/>
            <a:ext cx="1496993" cy="1496993"/>
          </a:xfrm>
          <a:custGeom>
            <a:avLst/>
            <a:gdLst/>
            <a:ahLst/>
            <a:cxnLst/>
            <a:rect l="l" t="t" r="r" b="b"/>
            <a:pathLst>
              <a:path w="1496993" h="1496993">
                <a:moveTo>
                  <a:pt x="0" y="0"/>
                </a:moveTo>
                <a:lnTo>
                  <a:pt x="1496993" y="0"/>
                </a:lnTo>
                <a:lnTo>
                  <a:pt x="1496993" y="1496993"/>
                </a:lnTo>
                <a:lnTo>
                  <a:pt x="0" y="1496993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0" name="Freeform 28"/>
          <p:cNvSpPr/>
          <p:nvPr/>
        </p:nvSpPr>
        <p:spPr>
          <a:xfrm>
            <a:off x="16787866" y="4786310"/>
            <a:ext cx="946656" cy="912232"/>
          </a:xfrm>
          <a:custGeom>
            <a:avLst/>
            <a:gdLst/>
            <a:ahLst/>
            <a:cxnLst/>
            <a:rect l="l" t="t" r="r" b="b"/>
            <a:pathLst>
              <a:path w="946656" h="912232">
                <a:moveTo>
                  <a:pt x="0" y="0"/>
                </a:moveTo>
                <a:lnTo>
                  <a:pt x="946656" y="0"/>
                </a:lnTo>
                <a:lnTo>
                  <a:pt x="946656" y="912232"/>
                </a:lnTo>
                <a:lnTo>
                  <a:pt x="0" y="91223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xmlns="" r:embed="rId3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1" name="Freeform 23"/>
          <p:cNvSpPr/>
          <p:nvPr/>
        </p:nvSpPr>
        <p:spPr>
          <a:xfrm>
            <a:off x="11001388" y="7143764"/>
            <a:ext cx="1496993" cy="1496993"/>
          </a:xfrm>
          <a:custGeom>
            <a:avLst/>
            <a:gdLst/>
            <a:ahLst/>
            <a:cxnLst/>
            <a:rect l="l" t="t" r="r" b="b"/>
            <a:pathLst>
              <a:path w="1496993" h="1496993">
                <a:moveTo>
                  <a:pt x="0" y="0"/>
                </a:moveTo>
                <a:lnTo>
                  <a:pt x="1496993" y="0"/>
                </a:lnTo>
                <a:lnTo>
                  <a:pt x="1496993" y="1496993"/>
                </a:lnTo>
                <a:lnTo>
                  <a:pt x="0" y="1496993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2" name="Freeform 26"/>
          <p:cNvSpPr/>
          <p:nvPr/>
        </p:nvSpPr>
        <p:spPr>
          <a:xfrm>
            <a:off x="11287140" y="7429516"/>
            <a:ext cx="974755" cy="1098597"/>
          </a:xfrm>
          <a:custGeom>
            <a:avLst/>
            <a:gdLst/>
            <a:ahLst/>
            <a:cxnLst/>
            <a:rect l="l" t="t" r="r" b="b"/>
            <a:pathLst>
              <a:path w="974755" h="1098597">
                <a:moveTo>
                  <a:pt x="0" y="0"/>
                </a:moveTo>
                <a:lnTo>
                  <a:pt x="974755" y="0"/>
                </a:lnTo>
                <a:lnTo>
                  <a:pt x="974755" y="1098597"/>
                </a:lnTo>
                <a:lnTo>
                  <a:pt x="0" y="1098597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 flipH="1">
            <a:off x="0" y="1214410"/>
            <a:ext cx="2733666" cy="3976241"/>
          </a:xfrm>
          <a:custGeom>
            <a:avLst/>
            <a:gdLst/>
            <a:ahLst/>
            <a:cxnLst/>
            <a:rect l="l" t="t" r="r" b="b"/>
            <a:pathLst>
              <a:path w="2733666" h="3976241">
                <a:moveTo>
                  <a:pt x="2733666" y="0"/>
                </a:moveTo>
                <a:lnTo>
                  <a:pt x="0" y="0"/>
                </a:lnTo>
                <a:lnTo>
                  <a:pt x="0" y="3976241"/>
                </a:lnTo>
                <a:lnTo>
                  <a:pt x="2733666" y="3976241"/>
                </a:lnTo>
                <a:lnTo>
                  <a:pt x="2733666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3500426"/>
            <a:ext cx="3081889" cy="5199506"/>
          </a:xfrm>
          <a:custGeom>
            <a:avLst/>
            <a:gdLst/>
            <a:ahLst/>
            <a:cxnLst/>
            <a:rect l="l" t="t" r="r" b="b"/>
            <a:pathLst>
              <a:path w="3081889" h="5199506">
                <a:moveTo>
                  <a:pt x="0" y="0"/>
                </a:moveTo>
                <a:lnTo>
                  <a:pt x="3081889" y="0"/>
                </a:lnTo>
                <a:lnTo>
                  <a:pt x="3081889" y="5199506"/>
                </a:lnTo>
                <a:lnTo>
                  <a:pt x="0" y="519950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857456" y="0"/>
            <a:ext cx="12644526" cy="9929846"/>
          </a:xfrm>
          <a:custGeom>
            <a:avLst/>
            <a:gdLst/>
            <a:ahLst/>
            <a:cxnLst/>
            <a:rect l="l" t="t" r="r" b="b"/>
            <a:pathLst>
              <a:path w="7616499" h="7757545">
                <a:moveTo>
                  <a:pt x="0" y="0"/>
                </a:moveTo>
                <a:lnTo>
                  <a:pt x="7616500" y="0"/>
                </a:lnTo>
                <a:lnTo>
                  <a:pt x="7616500" y="7757545"/>
                </a:lnTo>
                <a:lnTo>
                  <a:pt x="0" y="77575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357522" y="1643038"/>
            <a:ext cx="12073022" cy="73866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/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Bola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o’ynayotganda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o’rganadi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,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o’rganayotganda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esa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o’ynaydi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.</a:t>
            </a:r>
          </a:p>
          <a:p>
            <a:pPr marL="0" lvl="0" indent="0" algn="ctr"/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Bolalarga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o’yin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orqali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ta’lim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berish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bugungi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kundagi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yetakchi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faoliyat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hisoblanadi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.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Markazlar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integratsiyasi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esa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bu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o’yinlarni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tizimli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va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maqsadli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qiladi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. </a:t>
            </a:r>
            <a:endParaRPr lang="en-US" sz="6000" b="1" u="none" strike="noStrike" dirty="0">
              <a:solidFill>
                <a:srgbClr val="002060"/>
              </a:solidFill>
              <a:latin typeface="Aharoni" pitchFamily="2" charset="-79"/>
              <a:ea typeface="DG Jory"/>
              <a:cs typeface="Aharoni" pitchFamily="2" charset="-79"/>
              <a:sym typeface="DG Jory"/>
            </a:endParaRPr>
          </a:p>
        </p:txBody>
      </p:sp>
      <p:sp>
        <p:nvSpPr>
          <p:cNvPr id="11" name="Freeform 11"/>
          <p:cNvSpPr/>
          <p:nvPr/>
        </p:nvSpPr>
        <p:spPr>
          <a:xfrm rot="249112">
            <a:off x="15078821" y="8023462"/>
            <a:ext cx="1959955" cy="2195469"/>
          </a:xfrm>
          <a:custGeom>
            <a:avLst/>
            <a:gdLst/>
            <a:ahLst/>
            <a:cxnLst/>
            <a:rect l="l" t="t" r="r" b="b"/>
            <a:pathLst>
              <a:path w="1959955" h="2195469">
                <a:moveTo>
                  <a:pt x="0" y="0"/>
                </a:moveTo>
                <a:lnTo>
                  <a:pt x="1959956" y="0"/>
                </a:lnTo>
                <a:lnTo>
                  <a:pt x="1959956" y="2195469"/>
                </a:lnTo>
                <a:lnTo>
                  <a:pt x="0" y="219546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grpSp>
        <p:nvGrpSpPr>
          <p:cNvPr id="14" name="Group 7"/>
          <p:cNvGrpSpPr/>
          <p:nvPr/>
        </p:nvGrpSpPr>
        <p:grpSpPr>
          <a:xfrm>
            <a:off x="15073354" y="40006"/>
            <a:ext cx="3653842" cy="5246370"/>
            <a:chOff x="0" y="0"/>
            <a:chExt cx="4137660" cy="5941060"/>
          </a:xfrm>
        </p:grpSpPr>
        <p:sp>
          <p:nvSpPr>
            <p:cNvPr id="15" name="Freeform 8"/>
            <p:cNvSpPr/>
            <p:nvPr/>
          </p:nvSpPr>
          <p:spPr>
            <a:xfrm>
              <a:off x="-111" y="149"/>
              <a:ext cx="4137782" cy="5940413"/>
            </a:xfrm>
            <a:custGeom>
              <a:avLst/>
              <a:gdLst/>
              <a:ahLst/>
              <a:cxnLst/>
              <a:rect l="l" t="t" r="r" b="b"/>
              <a:pathLst>
                <a:path w="4137782" h="5940413">
                  <a:moveTo>
                    <a:pt x="411591" y="535791"/>
                  </a:moveTo>
                  <a:cubicBezTo>
                    <a:pt x="1167241" y="-142389"/>
                    <a:pt x="2562971" y="-288439"/>
                    <a:pt x="3065891" y="759311"/>
                  </a:cubicBezTo>
                  <a:cubicBezTo>
                    <a:pt x="3264011" y="1196191"/>
                    <a:pt x="3157331" y="1691491"/>
                    <a:pt x="3215751" y="2152501"/>
                  </a:cubicBezTo>
                  <a:cubicBezTo>
                    <a:pt x="3297031" y="2791311"/>
                    <a:pt x="3789791" y="3273911"/>
                    <a:pt x="4012041" y="3859381"/>
                  </a:cubicBezTo>
                  <a:cubicBezTo>
                    <a:pt x="4606401" y="5303371"/>
                    <a:pt x="2965561" y="6046321"/>
                    <a:pt x="1771761" y="5928211"/>
                  </a:cubicBezTo>
                  <a:cubicBezTo>
                    <a:pt x="1145651" y="5926941"/>
                    <a:pt x="411591" y="5759301"/>
                    <a:pt x="116951" y="5143351"/>
                  </a:cubicBezTo>
                  <a:cubicBezTo>
                    <a:pt x="-184039" y="4476601"/>
                    <a:pt x="189341" y="3740001"/>
                    <a:pt x="203311" y="3047851"/>
                  </a:cubicBezTo>
                  <a:cubicBezTo>
                    <a:pt x="221091" y="2212191"/>
                    <a:pt x="-350409" y="1201271"/>
                    <a:pt x="411591" y="535791"/>
                  </a:cubicBezTo>
                  <a:close/>
                </a:path>
              </a:pathLst>
            </a:custGeom>
            <a:blipFill>
              <a:blip r:embed="rId16" cstate="print"/>
              <a:stretch>
                <a:fillRect t="-2175" b="-217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437566" y="6172200"/>
            <a:ext cx="2850434" cy="4114800"/>
          </a:xfrm>
          <a:custGeom>
            <a:avLst/>
            <a:gdLst/>
            <a:ahLst/>
            <a:cxnLst/>
            <a:rect l="l" t="t" r="r" b="b"/>
            <a:pathLst>
              <a:path w="2850434" h="4114800">
                <a:moveTo>
                  <a:pt x="0" y="0"/>
                </a:moveTo>
                <a:lnTo>
                  <a:pt x="2850434" y="0"/>
                </a:lnTo>
                <a:lnTo>
                  <a:pt x="285043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301995">
            <a:off x="-762128" y="-338366"/>
            <a:ext cx="17129847" cy="9436989"/>
          </a:xfrm>
          <a:custGeom>
            <a:avLst/>
            <a:gdLst/>
            <a:ahLst/>
            <a:cxnLst/>
            <a:rect l="l" t="t" r="r" b="b"/>
            <a:pathLst>
              <a:path w="17129847" h="9436989">
                <a:moveTo>
                  <a:pt x="0" y="0"/>
                </a:moveTo>
                <a:lnTo>
                  <a:pt x="17129848" y="0"/>
                </a:lnTo>
                <a:lnTo>
                  <a:pt x="17129848" y="9436989"/>
                </a:lnTo>
                <a:lnTo>
                  <a:pt x="0" y="943698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501718" y="2285980"/>
            <a:ext cx="3378004" cy="5132327"/>
          </a:xfrm>
          <a:custGeom>
            <a:avLst/>
            <a:gdLst/>
            <a:ahLst/>
            <a:cxnLst/>
            <a:rect l="l" t="t" r="r" b="b"/>
            <a:pathLst>
              <a:path w="3378004" h="5132327">
                <a:moveTo>
                  <a:pt x="0" y="0"/>
                </a:moveTo>
                <a:lnTo>
                  <a:pt x="3378005" y="0"/>
                </a:lnTo>
                <a:lnTo>
                  <a:pt x="3378005" y="5132327"/>
                </a:lnTo>
                <a:lnTo>
                  <a:pt x="0" y="51323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2644462" y="8215334"/>
            <a:ext cx="2555977" cy="1559146"/>
          </a:xfrm>
          <a:custGeom>
            <a:avLst/>
            <a:gdLst/>
            <a:ahLst/>
            <a:cxnLst/>
            <a:rect l="l" t="t" r="r" b="b"/>
            <a:pathLst>
              <a:path w="2555977" h="1559146">
                <a:moveTo>
                  <a:pt x="0" y="0"/>
                </a:moveTo>
                <a:lnTo>
                  <a:pt x="2555977" y="0"/>
                </a:lnTo>
                <a:lnTo>
                  <a:pt x="2555977" y="1559145"/>
                </a:lnTo>
                <a:lnTo>
                  <a:pt x="0" y="155914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flipH="1">
            <a:off x="4571968" y="8539993"/>
            <a:ext cx="2089096" cy="1747007"/>
          </a:xfrm>
          <a:custGeom>
            <a:avLst/>
            <a:gdLst/>
            <a:ahLst/>
            <a:cxnLst/>
            <a:rect l="l" t="t" r="r" b="b"/>
            <a:pathLst>
              <a:path w="2089096" h="1747007">
                <a:moveTo>
                  <a:pt x="2089096" y="0"/>
                </a:moveTo>
                <a:lnTo>
                  <a:pt x="0" y="0"/>
                </a:lnTo>
                <a:lnTo>
                  <a:pt x="0" y="1747007"/>
                </a:lnTo>
                <a:lnTo>
                  <a:pt x="2089096" y="1747007"/>
                </a:lnTo>
                <a:lnTo>
                  <a:pt x="2089096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642878" y="1500162"/>
            <a:ext cx="12858840" cy="75713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/>
            <a:r>
              <a:rPr lang="en-US" sz="6000" b="1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Integratsiyaning</a:t>
            </a:r>
            <a:r>
              <a:rPr lang="en-US" sz="6000" b="1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bolaga</a:t>
            </a:r>
            <a:r>
              <a:rPr lang="en-US" sz="6000" b="1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foydasi</a:t>
            </a:r>
            <a:r>
              <a:rPr lang="en-US" sz="6000" b="1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:</a:t>
            </a:r>
          </a:p>
          <a:p>
            <a:pPr marL="0" lvl="0" indent="0" algn="l"/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-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mustaqillik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: bola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o’zi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xohlagan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markazni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tanlaydi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va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o’z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sur’atida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rivojlanadi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.</a:t>
            </a:r>
          </a:p>
          <a:p>
            <a:pPr marL="0" lvl="0" indent="0" algn="l"/>
            <a:r>
              <a:rPr lang="en-US" sz="5400" b="1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-</a:t>
            </a:r>
            <a:r>
              <a:rPr lang="en-US" sz="5400" b="1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mantiqiy</a:t>
            </a:r>
            <a:r>
              <a:rPr lang="en-US" sz="5400" b="1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bog’liqlik</a:t>
            </a:r>
            <a:r>
              <a:rPr lang="en-US" sz="5400" b="1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: bola </a:t>
            </a:r>
            <a:r>
              <a:rPr lang="en-US" sz="5400" b="1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matematika</a:t>
            </a:r>
            <a:r>
              <a:rPr lang="en-US" sz="5400" b="1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bilan</a:t>
            </a:r>
            <a:r>
              <a:rPr lang="en-US" sz="5400" b="1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san’at</a:t>
            </a:r>
            <a:r>
              <a:rPr lang="en-US" sz="5400" b="1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yoki</a:t>
            </a:r>
            <a:r>
              <a:rPr lang="en-US" sz="5400" b="1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tabiat</a:t>
            </a:r>
            <a:r>
              <a:rPr lang="en-US" sz="5400" b="1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o’rtasidagi</a:t>
            </a:r>
            <a:r>
              <a:rPr lang="en-US" sz="5400" b="1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bog’liqlikni</a:t>
            </a:r>
            <a:r>
              <a:rPr lang="en-US" sz="5400" b="1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ko’radi</a:t>
            </a:r>
            <a:r>
              <a:rPr lang="en-US" sz="5400" b="1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.</a:t>
            </a:r>
          </a:p>
          <a:p>
            <a:pPr marL="0" lvl="0" indent="0" algn="l"/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-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ijtimoiy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ko’nikma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: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markazlarda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kichik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guruh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bo’lib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ishlash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orqali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jamoada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ishlashni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o’rganadi</a:t>
            </a:r>
            <a:r>
              <a:rPr lang="en-US" sz="5400" b="1" u="none" strike="noStrike" dirty="0" smtClean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.</a:t>
            </a:r>
            <a:endParaRPr lang="en-US" sz="5400" b="1" u="none" strike="noStrike" dirty="0">
              <a:solidFill>
                <a:srgbClr val="002060"/>
              </a:solidFill>
              <a:latin typeface="DG Jory"/>
              <a:ea typeface="DG Jory"/>
              <a:cs typeface="DG Jory"/>
              <a:sym typeface="DG Jory"/>
            </a:endParaRPr>
          </a:p>
        </p:txBody>
      </p:sp>
      <p:sp>
        <p:nvSpPr>
          <p:cNvPr id="13" name="Freeform 13"/>
          <p:cNvSpPr/>
          <p:nvPr/>
        </p:nvSpPr>
        <p:spPr>
          <a:xfrm>
            <a:off x="16002048" y="-642978"/>
            <a:ext cx="2790338" cy="2899052"/>
          </a:xfrm>
          <a:custGeom>
            <a:avLst/>
            <a:gdLst/>
            <a:ahLst/>
            <a:cxnLst/>
            <a:rect l="l" t="t" r="r" b="b"/>
            <a:pathLst>
              <a:path w="2790338" h="2899052">
                <a:moveTo>
                  <a:pt x="0" y="0"/>
                </a:moveTo>
                <a:lnTo>
                  <a:pt x="2790338" y="0"/>
                </a:lnTo>
                <a:lnTo>
                  <a:pt x="2790338" y="2899052"/>
                </a:lnTo>
                <a:lnTo>
                  <a:pt x="0" y="289905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073090" y="7572392"/>
            <a:ext cx="1883314" cy="1988143"/>
          </a:xfrm>
          <a:custGeom>
            <a:avLst/>
            <a:gdLst/>
            <a:ahLst/>
            <a:cxnLst/>
            <a:rect l="l" t="t" r="r" b="b"/>
            <a:pathLst>
              <a:path w="1883314" h="1988143">
                <a:moveTo>
                  <a:pt x="0" y="0"/>
                </a:moveTo>
                <a:lnTo>
                  <a:pt x="1883314" y="0"/>
                </a:lnTo>
                <a:lnTo>
                  <a:pt x="1883314" y="1988142"/>
                </a:lnTo>
                <a:lnTo>
                  <a:pt x="0" y="19881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857720" y="1928790"/>
            <a:ext cx="2929954" cy="2208453"/>
          </a:xfrm>
          <a:custGeom>
            <a:avLst/>
            <a:gdLst/>
            <a:ahLst/>
            <a:cxnLst/>
            <a:rect l="l" t="t" r="r" b="b"/>
            <a:pathLst>
              <a:path w="2929954" h="2208453">
                <a:moveTo>
                  <a:pt x="0" y="0"/>
                </a:moveTo>
                <a:lnTo>
                  <a:pt x="2929954" y="0"/>
                </a:lnTo>
                <a:lnTo>
                  <a:pt x="2929954" y="2208453"/>
                </a:lnTo>
                <a:lnTo>
                  <a:pt x="0" y="2208453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5573420" y="5857880"/>
            <a:ext cx="2161224" cy="1823533"/>
          </a:xfrm>
          <a:custGeom>
            <a:avLst/>
            <a:gdLst/>
            <a:ahLst/>
            <a:cxnLst/>
            <a:rect l="l" t="t" r="r" b="b"/>
            <a:pathLst>
              <a:path w="2161224" h="1823533">
                <a:moveTo>
                  <a:pt x="0" y="0"/>
                </a:moveTo>
                <a:lnTo>
                  <a:pt x="2161224" y="0"/>
                </a:lnTo>
                <a:lnTo>
                  <a:pt x="2161224" y="1823533"/>
                </a:lnTo>
                <a:lnTo>
                  <a:pt x="0" y="182353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flipH="1">
            <a:off x="785754" y="7429516"/>
            <a:ext cx="2036023" cy="2101701"/>
          </a:xfrm>
          <a:custGeom>
            <a:avLst/>
            <a:gdLst/>
            <a:ahLst/>
            <a:cxnLst/>
            <a:rect l="l" t="t" r="r" b="b"/>
            <a:pathLst>
              <a:path w="2036023" h="2101701">
                <a:moveTo>
                  <a:pt x="2036023" y="0"/>
                </a:moveTo>
                <a:lnTo>
                  <a:pt x="0" y="0"/>
                </a:lnTo>
                <a:lnTo>
                  <a:pt x="0" y="2101701"/>
                </a:lnTo>
                <a:lnTo>
                  <a:pt x="2036023" y="2101701"/>
                </a:lnTo>
                <a:lnTo>
                  <a:pt x="2036023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1357258" y="285716"/>
            <a:ext cx="14359038" cy="18466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Ilk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qadam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dasturi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bo’yicha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markazlar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integratsiyasining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asosiy</a:t>
            </a:r>
            <a:r>
              <a:rPr lang="en-US" sz="6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xususiyatlari</a:t>
            </a:r>
            <a:endParaRPr lang="en-US" sz="6000" b="1" dirty="0">
              <a:solidFill>
                <a:srgbClr val="002060"/>
              </a:solidFill>
              <a:latin typeface="Aharoni" pitchFamily="2" charset="-79"/>
              <a:ea typeface="DG Jory"/>
              <a:cs typeface="Aharoni" pitchFamily="2" charset="-79"/>
              <a:sym typeface="DG Jory"/>
            </a:endParaRPr>
          </a:p>
        </p:txBody>
      </p:sp>
      <p:sp>
        <p:nvSpPr>
          <p:cNvPr id="21" name="Облако 20"/>
          <p:cNvSpPr/>
          <p:nvPr/>
        </p:nvSpPr>
        <p:spPr>
          <a:xfrm>
            <a:off x="0" y="3214674"/>
            <a:ext cx="6286480" cy="3929090"/>
          </a:xfrm>
          <a:prstGeom prst="cloud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17"/>
          <p:cNvSpPr txBox="1"/>
          <p:nvPr/>
        </p:nvSpPr>
        <p:spPr>
          <a:xfrm>
            <a:off x="714316" y="3643302"/>
            <a:ext cx="5072098" cy="30777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4000" b="1" u="none" strike="noStrike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Nutq</a:t>
            </a:r>
            <a:r>
              <a:rPr lang="en-US" sz="4000" b="1" u="none" strike="noStrike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, </a:t>
            </a:r>
            <a:r>
              <a:rPr lang="en-US" sz="4000" b="1" u="none" strike="noStrike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mantiq</a:t>
            </a:r>
            <a:r>
              <a:rPr lang="en-US" sz="4000" b="1" u="none" strike="noStrike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, </a:t>
            </a:r>
            <a:r>
              <a:rPr lang="en-US" sz="4000" b="1" u="none" strike="noStrike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jismoniy</a:t>
            </a:r>
            <a:r>
              <a:rPr lang="en-US" sz="4000" b="1" u="none" strike="noStrike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u="none" strike="noStrike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va</a:t>
            </a:r>
            <a:r>
              <a:rPr lang="en-US" sz="4000" b="1" u="none" strike="noStrike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u="none" strike="noStrike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ijtimoiy</a:t>
            </a:r>
            <a:r>
              <a:rPr lang="en-US" sz="4000" b="1" u="none" strike="noStrike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u="none" strike="noStrike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ko’nikmalar</a:t>
            </a:r>
            <a:r>
              <a:rPr lang="en-US" sz="4000" b="1" u="none" strike="noStrike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u="none" strike="noStrike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bitta</a:t>
            </a:r>
            <a:r>
              <a:rPr lang="en-US" sz="4000" b="1" u="none" strike="noStrike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u="none" strike="noStrike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faoliyat</a:t>
            </a:r>
            <a:r>
              <a:rPr lang="en-US" sz="4000" b="1" u="none" strike="noStrike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u="none" strike="noStrike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turida</a:t>
            </a:r>
            <a:r>
              <a:rPr lang="en-US" sz="4000" b="1" u="none" strike="noStrike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u="none" strike="noStrike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birlashadi</a:t>
            </a:r>
            <a:r>
              <a:rPr lang="en-US" sz="4000" b="1" u="none" strike="noStrike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.</a:t>
            </a:r>
            <a:endParaRPr lang="en-US" sz="4000" b="1" u="none" strike="noStrike" dirty="0">
              <a:solidFill>
                <a:srgbClr val="002060"/>
              </a:solidFill>
              <a:latin typeface="Aharoni" pitchFamily="2" charset="-79"/>
              <a:ea typeface="DG Jory"/>
              <a:cs typeface="Aharoni" pitchFamily="2" charset="-79"/>
              <a:sym typeface="DG Jory"/>
            </a:endParaRPr>
          </a:p>
        </p:txBody>
      </p:sp>
      <p:sp>
        <p:nvSpPr>
          <p:cNvPr id="23" name="Облако 22"/>
          <p:cNvSpPr/>
          <p:nvPr/>
        </p:nvSpPr>
        <p:spPr>
          <a:xfrm>
            <a:off x="6000664" y="2285980"/>
            <a:ext cx="12287336" cy="4643470"/>
          </a:xfrm>
          <a:prstGeom prst="cloud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18"/>
          <p:cNvSpPr txBox="1"/>
          <p:nvPr/>
        </p:nvSpPr>
        <p:spPr>
          <a:xfrm>
            <a:off x="7072298" y="2786046"/>
            <a:ext cx="10287072" cy="30777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4000" b="1" u="none" strike="noStrike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Bolalar</a:t>
            </a:r>
            <a:r>
              <a:rPr lang="en-US" sz="4000" b="1" u="none" strike="noStrike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u="none" strike="noStrike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qiziqishlaridan</a:t>
            </a:r>
            <a:r>
              <a:rPr lang="en-US" sz="4000" b="1" u="none" strike="noStrike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u="none" strike="noStrike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kelib</a:t>
            </a:r>
            <a:r>
              <a:rPr lang="en-US" sz="4000" b="1" u="none" strike="noStrike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u="none" strike="noStrike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chiqib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bir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markazda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boshlangan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mavzu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boshqasida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davom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ettiriladi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. (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masalan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qurish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markazida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tayyorlangan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maket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nutq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markazida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hikoya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qilinadi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)</a:t>
            </a:r>
            <a:endParaRPr lang="en-US" sz="4000" b="1" u="none" strike="noStrike" dirty="0">
              <a:solidFill>
                <a:srgbClr val="002060"/>
              </a:solidFill>
              <a:latin typeface="Aharoni" pitchFamily="2" charset="-79"/>
              <a:ea typeface="DG Jory"/>
              <a:cs typeface="Aharoni" pitchFamily="2" charset="-79"/>
              <a:sym typeface="DG Jory"/>
            </a:endParaRPr>
          </a:p>
        </p:txBody>
      </p:sp>
      <p:sp>
        <p:nvSpPr>
          <p:cNvPr id="25" name="Облако 24"/>
          <p:cNvSpPr/>
          <p:nvPr/>
        </p:nvSpPr>
        <p:spPr>
          <a:xfrm>
            <a:off x="3214646" y="6643698"/>
            <a:ext cx="8786874" cy="3643302"/>
          </a:xfrm>
          <a:prstGeom prst="cloud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sohalarni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o’zaro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bog’liq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imkonini</a:t>
            </a:r>
            <a:r>
              <a:rPr lang="en-US" sz="40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beradi</a:t>
            </a:r>
            <a:endParaRPr lang="ru-RU" sz="4000" b="1" dirty="0">
              <a:solidFill>
                <a:srgbClr val="002060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084010" y="3606920"/>
            <a:ext cx="4210262" cy="3704579"/>
          </a:xfrm>
          <a:custGeom>
            <a:avLst/>
            <a:gdLst/>
            <a:ahLst/>
            <a:cxnLst/>
            <a:rect l="l" t="t" r="r" b="b"/>
            <a:pathLst>
              <a:path w="4210262" h="3704579">
                <a:moveTo>
                  <a:pt x="0" y="0"/>
                </a:moveTo>
                <a:lnTo>
                  <a:pt x="4210262" y="0"/>
                </a:lnTo>
                <a:lnTo>
                  <a:pt x="4210262" y="3704579"/>
                </a:lnTo>
                <a:lnTo>
                  <a:pt x="0" y="3704579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17591" y="847559"/>
            <a:ext cx="1259275" cy="1430994"/>
          </a:xfrm>
          <a:custGeom>
            <a:avLst/>
            <a:gdLst/>
            <a:ahLst/>
            <a:cxnLst/>
            <a:rect l="l" t="t" r="r" b="b"/>
            <a:pathLst>
              <a:path w="1259275" h="1430994">
                <a:moveTo>
                  <a:pt x="0" y="0"/>
                </a:moveTo>
                <a:lnTo>
                  <a:pt x="1259275" y="0"/>
                </a:lnTo>
                <a:lnTo>
                  <a:pt x="1259275" y="1430994"/>
                </a:lnTo>
                <a:lnTo>
                  <a:pt x="0" y="1430994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3877548" y="4219994"/>
            <a:ext cx="2623185" cy="2623185"/>
            <a:chOff x="0" y="0"/>
            <a:chExt cx="12700000" cy="12700000"/>
          </a:xfrm>
        </p:grpSpPr>
        <p:sp>
          <p:nvSpPr>
            <p:cNvPr id="5" name="Freeform 5"/>
            <p:cNvSpPr/>
            <p:nvPr/>
          </p:nvSpPr>
          <p:spPr>
            <a:xfrm>
              <a:off x="125908" y="857250"/>
              <a:ext cx="12396490" cy="11506076"/>
            </a:xfrm>
            <a:custGeom>
              <a:avLst/>
              <a:gdLst/>
              <a:ahLst/>
              <a:cxnLst/>
              <a:rect l="l" t="t" r="r" b="b"/>
              <a:pathLst>
                <a:path w="12396490" h="11506076">
                  <a:moveTo>
                    <a:pt x="10015042" y="938530"/>
                  </a:moveTo>
                  <a:cubicBezTo>
                    <a:pt x="8825052" y="189230"/>
                    <a:pt x="8506282" y="154940"/>
                    <a:pt x="7108012" y="0"/>
                  </a:cubicBezTo>
                  <a:cubicBezTo>
                    <a:pt x="3902532" y="38100"/>
                    <a:pt x="1304112" y="1889760"/>
                    <a:pt x="298272" y="4933950"/>
                  </a:cubicBezTo>
                  <a:cubicBezTo>
                    <a:pt x="-45898" y="5975350"/>
                    <a:pt x="-137338" y="7139940"/>
                    <a:pt x="266522" y="8159750"/>
                  </a:cubicBezTo>
                  <a:cubicBezTo>
                    <a:pt x="797382" y="9499600"/>
                    <a:pt x="2116912" y="10407650"/>
                    <a:pt x="3511372" y="10773410"/>
                  </a:cubicBezTo>
                  <a:cubicBezTo>
                    <a:pt x="4905832" y="11140440"/>
                    <a:pt x="6441262" y="11644630"/>
                    <a:pt x="7871282" y="11470640"/>
                  </a:cubicBezTo>
                  <a:cubicBezTo>
                    <a:pt x="8986342" y="11334750"/>
                    <a:pt x="10100132" y="10519410"/>
                    <a:pt x="10934522" y="9767570"/>
                  </a:cubicBezTo>
                  <a:cubicBezTo>
                    <a:pt x="11488242" y="9268460"/>
                    <a:pt x="11833682" y="8576310"/>
                    <a:pt x="12064822" y="7867650"/>
                  </a:cubicBezTo>
                  <a:cubicBezTo>
                    <a:pt x="12872542" y="5401310"/>
                    <a:pt x="12210872" y="2322830"/>
                    <a:pt x="10015042" y="938530"/>
                  </a:cubicBezTo>
                  <a:close/>
                </a:path>
              </a:pathLst>
            </a:custGeom>
            <a:blipFill>
              <a:blip r:embed="rId6" cstate="print"/>
              <a:stretch>
                <a:fillRect t="-14297" b="-47310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6" name="Freeform 6"/>
          <p:cNvSpPr/>
          <p:nvPr/>
        </p:nvSpPr>
        <p:spPr>
          <a:xfrm>
            <a:off x="10993728" y="3734446"/>
            <a:ext cx="4210262" cy="3704579"/>
          </a:xfrm>
          <a:custGeom>
            <a:avLst/>
            <a:gdLst/>
            <a:ahLst/>
            <a:cxnLst/>
            <a:rect l="l" t="t" r="r" b="b"/>
            <a:pathLst>
              <a:path w="4210262" h="3704579">
                <a:moveTo>
                  <a:pt x="0" y="0"/>
                </a:moveTo>
                <a:lnTo>
                  <a:pt x="4210262" y="0"/>
                </a:lnTo>
                <a:lnTo>
                  <a:pt x="4210262" y="3704579"/>
                </a:lnTo>
                <a:lnTo>
                  <a:pt x="0" y="3704579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1787267" y="4219994"/>
            <a:ext cx="2623185" cy="2623185"/>
            <a:chOff x="0" y="0"/>
            <a:chExt cx="12700000" cy="12700000"/>
          </a:xfrm>
        </p:grpSpPr>
        <p:sp>
          <p:nvSpPr>
            <p:cNvPr id="8" name="Freeform 8"/>
            <p:cNvSpPr/>
            <p:nvPr/>
          </p:nvSpPr>
          <p:spPr>
            <a:xfrm>
              <a:off x="125908" y="857250"/>
              <a:ext cx="12396490" cy="11506076"/>
            </a:xfrm>
            <a:custGeom>
              <a:avLst/>
              <a:gdLst/>
              <a:ahLst/>
              <a:cxnLst/>
              <a:rect l="l" t="t" r="r" b="b"/>
              <a:pathLst>
                <a:path w="12396490" h="11506076">
                  <a:moveTo>
                    <a:pt x="10015042" y="938530"/>
                  </a:moveTo>
                  <a:cubicBezTo>
                    <a:pt x="8825052" y="189230"/>
                    <a:pt x="8506282" y="154940"/>
                    <a:pt x="7108012" y="0"/>
                  </a:cubicBezTo>
                  <a:cubicBezTo>
                    <a:pt x="3902532" y="38100"/>
                    <a:pt x="1304112" y="1889760"/>
                    <a:pt x="298272" y="4933950"/>
                  </a:cubicBezTo>
                  <a:cubicBezTo>
                    <a:pt x="-45898" y="5975350"/>
                    <a:pt x="-137338" y="7139940"/>
                    <a:pt x="266522" y="8159750"/>
                  </a:cubicBezTo>
                  <a:cubicBezTo>
                    <a:pt x="797382" y="9499600"/>
                    <a:pt x="2116912" y="10407650"/>
                    <a:pt x="3511372" y="10773410"/>
                  </a:cubicBezTo>
                  <a:cubicBezTo>
                    <a:pt x="4905832" y="11140440"/>
                    <a:pt x="6441262" y="11644630"/>
                    <a:pt x="7871282" y="11470640"/>
                  </a:cubicBezTo>
                  <a:cubicBezTo>
                    <a:pt x="8986342" y="11334750"/>
                    <a:pt x="10100132" y="10519410"/>
                    <a:pt x="10934522" y="9767570"/>
                  </a:cubicBezTo>
                  <a:cubicBezTo>
                    <a:pt x="11488242" y="9268460"/>
                    <a:pt x="11833682" y="8576310"/>
                    <a:pt x="12064822" y="7867650"/>
                  </a:cubicBezTo>
                  <a:cubicBezTo>
                    <a:pt x="12872542" y="5401310"/>
                    <a:pt x="12210872" y="2322830"/>
                    <a:pt x="10015042" y="938530"/>
                  </a:cubicBezTo>
                  <a:close/>
                </a:path>
              </a:pathLst>
            </a:custGeom>
            <a:blipFill>
              <a:blip r:embed="rId7" cstate="print"/>
              <a:stretch>
                <a:fillRect t="-30803" b="-30803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9" name="Freeform 9"/>
          <p:cNvSpPr/>
          <p:nvPr/>
        </p:nvSpPr>
        <p:spPr>
          <a:xfrm rot="-868709">
            <a:off x="14826089" y="5293480"/>
            <a:ext cx="1181543" cy="1431385"/>
          </a:xfrm>
          <a:custGeom>
            <a:avLst/>
            <a:gdLst/>
            <a:ahLst/>
            <a:cxnLst/>
            <a:rect l="l" t="t" r="r" b="b"/>
            <a:pathLst>
              <a:path w="1181543" h="1431385">
                <a:moveTo>
                  <a:pt x="0" y="0"/>
                </a:moveTo>
                <a:lnTo>
                  <a:pt x="1181543" y="0"/>
                </a:lnTo>
                <a:lnTo>
                  <a:pt x="1181543" y="1431385"/>
                </a:lnTo>
                <a:lnTo>
                  <a:pt x="0" y="1431385"/>
                </a:lnTo>
                <a:lnTo>
                  <a:pt x="0" y="0"/>
                </a:lnTo>
                <a:close/>
              </a:path>
            </a:pathLst>
          </a:custGeom>
          <a:blipFill>
            <a:blip r:embed="rId8" cstate="print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0" name="Freeform 10"/>
          <p:cNvSpPr/>
          <p:nvPr/>
        </p:nvSpPr>
        <p:spPr>
          <a:xfrm rot="5400000" flipV="1">
            <a:off x="2006683" y="4548621"/>
            <a:ext cx="689705" cy="2231398"/>
          </a:xfrm>
          <a:custGeom>
            <a:avLst/>
            <a:gdLst/>
            <a:ahLst/>
            <a:cxnLst/>
            <a:rect l="l" t="t" r="r" b="b"/>
            <a:pathLst>
              <a:path w="689705" h="2231398">
                <a:moveTo>
                  <a:pt x="0" y="2231398"/>
                </a:moveTo>
                <a:lnTo>
                  <a:pt x="689705" y="2231398"/>
                </a:lnTo>
                <a:lnTo>
                  <a:pt x="689705" y="0"/>
                </a:lnTo>
                <a:lnTo>
                  <a:pt x="0" y="0"/>
                </a:lnTo>
                <a:lnTo>
                  <a:pt x="0" y="2231398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1" name="Freeform 11"/>
          <p:cNvSpPr/>
          <p:nvPr/>
        </p:nvSpPr>
        <p:spPr>
          <a:xfrm>
            <a:off x="745924" y="7425521"/>
            <a:ext cx="2014565" cy="1979310"/>
          </a:xfrm>
          <a:custGeom>
            <a:avLst/>
            <a:gdLst/>
            <a:ahLst/>
            <a:cxnLst/>
            <a:rect l="l" t="t" r="r" b="b"/>
            <a:pathLst>
              <a:path w="2014565" h="1979310">
                <a:moveTo>
                  <a:pt x="0" y="0"/>
                </a:moveTo>
                <a:lnTo>
                  <a:pt x="2014565" y="0"/>
                </a:lnTo>
                <a:lnTo>
                  <a:pt x="2014565" y="1979310"/>
                </a:lnTo>
                <a:lnTo>
                  <a:pt x="0" y="197931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6211134" y="5930324"/>
            <a:ext cx="2777366" cy="1669891"/>
          </a:xfrm>
          <a:custGeom>
            <a:avLst/>
            <a:gdLst/>
            <a:ahLst/>
            <a:cxnLst/>
            <a:rect l="l" t="t" r="r" b="b"/>
            <a:pathLst>
              <a:path w="2777366" h="1669891">
                <a:moveTo>
                  <a:pt x="0" y="0"/>
                </a:moveTo>
                <a:lnTo>
                  <a:pt x="2777366" y="0"/>
                </a:lnTo>
                <a:lnTo>
                  <a:pt x="2777366" y="1669891"/>
                </a:lnTo>
                <a:lnTo>
                  <a:pt x="0" y="166989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2760489" y="7533540"/>
            <a:ext cx="4540203" cy="5283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78"/>
              </a:lnSpc>
              <a:spcBef>
                <a:spcPct val="0"/>
              </a:spcBef>
            </a:pPr>
            <a:r>
              <a:rPr lang="en-US" sz="3056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Margarita Perez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366036" y="7533540"/>
            <a:ext cx="5050825" cy="5319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278"/>
              </a:lnSpc>
              <a:spcBef>
                <a:spcPct val="0"/>
              </a:spcBef>
            </a:pPr>
            <a:r>
              <a:rPr lang="en-US" sz="3056" u="none" strike="noStrike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Olivia Wilson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467235" y="1897936"/>
            <a:ext cx="13030346" cy="1087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856"/>
              </a:lnSpc>
              <a:spcBef>
                <a:spcPct val="0"/>
              </a:spcBef>
            </a:pPr>
            <a:r>
              <a:rPr lang="en-US" sz="6325" u="none" strike="noStrike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Our Dedicated and Caring Teachers</a:t>
            </a:r>
          </a:p>
        </p:txBody>
      </p:sp>
      <p:sp>
        <p:nvSpPr>
          <p:cNvPr id="16" name="Freeform 16"/>
          <p:cNvSpPr/>
          <p:nvPr/>
        </p:nvSpPr>
        <p:spPr>
          <a:xfrm rot="5400000" flipV="1">
            <a:off x="16463910" y="-991788"/>
            <a:ext cx="1202667" cy="3890981"/>
          </a:xfrm>
          <a:custGeom>
            <a:avLst/>
            <a:gdLst/>
            <a:ahLst/>
            <a:cxnLst/>
            <a:rect l="l" t="t" r="r" b="b"/>
            <a:pathLst>
              <a:path w="1202667" h="3890981">
                <a:moveTo>
                  <a:pt x="0" y="3890981"/>
                </a:moveTo>
                <a:lnTo>
                  <a:pt x="1202667" y="3890981"/>
                </a:lnTo>
                <a:lnTo>
                  <a:pt x="1202667" y="0"/>
                </a:lnTo>
                <a:lnTo>
                  <a:pt x="0" y="0"/>
                </a:lnTo>
                <a:lnTo>
                  <a:pt x="0" y="3890981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7" name="Freeform 17"/>
          <p:cNvSpPr/>
          <p:nvPr/>
        </p:nvSpPr>
        <p:spPr>
          <a:xfrm rot="-1303906">
            <a:off x="-2226706" y="3091877"/>
            <a:ext cx="4325725" cy="2194322"/>
          </a:xfrm>
          <a:custGeom>
            <a:avLst/>
            <a:gdLst/>
            <a:ahLst/>
            <a:cxnLst/>
            <a:rect l="l" t="t" r="r" b="b"/>
            <a:pathLst>
              <a:path w="4325725" h="2194322">
                <a:moveTo>
                  <a:pt x="0" y="0"/>
                </a:moveTo>
                <a:lnTo>
                  <a:pt x="4325725" y="0"/>
                </a:lnTo>
                <a:lnTo>
                  <a:pt x="4325725" y="2194322"/>
                </a:lnTo>
                <a:lnTo>
                  <a:pt x="0" y="219432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5872789" y="7600215"/>
            <a:ext cx="2384910" cy="2385904"/>
          </a:xfrm>
          <a:custGeom>
            <a:avLst/>
            <a:gdLst/>
            <a:ahLst/>
            <a:cxnLst/>
            <a:rect l="l" t="t" r="r" b="b"/>
            <a:pathLst>
              <a:path w="2384910" h="2385904">
                <a:moveTo>
                  <a:pt x="0" y="0"/>
                </a:moveTo>
                <a:lnTo>
                  <a:pt x="2384910" y="0"/>
                </a:lnTo>
                <a:lnTo>
                  <a:pt x="2384910" y="2385904"/>
                </a:lnTo>
                <a:lnTo>
                  <a:pt x="0" y="2385904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3519283" y="2956459"/>
            <a:ext cx="11249434" cy="8448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259"/>
              </a:lnSpc>
              <a:spcBef>
                <a:spcPct val="0"/>
              </a:spcBef>
            </a:pPr>
            <a:r>
              <a:rPr lang="en-US" sz="1614" u="none" strike="noStrike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Lorem ipsum dolor sit amet, consectetur adipiscing elit, sed d incididunt ut labore et dolore magna aliqua. Ut enim ad minim veniam, quis exercitation ullamco laboris nisi ut aliquip ex ea commodo consequat. Duis aute irure dolor in elit, sed d eiusmod tempor incididunt ut labore et dolore aliqua.</a:t>
            </a:r>
          </a:p>
        </p:txBody>
      </p:sp>
      <p:grpSp>
        <p:nvGrpSpPr>
          <p:cNvPr id="20" name="Group 9"/>
          <p:cNvGrpSpPr/>
          <p:nvPr/>
        </p:nvGrpSpPr>
        <p:grpSpPr>
          <a:xfrm>
            <a:off x="4929158" y="7071597"/>
            <a:ext cx="8264015" cy="3215403"/>
            <a:chOff x="0" y="0"/>
            <a:chExt cx="12407900" cy="4827726"/>
          </a:xfrm>
        </p:grpSpPr>
        <p:sp>
          <p:nvSpPr>
            <p:cNvPr id="21" name="Freeform 10"/>
            <p:cNvSpPr/>
            <p:nvPr/>
          </p:nvSpPr>
          <p:spPr>
            <a:xfrm>
              <a:off x="273" y="-40446"/>
              <a:ext cx="12408218" cy="4914325"/>
            </a:xfrm>
            <a:custGeom>
              <a:avLst/>
              <a:gdLst/>
              <a:ahLst/>
              <a:cxnLst/>
              <a:rect l="l" t="t" r="r" b="b"/>
              <a:pathLst>
                <a:path w="12408218" h="4914325">
                  <a:moveTo>
                    <a:pt x="257537" y="865835"/>
                  </a:moveTo>
                  <a:cubicBezTo>
                    <a:pt x="1389107" y="-1258764"/>
                    <a:pt x="5807437" y="1535749"/>
                    <a:pt x="7562577" y="562888"/>
                  </a:cubicBezTo>
                  <a:cubicBezTo>
                    <a:pt x="10082257" y="-929834"/>
                    <a:pt x="13390607" y="711503"/>
                    <a:pt x="12132037" y="3544348"/>
                  </a:cubicBezTo>
                  <a:cubicBezTo>
                    <a:pt x="11490687" y="5001521"/>
                    <a:pt x="8574767" y="3842722"/>
                    <a:pt x="7237457" y="4420038"/>
                  </a:cubicBezTo>
                  <a:cubicBezTo>
                    <a:pt x="3775437" y="6027681"/>
                    <a:pt x="-1188993" y="3415167"/>
                    <a:pt x="257537" y="865835"/>
                  </a:cubicBezTo>
                  <a:close/>
                </a:path>
              </a:pathLst>
            </a:custGeom>
            <a:blipFill>
              <a:blip r:embed="rId17"/>
              <a:stretch>
                <a:fillRect t="-34268" b="-3426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2708879" y="-1520597"/>
            <a:ext cx="7695990" cy="5098593"/>
          </a:xfrm>
          <a:custGeom>
            <a:avLst/>
            <a:gdLst/>
            <a:ahLst/>
            <a:cxnLst/>
            <a:rect l="l" t="t" r="r" b="b"/>
            <a:pathLst>
              <a:path w="7695990" h="5098593">
                <a:moveTo>
                  <a:pt x="0" y="0"/>
                </a:moveTo>
                <a:lnTo>
                  <a:pt x="7695990" y="0"/>
                </a:lnTo>
                <a:lnTo>
                  <a:pt x="7695990" y="5098594"/>
                </a:lnTo>
                <a:lnTo>
                  <a:pt x="0" y="50985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14440005" y="7737703"/>
            <a:ext cx="7695990" cy="5098593"/>
          </a:xfrm>
          <a:custGeom>
            <a:avLst/>
            <a:gdLst/>
            <a:ahLst/>
            <a:cxnLst/>
            <a:rect l="l" t="t" r="r" b="b"/>
            <a:pathLst>
              <a:path w="7695990" h="5098593">
                <a:moveTo>
                  <a:pt x="0" y="0"/>
                </a:moveTo>
                <a:lnTo>
                  <a:pt x="7695990" y="0"/>
                </a:lnTo>
                <a:lnTo>
                  <a:pt x="7695990" y="5098594"/>
                </a:lnTo>
                <a:lnTo>
                  <a:pt x="0" y="50985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987111" y="2578312"/>
            <a:ext cx="10926299" cy="6070797"/>
          </a:xfrm>
          <a:custGeom>
            <a:avLst/>
            <a:gdLst/>
            <a:ahLst/>
            <a:cxnLst/>
            <a:rect l="l" t="t" r="r" b="b"/>
            <a:pathLst>
              <a:path w="10926299" h="6070797">
                <a:moveTo>
                  <a:pt x="0" y="0"/>
                </a:moveTo>
                <a:lnTo>
                  <a:pt x="10926299" y="0"/>
                </a:lnTo>
                <a:lnTo>
                  <a:pt x="10926299" y="6070797"/>
                </a:lnTo>
                <a:lnTo>
                  <a:pt x="0" y="60707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942081" y="1786588"/>
            <a:ext cx="2317219" cy="2026514"/>
          </a:xfrm>
          <a:custGeom>
            <a:avLst/>
            <a:gdLst/>
            <a:ahLst/>
            <a:cxnLst/>
            <a:rect l="l" t="t" r="r" b="b"/>
            <a:pathLst>
              <a:path w="2317219" h="2026514">
                <a:moveTo>
                  <a:pt x="0" y="0"/>
                </a:moveTo>
                <a:lnTo>
                  <a:pt x="2317219" y="0"/>
                </a:lnTo>
                <a:lnTo>
                  <a:pt x="2317219" y="2026514"/>
                </a:lnTo>
                <a:lnTo>
                  <a:pt x="0" y="20265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563199" y="5971416"/>
            <a:ext cx="2809095" cy="3273309"/>
          </a:xfrm>
          <a:custGeom>
            <a:avLst/>
            <a:gdLst/>
            <a:ahLst/>
            <a:cxnLst/>
            <a:rect l="l" t="t" r="r" b="b"/>
            <a:pathLst>
              <a:path w="2809095" h="3273309">
                <a:moveTo>
                  <a:pt x="0" y="0"/>
                </a:moveTo>
                <a:lnTo>
                  <a:pt x="2809095" y="0"/>
                </a:lnTo>
                <a:lnTo>
                  <a:pt x="2809095" y="3273310"/>
                </a:lnTo>
                <a:lnTo>
                  <a:pt x="0" y="327331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372294" y="4805193"/>
            <a:ext cx="2192066" cy="4114800"/>
          </a:xfrm>
          <a:custGeom>
            <a:avLst/>
            <a:gdLst/>
            <a:ahLst/>
            <a:cxnLst/>
            <a:rect l="l" t="t" r="r" b="b"/>
            <a:pathLst>
              <a:path w="2192066" h="4114800">
                <a:moveTo>
                  <a:pt x="0" y="0"/>
                </a:moveTo>
                <a:lnTo>
                  <a:pt x="2192066" y="0"/>
                </a:lnTo>
                <a:lnTo>
                  <a:pt x="219206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28700" y="1028700"/>
            <a:ext cx="1290496" cy="1430994"/>
          </a:xfrm>
          <a:custGeom>
            <a:avLst/>
            <a:gdLst/>
            <a:ahLst/>
            <a:cxnLst/>
            <a:rect l="l" t="t" r="r" b="b"/>
            <a:pathLst>
              <a:path w="1290496" h="1430994">
                <a:moveTo>
                  <a:pt x="0" y="0"/>
                </a:moveTo>
                <a:lnTo>
                  <a:pt x="1290496" y="0"/>
                </a:lnTo>
                <a:lnTo>
                  <a:pt x="1290496" y="1430994"/>
                </a:lnTo>
                <a:lnTo>
                  <a:pt x="0" y="1430994"/>
                </a:lnTo>
                <a:lnTo>
                  <a:pt x="0" y="0"/>
                </a:lnTo>
                <a:close/>
              </a:path>
            </a:pathLst>
          </a:custGeom>
          <a:blipFill>
            <a:blip r:embed="rId12" cstate="print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-817691" y="3813102"/>
            <a:ext cx="5233302" cy="5246370"/>
            <a:chOff x="0" y="0"/>
            <a:chExt cx="5594350" cy="5608320"/>
          </a:xfrm>
        </p:grpSpPr>
        <p:sp>
          <p:nvSpPr>
            <p:cNvPr id="10" name="Freeform 10"/>
            <p:cNvSpPr/>
            <p:nvPr/>
          </p:nvSpPr>
          <p:spPr>
            <a:xfrm>
              <a:off x="491" y="474"/>
              <a:ext cx="5594679" cy="5608083"/>
            </a:xfrm>
            <a:custGeom>
              <a:avLst/>
              <a:gdLst/>
              <a:ahLst/>
              <a:cxnLst/>
              <a:rect l="l" t="t" r="r" b="b"/>
              <a:pathLst>
                <a:path w="5594679" h="5608083">
                  <a:moveTo>
                    <a:pt x="3495819" y="150656"/>
                  </a:moveTo>
                  <a:cubicBezTo>
                    <a:pt x="4688349" y="317026"/>
                    <a:pt x="6184409" y="779306"/>
                    <a:pt x="5355099" y="2868456"/>
                  </a:cubicBezTo>
                  <a:cubicBezTo>
                    <a:pt x="4525789" y="4957606"/>
                    <a:pt x="2808749" y="5328446"/>
                    <a:pt x="1979439" y="5557046"/>
                  </a:cubicBezTo>
                  <a:cubicBezTo>
                    <a:pt x="1150129" y="5785646"/>
                    <a:pt x="176039" y="5242086"/>
                    <a:pt x="520209" y="4011456"/>
                  </a:cubicBezTo>
                  <a:cubicBezTo>
                    <a:pt x="821199" y="2934496"/>
                    <a:pt x="-80501" y="1580676"/>
                    <a:pt x="5859" y="694216"/>
                  </a:cubicBezTo>
                  <a:cubicBezTo>
                    <a:pt x="92219" y="-192244"/>
                    <a:pt x="2064529" y="-50004"/>
                    <a:pt x="3495819" y="150656"/>
                  </a:cubicBezTo>
                  <a:close/>
                </a:path>
              </a:pathLst>
            </a:custGeom>
            <a:blipFill>
              <a:blip r:embed="rId14"/>
              <a:stretch>
                <a:fillRect l="-25085" r="-2508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11" name="Freeform 11"/>
          <p:cNvSpPr/>
          <p:nvPr/>
        </p:nvSpPr>
        <p:spPr>
          <a:xfrm rot="-868709">
            <a:off x="17190808" y="7503114"/>
            <a:ext cx="1181543" cy="1431385"/>
          </a:xfrm>
          <a:custGeom>
            <a:avLst/>
            <a:gdLst/>
            <a:ahLst/>
            <a:cxnLst/>
            <a:rect l="l" t="t" r="r" b="b"/>
            <a:pathLst>
              <a:path w="1181543" h="1431385">
                <a:moveTo>
                  <a:pt x="0" y="0"/>
                </a:moveTo>
                <a:lnTo>
                  <a:pt x="1181543" y="0"/>
                </a:lnTo>
                <a:lnTo>
                  <a:pt x="1181543" y="1431384"/>
                </a:lnTo>
                <a:lnTo>
                  <a:pt x="0" y="1431384"/>
                </a:lnTo>
                <a:lnTo>
                  <a:pt x="0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2" name="Freeform 12"/>
          <p:cNvSpPr/>
          <p:nvPr/>
        </p:nvSpPr>
        <p:spPr>
          <a:xfrm rot="-889329" flipH="1">
            <a:off x="-253959" y="2699677"/>
            <a:ext cx="2786150" cy="1242212"/>
          </a:xfrm>
          <a:custGeom>
            <a:avLst/>
            <a:gdLst/>
            <a:ahLst/>
            <a:cxnLst/>
            <a:rect l="l" t="t" r="r" b="b"/>
            <a:pathLst>
              <a:path w="2786150" h="1242212">
                <a:moveTo>
                  <a:pt x="2786150" y="0"/>
                </a:moveTo>
                <a:lnTo>
                  <a:pt x="0" y="0"/>
                </a:lnTo>
                <a:lnTo>
                  <a:pt x="0" y="1242213"/>
                </a:lnTo>
                <a:lnTo>
                  <a:pt x="2786150" y="1242213"/>
                </a:lnTo>
                <a:lnTo>
                  <a:pt x="278615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798960" y="7608071"/>
            <a:ext cx="1825579" cy="2909289"/>
          </a:xfrm>
          <a:custGeom>
            <a:avLst/>
            <a:gdLst/>
            <a:ahLst/>
            <a:cxnLst/>
            <a:rect l="l" t="t" r="r" b="b"/>
            <a:pathLst>
              <a:path w="1825579" h="2909289">
                <a:moveTo>
                  <a:pt x="0" y="0"/>
                </a:moveTo>
                <a:lnTo>
                  <a:pt x="1825579" y="0"/>
                </a:lnTo>
                <a:lnTo>
                  <a:pt x="1825579" y="2909289"/>
                </a:lnTo>
                <a:lnTo>
                  <a:pt x="0" y="2909289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5677105" y="3642035"/>
            <a:ext cx="11353531" cy="6355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777"/>
              </a:lnSpc>
              <a:spcBef>
                <a:spcPct val="0"/>
              </a:spcBef>
            </a:pPr>
            <a:r>
              <a:rPr lang="en-US" sz="4777" u="none" strike="noStrike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We Value Parent Involvement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648113" y="4800734"/>
            <a:ext cx="6945351" cy="18056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50"/>
              </a:lnSpc>
            </a:pPr>
            <a:r>
              <a:rPr lang="en-US" sz="2036" u="none" strike="noStrike">
                <a:solidFill>
                  <a:srgbClr val="FFFFFF"/>
                </a:solidFill>
                <a:latin typeface="DG Jory"/>
                <a:ea typeface="DG Jory"/>
                <a:cs typeface="DG Jory"/>
                <a:sym typeface="DG Jory"/>
              </a:rPr>
              <a:t>Lorem ipsum dolor sit amet, consectetur adipiscing elit, sed d incididunt ut labore et dolore magna aliqua. Ut enim ad minim veniam, quis exercitation ullamco laboris nisi ut aliquip ex ea commodo consequat. Duis aute irure dolor in elit, sed d eiusmod tempor incididunt ut labore et dolore aliqua.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82023" y="1269234"/>
            <a:ext cx="17323955" cy="7748532"/>
          </a:xfrm>
          <a:custGeom>
            <a:avLst/>
            <a:gdLst/>
            <a:ahLst/>
            <a:cxnLst/>
            <a:rect l="l" t="t" r="r" b="b"/>
            <a:pathLst>
              <a:path w="17323955" h="7748532">
                <a:moveTo>
                  <a:pt x="0" y="0"/>
                </a:moveTo>
                <a:lnTo>
                  <a:pt x="17323954" y="0"/>
                </a:lnTo>
                <a:lnTo>
                  <a:pt x="17323954" y="7748532"/>
                </a:lnTo>
                <a:lnTo>
                  <a:pt x="0" y="77485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755334" y="851853"/>
            <a:ext cx="958566" cy="1555196"/>
          </a:xfrm>
          <a:custGeom>
            <a:avLst/>
            <a:gdLst/>
            <a:ahLst/>
            <a:cxnLst/>
            <a:rect l="l" t="t" r="r" b="b"/>
            <a:pathLst>
              <a:path w="958566" h="1555196">
                <a:moveTo>
                  <a:pt x="0" y="0"/>
                </a:moveTo>
                <a:lnTo>
                  <a:pt x="958566" y="0"/>
                </a:lnTo>
                <a:lnTo>
                  <a:pt x="958566" y="1555196"/>
                </a:lnTo>
                <a:lnTo>
                  <a:pt x="0" y="1555196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482366" flipH="1">
            <a:off x="5357351" y="6551287"/>
            <a:ext cx="1038109" cy="792738"/>
          </a:xfrm>
          <a:custGeom>
            <a:avLst/>
            <a:gdLst/>
            <a:ahLst/>
            <a:cxnLst/>
            <a:rect l="l" t="t" r="r" b="b"/>
            <a:pathLst>
              <a:path w="1038109" h="792738">
                <a:moveTo>
                  <a:pt x="1038109" y="0"/>
                </a:moveTo>
                <a:lnTo>
                  <a:pt x="0" y="0"/>
                </a:lnTo>
                <a:lnTo>
                  <a:pt x="0" y="792738"/>
                </a:lnTo>
                <a:lnTo>
                  <a:pt x="1038109" y="792738"/>
                </a:lnTo>
                <a:lnTo>
                  <a:pt x="1038109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273493" y="6698986"/>
            <a:ext cx="3740727" cy="4114800"/>
          </a:xfrm>
          <a:custGeom>
            <a:avLst/>
            <a:gdLst/>
            <a:ahLst/>
            <a:cxnLst/>
            <a:rect l="l" t="t" r="r" b="b"/>
            <a:pathLst>
              <a:path w="3740727" h="4114800">
                <a:moveTo>
                  <a:pt x="0" y="0"/>
                </a:moveTo>
                <a:lnTo>
                  <a:pt x="3740728" y="0"/>
                </a:lnTo>
                <a:lnTo>
                  <a:pt x="37407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706898" y="6385936"/>
            <a:ext cx="3104804" cy="4114800"/>
          </a:xfrm>
          <a:custGeom>
            <a:avLst/>
            <a:gdLst/>
            <a:ahLst/>
            <a:cxnLst/>
            <a:rect l="l" t="t" r="r" b="b"/>
            <a:pathLst>
              <a:path w="3104804" h="4114800">
                <a:moveTo>
                  <a:pt x="0" y="0"/>
                </a:moveTo>
                <a:lnTo>
                  <a:pt x="3104804" y="0"/>
                </a:lnTo>
                <a:lnTo>
                  <a:pt x="31048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217717" y="652205"/>
            <a:ext cx="1345134" cy="1430994"/>
          </a:xfrm>
          <a:custGeom>
            <a:avLst/>
            <a:gdLst/>
            <a:ahLst/>
            <a:cxnLst/>
            <a:rect l="l" t="t" r="r" b="b"/>
            <a:pathLst>
              <a:path w="1345134" h="1430994">
                <a:moveTo>
                  <a:pt x="0" y="0"/>
                </a:moveTo>
                <a:lnTo>
                  <a:pt x="1345134" y="0"/>
                </a:lnTo>
                <a:lnTo>
                  <a:pt x="1345134" y="1430994"/>
                </a:lnTo>
                <a:lnTo>
                  <a:pt x="0" y="1430994"/>
                </a:lnTo>
                <a:lnTo>
                  <a:pt x="0" y="0"/>
                </a:lnTo>
                <a:close/>
              </a:path>
            </a:pathLst>
          </a:custGeom>
          <a:blipFill>
            <a:blip r:embed="rId12" cstate="print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2993609" y="2358132"/>
            <a:ext cx="12486075" cy="9829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393"/>
              </a:lnSpc>
              <a:spcBef>
                <a:spcPct val="0"/>
              </a:spcBef>
            </a:pPr>
            <a:r>
              <a:rPr lang="en-US" sz="7393" u="none" strike="noStrike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How to Enroll Your Child</a:t>
            </a:r>
          </a:p>
        </p:txBody>
      </p:sp>
      <p:sp>
        <p:nvSpPr>
          <p:cNvPr id="9" name="Freeform 9"/>
          <p:cNvSpPr/>
          <p:nvPr/>
        </p:nvSpPr>
        <p:spPr>
          <a:xfrm rot="-889329" flipH="1">
            <a:off x="-364375" y="4522394"/>
            <a:ext cx="2786150" cy="1242212"/>
          </a:xfrm>
          <a:custGeom>
            <a:avLst/>
            <a:gdLst/>
            <a:ahLst/>
            <a:cxnLst/>
            <a:rect l="l" t="t" r="r" b="b"/>
            <a:pathLst>
              <a:path w="2786150" h="1242212">
                <a:moveTo>
                  <a:pt x="2786150" y="0"/>
                </a:moveTo>
                <a:lnTo>
                  <a:pt x="0" y="0"/>
                </a:lnTo>
                <a:lnTo>
                  <a:pt x="0" y="1242212"/>
                </a:lnTo>
                <a:lnTo>
                  <a:pt x="2786150" y="1242212"/>
                </a:lnTo>
                <a:lnTo>
                  <a:pt x="278615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1303906">
            <a:off x="-1817753" y="2919899"/>
            <a:ext cx="4325725" cy="2194322"/>
          </a:xfrm>
          <a:custGeom>
            <a:avLst/>
            <a:gdLst/>
            <a:ahLst/>
            <a:cxnLst/>
            <a:rect l="l" t="t" r="r" b="b"/>
            <a:pathLst>
              <a:path w="4325725" h="2194322">
                <a:moveTo>
                  <a:pt x="0" y="0"/>
                </a:moveTo>
                <a:lnTo>
                  <a:pt x="4325725" y="0"/>
                </a:lnTo>
                <a:lnTo>
                  <a:pt x="4325725" y="2194322"/>
                </a:lnTo>
                <a:lnTo>
                  <a:pt x="0" y="219432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295194" y="4600523"/>
            <a:ext cx="3972722" cy="14997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978"/>
              </a:lnSpc>
              <a:spcBef>
                <a:spcPct val="0"/>
              </a:spcBef>
            </a:pPr>
            <a:r>
              <a:rPr lang="en-US" sz="2127" u="none" strike="noStrike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Lorem ipsum dolor sit amet, consectetur adipiscing elit, sed d incididunt ut labore et dolore magna aliqua. Ut enim ad minim veniam,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157639" y="4600523"/>
            <a:ext cx="3972722" cy="14997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978"/>
              </a:lnSpc>
              <a:spcBef>
                <a:spcPct val="0"/>
              </a:spcBef>
            </a:pPr>
            <a:r>
              <a:rPr lang="en-US" sz="2127" u="none" strike="noStrike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Lorem ipsum dolor sit amet, consectetur adipiscing elit, sed d incididunt ut labore et dolore magna aliqua. Ut enim ad minim veniam,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020084" y="4600523"/>
            <a:ext cx="3972722" cy="14997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978"/>
              </a:lnSpc>
              <a:spcBef>
                <a:spcPct val="0"/>
              </a:spcBef>
            </a:pPr>
            <a:r>
              <a:rPr lang="en-US" sz="2127" u="none" strike="noStrike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Lorem ipsum dolor sit amet, consectetur adipiscing elit, sed d incididunt ut labore et dolore magna aliqua. Ut enim ad minim veniam, </a:t>
            </a:r>
          </a:p>
        </p:txBody>
      </p:sp>
      <p:sp>
        <p:nvSpPr>
          <p:cNvPr id="14" name="Freeform 14"/>
          <p:cNvSpPr/>
          <p:nvPr/>
        </p:nvSpPr>
        <p:spPr>
          <a:xfrm rot="-9482366" flipH="1">
            <a:off x="10871407" y="6551287"/>
            <a:ext cx="1038109" cy="792738"/>
          </a:xfrm>
          <a:custGeom>
            <a:avLst/>
            <a:gdLst/>
            <a:ahLst/>
            <a:cxnLst/>
            <a:rect l="l" t="t" r="r" b="b"/>
            <a:pathLst>
              <a:path w="1038109" h="792738">
                <a:moveTo>
                  <a:pt x="1038109" y="0"/>
                </a:moveTo>
                <a:lnTo>
                  <a:pt x="0" y="0"/>
                </a:lnTo>
                <a:lnTo>
                  <a:pt x="0" y="792738"/>
                </a:lnTo>
                <a:lnTo>
                  <a:pt x="1038109" y="792738"/>
                </a:lnTo>
                <a:lnTo>
                  <a:pt x="1038109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E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183718" y="-3149713"/>
            <a:ext cx="6892316" cy="8356825"/>
            <a:chOff x="-11430" y="-43180"/>
            <a:chExt cx="4028440" cy="4884420"/>
          </a:xfrm>
        </p:grpSpPr>
        <p:sp>
          <p:nvSpPr>
            <p:cNvPr id="3" name="Freeform 3"/>
            <p:cNvSpPr/>
            <p:nvPr/>
          </p:nvSpPr>
          <p:spPr>
            <a:xfrm>
              <a:off x="10882" y="42520"/>
              <a:ext cx="3980199" cy="4800718"/>
            </a:xfrm>
            <a:custGeom>
              <a:avLst/>
              <a:gdLst/>
              <a:ahLst/>
              <a:cxnLst/>
              <a:rect l="l" t="t" r="r" b="b"/>
              <a:pathLst>
                <a:path w="3980199" h="4800718">
                  <a:moveTo>
                    <a:pt x="2228128" y="5740"/>
                  </a:moveTo>
                  <a:cubicBezTo>
                    <a:pt x="2230668" y="5740"/>
                    <a:pt x="2231938" y="5740"/>
                    <a:pt x="2234478" y="4470"/>
                  </a:cubicBezTo>
                  <a:cubicBezTo>
                    <a:pt x="2640878" y="-42520"/>
                    <a:pt x="2929168" y="287680"/>
                    <a:pt x="2850428" y="678840"/>
                  </a:cubicBezTo>
                  <a:cubicBezTo>
                    <a:pt x="2793278" y="963320"/>
                    <a:pt x="2630718" y="1218590"/>
                    <a:pt x="2840268" y="1484020"/>
                  </a:cubicBezTo>
                  <a:cubicBezTo>
                    <a:pt x="2934248" y="1602130"/>
                    <a:pt x="3057438" y="1692300"/>
                    <a:pt x="3160308" y="1804060"/>
                  </a:cubicBezTo>
                  <a:cubicBezTo>
                    <a:pt x="3440978" y="2107590"/>
                    <a:pt x="3245398" y="2453030"/>
                    <a:pt x="3354618" y="2804820"/>
                  </a:cubicBezTo>
                  <a:cubicBezTo>
                    <a:pt x="3377478" y="2877210"/>
                    <a:pt x="3421928" y="2939440"/>
                    <a:pt x="3471458" y="2997860"/>
                  </a:cubicBezTo>
                  <a:cubicBezTo>
                    <a:pt x="3632748" y="3187090"/>
                    <a:pt x="3843568" y="3334410"/>
                    <a:pt x="3929928" y="3576980"/>
                  </a:cubicBezTo>
                  <a:cubicBezTo>
                    <a:pt x="4017558" y="3822090"/>
                    <a:pt x="3988348" y="4104030"/>
                    <a:pt x="3860078" y="4330090"/>
                  </a:cubicBezTo>
                  <a:cubicBezTo>
                    <a:pt x="3628938" y="4737760"/>
                    <a:pt x="3128558" y="4841900"/>
                    <a:pt x="2694218" y="4787290"/>
                  </a:cubicBezTo>
                  <a:cubicBezTo>
                    <a:pt x="2300518" y="4736490"/>
                    <a:pt x="1980478" y="4582820"/>
                    <a:pt x="1689648" y="4312310"/>
                  </a:cubicBezTo>
                  <a:cubicBezTo>
                    <a:pt x="1608368" y="4236110"/>
                    <a:pt x="1528358" y="4121810"/>
                    <a:pt x="1425488" y="4077360"/>
                  </a:cubicBezTo>
                  <a:cubicBezTo>
                    <a:pt x="1299758" y="4022750"/>
                    <a:pt x="1182918" y="4096410"/>
                    <a:pt x="1068618" y="4145940"/>
                  </a:cubicBezTo>
                  <a:cubicBezTo>
                    <a:pt x="418378" y="4427880"/>
                    <a:pt x="291378" y="3498240"/>
                    <a:pt x="361228" y="3072790"/>
                  </a:cubicBezTo>
                  <a:cubicBezTo>
                    <a:pt x="413298" y="2754020"/>
                    <a:pt x="387898" y="2463190"/>
                    <a:pt x="263438" y="2162200"/>
                  </a:cubicBezTo>
                  <a:cubicBezTo>
                    <a:pt x="159298" y="1901850"/>
                    <a:pt x="-10882" y="1633880"/>
                    <a:pt x="548" y="1344320"/>
                  </a:cubicBezTo>
                  <a:cubicBezTo>
                    <a:pt x="10708" y="1103020"/>
                    <a:pt x="123738" y="862990"/>
                    <a:pt x="348528" y="753770"/>
                  </a:cubicBezTo>
                  <a:cubicBezTo>
                    <a:pt x="537758" y="661060"/>
                    <a:pt x="742228" y="680110"/>
                    <a:pt x="921298" y="781710"/>
                  </a:cubicBezTo>
                  <a:cubicBezTo>
                    <a:pt x="1019088" y="836320"/>
                    <a:pt x="1119418" y="898550"/>
                    <a:pt x="1231178" y="899820"/>
                  </a:cubicBezTo>
                  <a:cubicBezTo>
                    <a:pt x="1499148" y="903630"/>
                    <a:pt x="1626148" y="611530"/>
                    <a:pt x="1737908" y="415950"/>
                  </a:cubicBezTo>
                  <a:cubicBezTo>
                    <a:pt x="1850938" y="219100"/>
                    <a:pt x="1986828" y="37490"/>
                    <a:pt x="2228128" y="5740"/>
                  </a:cubicBezTo>
                  <a:close/>
                </a:path>
              </a:pathLst>
            </a:custGeom>
            <a:blipFill>
              <a:blip r:embed="rId2"/>
              <a:stretch>
                <a:fillRect t="-7508" b="-750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4" name="Freeform 4"/>
          <p:cNvSpPr/>
          <p:nvPr/>
        </p:nvSpPr>
        <p:spPr>
          <a:xfrm rot="-9638454">
            <a:off x="-3346107" y="864614"/>
            <a:ext cx="9249051" cy="9896845"/>
          </a:xfrm>
          <a:custGeom>
            <a:avLst/>
            <a:gdLst/>
            <a:ahLst/>
            <a:cxnLst/>
            <a:rect l="l" t="t" r="r" b="b"/>
            <a:pathLst>
              <a:path w="9249051" h="9896845">
                <a:moveTo>
                  <a:pt x="0" y="0"/>
                </a:moveTo>
                <a:lnTo>
                  <a:pt x="9249052" y="0"/>
                </a:lnTo>
                <a:lnTo>
                  <a:pt x="9249052" y="9896845"/>
                </a:lnTo>
                <a:lnTo>
                  <a:pt x="0" y="989684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331672" y="3112534"/>
            <a:ext cx="3810256" cy="5252233"/>
          </a:xfrm>
          <a:custGeom>
            <a:avLst/>
            <a:gdLst/>
            <a:ahLst/>
            <a:cxnLst/>
            <a:rect l="l" t="t" r="r" b="b"/>
            <a:pathLst>
              <a:path w="3810256" h="5252233">
                <a:moveTo>
                  <a:pt x="0" y="0"/>
                </a:moveTo>
                <a:lnTo>
                  <a:pt x="3810256" y="0"/>
                </a:lnTo>
                <a:lnTo>
                  <a:pt x="3810256" y="5252233"/>
                </a:lnTo>
                <a:lnTo>
                  <a:pt x="0" y="525223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873066">
            <a:off x="1256741" y="4320365"/>
            <a:ext cx="1286512" cy="1277155"/>
          </a:xfrm>
          <a:custGeom>
            <a:avLst/>
            <a:gdLst/>
            <a:ahLst/>
            <a:cxnLst/>
            <a:rect l="l" t="t" r="r" b="b"/>
            <a:pathLst>
              <a:path w="1286512" h="1277155">
                <a:moveTo>
                  <a:pt x="0" y="0"/>
                </a:moveTo>
                <a:lnTo>
                  <a:pt x="1286512" y="0"/>
                </a:lnTo>
                <a:lnTo>
                  <a:pt x="1286512" y="1277155"/>
                </a:lnTo>
                <a:lnTo>
                  <a:pt x="0" y="1277155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796449" y="520416"/>
            <a:ext cx="1347736" cy="1430994"/>
          </a:xfrm>
          <a:custGeom>
            <a:avLst/>
            <a:gdLst/>
            <a:ahLst/>
            <a:cxnLst/>
            <a:rect l="l" t="t" r="r" b="b"/>
            <a:pathLst>
              <a:path w="1347736" h="1430994">
                <a:moveTo>
                  <a:pt x="0" y="0"/>
                </a:moveTo>
                <a:lnTo>
                  <a:pt x="1347736" y="0"/>
                </a:lnTo>
                <a:lnTo>
                  <a:pt x="1347736" y="1430994"/>
                </a:lnTo>
                <a:lnTo>
                  <a:pt x="0" y="1430994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6233279" y="4849960"/>
            <a:ext cx="9339351" cy="8176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169"/>
              </a:lnSpc>
              <a:spcBef>
                <a:spcPct val="0"/>
              </a:spcBef>
            </a:pPr>
            <a:r>
              <a:rPr lang="en-US" sz="6169" u="none" strike="noStrike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Key Dates to Remember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868368" y="6576860"/>
            <a:ext cx="8879548" cy="695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89686" lvl="1" indent="-444843" algn="l">
              <a:lnSpc>
                <a:spcPts val="5769"/>
              </a:lnSpc>
              <a:buFont typeface="Arial"/>
              <a:buChar char="•"/>
            </a:pPr>
            <a:r>
              <a:rPr lang="en-US" sz="4120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Orientation Day: [Date]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868368" y="7491140"/>
            <a:ext cx="8879548" cy="695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89686" lvl="1" indent="-444843" algn="l">
              <a:lnSpc>
                <a:spcPts val="5769"/>
              </a:lnSpc>
              <a:buFont typeface="Arial"/>
              <a:buChar char="•"/>
            </a:pPr>
            <a:r>
              <a:rPr lang="en-US" sz="4120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First Day of School: [Date]</a:t>
            </a:r>
          </a:p>
        </p:txBody>
      </p:sp>
      <p:sp>
        <p:nvSpPr>
          <p:cNvPr id="11" name="Freeform 11"/>
          <p:cNvSpPr/>
          <p:nvPr/>
        </p:nvSpPr>
        <p:spPr>
          <a:xfrm rot="-868709">
            <a:off x="15232186" y="3353323"/>
            <a:ext cx="1945650" cy="2357065"/>
          </a:xfrm>
          <a:custGeom>
            <a:avLst/>
            <a:gdLst/>
            <a:ahLst/>
            <a:cxnLst/>
            <a:rect l="l" t="t" r="r" b="b"/>
            <a:pathLst>
              <a:path w="1945650" h="2357065">
                <a:moveTo>
                  <a:pt x="0" y="0"/>
                </a:moveTo>
                <a:lnTo>
                  <a:pt x="1945650" y="0"/>
                </a:lnTo>
                <a:lnTo>
                  <a:pt x="1945650" y="2357065"/>
                </a:lnTo>
                <a:lnTo>
                  <a:pt x="0" y="235706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2" name="Freeform 12"/>
          <p:cNvSpPr/>
          <p:nvPr/>
        </p:nvSpPr>
        <p:spPr>
          <a:xfrm rot="-889329" flipH="1">
            <a:off x="-114656" y="6148745"/>
            <a:ext cx="2786150" cy="1242212"/>
          </a:xfrm>
          <a:custGeom>
            <a:avLst/>
            <a:gdLst/>
            <a:ahLst/>
            <a:cxnLst/>
            <a:rect l="l" t="t" r="r" b="b"/>
            <a:pathLst>
              <a:path w="2786150" h="1242212">
                <a:moveTo>
                  <a:pt x="2786150" y="0"/>
                </a:moveTo>
                <a:lnTo>
                  <a:pt x="0" y="0"/>
                </a:lnTo>
                <a:lnTo>
                  <a:pt x="0" y="1242212"/>
                </a:lnTo>
                <a:lnTo>
                  <a:pt x="2786150" y="1242212"/>
                </a:lnTo>
                <a:lnTo>
                  <a:pt x="278615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953064" y="6962626"/>
            <a:ext cx="2900569" cy="1762095"/>
          </a:xfrm>
          <a:custGeom>
            <a:avLst/>
            <a:gdLst/>
            <a:ahLst/>
            <a:cxnLst/>
            <a:rect l="l" t="t" r="r" b="b"/>
            <a:pathLst>
              <a:path w="2900569" h="1762095">
                <a:moveTo>
                  <a:pt x="0" y="0"/>
                </a:moveTo>
                <a:lnTo>
                  <a:pt x="2900569" y="0"/>
                </a:lnTo>
                <a:lnTo>
                  <a:pt x="2900569" y="1762095"/>
                </a:lnTo>
                <a:lnTo>
                  <a:pt x="0" y="1762095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-1292124" y="601374"/>
            <a:ext cx="2790338" cy="2899052"/>
          </a:xfrm>
          <a:custGeom>
            <a:avLst/>
            <a:gdLst/>
            <a:ahLst/>
            <a:cxnLst/>
            <a:rect l="l" t="t" r="r" b="b"/>
            <a:pathLst>
              <a:path w="2790338" h="2899052">
                <a:moveTo>
                  <a:pt x="0" y="0"/>
                </a:moveTo>
                <a:lnTo>
                  <a:pt x="2790338" y="0"/>
                </a:lnTo>
                <a:lnTo>
                  <a:pt x="2790338" y="2899053"/>
                </a:lnTo>
                <a:lnTo>
                  <a:pt x="0" y="2899053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5868368" y="5665785"/>
            <a:ext cx="8879548" cy="695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89686" lvl="1" indent="-444843" algn="l">
              <a:lnSpc>
                <a:spcPts val="5769"/>
              </a:lnSpc>
              <a:buFont typeface="Arial"/>
              <a:buChar char="•"/>
            </a:pPr>
            <a:r>
              <a:rPr lang="en-US" sz="4120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Registration Opens: [Date]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686846" y="-3199697"/>
            <a:ext cx="10261418" cy="6399394"/>
          </a:xfrm>
          <a:custGeom>
            <a:avLst/>
            <a:gdLst/>
            <a:ahLst/>
            <a:cxnLst/>
            <a:rect l="l" t="t" r="r" b="b"/>
            <a:pathLst>
              <a:path w="10261418" h="6399394">
                <a:moveTo>
                  <a:pt x="0" y="0"/>
                </a:moveTo>
                <a:lnTo>
                  <a:pt x="10261419" y="0"/>
                </a:lnTo>
                <a:lnTo>
                  <a:pt x="10261419" y="6399394"/>
                </a:lnTo>
                <a:lnTo>
                  <a:pt x="0" y="639939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41598" y="1057304"/>
            <a:ext cx="15204804" cy="8229600"/>
          </a:xfrm>
          <a:custGeom>
            <a:avLst/>
            <a:gdLst/>
            <a:ahLst/>
            <a:cxnLst/>
            <a:rect l="l" t="t" r="r" b="b"/>
            <a:pathLst>
              <a:path w="15204804" h="8229600">
                <a:moveTo>
                  <a:pt x="0" y="0"/>
                </a:moveTo>
                <a:lnTo>
                  <a:pt x="15204804" y="0"/>
                </a:lnTo>
                <a:lnTo>
                  <a:pt x="1520480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911770" y="2801798"/>
            <a:ext cx="11908996" cy="5369874"/>
          </a:xfrm>
          <a:custGeom>
            <a:avLst/>
            <a:gdLst/>
            <a:ahLst/>
            <a:cxnLst/>
            <a:rect l="l" t="t" r="r" b="b"/>
            <a:pathLst>
              <a:path w="11908996" h="5369874">
                <a:moveTo>
                  <a:pt x="0" y="0"/>
                </a:moveTo>
                <a:lnTo>
                  <a:pt x="11908995" y="0"/>
                </a:lnTo>
                <a:lnTo>
                  <a:pt x="11908995" y="5369875"/>
                </a:lnTo>
                <a:lnTo>
                  <a:pt x="0" y="536987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8866268" y="6679158"/>
            <a:ext cx="2074050" cy="1889271"/>
          </a:xfrm>
          <a:custGeom>
            <a:avLst/>
            <a:gdLst/>
            <a:ahLst/>
            <a:cxnLst/>
            <a:rect l="l" t="t" r="r" b="b"/>
            <a:pathLst>
              <a:path w="2074050" h="1889271">
                <a:moveTo>
                  <a:pt x="0" y="0"/>
                </a:moveTo>
                <a:lnTo>
                  <a:pt x="2074050" y="0"/>
                </a:lnTo>
                <a:lnTo>
                  <a:pt x="2074050" y="1889271"/>
                </a:lnTo>
                <a:lnTo>
                  <a:pt x="0" y="188927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13610">
            <a:off x="15488846" y="477531"/>
            <a:ext cx="1648365" cy="1763814"/>
          </a:xfrm>
          <a:custGeom>
            <a:avLst/>
            <a:gdLst/>
            <a:ahLst/>
            <a:cxnLst/>
            <a:rect l="l" t="t" r="r" b="b"/>
            <a:pathLst>
              <a:path w="1648365" h="1763814">
                <a:moveTo>
                  <a:pt x="0" y="0"/>
                </a:moveTo>
                <a:lnTo>
                  <a:pt x="1648365" y="0"/>
                </a:lnTo>
                <a:lnTo>
                  <a:pt x="1648365" y="1763815"/>
                </a:lnTo>
                <a:lnTo>
                  <a:pt x="0" y="176381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-206577" y="5924806"/>
            <a:ext cx="4993038" cy="4493734"/>
          </a:xfrm>
          <a:custGeom>
            <a:avLst/>
            <a:gdLst/>
            <a:ahLst/>
            <a:cxnLst/>
            <a:rect l="l" t="t" r="r" b="b"/>
            <a:pathLst>
              <a:path w="4993038" h="4493734">
                <a:moveTo>
                  <a:pt x="0" y="0"/>
                </a:moveTo>
                <a:lnTo>
                  <a:pt x="4993038" y="0"/>
                </a:lnTo>
                <a:lnTo>
                  <a:pt x="4993038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823418" y="592480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10328559" y="3799182"/>
            <a:ext cx="3318476" cy="3691228"/>
            <a:chOff x="687070" y="247650"/>
            <a:chExt cx="11148060" cy="12400280"/>
          </a:xfrm>
        </p:grpSpPr>
        <p:sp>
          <p:nvSpPr>
            <p:cNvPr id="10" name="Freeform 10"/>
            <p:cNvSpPr/>
            <p:nvPr/>
          </p:nvSpPr>
          <p:spPr>
            <a:xfrm>
              <a:off x="366333" y="5962"/>
              <a:ext cx="10331959" cy="12110687"/>
            </a:xfrm>
            <a:custGeom>
              <a:avLst/>
              <a:gdLst/>
              <a:ahLst/>
              <a:cxnLst/>
              <a:rect l="l" t="t" r="r" b="b"/>
              <a:pathLst>
                <a:path w="10331959" h="12110687">
                  <a:moveTo>
                    <a:pt x="8848787" y="1491368"/>
                  </a:moveTo>
                  <a:cubicBezTo>
                    <a:pt x="8406827" y="966858"/>
                    <a:pt x="7868347" y="502038"/>
                    <a:pt x="7224457" y="246768"/>
                  </a:cubicBezTo>
                  <a:cubicBezTo>
                    <a:pt x="6765987" y="65158"/>
                    <a:pt x="6266877" y="-5962"/>
                    <a:pt x="5772847" y="388"/>
                  </a:cubicBezTo>
                  <a:cubicBezTo>
                    <a:pt x="3687507" y="30868"/>
                    <a:pt x="1791397" y="1485018"/>
                    <a:pt x="922717" y="3340488"/>
                  </a:cubicBezTo>
                  <a:cubicBezTo>
                    <a:pt x="160717" y="4971168"/>
                    <a:pt x="-366333" y="7786758"/>
                    <a:pt x="314387" y="9451728"/>
                  </a:cubicBezTo>
                  <a:cubicBezTo>
                    <a:pt x="993837" y="11116698"/>
                    <a:pt x="2133027" y="11999348"/>
                    <a:pt x="3881817" y="12075548"/>
                  </a:cubicBezTo>
                  <a:cubicBezTo>
                    <a:pt x="6635177" y="12394318"/>
                    <a:pt x="8721787" y="10496938"/>
                    <a:pt x="9751757" y="8303648"/>
                  </a:cubicBezTo>
                  <a:cubicBezTo>
                    <a:pt x="10781728" y="6110358"/>
                    <a:pt x="10415967" y="3355728"/>
                    <a:pt x="8848787" y="1491368"/>
                  </a:cubicBezTo>
                  <a:close/>
                </a:path>
              </a:pathLst>
            </a:custGeom>
            <a:blipFill>
              <a:blip r:embed="rId15" cstate="print"/>
              <a:stretch>
                <a:fillRect l="-37802" r="-37802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11" name="Freeform 11"/>
          <p:cNvSpPr/>
          <p:nvPr/>
        </p:nvSpPr>
        <p:spPr>
          <a:xfrm rot="-889329" flipH="1">
            <a:off x="12332620" y="6475892"/>
            <a:ext cx="2212511" cy="986454"/>
          </a:xfrm>
          <a:custGeom>
            <a:avLst/>
            <a:gdLst/>
            <a:ahLst/>
            <a:cxnLst/>
            <a:rect l="l" t="t" r="r" b="b"/>
            <a:pathLst>
              <a:path w="2212511" h="986454">
                <a:moveTo>
                  <a:pt x="2212511" y="0"/>
                </a:moveTo>
                <a:lnTo>
                  <a:pt x="0" y="0"/>
                </a:lnTo>
                <a:lnTo>
                  <a:pt x="0" y="986454"/>
                </a:lnTo>
                <a:lnTo>
                  <a:pt x="2212511" y="986454"/>
                </a:lnTo>
                <a:lnTo>
                  <a:pt x="2212511" y="0"/>
                </a:lnTo>
                <a:close/>
              </a:path>
            </a:pathLst>
          </a:custGeom>
          <a:blipFill>
            <a:blip r:embed="rId16" cstate="print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1292795" y="8519110"/>
            <a:ext cx="1390004" cy="1767890"/>
          </a:xfrm>
          <a:custGeom>
            <a:avLst/>
            <a:gdLst/>
            <a:ahLst/>
            <a:cxnLst/>
            <a:rect l="l" t="t" r="r" b="b"/>
            <a:pathLst>
              <a:path w="1390004" h="1767890">
                <a:moveTo>
                  <a:pt x="0" y="0"/>
                </a:moveTo>
                <a:lnTo>
                  <a:pt x="1390004" y="0"/>
                </a:lnTo>
                <a:lnTo>
                  <a:pt x="1390004" y="1767890"/>
                </a:lnTo>
                <a:lnTo>
                  <a:pt x="0" y="1767890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2735713" y="2473682"/>
            <a:ext cx="1307274" cy="1325499"/>
          </a:xfrm>
          <a:custGeom>
            <a:avLst/>
            <a:gdLst/>
            <a:ahLst/>
            <a:cxnLst/>
            <a:rect l="l" t="t" r="r" b="b"/>
            <a:pathLst>
              <a:path w="1307274" h="1325499">
                <a:moveTo>
                  <a:pt x="0" y="0"/>
                </a:moveTo>
                <a:lnTo>
                  <a:pt x="1307274" y="0"/>
                </a:lnTo>
                <a:lnTo>
                  <a:pt x="1307274" y="1325500"/>
                </a:lnTo>
                <a:lnTo>
                  <a:pt x="0" y="1325500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4042987" y="4178412"/>
            <a:ext cx="11353531" cy="823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169"/>
              </a:lnSpc>
              <a:spcBef>
                <a:spcPct val="0"/>
              </a:spcBef>
            </a:pPr>
            <a:r>
              <a:rPr lang="en-US" sz="6169" u="none" strike="noStrike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We’re Here to Help!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042987" y="5067300"/>
            <a:ext cx="6104597" cy="5897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+123-456-7890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4042987" y="5790056"/>
            <a:ext cx="6104597" cy="5897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123 Anywhere St., Any City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042987" y="6513189"/>
            <a:ext cx="6104597" cy="5897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4A71F6"/>
                </a:solidFill>
                <a:latin typeface="DG Jory"/>
                <a:ea typeface="DG Jory"/>
                <a:cs typeface="DG Jory"/>
                <a:sym typeface="DG Jory"/>
              </a:rPr>
              <a:t>www.reallygreatsite.com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538</Words>
  <Application>Microsoft Office PowerPoint</Application>
  <PresentationFormat>Произвольный</PresentationFormat>
  <Paragraphs>43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DG Jory</vt:lpstr>
      <vt:lpstr>Calibri</vt:lpstr>
      <vt:lpstr>Aharoni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Colorful Playful Illustrative Kindergarten Presentation</dc:title>
  <cp:lastModifiedBy>Пользователь Windows</cp:lastModifiedBy>
  <cp:revision>13</cp:revision>
  <dcterms:created xsi:type="dcterms:W3CDTF">2006-08-16T00:00:00Z</dcterms:created>
  <dcterms:modified xsi:type="dcterms:W3CDTF">2026-10-14T11:09:54Z</dcterms:modified>
  <dc:identifier>DAG_3FnR6rQ</dc:identifier>
</cp:coreProperties>
</file>