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891" r:id="rId1"/>
  </p:sldMasterIdLst>
  <p:notesMasterIdLst>
    <p:notesMasterId r:id="rId8"/>
  </p:notesMasterIdLst>
  <p:sldIdLst>
    <p:sldId id="256" r:id="rId2"/>
    <p:sldId id="264" r:id="rId3"/>
    <p:sldId id="257" r:id="rId4"/>
    <p:sldId id="258" r:id="rId5"/>
    <p:sldId id="262" r:id="rId6"/>
    <p:sldId id="263" r:id="rId7"/>
  </p:sldIdLst>
  <p:sldSz cx="14630400" cy="8229600"/>
  <p:notesSz cx="8229600" cy="14630400"/>
  <p:embeddedFontLst>
    <p:embeddedFont>
      <p:font typeface="Wingdings 3" panose="05040102010807070707" pitchFamily="18" charset="2"/>
      <p:regular r:id="rId9"/>
    </p:embeddedFont>
    <p:embeddedFont>
      <p:font typeface="Arial Black" panose="020B0A04020102020204" pitchFamily="34" charset="0"/>
      <p:bold r:id="rId10"/>
    </p:embeddedFont>
    <p:embeddedFont>
      <p:font typeface="Century Gothic" panose="020B0502020202020204" pitchFamily="34" charset="0"/>
      <p:regular r:id="rId11"/>
      <p:bold r:id="rId12"/>
      <p:italic r:id="rId13"/>
      <p:boldItalic r:id="rId14"/>
    </p:embeddedFont>
    <p:embeddedFont>
      <p:font typeface="Open Sans" panose="020B0604020202020204" charset="0"/>
      <p:regular r:id="rId15"/>
    </p:embeddedFont>
    <p:embeddedFont>
      <p:font typeface="Calibri" panose="020F0502020204030204" pitchFamily="34" charset="0"/>
      <p:regular r:id="rId16"/>
      <p:bold r:id="rId17"/>
      <p:italic r:id="rId18"/>
      <p:boldItalic r:id="rId19"/>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72" d="100"/>
          <a:sy n="72" d="100"/>
        </p:scale>
        <p:origin x="52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tableStyles" Target="tableStyles.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385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3107056" y="3017521"/>
            <a:ext cx="10698479" cy="2715337"/>
          </a:xfrm>
        </p:spPr>
        <p:txBody>
          <a:bodyPr anchor="b">
            <a:normAutofit/>
          </a:bodyPr>
          <a:lstStyle>
            <a:lvl1pPr>
              <a:defRPr sz="6480"/>
            </a:lvl1pPr>
          </a:lstStyle>
          <a:p>
            <a:r>
              <a:rPr lang="ru-RU" smtClean="0"/>
              <a:t>Образец заголовка</a:t>
            </a:r>
            <a:endParaRPr lang="en-US" dirty="0"/>
          </a:p>
        </p:txBody>
      </p:sp>
      <p:sp>
        <p:nvSpPr>
          <p:cNvPr id="3" name="Subtitle 2"/>
          <p:cNvSpPr>
            <a:spLocks noGrp="1"/>
          </p:cNvSpPr>
          <p:nvPr>
            <p:ph type="subTitle" idx="1"/>
          </p:nvPr>
        </p:nvSpPr>
        <p:spPr>
          <a:xfrm>
            <a:off x="3107056" y="5732855"/>
            <a:ext cx="10698479" cy="1351540"/>
          </a:xfrm>
        </p:spPr>
        <p:txBody>
          <a:bodyPr anchor="t"/>
          <a:lstStyle>
            <a:lvl1pPr marL="0" indent="0" algn="l">
              <a:buNone/>
              <a:defRPr>
                <a:solidFill>
                  <a:schemeClr val="tx1">
                    <a:lumMod val="65000"/>
                    <a:lumOff val="35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5188573"/>
            <a:ext cx="2093582" cy="934307"/>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638175" y="5435449"/>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29876778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3111511" y="748932"/>
            <a:ext cx="10694024" cy="1537068"/>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3107054" y="2560320"/>
            <a:ext cx="10698480" cy="453314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389226898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3107055" y="2470500"/>
            <a:ext cx="10698479" cy="1762560"/>
          </a:xfrm>
        </p:spPr>
        <p:txBody>
          <a:bodyPr anchor="b"/>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3107055" y="4236155"/>
            <a:ext cx="10698479" cy="1032480"/>
          </a:xfrm>
        </p:spPr>
        <p:txBody>
          <a:bodyPr anchor="t"/>
          <a:lstStyle>
            <a:lvl1pPr marL="0" indent="0" algn="l">
              <a:buNone/>
              <a:defRPr sz="2400">
                <a:solidFill>
                  <a:schemeClr val="tx1">
                    <a:lumMod val="65000"/>
                    <a:lumOff val="3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5026" y="381381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638175" y="3892967"/>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89953279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3107054" y="2560320"/>
            <a:ext cx="5176637" cy="453314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8628896" y="2551467"/>
            <a:ext cx="5176637" cy="453314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638175" y="945339"/>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3541194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3527248" y="2367244"/>
            <a:ext cx="4791278" cy="691514"/>
          </a:xfrm>
        </p:spPr>
        <p:txBody>
          <a:bodyPr anchor="b">
            <a:noAutofit/>
          </a:bodyPr>
          <a:lstStyle>
            <a:lvl1pPr marL="0" indent="0">
              <a:buNone/>
              <a:defRPr sz="2880" b="0"/>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ru-RU" smtClean="0"/>
              <a:t>Образец текста</a:t>
            </a:r>
          </a:p>
        </p:txBody>
      </p:sp>
      <p:sp>
        <p:nvSpPr>
          <p:cNvPr id="4" name="Content Placeholder 3"/>
          <p:cNvSpPr>
            <a:spLocks noGrp="1"/>
          </p:cNvSpPr>
          <p:nvPr>
            <p:ph sz="half" idx="2"/>
          </p:nvPr>
        </p:nvSpPr>
        <p:spPr>
          <a:xfrm>
            <a:off x="3107055" y="3058759"/>
            <a:ext cx="5211472" cy="402487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9007956" y="2363370"/>
            <a:ext cx="4798801" cy="691514"/>
          </a:xfrm>
        </p:spPr>
        <p:txBody>
          <a:bodyPr anchor="b">
            <a:noAutofit/>
          </a:bodyPr>
          <a:lstStyle>
            <a:lvl1pPr marL="0" indent="0">
              <a:buNone/>
              <a:defRPr sz="2880" b="0"/>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ru-RU" smtClean="0"/>
              <a:t>Образец текста</a:t>
            </a:r>
          </a:p>
        </p:txBody>
      </p:sp>
      <p:sp>
        <p:nvSpPr>
          <p:cNvPr id="6" name="Content Placeholder 5"/>
          <p:cNvSpPr>
            <a:spLocks noGrp="1"/>
          </p:cNvSpPr>
          <p:nvPr>
            <p:ph sz="quarter" idx="4"/>
          </p:nvPr>
        </p:nvSpPr>
        <p:spPr>
          <a:xfrm>
            <a:off x="8600348" y="3054886"/>
            <a:ext cx="5206409" cy="402487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2216971-1AA5-426A-9ED8-1566559EA92D}" type="datetimeFigureOut">
              <a:rPr lang="ru-RU" smtClean="0"/>
              <a:t>17.04.2026</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638175" y="945339"/>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222536643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2216971-1AA5-426A-9ED8-1566559EA92D}" type="datetimeFigureOut">
              <a:rPr lang="ru-RU" smtClean="0"/>
              <a:t>17.04.2026</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392135910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216971-1AA5-426A-9ED8-1566559EA92D}" type="datetimeFigureOut">
              <a:rPr lang="ru-RU" smtClean="0"/>
              <a:t>17.04.2026</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191004996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107055" y="535306"/>
            <a:ext cx="4206239" cy="1171574"/>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7587614" y="535306"/>
            <a:ext cx="6217920" cy="6497956"/>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107055" y="1918336"/>
            <a:ext cx="4206239" cy="511492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ru-RU" smtClean="0"/>
              <a:t>Образец текста</a:t>
            </a:r>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302438510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107056" y="5760720"/>
            <a:ext cx="10698480" cy="680086"/>
          </a:xfrm>
        </p:spPr>
        <p:txBody>
          <a:bodyPr anchor="b">
            <a:normAutofit/>
          </a:bodyPr>
          <a:lstStyle>
            <a:lvl1pPr algn="l">
              <a:defRPr sz="288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107054" y="761958"/>
            <a:ext cx="10698480" cy="4625964"/>
          </a:xfrm>
        </p:spPr>
        <p:txBody>
          <a:bodyPr anchor="t">
            <a:normAutofit/>
          </a:bodyPr>
          <a:lstStyle>
            <a:lvl1pPr marL="0" indent="0" algn="ctr">
              <a:buNone/>
              <a:defRPr sz="1920"/>
            </a:lvl1pPr>
            <a:lvl2pPr marL="548640" indent="0">
              <a:buNone/>
              <a:defRPr sz="1920"/>
            </a:lvl2pPr>
            <a:lvl3pPr marL="1097280" indent="0">
              <a:buNone/>
              <a:defRPr sz="1920"/>
            </a:lvl3pPr>
            <a:lvl4pPr marL="1645920" indent="0">
              <a:buNone/>
              <a:defRPr sz="1920"/>
            </a:lvl4pPr>
            <a:lvl5pPr marL="2194560" indent="0">
              <a:buNone/>
              <a:defRPr sz="1920"/>
            </a:lvl5pPr>
            <a:lvl6pPr marL="2743200" indent="0">
              <a:buNone/>
              <a:defRPr sz="1920"/>
            </a:lvl6pPr>
            <a:lvl7pPr marL="3291840" indent="0">
              <a:buNone/>
              <a:defRPr sz="1920"/>
            </a:lvl7pPr>
            <a:lvl8pPr marL="3840480" indent="0">
              <a:buNone/>
              <a:defRPr sz="1920"/>
            </a:lvl8pPr>
            <a:lvl9pPr marL="4389120" indent="0">
              <a:buNone/>
              <a:defRPr sz="1920"/>
            </a:lvl9pPr>
          </a:lstStyle>
          <a:p>
            <a:r>
              <a:rPr lang="ru-RU" smtClean="0"/>
              <a:t>Вставка рисунка</a:t>
            </a:r>
            <a:endParaRPr lang="en-US" dirty="0"/>
          </a:p>
        </p:txBody>
      </p:sp>
      <p:sp>
        <p:nvSpPr>
          <p:cNvPr id="4" name="Text Placeholder 3"/>
          <p:cNvSpPr>
            <a:spLocks noGrp="1"/>
          </p:cNvSpPr>
          <p:nvPr>
            <p:ph type="body" sz="half" idx="2"/>
          </p:nvPr>
        </p:nvSpPr>
        <p:spPr>
          <a:xfrm>
            <a:off x="3107056" y="6440806"/>
            <a:ext cx="10698480" cy="592454"/>
          </a:xfrm>
        </p:spPr>
        <p:txBody>
          <a:bodyPr>
            <a:normAutofit/>
          </a:bodyPr>
          <a:lstStyle>
            <a:lvl1pPr marL="0" indent="0">
              <a:buNone/>
              <a:defRPr sz="144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ru-RU" smtClean="0"/>
              <a:t>Образец текста</a:t>
            </a:r>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026" y="589407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638175" y="5979705"/>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355829318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3107055" y="731520"/>
            <a:ext cx="10698479" cy="3740448"/>
          </a:xfrm>
        </p:spPr>
        <p:txBody>
          <a:bodyPr anchor="ctr">
            <a:normAutofit/>
          </a:bodyPr>
          <a:lstStyle>
            <a:lvl1pPr algn="l">
              <a:defRPr sz="576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3107055" y="5224855"/>
            <a:ext cx="10698479" cy="1867037"/>
          </a:xfrm>
        </p:spPr>
        <p:txBody>
          <a:bodyPr anchor="ctr">
            <a:normAutofit/>
          </a:bodyPr>
          <a:lstStyle>
            <a:lvl1pPr marL="0" indent="0" algn="l">
              <a:buNone/>
              <a:defRPr sz="2160">
                <a:solidFill>
                  <a:schemeClr val="tx1">
                    <a:lumMod val="65000"/>
                    <a:lumOff val="3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5026" y="381381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638175" y="3892967"/>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288568165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19939" y="731520"/>
            <a:ext cx="10072711" cy="3474720"/>
          </a:xfrm>
        </p:spPr>
        <p:txBody>
          <a:bodyPr anchor="ctr">
            <a:normAutofit/>
          </a:bodyPr>
          <a:lstStyle>
            <a:lvl1pPr algn="l">
              <a:defRPr sz="576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930014" y="4206240"/>
            <a:ext cx="9043865" cy="457200"/>
          </a:xfrm>
        </p:spPr>
        <p:txBody>
          <a:bodyPr anchor="ctr">
            <a:noAutofit/>
          </a:bodyPr>
          <a:lstStyle>
            <a:lvl1pPr marL="0" indent="0">
              <a:buFontTx/>
              <a:buNone/>
              <a:defRPr sz="1920">
                <a:solidFill>
                  <a:schemeClr val="tx1">
                    <a:lumMod val="50000"/>
                    <a:lumOff val="50000"/>
                  </a:schemeClr>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3107055" y="5224855"/>
            <a:ext cx="10698479" cy="1867037"/>
          </a:xfrm>
        </p:spPr>
        <p:txBody>
          <a:bodyPr anchor="ctr">
            <a:normAutofit/>
          </a:bodyPr>
          <a:lstStyle>
            <a:lvl1pPr marL="0" indent="0" algn="l">
              <a:buNone/>
              <a:defRPr sz="2160">
                <a:solidFill>
                  <a:schemeClr val="tx1">
                    <a:lumMod val="65000"/>
                    <a:lumOff val="3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026" y="381381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638175" y="3892967"/>
            <a:ext cx="935720" cy="438150"/>
          </a:xfrm>
        </p:spPr>
        <p:txBody>
          <a:bodyPr/>
          <a:lstStyle/>
          <a:p>
            <a:fld id="{88721E7B-EA06-43A4-BAFA-721A3DDA1791}" type="slidenum">
              <a:rPr lang="ru-RU" smtClean="0"/>
              <a:t>‹#›</a:t>
            </a:fld>
            <a:endParaRPr lang="ru-RU"/>
          </a:p>
        </p:txBody>
      </p:sp>
      <p:sp>
        <p:nvSpPr>
          <p:cNvPr id="14" name="TextBox 13"/>
          <p:cNvSpPr txBox="1"/>
          <p:nvPr/>
        </p:nvSpPr>
        <p:spPr>
          <a:xfrm>
            <a:off x="2961182" y="777606"/>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solidFill>
                <a:effectLst/>
                <a:latin typeface="Arial"/>
              </a:rPr>
              <a:t>“</a:t>
            </a:r>
          </a:p>
        </p:txBody>
      </p:sp>
      <p:sp>
        <p:nvSpPr>
          <p:cNvPr id="15" name="TextBox 14"/>
          <p:cNvSpPr txBox="1"/>
          <p:nvPr/>
        </p:nvSpPr>
        <p:spPr>
          <a:xfrm>
            <a:off x="13337822" y="3486367"/>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9231385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3107056" y="2926081"/>
            <a:ext cx="10698480" cy="3269814"/>
          </a:xfrm>
        </p:spPr>
        <p:txBody>
          <a:bodyPr anchor="b">
            <a:normAutofit/>
          </a:bodyPr>
          <a:lstStyle>
            <a:lvl1pPr algn="l">
              <a:defRPr sz="576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3107056" y="6217920"/>
            <a:ext cx="10698480" cy="87554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026" y="589407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638175" y="5979705"/>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10708523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3419939" y="731520"/>
            <a:ext cx="10072711" cy="3474720"/>
          </a:xfrm>
        </p:spPr>
        <p:txBody>
          <a:bodyPr anchor="ctr">
            <a:normAutofit/>
          </a:bodyPr>
          <a:lstStyle>
            <a:lvl1pPr algn="l">
              <a:defRPr sz="576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3107054" y="5212080"/>
            <a:ext cx="10698480" cy="1005840"/>
          </a:xfrm>
        </p:spPr>
        <p:txBody>
          <a:bodyPr anchor="b">
            <a:noAutofit/>
          </a:bodyPr>
          <a:lstStyle>
            <a:lvl1pPr marL="0" indent="0">
              <a:buFontTx/>
              <a:buNone/>
              <a:defRPr sz="2880">
                <a:solidFill>
                  <a:schemeClr val="accent1"/>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3107056" y="6217920"/>
            <a:ext cx="10698480" cy="87554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026" y="589407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638175" y="5979705"/>
            <a:ext cx="935720" cy="438150"/>
          </a:xfrm>
        </p:spPr>
        <p:txBody>
          <a:bodyPr/>
          <a:lstStyle/>
          <a:p>
            <a:fld id="{88721E7B-EA06-43A4-BAFA-721A3DDA1791}" type="slidenum">
              <a:rPr lang="ru-RU" smtClean="0"/>
              <a:t>‹#›</a:t>
            </a:fld>
            <a:endParaRPr lang="ru-RU"/>
          </a:p>
        </p:txBody>
      </p:sp>
      <p:sp>
        <p:nvSpPr>
          <p:cNvPr id="17" name="TextBox 16"/>
          <p:cNvSpPr txBox="1"/>
          <p:nvPr/>
        </p:nvSpPr>
        <p:spPr>
          <a:xfrm>
            <a:off x="2961182" y="777606"/>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solidFill>
                <a:effectLst/>
                <a:latin typeface="Arial"/>
              </a:rPr>
              <a:t>“</a:t>
            </a:r>
          </a:p>
        </p:txBody>
      </p:sp>
      <p:sp>
        <p:nvSpPr>
          <p:cNvPr id="18" name="TextBox 17"/>
          <p:cNvSpPr txBox="1"/>
          <p:nvPr/>
        </p:nvSpPr>
        <p:spPr>
          <a:xfrm>
            <a:off x="13337822" y="3486367"/>
            <a:ext cx="731520" cy="701731"/>
          </a:xfrm>
          <a:prstGeom prst="rect">
            <a:avLst/>
          </a:prstGeom>
        </p:spPr>
        <p:txBody>
          <a:bodyPr vert="horz" lIns="109728" tIns="54864" rIns="109728" bIns="54864" rtlCol="0" anchor="ctr">
            <a:noAutofit/>
          </a:bodyPr>
          <a:lstStyle/>
          <a:p>
            <a:pPr lvl="0"/>
            <a:r>
              <a:rPr lang="en-US" sz="96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9120760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3107055" y="752888"/>
            <a:ext cx="10698479" cy="3456024"/>
          </a:xfrm>
        </p:spPr>
        <p:txBody>
          <a:bodyPr anchor="ctr">
            <a:normAutofit/>
          </a:bodyPr>
          <a:lstStyle>
            <a:lvl1pPr algn="l">
              <a:defRPr sz="576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3107054" y="5212080"/>
            <a:ext cx="10698480" cy="1005840"/>
          </a:xfrm>
        </p:spPr>
        <p:txBody>
          <a:bodyPr anchor="b">
            <a:noAutofit/>
          </a:bodyPr>
          <a:lstStyle>
            <a:lvl1pPr marL="0" indent="0">
              <a:buFontTx/>
              <a:buNone/>
              <a:defRPr sz="2880">
                <a:solidFill>
                  <a:schemeClr val="accent1"/>
                </a:solidFill>
              </a:defRPr>
            </a:lvl1pPr>
            <a:lvl2pPr marL="548640" indent="0">
              <a:buFontTx/>
              <a:buNone/>
              <a:defRPr/>
            </a:lvl2pPr>
            <a:lvl3pPr marL="1097280" indent="0">
              <a:buFontTx/>
              <a:buNone/>
              <a:defRPr/>
            </a:lvl3pPr>
            <a:lvl4pPr marL="1645920" indent="0">
              <a:buFontTx/>
              <a:buNone/>
              <a:defRPr/>
            </a:lvl4pPr>
            <a:lvl5pPr marL="219456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3107056" y="6217920"/>
            <a:ext cx="10698480" cy="87554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E2216971-1AA5-426A-9ED8-1566559EA92D}" type="datetimeFigureOut">
              <a:rPr lang="ru-RU" smtClean="0"/>
              <a:t>17.04.2026</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026" y="589407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638175" y="5979705"/>
            <a:ext cx="935720" cy="438150"/>
          </a:xfrm>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171993064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250502971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153775" y="752887"/>
            <a:ext cx="2649121" cy="6340580"/>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3107054" y="752887"/>
            <a:ext cx="7772400" cy="63405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2216971-1AA5-426A-9ED8-1566559EA92D}" type="datetimeFigureOut">
              <a:rPr lang="ru-RU" smtClean="0"/>
              <a:t>17.04.2026</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5026" y="857251"/>
            <a:ext cx="1906232" cy="608756"/>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721E7B-EA06-43A4-BAFA-721A3DDA1791}" type="slidenum">
              <a:rPr lang="ru-RU" smtClean="0"/>
              <a:t>‹#›</a:t>
            </a:fld>
            <a:endParaRPr lang="ru-RU"/>
          </a:p>
        </p:txBody>
      </p:sp>
    </p:spTree>
    <p:extLst>
      <p:ext uri="{BB962C8B-B14F-4D97-AF65-F5344CB8AC3E}">
        <p14:creationId xmlns:p14="http://schemas.microsoft.com/office/powerpoint/2010/main" val="139730348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18765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6647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9817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74320"/>
            <a:ext cx="3421819" cy="7966354"/>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32665" y="-943"/>
            <a:ext cx="2828009" cy="8224847"/>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219456" cy="82296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3111510" y="748932"/>
            <a:ext cx="10694024" cy="1537068"/>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3107054" y="2560320"/>
            <a:ext cx="10698480" cy="46634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2433935" y="7356525"/>
            <a:ext cx="1375540" cy="444475"/>
          </a:xfrm>
          <a:prstGeom prst="rect">
            <a:avLst/>
          </a:prstGeom>
        </p:spPr>
        <p:txBody>
          <a:bodyPr vert="horz" lIns="91440" tIns="45720" rIns="91440" bIns="45720" rtlCol="0" anchor="ctr"/>
          <a:lstStyle>
            <a:lvl1pPr algn="r">
              <a:defRPr sz="1080">
                <a:solidFill>
                  <a:schemeClr val="tx1">
                    <a:tint val="75000"/>
                  </a:schemeClr>
                </a:solidFill>
              </a:defRPr>
            </a:lvl1pPr>
          </a:lstStyle>
          <a:p>
            <a:fld id="{E2216971-1AA5-426A-9ED8-1566559EA92D}" type="datetimeFigureOut">
              <a:rPr lang="ru-RU" smtClean="0"/>
              <a:t>17.04.2026</a:t>
            </a:fld>
            <a:endParaRPr lang="ru-RU"/>
          </a:p>
        </p:txBody>
      </p:sp>
      <p:sp>
        <p:nvSpPr>
          <p:cNvPr id="5" name="Footer Placeholder 4"/>
          <p:cNvSpPr>
            <a:spLocks noGrp="1"/>
          </p:cNvSpPr>
          <p:nvPr>
            <p:ph type="ftr" sz="quarter" idx="3"/>
          </p:nvPr>
        </p:nvSpPr>
        <p:spPr>
          <a:xfrm>
            <a:off x="3107055" y="7362970"/>
            <a:ext cx="9143999" cy="438150"/>
          </a:xfrm>
          <a:prstGeom prst="rect">
            <a:avLst/>
          </a:prstGeom>
        </p:spPr>
        <p:txBody>
          <a:bodyPr vert="horz" lIns="91440" tIns="45720" rIns="91440" bIns="45720" rtlCol="0" anchor="ctr"/>
          <a:lstStyle>
            <a:lvl1pPr algn="l">
              <a:defRPr sz="108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638175" y="945339"/>
            <a:ext cx="935720" cy="438150"/>
          </a:xfrm>
          <a:prstGeom prst="rect">
            <a:avLst/>
          </a:prstGeom>
        </p:spPr>
        <p:txBody>
          <a:bodyPr vert="horz" lIns="91440" tIns="45720" rIns="91440" bIns="45720" rtlCol="0" anchor="ctr"/>
          <a:lstStyle>
            <a:lvl1pPr algn="r">
              <a:defRPr sz="2400">
                <a:solidFill>
                  <a:srgbClr val="FEFFFF"/>
                </a:solidFill>
              </a:defRPr>
            </a:lvl1pPr>
          </a:lstStyle>
          <a:p>
            <a:fld id="{88721E7B-EA06-43A4-BAFA-721A3DDA1791}" type="slidenum">
              <a:rPr lang="ru-RU" smtClean="0"/>
              <a:t>‹#›</a:t>
            </a:fld>
            <a:endParaRPr lang="ru-RU"/>
          </a:p>
        </p:txBody>
      </p:sp>
    </p:spTree>
    <p:extLst>
      <p:ext uri="{BB962C8B-B14F-4D97-AF65-F5344CB8AC3E}">
        <p14:creationId xmlns:p14="http://schemas.microsoft.com/office/powerpoint/2010/main" val="3427848711"/>
      </p:ext>
    </p:extLst>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 id="2147483903" r:id="rId12"/>
    <p:sldLayoutId id="2147483904" r:id="rId13"/>
    <p:sldLayoutId id="2147483905" r:id="rId14"/>
    <p:sldLayoutId id="2147483906" r:id="rId15"/>
    <p:sldLayoutId id="2147483907" r:id="rId16"/>
    <p:sldLayoutId id="2147483908" r:id="rId17"/>
    <p:sldLayoutId id="2147483909" r:id="rId18"/>
    <p:sldLayoutId id="2147483910" r:id="rId19"/>
  </p:sldLayoutIdLst>
  <p:hf sldNum="0" hdr="0" ftr="0" dt="0"/>
  <p:txStyles>
    <p:titleStyle>
      <a:lvl1pPr algn="l" defTabSz="548640" rtl="0" eaLnBrk="1" latinLnBrk="0" hangingPunct="1">
        <a:spcBef>
          <a:spcPct val="0"/>
        </a:spcBef>
        <a:buNone/>
        <a:defRPr sz="432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411480" indent="-411480" algn="l" defTabSz="548640" rtl="0" eaLnBrk="1" latinLnBrk="0" hangingPunct="1">
        <a:spcBef>
          <a:spcPts val="1200"/>
        </a:spcBef>
        <a:spcAft>
          <a:spcPts val="0"/>
        </a:spcAft>
        <a:buClr>
          <a:schemeClr val="accent1"/>
        </a:buClr>
        <a:buFont typeface="Wingdings 3" charset="2"/>
        <a:buChar char=""/>
        <a:defRPr sz="2160" kern="1200">
          <a:solidFill>
            <a:schemeClr val="tx1">
              <a:lumMod val="75000"/>
              <a:lumOff val="25000"/>
            </a:schemeClr>
          </a:solidFill>
          <a:latin typeface="+mn-lt"/>
          <a:ea typeface="+mn-ea"/>
          <a:cs typeface="+mn-cs"/>
        </a:defRPr>
      </a:lvl1pPr>
      <a:lvl2pPr marL="891540" indent="-342900" algn="l" defTabSz="548640" rtl="0" eaLnBrk="1" latinLnBrk="0" hangingPunct="1">
        <a:spcBef>
          <a:spcPts val="1200"/>
        </a:spcBef>
        <a:spcAft>
          <a:spcPts val="0"/>
        </a:spcAft>
        <a:buClr>
          <a:schemeClr val="accent1"/>
        </a:buClr>
        <a:buFont typeface="Wingdings 3" charset="2"/>
        <a:buChar char=""/>
        <a:defRPr sz="1920" kern="1200">
          <a:solidFill>
            <a:schemeClr val="tx1">
              <a:lumMod val="75000"/>
              <a:lumOff val="25000"/>
            </a:schemeClr>
          </a:solidFill>
          <a:latin typeface="+mn-lt"/>
          <a:ea typeface="+mn-ea"/>
          <a:cs typeface="+mn-cs"/>
        </a:defRPr>
      </a:lvl2pPr>
      <a:lvl3pPr marL="1371600" indent="-274320" algn="l" defTabSz="548640" rtl="0" eaLnBrk="1" latinLnBrk="0" hangingPunct="1">
        <a:spcBef>
          <a:spcPts val="1200"/>
        </a:spcBef>
        <a:spcAft>
          <a:spcPts val="0"/>
        </a:spcAft>
        <a:buClr>
          <a:schemeClr val="accent1"/>
        </a:buClr>
        <a:buFont typeface="Wingdings 3" charset="2"/>
        <a:buChar char=""/>
        <a:defRPr sz="1680" kern="1200">
          <a:solidFill>
            <a:schemeClr val="tx1">
              <a:lumMod val="75000"/>
              <a:lumOff val="25000"/>
            </a:schemeClr>
          </a:solidFill>
          <a:latin typeface="+mn-lt"/>
          <a:ea typeface="+mn-ea"/>
          <a:cs typeface="+mn-cs"/>
        </a:defRPr>
      </a:lvl3pPr>
      <a:lvl4pPr marL="192024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4pPr>
      <a:lvl5pPr marL="246888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5pPr>
      <a:lvl6pPr marL="301752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6pPr>
      <a:lvl7pPr marL="356616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7pPr>
      <a:lvl8pPr marL="411480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8pPr>
      <a:lvl9pPr marL="4663440" indent="-274320" algn="l" defTabSz="548640" rtl="0" eaLnBrk="1" latinLnBrk="0" hangingPunct="1">
        <a:spcBef>
          <a:spcPts val="1200"/>
        </a:spcBef>
        <a:spcAft>
          <a:spcPts val="0"/>
        </a:spcAft>
        <a:buClr>
          <a:schemeClr val="accent1"/>
        </a:buClr>
        <a:buFont typeface="Wingdings 3" charset="2"/>
        <a:buChar char=""/>
        <a:defRPr sz="1440" kern="1200">
          <a:solidFill>
            <a:schemeClr val="tx1">
              <a:lumMod val="75000"/>
              <a:lumOff val="25000"/>
            </a:schemeClr>
          </a:solidFill>
          <a:latin typeface="+mn-lt"/>
          <a:ea typeface="+mn-ea"/>
          <a:cs typeface="+mn-cs"/>
        </a:defRPr>
      </a:lvl9pPr>
    </p:bodyStyle>
    <p:otherStyle>
      <a:defPPr>
        <a:defRPr lang="en-US"/>
      </a:defPPr>
      <a:lvl1pPr marL="0" algn="l" defTabSz="548640" rtl="0" eaLnBrk="1" latinLnBrk="0" hangingPunct="1">
        <a:defRPr sz="2160" kern="1200">
          <a:solidFill>
            <a:schemeClr val="tx1"/>
          </a:solidFill>
          <a:latin typeface="+mn-lt"/>
          <a:ea typeface="+mn-ea"/>
          <a:cs typeface="+mn-cs"/>
        </a:defRPr>
      </a:lvl1pPr>
      <a:lvl2pPr marL="548640" algn="l" defTabSz="548640" rtl="0" eaLnBrk="1" latinLnBrk="0" hangingPunct="1">
        <a:defRPr sz="2160" kern="1200">
          <a:solidFill>
            <a:schemeClr val="tx1"/>
          </a:solidFill>
          <a:latin typeface="+mn-lt"/>
          <a:ea typeface="+mn-ea"/>
          <a:cs typeface="+mn-cs"/>
        </a:defRPr>
      </a:lvl2pPr>
      <a:lvl3pPr marL="1097280" algn="l" defTabSz="548640" rtl="0" eaLnBrk="1" latinLnBrk="0" hangingPunct="1">
        <a:defRPr sz="2160" kern="1200">
          <a:solidFill>
            <a:schemeClr val="tx1"/>
          </a:solidFill>
          <a:latin typeface="+mn-lt"/>
          <a:ea typeface="+mn-ea"/>
          <a:cs typeface="+mn-cs"/>
        </a:defRPr>
      </a:lvl3pPr>
      <a:lvl4pPr marL="1645920" algn="l" defTabSz="548640" rtl="0" eaLnBrk="1" latinLnBrk="0" hangingPunct="1">
        <a:defRPr sz="2160" kern="1200">
          <a:solidFill>
            <a:schemeClr val="tx1"/>
          </a:solidFill>
          <a:latin typeface="+mn-lt"/>
          <a:ea typeface="+mn-ea"/>
          <a:cs typeface="+mn-cs"/>
        </a:defRPr>
      </a:lvl4pPr>
      <a:lvl5pPr marL="2194560" algn="l" defTabSz="548640" rtl="0" eaLnBrk="1" latinLnBrk="0" hangingPunct="1">
        <a:defRPr sz="2160" kern="1200">
          <a:solidFill>
            <a:schemeClr val="tx1"/>
          </a:solidFill>
          <a:latin typeface="+mn-lt"/>
          <a:ea typeface="+mn-ea"/>
          <a:cs typeface="+mn-cs"/>
        </a:defRPr>
      </a:lvl5pPr>
      <a:lvl6pPr marL="2743200" algn="l" defTabSz="548640" rtl="0" eaLnBrk="1" latinLnBrk="0" hangingPunct="1">
        <a:defRPr sz="2160" kern="1200">
          <a:solidFill>
            <a:schemeClr val="tx1"/>
          </a:solidFill>
          <a:latin typeface="+mn-lt"/>
          <a:ea typeface="+mn-ea"/>
          <a:cs typeface="+mn-cs"/>
        </a:defRPr>
      </a:lvl6pPr>
      <a:lvl7pPr marL="3291840" algn="l" defTabSz="548640" rtl="0" eaLnBrk="1" latinLnBrk="0" hangingPunct="1">
        <a:defRPr sz="2160" kern="1200">
          <a:solidFill>
            <a:schemeClr val="tx1"/>
          </a:solidFill>
          <a:latin typeface="+mn-lt"/>
          <a:ea typeface="+mn-ea"/>
          <a:cs typeface="+mn-cs"/>
        </a:defRPr>
      </a:lvl7pPr>
      <a:lvl8pPr marL="3840480" algn="l" defTabSz="548640" rtl="0" eaLnBrk="1" latinLnBrk="0" hangingPunct="1">
        <a:defRPr sz="2160" kern="1200">
          <a:solidFill>
            <a:schemeClr val="tx1"/>
          </a:solidFill>
          <a:latin typeface="+mn-lt"/>
          <a:ea typeface="+mn-ea"/>
          <a:cs typeface="+mn-cs"/>
        </a:defRPr>
      </a:lvl8pPr>
      <a:lvl9pPr marL="4389120" algn="l" defTabSz="548640" rtl="0" eaLnBrk="1" latinLnBrk="0" hangingPunct="1">
        <a:defRPr sz="216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3.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Text 0"/>
          <p:cNvSpPr/>
          <p:nvPr/>
        </p:nvSpPr>
        <p:spPr>
          <a:xfrm>
            <a:off x="793790" y="871870"/>
            <a:ext cx="11944015" cy="5624623"/>
          </a:xfrm>
          <a:prstGeom prst="rect">
            <a:avLst/>
          </a:prstGeom>
          <a:noFill/>
          <a:ln/>
        </p:spPr>
        <p:txBody>
          <a:bodyPr wrap="square" lIns="0" tIns="0" rIns="0" bIns="0" rtlCol="0" anchor="t"/>
          <a:lstStyle/>
          <a:p>
            <a:pPr marL="0" indent="0" algn="ctr">
              <a:lnSpc>
                <a:spcPts val="4850"/>
              </a:lnSpc>
              <a:buNone/>
            </a:pP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2.3.3-modul</a:t>
            </a:r>
          </a:p>
          <a:p>
            <a:pPr marL="0" indent="0" algn="ctr">
              <a:lnSpc>
                <a:spcPts val="4850"/>
              </a:lnSpc>
              <a:buNone/>
            </a:pP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0" indent="0" algn="ctr">
              <a:lnSpc>
                <a:spcPts val="4850"/>
              </a:lnSpc>
              <a:buNone/>
            </a:pP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Dars</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a:solidFill>
                  <a:srgbClr val="403C4E"/>
                </a:solidFill>
                <a:latin typeface="Times New Roman" panose="02020603050405020304" pitchFamily="18" charset="0"/>
                <a:ea typeface="Merriweather Bold" pitchFamily="34" charset="-122"/>
                <a:cs typeface="Times New Roman" panose="02020603050405020304" pitchFamily="18" charset="0"/>
              </a:rPr>
              <a:t>kuzatish va </a:t>
            </a:r>
            <a:r>
              <a:rPr lang="en-US" sz="3900" b="1" dirty="0" err="1">
                <a:solidFill>
                  <a:srgbClr val="403C4E"/>
                </a:solidFill>
                <a:latin typeface="Times New Roman" panose="02020603050405020304" pitchFamily="18" charset="0"/>
                <a:ea typeface="Merriweather Bold" pitchFamily="34" charset="-122"/>
                <a:cs typeface="Times New Roman" panose="02020603050405020304" pitchFamily="18" charset="0"/>
              </a:rPr>
              <a:t>tahlil</a:t>
            </a:r>
            <a:r>
              <a:rPr lang="en-US" sz="3900" b="1" dirty="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qilish</a:t>
            </a: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0" indent="0" algn="ctr">
              <a:lnSpc>
                <a:spcPts val="4850"/>
              </a:lnSpc>
              <a:buNone/>
            </a:pP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0" indent="0" algn="ctr">
              <a:lnSpc>
                <a:spcPts val="4850"/>
              </a:lnSpc>
              <a:buNone/>
            </a:pP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Re’ja</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a:t>
            </a:r>
          </a:p>
          <a:p>
            <a:pPr marL="742950" indent="-742950" algn="l">
              <a:lnSpc>
                <a:spcPts val="4850"/>
              </a:lnSpc>
              <a:buAutoNum type="arabicPeriod"/>
            </a:pP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Dars</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kuzatish</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va</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tahlil</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qilishning</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mazmuni</a:t>
            </a: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742950" indent="-742950" algn="l">
              <a:lnSpc>
                <a:spcPts val="4850"/>
              </a:lnSpc>
              <a:buAutoNum type="arabicPeriod"/>
            </a:pP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Dars</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kuzatishning</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bosqichlar</a:t>
            </a: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742950" indent="-742950" algn="l">
              <a:lnSpc>
                <a:spcPts val="4850"/>
              </a:lnSpc>
              <a:buAutoNum type="arabicPeriod"/>
            </a:pP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Pedagogik</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faoliyatni</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baholash</a:t>
            </a:r>
            <a:r>
              <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rPr>
              <a:t> </a:t>
            </a:r>
            <a:r>
              <a:rPr lang="en-US" sz="3900" b="1" dirty="0" err="1" smtClean="0">
                <a:solidFill>
                  <a:srgbClr val="403C4E"/>
                </a:solidFill>
                <a:latin typeface="Times New Roman" panose="02020603050405020304" pitchFamily="18" charset="0"/>
                <a:ea typeface="Merriweather Bold" pitchFamily="34" charset="-122"/>
                <a:cs typeface="Times New Roman" panose="02020603050405020304" pitchFamily="18" charset="0"/>
              </a:rPr>
              <a:t>turlari</a:t>
            </a:r>
            <a:endParaRPr lang="en-US" sz="3900" b="1" dirty="0" smtClean="0">
              <a:solidFill>
                <a:srgbClr val="403C4E"/>
              </a:solidFill>
              <a:latin typeface="Times New Roman" panose="02020603050405020304" pitchFamily="18" charset="0"/>
              <a:ea typeface="Merriweather Bold" pitchFamily="34" charset="-122"/>
              <a:cs typeface="Times New Roman" panose="02020603050405020304" pitchFamily="18" charset="0"/>
            </a:endParaRPr>
          </a:p>
          <a:p>
            <a:pPr marL="742950" indent="-742950" algn="l">
              <a:lnSpc>
                <a:spcPts val="4850"/>
              </a:lnSpc>
              <a:buAutoNum type="arabicPeriod"/>
            </a:pPr>
            <a:endParaRPr lang="en-US" sz="3900" b="1" dirty="0" smtClean="0">
              <a:solidFill>
                <a:srgbClr val="403C4E"/>
              </a:solidFill>
              <a:latin typeface="Merriweather Bold" pitchFamily="34" charset="0"/>
              <a:ea typeface="Merriweather Bold" pitchFamily="34" charset="-122"/>
            </a:endParaRPr>
          </a:p>
          <a:p>
            <a:pPr marL="742950" indent="-742950" algn="l">
              <a:lnSpc>
                <a:spcPts val="4850"/>
              </a:lnSpc>
              <a:buAutoNum type="arabicPeriod"/>
            </a:pPr>
            <a:endParaRPr lang="en-US" sz="3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1"/>
          <p:cNvSpPr/>
          <p:nvPr/>
        </p:nvSpPr>
        <p:spPr>
          <a:xfrm>
            <a:off x="1956392" y="520995"/>
            <a:ext cx="11536324" cy="7038754"/>
          </a:xfrm>
          <a:prstGeom prst="rect">
            <a:avLst/>
          </a:prstGeom>
          <a:noFill/>
          <a:ln/>
        </p:spPr>
        <p:txBody>
          <a:bodyPr wrap="square" lIns="0" tIns="0" rIns="0" bIns="0" rtlCol="0" anchor="t"/>
          <a:lstStyle/>
          <a:p>
            <a:pPr marL="890270" marR="269240" indent="448945" algn="just">
              <a:spcAft>
                <a:spcPts val="0"/>
              </a:spcAft>
            </a:pPr>
            <a:endParaRPr lang="en-US" sz="3200" dirty="0" smtClean="0">
              <a:solidFill>
                <a:srgbClr val="403C4E"/>
              </a:solidFill>
              <a:latin typeface="Times New Roman" panose="02020603050405020304" pitchFamily="18" charset="0"/>
              <a:ea typeface="Open Sans" pitchFamily="34" charset="-122"/>
              <a:cs typeface="Times New Roman" panose="02020603050405020304" pitchFamily="18" charset="0"/>
            </a:endParaRPr>
          </a:p>
          <a:p>
            <a:pPr marL="890270" marR="269240" indent="448945" algn="just">
              <a:spcAft>
                <a:spcPts val="0"/>
              </a:spcAft>
            </a:pPr>
            <a:r>
              <a:rPr lang="en-US" sz="3200" dirty="0" err="1" smtClean="0">
                <a:solidFill>
                  <a:srgbClr val="403C4E"/>
                </a:solidFill>
                <a:latin typeface="Times New Roman" panose="02020603050405020304" pitchFamily="18" charset="0"/>
                <a:ea typeface="Open Sans" pitchFamily="34" charset="-122"/>
                <a:cs typeface="Times New Roman" panose="02020603050405020304" pitchFamily="18" charset="0"/>
              </a:rPr>
              <a:t>Dars</a:t>
            </a:r>
            <a:r>
              <a:rPr lang="en-US" sz="32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3200" dirty="0">
                <a:solidFill>
                  <a:srgbClr val="403C4E"/>
                </a:solidFill>
                <a:latin typeface="Times New Roman" panose="02020603050405020304" pitchFamily="18" charset="0"/>
                <a:ea typeface="Open Sans" pitchFamily="34" charset="-122"/>
                <a:cs typeface="Times New Roman" panose="02020603050405020304" pitchFamily="18" charset="0"/>
              </a:rPr>
              <a:t>kuzatish </a:t>
            </a:r>
            <a:r>
              <a:rPr lang="en-US" sz="3200" dirty="0" err="1">
                <a:solidFill>
                  <a:srgbClr val="403C4E"/>
                </a:solidFill>
                <a:latin typeface="Times New Roman" panose="02020603050405020304" pitchFamily="18" charset="0"/>
                <a:ea typeface="Open Sans" pitchFamily="34" charset="-122"/>
                <a:cs typeface="Times New Roman" panose="02020603050405020304" pitchFamily="18" charset="0"/>
              </a:rPr>
              <a:t>va</a:t>
            </a:r>
            <a:r>
              <a:rPr lang="en-US" sz="3200" dirty="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3200" dirty="0" err="1" smtClean="0">
                <a:solidFill>
                  <a:srgbClr val="403C4E"/>
                </a:solidFill>
                <a:latin typeface="Times New Roman" panose="02020603050405020304" pitchFamily="18" charset="0"/>
                <a:ea typeface="Open Sans" pitchFamily="34" charset="-122"/>
                <a:cs typeface="Times New Roman" panose="02020603050405020304" pitchFamily="18" charset="0"/>
              </a:rPr>
              <a:t>tahlil</a:t>
            </a:r>
            <a:r>
              <a:rPr lang="en-US" sz="3200" dirty="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3200" dirty="0" err="1" smtClean="0">
                <a:solidFill>
                  <a:srgbClr val="403C4E"/>
                </a:solidFill>
                <a:latin typeface="Times New Roman" panose="02020603050405020304" pitchFamily="18" charset="0"/>
                <a:ea typeface="Open Sans" pitchFamily="34" charset="-122"/>
                <a:cs typeface="Times New Roman" panose="02020603050405020304" pitchFamily="18" charset="0"/>
              </a:rPr>
              <a:t>qilish</a:t>
            </a:r>
            <a:r>
              <a:rPr lang="en-US" sz="32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3200" dirty="0">
                <a:solidFill>
                  <a:srgbClr val="403C4E"/>
                </a:solidFill>
                <a:latin typeface="Times New Roman" panose="02020603050405020304" pitchFamily="18" charset="0"/>
                <a:ea typeface="Open Sans" pitchFamily="34" charset="-122"/>
                <a:cs typeface="Times New Roman" panose="02020603050405020304" pitchFamily="18" charset="0"/>
              </a:rPr>
              <a:t>— bu o'qitish sifatini oshirishning eng samarali usullaridan biri. Boshlang'ich ta'lim bosqichida o'qituvchilarning kasbiy o'sishini ta'minlash, darslarni samarali tashkil etish va o'quvchilarning faolligini oshirish uchun doimiy kuzatish va tahlil muhim ahamiyatga ega. </a:t>
            </a:r>
            <a:r>
              <a:rPr lang="uz-Cyrl-UZ" sz="3200" dirty="0" smtClean="0">
                <a:solidFill>
                  <a:srgbClr val="1F2023"/>
                </a:solidFill>
                <a:latin typeface="Times New Roman" panose="02020603050405020304" pitchFamily="18" charset="0"/>
                <a:ea typeface="Times New Roman" panose="02020603050405020304" pitchFamily="18" charset="0"/>
              </a:rPr>
              <a:t>Bu jarayon o‘qituvchiga o‘zining kuchli tomonlarini tan olish va zaif jihatlarini aniqlash imkonini beradi, shuningdek, malakasini oshirish va ta’lim  sifatini yaxshilash uchun zarur o‘zgarishlarni kiritish imkonini yaratadi.</a:t>
            </a:r>
            <a:endParaRPr lang="ru-RU" sz="3200" dirty="0" smtClean="0">
              <a:latin typeface="Times New Roman" panose="02020603050405020304" pitchFamily="18" charset="0"/>
              <a:ea typeface="Times New Roman" panose="02020603050405020304" pitchFamily="18" charset="0"/>
            </a:endParaRPr>
          </a:p>
          <a:p>
            <a:pPr marL="890270" marR="269240" indent="448945" algn="just">
              <a:spcAft>
                <a:spcPts val="0"/>
              </a:spcAft>
            </a:pPr>
            <a:r>
              <a:rPr lang="en-US" sz="3200" dirty="0" err="1" smtClean="0">
                <a:solidFill>
                  <a:srgbClr val="1F2023"/>
                </a:solidFill>
                <a:latin typeface="Times New Roman" panose="02020603050405020304" pitchFamily="18" charset="0"/>
                <a:ea typeface="Times New Roman" panose="02020603050405020304" pitchFamily="18" charset="0"/>
              </a:rPr>
              <a:t>Dars</a:t>
            </a:r>
            <a:r>
              <a:rPr lang="en-US" sz="3200" dirty="0" smtClean="0">
                <a:solidFill>
                  <a:srgbClr val="1F2023"/>
                </a:solidFill>
                <a:latin typeface="Times New Roman" panose="02020603050405020304" pitchFamily="18" charset="0"/>
                <a:ea typeface="Times New Roman" panose="02020603050405020304" pitchFamily="18" charset="0"/>
              </a:rPr>
              <a:t> </a:t>
            </a:r>
            <a:r>
              <a:rPr lang="en-US" sz="3200" dirty="0" err="1" smtClean="0">
                <a:solidFill>
                  <a:srgbClr val="1F2023"/>
                </a:solidFill>
                <a:latin typeface="Times New Roman" panose="02020603050405020304" pitchFamily="18" charset="0"/>
                <a:ea typeface="Times New Roman" panose="02020603050405020304" pitchFamily="18" charset="0"/>
              </a:rPr>
              <a:t>kuzatish</a:t>
            </a:r>
            <a:r>
              <a:rPr lang="en-US" sz="3200" dirty="0" smtClean="0">
                <a:solidFill>
                  <a:srgbClr val="1F2023"/>
                </a:solidFill>
                <a:latin typeface="Times New Roman" panose="02020603050405020304" pitchFamily="18" charset="0"/>
                <a:ea typeface="Times New Roman" panose="02020603050405020304" pitchFamily="18" charset="0"/>
              </a:rPr>
              <a:t> </a:t>
            </a:r>
            <a:r>
              <a:rPr lang="en-US" sz="3200" dirty="0" err="1" smtClean="0">
                <a:solidFill>
                  <a:srgbClr val="1F2023"/>
                </a:solidFill>
                <a:latin typeface="Times New Roman" panose="02020603050405020304" pitchFamily="18" charset="0"/>
                <a:ea typeface="Times New Roman" panose="02020603050405020304" pitchFamily="18" charset="0"/>
              </a:rPr>
              <a:t>va</a:t>
            </a:r>
            <a:r>
              <a:rPr lang="en-US" sz="3200" dirty="0" smtClean="0">
                <a:solidFill>
                  <a:srgbClr val="1F2023"/>
                </a:solidFill>
                <a:latin typeface="Times New Roman" panose="02020603050405020304" pitchFamily="18" charset="0"/>
                <a:ea typeface="Times New Roman" panose="02020603050405020304" pitchFamily="18" charset="0"/>
              </a:rPr>
              <a:t> </a:t>
            </a:r>
            <a:r>
              <a:rPr lang="en-US" sz="3200" dirty="0" err="1" smtClean="0">
                <a:solidFill>
                  <a:srgbClr val="1F2023"/>
                </a:solidFill>
                <a:latin typeface="Times New Roman" panose="02020603050405020304" pitchFamily="18" charset="0"/>
                <a:ea typeface="Times New Roman" panose="02020603050405020304" pitchFamily="18" charset="0"/>
              </a:rPr>
              <a:t>tahlil</a:t>
            </a:r>
            <a:r>
              <a:rPr lang="en-US" sz="3200" dirty="0" smtClean="0">
                <a:solidFill>
                  <a:srgbClr val="1F2023"/>
                </a:solidFill>
                <a:latin typeface="Times New Roman" panose="02020603050405020304" pitchFamily="18" charset="0"/>
                <a:ea typeface="Times New Roman" panose="02020603050405020304" pitchFamily="18" charset="0"/>
              </a:rPr>
              <a:t> </a:t>
            </a:r>
            <a:r>
              <a:rPr lang="en-US" sz="3200" dirty="0" err="1" smtClean="0">
                <a:solidFill>
                  <a:srgbClr val="1F2023"/>
                </a:solidFill>
                <a:latin typeface="Times New Roman" panose="02020603050405020304" pitchFamily="18" charset="0"/>
                <a:ea typeface="Times New Roman" panose="02020603050405020304" pitchFamily="18" charset="0"/>
              </a:rPr>
              <a:t>qilishning</a:t>
            </a:r>
            <a:r>
              <a:rPr lang="en-US" sz="3200" dirty="0">
                <a:solidFill>
                  <a:srgbClr val="1F2023"/>
                </a:solidFill>
                <a:latin typeface="Times New Roman" panose="02020603050405020304" pitchFamily="18" charset="0"/>
                <a:ea typeface="Times New Roman" panose="02020603050405020304" pitchFamily="18" charset="0"/>
              </a:rPr>
              <a:t> </a:t>
            </a:r>
            <a:r>
              <a:rPr lang="uz-Cyrl-UZ" sz="3200" dirty="0" smtClean="0">
                <a:solidFill>
                  <a:srgbClr val="1F2023"/>
                </a:solidFill>
                <a:latin typeface="Times New Roman" panose="02020603050405020304" pitchFamily="18" charset="0"/>
                <a:ea typeface="Times New Roman" panose="02020603050405020304" pitchFamily="18" charset="0"/>
              </a:rPr>
              <a:t>maqsadi — o‘qituvchining o‘z ishini tahlil qilishi, xatolarni aniqlashi va keyingi darslarda yaxshilanishlarga erishishdir. </a:t>
            </a:r>
            <a:endParaRPr lang="ru-RU" sz="3200" dirty="0" smtClean="0">
              <a:latin typeface="Times New Roman" panose="02020603050405020304" pitchFamily="18" charset="0"/>
              <a:ea typeface="Times New Roman" panose="02020603050405020304" pitchFamily="18" charset="0"/>
            </a:endParaRPr>
          </a:p>
          <a:p>
            <a:pPr marL="0" indent="0" algn="l">
              <a:lnSpc>
                <a:spcPct val="150000"/>
              </a:lnSpc>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4751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2646640" y="328851"/>
            <a:ext cx="7231007" cy="369927"/>
          </a:xfrm>
          <a:prstGeom prst="rect">
            <a:avLst/>
          </a:prstGeom>
          <a:noFill/>
          <a:ln/>
        </p:spPr>
        <p:txBody>
          <a:bodyPr wrap="none" lIns="0" tIns="0" rIns="0" bIns="0" rtlCol="0" anchor="t"/>
          <a:lstStyle/>
          <a:p>
            <a:pPr marL="0" indent="0" algn="ctr">
              <a:lnSpc>
                <a:spcPts val="2900"/>
              </a:lnSpc>
              <a:buNone/>
            </a:pPr>
            <a:r>
              <a:rPr lang="en-US" sz="2400" b="1" dirty="0">
                <a:solidFill>
                  <a:srgbClr val="403C4E"/>
                </a:solidFill>
                <a:latin typeface="Times New Roman" panose="02020603050405020304" pitchFamily="18" charset="0"/>
                <a:ea typeface="Merriweather Bold" pitchFamily="34" charset="-122"/>
                <a:cs typeface="Times New Roman" panose="02020603050405020304" pitchFamily="18" charset="0"/>
              </a:rPr>
              <a:t>Dars kuzatish nima uchun muhim?</a:t>
            </a:r>
            <a:endParaRPr lang="en-US" sz="2400" dirty="0">
              <a:latin typeface="Times New Roman" panose="02020603050405020304" pitchFamily="18" charset="0"/>
              <a:cs typeface="Times New Roman" panose="02020603050405020304" pitchFamily="18" charset="0"/>
            </a:endParaRPr>
          </a:p>
        </p:txBody>
      </p:sp>
      <p:sp>
        <p:nvSpPr>
          <p:cNvPr id="4" name="Text 1"/>
          <p:cNvSpPr/>
          <p:nvPr/>
        </p:nvSpPr>
        <p:spPr>
          <a:xfrm>
            <a:off x="2137144" y="868085"/>
            <a:ext cx="11153553" cy="946704"/>
          </a:xfrm>
          <a:prstGeom prst="rect">
            <a:avLst/>
          </a:prstGeom>
          <a:noFill/>
          <a:ln/>
        </p:spPr>
        <p:txBody>
          <a:bodyPr wrap="square" lIns="0" tIns="0" rIns="0" bIns="0" rtlCol="0" anchor="t"/>
          <a:lstStyle/>
          <a:p>
            <a:pPr marL="0" indent="0" algn="l">
              <a:lnSpc>
                <a:spcPct val="150000"/>
              </a:lnSpc>
              <a:buNone/>
            </a:pPr>
            <a:r>
              <a:rPr lang="en-US" sz="2000" dirty="0">
                <a:solidFill>
                  <a:srgbClr val="403C4E"/>
                </a:solidFill>
                <a:latin typeface="Times New Roman" panose="02020603050405020304" pitchFamily="18" charset="0"/>
                <a:ea typeface="Open Sans" pitchFamily="34" charset="-122"/>
                <a:cs typeface="Times New Roman" panose="02020603050405020304" pitchFamily="18" charset="0"/>
              </a:rPr>
              <a:t>Dars kuzatish — bu o'qituvchining kasbiy o'sishini ta'minlovchi muhim pedagogik jarayon. Bu faqat baholash vositasi emas, balki o'qitish sifatini doimiy takomillashtirishning asosiy sharti </a:t>
            </a:r>
            <a:r>
              <a:rPr lang="en-US" sz="2000" dirty="0" err="1">
                <a:solidFill>
                  <a:srgbClr val="403C4E"/>
                </a:solidFill>
                <a:latin typeface="Times New Roman" panose="02020603050405020304" pitchFamily="18" charset="0"/>
                <a:ea typeface="Open Sans" pitchFamily="34" charset="-122"/>
                <a:cs typeface="Times New Roman" panose="02020603050405020304" pitchFamily="18" charset="0"/>
              </a:rPr>
              <a:t>hisoblanadi</a:t>
            </a:r>
            <a:r>
              <a:rPr lang="en-US" sz="2000" dirty="0" smtClean="0">
                <a:solidFill>
                  <a:srgbClr val="403C4E"/>
                </a:solidFill>
                <a:latin typeface="Times New Roman" panose="02020603050405020304" pitchFamily="18" charset="0"/>
                <a:ea typeface="Open Sans" pitchFamily="34" charset="-122"/>
                <a:cs typeface="Times New Roman" panose="02020603050405020304" pitchFamily="18" charset="0"/>
              </a:rPr>
              <a:t>.</a:t>
            </a:r>
          </a:p>
          <a:p>
            <a:pPr marL="0" indent="0" algn="l">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5" name="Shape 2"/>
          <p:cNvSpPr/>
          <p:nvPr/>
        </p:nvSpPr>
        <p:spPr>
          <a:xfrm>
            <a:off x="2042517" y="2189556"/>
            <a:ext cx="4633198" cy="2259832"/>
          </a:xfrm>
          <a:prstGeom prst="roundRect">
            <a:avLst>
              <a:gd name="adj" fmla="val 4120"/>
            </a:avLst>
          </a:prstGeom>
          <a:solidFill>
            <a:srgbClr val="FFD8CC"/>
          </a:solidFill>
          <a:ln w="7620">
            <a:solidFill>
              <a:srgbClr val="E5BEB2"/>
            </a:solidFill>
            <a:prstDash val="solid"/>
          </a:ln>
        </p:spPr>
      </p:sp>
      <p:pic>
        <p:nvPicPr>
          <p:cNvPr id="7" name="Image 1" descr="preencoded.png"/>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70240" y="5790605"/>
            <a:ext cx="159782" cy="159782"/>
          </a:xfrm>
          <a:prstGeom prst="rect">
            <a:avLst/>
          </a:prstGeom>
        </p:spPr>
      </p:pic>
      <p:sp>
        <p:nvSpPr>
          <p:cNvPr id="8" name="Text 4"/>
          <p:cNvSpPr/>
          <p:nvPr/>
        </p:nvSpPr>
        <p:spPr>
          <a:xfrm>
            <a:off x="2753142" y="2342674"/>
            <a:ext cx="1546146" cy="184904"/>
          </a:xfrm>
          <a:prstGeom prst="rect">
            <a:avLst/>
          </a:prstGeom>
          <a:noFill/>
          <a:ln/>
        </p:spPr>
        <p:txBody>
          <a:bodyPr wrap="none" lIns="0" tIns="0" rIns="0" bIns="0" rtlCol="0" anchor="t"/>
          <a:lstStyle/>
          <a:p>
            <a:pPr marL="0" indent="0" algn="l">
              <a:lnSpc>
                <a:spcPts val="1450"/>
              </a:lnSpc>
              <a:buNone/>
            </a:pPr>
            <a:r>
              <a:rPr lang="en-US" sz="2400" b="1" dirty="0">
                <a:solidFill>
                  <a:srgbClr val="403C4E"/>
                </a:solidFill>
                <a:latin typeface="Times New Roman" panose="02020603050405020304" pitchFamily="18" charset="0"/>
                <a:ea typeface="Merriweather Bold" pitchFamily="34" charset="-122"/>
                <a:cs typeface="Times New Roman" panose="02020603050405020304" pitchFamily="18" charset="0"/>
              </a:rPr>
              <a:t>Standartlarga moslik</a:t>
            </a:r>
            <a:endParaRPr lang="en-US" sz="2400" dirty="0">
              <a:latin typeface="Times New Roman" panose="02020603050405020304" pitchFamily="18" charset="0"/>
              <a:cs typeface="Times New Roman" panose="02020603050405020304" pitchFamily="18" charset="0"/>
            </a:endParaRPr>
          </a:p>
        </p:txBody>
      </p:sp>
      <p:sp>
        <p:nvSpPr>
          <p:cNvPr id="9" name="Text 5"/>
          <p:cNvSpPr/>
          <p:nvPr/>
        </p:nvSpPr>
        <p:spPr>
          <a:xfrm>
            <a:off x="2294453" y="2673086"/>
            <a:ext cx="4381262" cy="1653244"/>
          </a:xfrm>
          <a:prstGeom prst="rect">
            <a:avLst/>
          </a:prstGeom>
          <a:noFill/>
          <a:ln/>
        </p:spPr>
        <p:txBody>
          <a:bodyPr wrap="square" lIns="0" tIns="0" rIns="0" bIns="0" rtlCol="0" anchor="t"/>
          <a:lstStyle/>
          <a:p>
            <a:pPr marL="0" indent="0" algn="l">
              <a:lnSpc>
                <a:spcPct val="150000"/>
              </a:lnSpc>
              <a:buNone/>
            </a:pP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Davlat </a:t>
            </a:r>
            <a:r>
              <a:rPr lang="en-US" sz="2400" dirty="0" err="1">
                <a:solidFill>
                  <a:srgbClr val="403C4E"/>
                </a:solidFill>
                <a:latin typeface="Times New Roman" panose="02020603050405020304" pitchFamily="18" charset="0"/>
                <a:ea typeface="Open Sans" pitchFamily="34" charset="-122"/>
                <a:cs typeface="Times New Roman" panose="02020603050405020304" pitchFamily="18" charset="0"/>
              </a:rPr>
              <a:t>ta'lim</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standartlari</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milliy</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dastur</a:t>
            </a: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ga</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muvofiqlikni </a:t>
            </a:r>
            <a:r>
              <a:rPr lang="en-US" sz="2400" dirty="0" err="1">
                <a:solidFill>
                  <a:srgbClr val="403C4E"/>
                </a:solidFill>
                <a:latin typeface="Times New Roman" panose="02020603050405020304" pitchFamily="18" charset="0"/>
                <a:ea typeface="Open Sans" pitchFamily="34" charset="-122"/>
                <a:cs typeface="Times New Roman" panose="02020603050405020304" pitchFamily="18" charset="0"/>
              </a:rPr>
              <a:t>ta'minlash</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 </a:t>
            </a:r>
            <a:endPar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endParaRPr>
          </a:p>
          <a:p>
            <a:pPr marL="0" indent="0" algn="l">
              <a:lnSpc>
                <a:spcPct val="150000"/>
              </a:lnSpc>
              <a:buNone/>
            </a:pP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va</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o'qitish sifatini nazorat qilish</a:t>
            </a:r>
            <a:endParaRPr lang="en-US" sz="2400" dirty="0">
              <a:latin typeface="Times New Roman" panose="02020603050405020304" pitchFamily="18" charset="0"/>
              <a:cs typeface="Times New Roman" panose="02020603050405020304" pitchFamily="18" charset="0"/>
            </a:endParaRPr>
          </a:p>
        </p:txBody>
      </p:sp>
      <p:sp>
        <p:nvSpPr>
          <p:cNvPr id="10" name="Shape 6"/>
          <p:cNvSpPr/>
          <p:nvPr/>
        </p:nvSpPr>
        <p:spPr>
          <a:xfrm>
            <a:off x="7224475" y="2189557"/>
            <a:ext cx="4633317" cy="2136773"/>
          </a:xfrm>
          <a:prstGeom prst="roundRect">
            <a:avLst>
              <a:gd name="adj" fmla="val 4120"/>
            </a:avLst>
          </a:prstGeom>
          <a:solidFill>
            <a:srgbClr val="FFD8CC"/>
          </a:solidFill>
          <a:ln w="7620">
            <a:solidFill>
              <a:srgbClr val="E5BEB2"/>
            </a:solidFill>
            <a:prstDash val="solid"/>
          </a:ln>
        </p:spPr>
      </p:sp>
      <p:sp>
        <p:nvSpPr>
          <p:cNvPr id="13" name="Text 8"/>
          <p:cNvSpPr/>
          <p:nvPr/>
        </p:nvSpPr>
        <p:spPr>
          <a:xfrm>
            <a:off x="8560932" y="2342674"/>
            <a:ext cx="1480066" cy="330411"/>
          </a:xfrm>
          <a:prstGeom prst="rect">
            <a:avLst/>
          </a:prstGeom>
          <a:noFill/>
          <a:ln/>
        </p:spPr>
        <p:txBody>
          <a:bodyPr wrap="none" lIns="0" tIns="0" rIns="0" bIns="0" rtlCol="0" anchor="t"/>
          <a:lstStyle/>
          <a:p>
            <a:pPr marL="0" indent="0" algn="l">
              <a:lnSpc>
                <a:spcPts val="1450"/>
              </a:lnSpc>
              <a:buNone/>
            </a:pPr>
            <a:r>
              <a:rPr lang="en-US" sz="2400" b="1" dirty="0">
                <a:solidFill>
                  <a:srgbClr val="403C4E"/>
                </a:solidFill>
                <a:latin typeface="Times New Roman" panose="02020603050405020304" pitchFamily="18" charset="0"/>
                <a:ea typeface="Merriweather Bold" pitchFamily="34" charset="-122"/>
                <a:cs typeface="Times New Roman" panose="02020603050405020304" pitchFamily="18" charset="0"/>
              </a:rPr>
              <a:t>Kasbiy o'sish</a:t>
            </a:r>
            <a:endParaRPr lang="en-US" sz="2400" dirty="0">
              <a:latin typeface="Times New Roman" panose="02020603050405020304" pitchFamily="18" charset="0"/>
              <a:cs typeface="Times New Roman" panose="02020603050405020304" pitchFamily="18" charset="0"/>
            </a:endParaRPr>
          </a:p>
        </p:txBody>
      </p:sp>
      <p:sp>
        <p:nvSpPr>
          <p:cNvPr id="14" name="Text 9"/>
          <p:cNvSpPr/>
          <p:nvPr/>
        </p:nvSpPr>
        <p:spPr>
          <a:xfrm>
            <a:off x="7602379" y="2687999"/>
            <a:ext cx="4381381" cy="1638331"/>
          </a:xfrm>
          <a:prstGeom prst="rect">
            <a:avLst/>
          </a:prstGeom>
          <a:noFill/>
          <a:ln/>
        </p:spPr>
        <p:txBody>
          <a:bodyPr wrap="square" lIns="0" tIns="0" rIns="0" bIns="0" rtlCol="0" anchor="t"/>
          <a:lstStyle/>
          <a:p>
            <a:pPr marL="0" indent="0" algn="l">
              <a:lnSpc>
                <a:spcPct val="150000"/>
              </a:lnSpc>
              <a:buNone/>
            </a:pP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O'qituvchilarning kasbiy mahoratini rivojlantirish va yangi usullarni o'rganish imkoniyati</a:t>
            </a:r>
            <a:endParaRPr lang="en-US" sz="2400" dirty="0">
              <a:latin typeface="Times New Roman" panose="02020603050405020304" pitchFamily="18" charset="0"/>
              <a:cs typeface="Times New Roman" panose="02020603050405020304" pitchFamily="18" charset="0"/>
            </a:endParaRPr>
          </a:p>
        </p:txBody>
      </p:sp>
      <p:sp>
        <p:nvSpPr>
          <p:cNvPr id="20" name="Shape 14"/>
          <p:cNvSpPr/>
          <p:nvPr/>
        </p:nvSpPr>
        <p:spPr>
          <a:xfrm>
            <a:off x="4667648" y="4932918"/>
            <a:ext cx="4633317" cy="2223289"/>
          </a:xfrm>
          <a:prstGeom prst="roundRect">
            <a:avLst>
              <a:gd name="adj" fmla="val 4709"/>
            </a:avLst>
          </a:prstGeom>
          <a:solidFill>
            <a:srgbClr val="FFD8CC"/>
          </a:solidFill>
          <a:ln w="7620">
            <a:solidFill>
              <a:srgbClr val="E5BEB2"/>
            </a:solidFill>
            <a:prstDash val="solid"/>
          </a:ln>
        </p:spPr>
      </p:sp>
      <p:sp>
        <p:nvSpPr>
          <p:cNvPr id="23" name="Text 16"/>
          <p:cNvSpPr/>
          <p:nvPr/>
        </p:nvSpPr>
        <p:spPr>
          <a:xfrm>
            <a:off x="6324230" y="5256958"/>
            <a:ext cx="1480066" cy="184904"/>
          </a:xfrm>
          <a:prstGeom prst="rect">
            <a:avLst/>
          </a:prstGeom>
          <a:noFill/>
          <a:ln/>
        </p:spPr>
        <p:txBody>
          <a:bodyPr wrap="none" lIns="0" tIns="0" rIns="0" bIns="0" rtlCol="0" anchor="t"/>
          <a:lstStyle/>
          <a:p>
            <a:pPr marL="0" indent="0" algn="l">
              <a:lnSpc>
                <a:spcPts val="1450"/>
              </a:lnSpc>
              <a:buNone/>
            </a:pPr>
            <a:r>
              <a:rPr lang="en-US" sz="2400" b="1" dirty="0">
                <a:solidFill>
                  <a:srgbClr val="403C4E"/>
                </a:solidFill>
                <a:latin typeface="Times New Roman" panose="02020603050405020304" pitchFamily="18" charset="0"/>
                <a:ea typeface="Merriweather Bold" pitchFamily="34" charset="-122"/>
                <a:cs typeface="Times New Roman" panose="02020603050405020304" pitchFamily="18" charset="0"/>
              </a:rPr>
              <a:t>Hamkorlik</a:t>
            </a:r>
            <a:endParaRPr lang="en-US" sz="2000" dirty="0">
              <a:latin typeface="Times New Roman" panose="02020603050405020304" pitchFamily="18" charset="0"/>
              <a:cs typeface="Times New Roman" panose="02020603050405020304" pitchFamily="18" charset="0"/>
            </a:endParaRPr>
          </a:p>
        </p:txBody>
      </p:sp>
      <p:sp>
        <p:nvSpPr>
          <p:cNvPr id="24" name="Text 17"/>
          <p:cNvSpPr/>
          <p:nvPr/>
        </p:nvSpPr>
        <p:spPr>
          <a:xfrm>
            <a:off x="5033784" y="5502498"/>
            <a:ext cx="4381381" cy="1541084"/>
          </a:xfrm>
          <a:prstGeom prst="rect">
            <a:avLst/>
          </a:prstGeom>
          <a:noFill/>
          <a:ln/>
        </p:spPr>
        <p:txBody>
          <a:bodyPr wrap="none" lIns="0" tIns="0" rIns="0" bIns="0" rtlCol="0" anchor="t"/>
          <a:lstStyle/>
          <a:p>
            <a:pPr marL="0" indent="0" algn="l">
              <a:lnSpc>
                <a:spcPct val="150000"/>
              </a:lnSpc>
              <a:buNone/>
            </a:pP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O'qituvchilar o'rtasida </a:t>
            </a:r>
            <a:r>
              <a:rPr lang="en-US" sz="2400" dirty="0" err="1">
                <a:solidFill>
                  <a:srgbClr val="403C4E"/>
                </a:solidFill>
                <a:latin typeface="Times New Roman" panose="02020603050405020304" pitchFamily="18" charset="0"/>
                <a:ea typeface="Open Sans" pitchFamily="34" charset="-122"/>
                <a:cs typeface="Times New Roman" panose="02020603050405020304" pitchFamily="18" charset="0"/>
              </a:rPr>
              <a:t>yaxshi</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 </a:t>
            </a:r>
            <a:endPar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endParaRPr>
          </a:p>
          <a:p>
            <a:pPr marL="0" indent="0" algn="l">
              <a:lnSpc>
                <a:spcPct val="150000"/>
              </a:lnSpc>
              <a:buNone/>
            </a:pP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tajribalarni</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almashish </a:t>
            </a:r>
            <a:r>
              <a:rPr lang="en-US" sz="2400" dirty="0" err="1">
                <a:solidFill>
                  <a:srgbClr val="403C4E"/>
                </a:solidFill>
                <a:latin typeface="Times New Roman" panose="02020603050405020304" pitchFamily="18" charset="0"/>
                <a:ea typeface="Open Sans" pitchFamily="34" charset="-122"/>
                <a:cs typeface="Times New Roman" panose="02020603050405020304" pitchFamily="18" charset="0"/>
              </a:rPr>
              <a:t>va</a:t>
            </a:r>
            <a:r>
              <a:rPr lang="en-US" sz="2400" dirty="0">
                <a:solidFill>
                  <a:srgbClr val="403C4E"/>
                </a:solidFill>
                <a:latin typeface="Times New Roman" panose="02020603050405020304" pitchFamily="18" charset="0"/>
                <a:ea typeface="Open Sans" pitchFamily="34" charset="-122"/>
                <a:cs typeface="Times New Roman" panose="02020603050405020304" pitchFamily="18" charset="0"/>
              </a:rPr>
              <a:t> </a:t>
            </a:r>
            <a:endPar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endParaRPr>
          </a:p>
          <a:p>
            <a:pPr marL="0" indent="0" algn="l">
              <a:lnSpc>
                <a:spcPct val="150000"/>
              </a:lnSpc>
              <a:buNone/>
            </a:pP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bilimlarni</a:t>
            </a:r>
            <a:r>
              <a:rPr lang="en-US" sz="2400"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sz="2400" dirty="0" err="1" smtClean="0">
                <a:solidFill>
                  <a:srgbClr val="403C4E"/>
                </a:solidFill>
                <a:latin typeface="Times New Roman" panose="02020603050405020304" pitchFamily="18" charset="0"/>
                <a:ea typeface="Open Sans" pitchFamily="34" charset="-122"/>
                <a:cs typeface="Times New Roman" panose="02020603050405020304" pitchFamily="18" charset="0"/>
              </a:rPr>
              <a:t>bo'lishish</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Text 0"/>
          <p:cNvSpPr/>
          <p:nvPr/>
        </p:nvSpPr>
        <p:spPr>
          <a:xfrm>
            <a:off x="5018551" y="445545"/>
            <a:ext cx="7287220" cy="498396"/>
          </a:xfrm>
          <a:prstGeom prst="rect">
            <a:avLst/>
          </a:prstGeom>
          <a:noFill/>
          <a:ln/>
        </p:spPr>
        <p:txBody>
          <a:bodyPr wrap="none" lIns="0" tIns="0" rIns="0" bIns="0" rtlCol="0" anchor="t"/>
          <a:lstStyle/>
          <a:p>
            <a:pPr marL="0" indent="0" algn="l">
              <a:lnSpc>
                <a:spcPts val="3900"/>
              </a:lnSpc>
              <a:buNone/>
            </a:pPr>
            <a:r>
              <a:rPr lang="en-US" sz="3100" b="1" dirty="0">
                <a:solidFill>
                  <a:srgbClr val="403C4E"/>
                </a:solidFill>
                <a:latin typeface="Merriweather Bold" pitchFamily="34" charset="0"/>
                <a:ea typeface="Merriweather Bold" pitchFamily="34" charset="-122"/>
                <a:cs typeface="Merriweather Bold" pitchFamily="34" charset="-120"/>
              </a:rPr>
              <a:t>Dars kuzatishning asosiy bosqichlari</a:t>
            </a:r>
            <a:endParaRPr lang="en-US" sz="3100" dirty="0"/>
          </a:p>
        </p:txBody>
      </p:sp>
      <p:sp>
        <p:nvSpPr>
          <p:cNvPr id="4" name="Text 1"/>
          <p:cNvSpPr/>
          <p:nvPr/>
        </p:nvSpPr>
        <p:spPr>
          <a:xfrm>
            <a:off x="4388740" y="1286126"/>
            <a:ext cx="8965753" cy="1381469"/>
          </a:xfrm>
          <a:prstGeom prst="rect">
            <a:avLst/>
          </a:prstGeom>
          <a:noFill/>
          <a:ln/>
        </p:spPr>
        <p:txBody>
          <a:bodyPr wrap="square" lIns="0" tIns="0" rIns="0" bIns="0" rtlCol="0" anchor="t"/>
          <a:lstStyle/>
          <a:p>
            <a:pPr marL="0" indent="0" algn="l">
              <a:lnSpc>
                <a:spcPct val="150000"/>
              </a:lnSpc>
              <a:buNone/>
            </a:pPr>
            <a:r>
              <a:rPr lang="en-US" dirty="0">
                <a:solidFill>
                  <a:srgbClr val="403C4E"/>
                </a:solidFill>
                <a:latin typeface="Times New Roman" panose="02020603050405020304" pitchFamily="18" charset="0"/>
                <a:ea typeface="Open Sans" pitchFamily="34" charset="-122"/>
                <a:cs typeface="Times New Roman" panose="02020603050405020304" pitchFamily="18" charset="0"/>
              </a:rPr>
              <a:t>Dars kuzatish tizimli va rejalashtirilgan jarayon bo'lib, u bir nechta bosqichlarni o'z ichiga oladi. Har bir bosqich muhim ahamiyatga ega va darsni to'g'ri tahlil qilishga yordam beradi.</a:t>
            </a:r>
            <a:endParaRPr lang="en-US" dirty="0">
              <a:latin typeface="Times New Roman" panose="02020603050405020304" pitchFamily="18" charset="0"/>
              <a:cs typeface="Times New Roman" panose="02020603050405020304" pitchFamily="18" charset="0"/>
            </a:endParaRPr>
          </a:p>
        </p:txBody>
      </p:sp>
      <p:pic>
        <p:nvPicPr>
          <p:cNvPr id="5" name="Image 1" descr="preencoded.png"/>
          <p:cNvPicPr>
            <a:picLocks noChangeAspect="1"/>
          </p:cNvPicPr>
          <p:nvPr/>
        </p:nvPicPr>
        <p:blipFill>
          <a:blip r:embed="rId3"/>
          <a:stretch>
            <a:fillRect/>
          </a:stretch>
        </p:blipFill>
        <p:spPr>
          <a:xfrm>
            <a:off x="3862447" y="2744390"/>
            <a:ext cx="478393" cy="1143000"/>
          </a:xfrm>
          <a:prstGeom prst="rect">
            <a:avLst/>
          </a:prstGeom>
        </p:spPr>
      </p:pic>
      <p:sp>
        <p:nvSpPr>
          <p:cNvPr id="6" name="Text 2"/>
          <p:cNvSpPr/>
          <p:nvPr/>
        </p:nvSpPr>
        <p:spPr>
          <a:xfrm>
            <a:off x="4875252" y="2744390"/>
            <a:ext cx="2165747" cy="249079"/>
          </a:xfrm>
          <a:prstGeom prst="rect">
            <a:avLst/>
          </a:prstGeom>
          <a:noFill/>
          <a:ln/>
        </p:spPr>
        <p:txBody>
          <a:bodyPr wrap="none" lIns="0" tIns="0" rIns="0" bIns="0" rtlCol="0" anchor="t"/>
          <a:lstStyle/>
          <a:p>
            <a:pPr marL="0" indent="0" algn="l">
              <a:lnSpc>
                <a:spcPts val="1950"/>
              </a:lnSpc>
              <a:buNone/>
            </a:pPr>
            <a:r>
              <a:rPr lang="en-US" b="1" dirty="0">
                <a:solidFill>
                  <a:srgbClr val="403C4E"/>
                </a:solidFill>
                <a:latin typeface="Times New Roman" panose="02020603050405020304" pitchFamily="18" charset="0"/>
                <a:ea typeface="Merriweather Bold" pitchFamily="34" charset="-122"/>
                <a:cs typeface="Times New Roman" panose="02020603050405020304" pitchFamily="18" charset="0"/>
              </a:rPr>
              <a:t>Tayyorgarlik bosqichi</a:t>
            </a:r>
            <a:endParaRPr lang="en-US" dirty="0">
              <a:latin typeface="Times New Roman" panose="02020603050405020304" pitchFamily="18" charset="0"/>
              <a:cs typeface="Times New Roman" panose="02020603050405020304" pitchFamily="18" charset="0"/>
            </a:endParaRPr>
          </a:p>
        </p:txBody>
      </p:sp>
      <p:sp>
        <p:nvSpPr>
          <p:cNvPr id="7" name="Text 3"/>
          <p:cNvSpPr/>
          <p:nvPr/>
        </p:nvSpPr>
        <p:spPr>
          <a:xfrm>
            <a:off x="4529469" y="3024986"/>
            <a:ext cx="7005895" cy="162461"/>
          </a:xfrm>
          <a:prstGeom prst="rect">
            <a:avLst/>
          </a:prstGeom>
          <a:noFill/>
          <a:ln/>
        </p:spPr>
        <p:txBody>
          <a:bodyPr wrap="none" lIns="0" tIns="0" rIns="0" bIns="0" rtlCol="0" anchor="t"/>
          <a:lstStyle/>
          <a:p>
            <a:pPr marL="0" indent="0" algn="l">
              <a:lnSpc>
                <a:spcPct val="150000"/>
              </a:lnSpc>
              <a:buNone/>
            </a:pPr>
            <a:r>
              <a:rPr lang="en-US" dirty="0">
                <a:solidFill>
                  <a:srgbClr val="403C4E"/>
                </a:solidFill>
                <a:latin typeface="Times New Roman" panose="02020603050405020304" pitchFamily="18" charset="0"/>
                <a:ea typeface="Open Sans" pitchFamily="34" charset="-122"/>
                <a:cs typeface="Times New Roman" panose="02020603050405020304" pitchFamily="18" charset="0"/>
              </a:rPr>
              <a:t>Kuzatish maqsadini aniqlash, dars rejasi bilan tanishish, kuzatish </a:t>
            </a:r>
            <a:r>
              <a:rPr lang="en-US" dirty="0" err="1">
                <a:solidFill>
                  <a:srgbClr val="403C4E"/>
                </a:solidFill>
                <a:latin typeface="Times New Roman" panose="02020603050405020304" pitchFamily="18" charset="0"/>
                <a:ea typeface="Open Sans" pitchFamily="34" charset="-122"/>
                <a:cs typeface="Times New Roman" panose="02020603050405020304" pitchFamily="18" charset="0"/>
              </a:rPr>
              <a:t>uchun</a:t>
            </a:r>
            <a:r>
              <a:rPr lang="en-US" dirty="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dirty="0" err="1" smtClean="0">
                <a:solidFill>
                  <a:srgbClr val="403C4E"/>
                </a:solidFill>
                <a:latin typeface="Times New Roman" panose="02020603050405020304" pitchFamily="18" charset="0"/>
                <a:ea typeface="Open Sans" pitchFamily="34" charset="-122"/>
                <a:cs typeface="Times New Roman" panose="02020603050405020304" pitchFamily="18" charset="0"/>
              </a:rPr>
              <a:t>me’zonalarni</a:t>
            </a:r>
            <a:r>
              <a:rPr lang="en-US" dirty="0" smtClean="0">
                <a:solidFill>
                  <a:srgbClr val="403C4E"/>
                </a:solidFill>
                <a:latin typeface="Times New Roman" panose="02020603050405020304" pitchFamily="18" charset="0"/>
                <a:ea typeface="Open Sans" pitchFamily="34" charset="-122"/>
                <a:cs typeface="Times New Roman" panose="02020603050405020304" pitchFamily="18" charset="0"/>
              </a:rPr>
              <a:t> </a:t>
            </a:r>
            <a:r>
              <a:rPr lang="en-US" dirty="0">
                <a:solidFill>
                  <a:srgbClr val="403C4E"/>
                </a:solidFill>
                <a:latin typeface="Times New Roman" panose="02020603050405020304" pitchFamily="18" charset="0"/>
                <a:ea typeface="Open Sans" pitchFamily="34" charset="-122"/>
                <a:cs typeface="Times New Roman" panose="02020603050405020304" pitchFamily="18" charset="0"/>
              </a:rPr>
              <a:t>belgilash</a:t>
            </a:r>
            <a:endParaRPr lang="en-US" dirty="0">
              <a:latin typeface="Times New Roman" panose="02020603050405020304" pitchFamily="18" charset="0"/>
              <a:cs typeface="Times New Roman" panose="02020603050405020304" pitchFamily="18" charset="0"/>
            </a:endParaRPr>
          </a:p>
        </p:txBody>
      </p:sp>
      <p:pic>
        <p:nvPicPr>
          <p:cNvPr id="8" name="Image 2" descr="preencoded.png"/>
          <p:cNvPicPr>
            <a:picLocks noChangeAspect="1"/>
          </p:cNvPicPr>
          <p:nvPr/>
        </p:nvPicPr>
        <p:blipFill>
          <a:blip r:embed="rId4"/>
          <a:stretch>
            <a:fillRect/>
          </a:stretch>
        </p:blipFill>
        <p:spPr>
          <a:xfrm>
            <a:off x="3592346" y="3631526"/>
            <a:ext cx="478393" cy="1143000"/>
          </a:xfrm>
          <a:prstGeom prst="rect">
            <a:avLst/>
          </a:prstGeom>
        </p:spPr>
      </p:pic>
      <p:sp>
        <p:nvSpPr>
          <p:cNvPr id="9" name="Text 4"/>
          <p:cNvSpPr/>
          <p:nvPr/>
        </p:nvSpPr>
        <p:spPr>
          <a:xfrm>
            <a:off x="4779731" y="3382447"/>
            <a:ext cx="1993583" cy="249079"/>
          </a:xfrm>
          <a:prstGeom prst="rect">
            <a:avLst/>
          </a:prstGeom>
          <a:noFill/>
          <a:ln/>
        </p:spPr>
        <p:txBody>
          <a:bodyPr wrap="none" lIns="0" tIns="0" rIns="0" bIns="0" rtlCol="0" anchor="t"/>
          <a:lstStyle/>
          <a:p>
            <a:pPr marL="0" indent="0" algn="l">
              <a:lnSpc>
                <a:spcPct val="150000"/>
              </a:lnSpc>
              <a:buNone/>
            </a:pPr>
            <a:r>
              <a:rPr lang="en-US" sz="2000" b="1" dirty="0">
                <a:solidFill>
                  <a:srgbClr val="403C4E"/>
                </a:solidFill>
                <a:latin typeface="Times New Roman" panose="02020603050405020304" pitchFamily="18" charset="0"/>
                <a:ea typeface="Merriweather Bold" pitchFamily="34" charset="-122"/>
                <a:cs typeface="Times New Roman" panose="02020603050405020304" pitchFamily="18" charset="0"/>
              </a:rPr>
              <a:t>Kuzatish bosqichi</a:t>
            </a:r>
            <a:endParaRPr lang="en-US" sz="2000" dirty="0">
              <a:latin typeface="Times New Roman" panose="02020603050405020304" pitchFamily="18" charset="0"/>
              <a:cs typeface="Times New Roman" panose="02020603050405020304" pitchFamily="18" charset="0"/>
            </a:endParaRPr>
          </a:p>
        </p:txBody>
      </p:sp>
      <p:sp>
        <p:nvSpPr>
          <p:cNvPr id="10" name="Text 5"/>
          <p:cNvSpPr/>
          <p:nvPr/>
        </p:nvSpPr>
        <p:spPr>
          <a:xfrm>
            <a:off x="4529470" y="3708321"/>
            <a:ext cx="9058939" cy="830461"/>
          </a:xfrm>
          <a:prstGeom prst="rect">
            <a:avLst/>
          </a:prstGeom>
          <a:noFill/>
          <a:ln/>
        </p:spPr>
        <p:txBody>
          <a:bodyPr wrap="square" lIns="0" tIns="0" rIns="0" bIns="0" rtlCol="0" anchor="t"/>
          <a:lstStyle/>
          <a:p>
            <a:pPr marL="0" indent="0" algn="l">
              <a:lnSpc>
                <a:spcPct val="150000"/>
              </a:lnSpc>
              <a:buNone/>
            </a:pPr>
            <a:r>
              <a:rPr lang="en-US" sz="2000" dirty="0">
                <a:solidFill>
                  <a:srgbClr val="403C4E"/>
                </a:solidFill>
                <a:latin typeface="Times New Roman" panose="02020603050405020304" pitchFamily="18" charset="0"/>
                <a:ea typeface="Open Sans" pitchFamily="34" charset="-122"/>
                <a:cs typeface="Times New Roman" panose="02020603050405020304" pitchFamily="18" charset="0"/>
              </a:rPr>
              <a:t>Dars davomida o'qituvchi va o'quvchilarning faoliyatini e'tibor bilan kuzatish, muhim jihatlarni qayd etish</a:t>
            </a:r>
            <a:endParaRPr lang="en-US" sz="2000" dirty="0">
              <a:latin typeface="Times New Roman" panose="02020603050405020304" pitchFamily="18" charset="0"/>
              <a:cs typeface="Times New Roman" panose="02020603050405020304" pitchFamily="18" charset="0"/>
            </a:endParaRPr>
          </a:p>
        </p:txBody>
      </p:sp>
      <p:pic>
        <p:nvPicPr>
          <p:cNvPr id="11" name="Image 3" descr="preencoded.png"/>
          <p:cNvPicPr>
            <a:picLocks noChangeAspect="1"/>
          </p:cNvPicPr>
          <p:nvPr/>
        </p:nvPicPr>
        <p:blipFill>
          <a:blip r:embed="rId3"/>
          <a:stretch>
            <a:fillRect/>
          </a:stretch>
        </p:blipFill>
        <p:spPr>
          <a:xfrm>
            <a:off x="3221577" y="4591750"/>
            <a:ext cx="478393" cy="1143000"/>
          </a:xfrm>
          <a:prstGeom prst="rect">
            <a:avLst/>
          </a:prstGeom>
        </p:spPr>
      </p:pic>
      <p:sp>
        <p:nvSpPr>
          <p:cNvPr id="12" name="Text 6"/>
          <p:cNvSpPr/>
          <p:nvPr/>
        </p:nvSpPr>
        <p:spPr>
          <a:xfrm>
            <a:off x="4875252" y="4733782"/>
            <a:ext cx="1993583" cy="249079"/>
          </a:xfrm>
          <a:prstGeom prst="rect">
            <a:avLst/>
          </a:prstGeom>
          <a:noFill/>
          <a:ln/>
        </p:spPr>
        <p:txBody>
          <a:bodyPr wrap="none" lIns="0" tIns="0" rIns="0" bIns="0" rtlCol="0" anchor="t"/>
          <a:lstStyle/>
          <a:p>
            <a:pPr marL="0" indent="0" algn="l">
              <a:lnSpc>
                <a:spcPts val="1950"/>
              </a:lnSpc>
              <a:buNone/>
            </a:pPr>
            <a:r>
              <a:rPr lang="en-US" sz="2000" b="1" dirty="0">
                <a:solidFill>
                  <a:srgbClr val="403C4E"/>
                </a:solidFill>
                <a:latin typeface="Times New Roman" panose="02020603050405020304" pitchFamily="18" charset="0"/>
                <a:ea typeface="Merriweather Bold" pitchFamily="34" charset="-122"/>
                <a:cs typeface="Times New Roman" panose="02020603050405020304" pitchFamily="18" charset="0"/>
              </a:rPr>
              <a:t>Tahlil bosqichi</a:t>
            </a:r>
            <a:endParaRPr lang="en-US" sz="2000" dirty="0">
              <a:latin typeface="Times New Roman" panose="02020603050405020304" pitchFamily="18" charset="0"/>
              <a:cs typeface="Times New Roman" panose="02020603050405020304" pitchFamily="18" charset="0"/>
            </a:endParaRPr>
          </a:p>
        </p:txBody>
      </p:sp>
      <p:sp>
        <p:nvSpPr>
          <p:cNvPr id="13" name="Text 7"/>
          <p:cNvSpPr/>
          <p:nvPr/>
        </p:nvSpPr>
        <p:spPr>
          <a:xfrm>
            <a:off x="4434136" y="5177861"/>
            <a:ext cx="6783229" cy="230148"/>
          </a:xfrm>
          <a:prstGeom prst="rect">
            <a:avLst/>
          </a:prstGeom>
          <a:noFill/>
          <a:ln/>
        </p:spPr>
        <p:txBody>
          <a:bodyPr wrap="none" lIns="0" tIns="0" rIns="0" bIns="0" rtlCol="0" anchor="t"/>
          <a:lstStyle/>
          <a:p>
            <a:pPr marL="0" indent="0" algn="l">
              <a:lnSpc>
                <a:spcPts val="1800"/>
              </a:lnSpc>
              <a:buNone/>
            </a:pPr>
            <a:r>
              <a:rPr lang="en-US" sz="2000" dirty="0">
                <a:solidFill>
                  <a:srgbClr val="403C4E"/>
                </a:solidFill>
                <a:latin typeface="Times New Roman" panose="02020603050405020304" pitchFamily="18" charset="0"/>
                <a:ea typeface="Open Sans" pitchFamily="34" charset="-122"/>
                <a:cs typeface="Times New Roman" panose="02020603050405020304" pitchFamily="18" charset="0"/>
              </a:rPr>
              <a:t>Kuzatilgan ma'lumotlarni tahlil qilish, mustahkam va zaif tomonlarni aniqlash</a:t>
            </a:r>
            <a:endParaRPr lang="en-US" sz="2000" dirty="0">
              <a:latin typeface="Times New Roman" panose="02020603050405020304" pitchFamily="18" charset="0"/>
              <a:cs typeface="Times New Roman" panose="02020603050405020304" pitchFamily="18" charset="0"/>
            </a:endParaRPr>
          </a:p>
        </p:txBody>
      </p:sp>
      <p:pic>
        <p:nvPicPr>
          <p:cNvPr id="14" name="Image 4" descr="preencoded.png"/>
          <p:cNvPicPr>
            <a:picLocks noChangeAspect="1"/>
          </p:cNvPicPr>
          <p:nvPr/>
        </p:nvPicPr>
        <p:blipFill>
          <a:blip r:embed="rId4"/>
          <a:stretch>
            <a:fillRect/>
          </a:stretch>
        </p:blipFill>
        <p:spPr>
          <a:xfrm>
            <a:off x="2850808" y="5425546"/>
            <a:ext cx="478393" cy="1143000"/>
          </a:xfrm>
          <a:prstGeom prst="rect">
            <a:avLst/>
          </a:prstGeom>
        </p:spPr>
      </p:pic>
      <p:sp>
        <p:nvSpPr>
          <p:cNvPr id="15" name="Text 8"/>
          <p:cNvSpPr/>
          <p:nvPr/>
        </p:nvSpPr>
        <p:spPr>
          <a:xfrm>
            <a:off x="4686410" y="5633834"/>
            <a:ext cx="1993583" cy="350520"/>
          </a:xfrm>
          <a:prstGeom prst="rect">
            <a:avLst/>
          </a:prstGeom>
          <a:noFill/>
          <a:ln/>
        </p:spPr>
        <p:txBody>
          <a:bodyPr wrap="none" lIns="0" tIns="0" rIns="0" bIns="0" rtlCol="0" anchor="t"/>
          <a:lstStyle/>
          <a:p>
            <a:pPr marL="0" indent="0" algn="l">
              <a:lnSpc>
                <a:spcPts val="1950"/>
              </a:lnSpc>
              <a:buNone/>
            </a:pPr>
            <a:r>
              <a:rPr lang="en-US" sz="2000" b="1" dirty="0">
                <a:solidFill>
                  <a:srgbClr val="403C4E"/>
                </a:solidFill>
                <a:latin typeface="Times New Roman" panose="02020603050405020304" pitchFamily="18" charset="0"/>
                <a:ea typeface="Merriweather Bold" pitchFamily="34" charset="-122"/>
                <a:cs typeface="Times New Roman" panose="02020603050405020304" pitchFamily="18" charset="0"/>
              </a:rPr>
              <a:t>Munozara</a:t>
            </a:r>
            <a:r>
              <a:rPr lang="en-US" sz="1550" b="1" dirty="0">
                <a:solidFill>
                  <a:srgbClr val="403C4E"/>
                </a:solidFill>
                <a:latin typeface="Merriweather Bold" pitchFamily="34" charset="0"/>
                <a:ea typeface="Merriweather Bold" pitchFamily="34" charset="-122"/>
                <a:cs typeface="Merriweather Bold" pitchFamily="34" charset="-120"/>
              </a:rPr>
              <a:t> bosqichi</a:t>
            </a:r>
            <a:endParaRPr lang="en-US" sz="1550" dirty="0"/>
          </a:p>
        </p:txBody>
      </p:sp>
      <p:sp>
        <p:nvSpPr>
          <p:cNvPr id="16" name="Text 9"/>
          <p:cNvSpPr/>
          <p:nvPr/>
        </p:nvSpPr>
        <p:spPr>
          <a:xfrm>
            <a:off x="4388740" y="5997046"/>
            <a:ext cx="9401687" cy="460296"/>
          </a:xfrm>
          <a:prstGeom prst="rect">
            <a:avLst/>
          </a:prstGeom>
          <a:noFill/>
          <a:ln/>
        </p:spPr>
        <p:txBody>
          <a:bodyPr wrap="square" lIns="0" tIns="0" rIns="0" bIns="0" rtlCol="0" anchor="t"/>
          <a:lstStyle/>
          <a:p>
            <a:pPr marL="0" indent="0" algn="l">
              <a:lnSpc>
                <a:spcPct val="150000"/>
              </a:lnSpc>
              <a:buNone/>
            </a:pPr>
            <a:r>
              <a:rPr lang="en-US" sz="2000" dirty="0">
                <a:solidFill>
                  <a:srgbClr val="403C4E"/>
                </a:solidFill>
                <a:latin typeface="Times New Roman" panose="02020603050405020304" pitchFamily="18" charset="0"/>
                <a:ea typeface="Open Sans" pitchFamily="34" charset="-122"/>
                <a:cs typeface="Times New Roman" panose="02020603050405020304" pitchFamily="18" charset="0"/>
              </a:rPr>
              <a:t>O'qituvchi bilan natijalarni muhokama qilish, konstruktiv takliflar berish va kelgusi rejalar</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351432" y="365760"/>
            <a:ext cx="11320975" cy="95267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80" b="1" dirty="0" err="1" smtClean="0">
                <a:solidFill>
                  <a:schemeClr val="tx1"/>
                </a:solidFill>
                <a:latin typeface="Times New Roman" panose="02020603050405020304" pitchFamily="18" charset="0"/>
                <a:cs typeface="Times New Roman" panose="02020603050405020304" pitchFamily="18" charset="0"/>
              </a:rPr>
              <a:t>Pedagogik</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faoliyat</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tahlili</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natijasida</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o’qituvchi</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faoliyatini</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baholash</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turlarini</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ko’rib</a:t>
            </a:r>
            <a:r>
              <a:rPr lang="en-US" sz="2880" b="1" dirty="0" smtClean="0">
                <a:solidFill>
                  <a:schemeClr val="tx1"/>
                </a:solidFill>
                <a:latin typeface="Times New Roman" panose="02020603050405020304" pitchFamily="18" charset="0"/>
                <a:cs typeface="Times New Roman" panose="02020603050405020304" pitchFamily="18" charset="0"/>
              </a:rPr>
              <a:t> </a:t>
            </a:r>
            <a:r>
              <a:rPr lang="en-US" sz="2880" b="1" dirty="0" err="1" smtClean="0">
                <a:solidFill>
                  <a:schemeClr val="tx1"/>
                </a:solidFill>
                <a:latin typeface="Times New Roman" panose="02020603050405020304" pitchFamily="18" charset="0"/>
                <a:cs typeface="Times New Roman" panose="02020603050405020304" pitchFamily="18" charset="0"/>
              </a:rPr>
              <a:t>chiqamiz</a:t>
            </a:r>
            <a:r>
              <a:rPr lang="en-US" sz="2880" b="1" dirty="0" smtClean="0">
                <a:solidFill>
                  <a:schemeClr val="tx1"/>
                </a:solidFill>
                <a:latin typeface="Times New Roman" panose="02020603050405020304" pitchFamily="18" charset="0"/>
                <a:cs typeface="Times New Roman" panose="02020603050405020304" pitchFamily="18" charset="0"/>
              </a:rPr>
              <a:t>. </a:t>
            </a:r>
            <a:endParaRPr lang="ru-RU" sz="2880" b="1"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541181" y="1890687"/>
            <a:ext cx="10792046" cy="5743111"/>
          </a:xfrm>
          <a:prstGeom prst="rect">
            <a:avLst/>
          </a:prstGeom>
        </p:spPr>
        <p:txBody>
          <a:bodyPr wrap="square">
            <a:spAutoFit/>
          </a:bodyPr>
          <a:lstStyle/>
          <a:p>
            <a:pPr algn="just"/>
            <a:r>
              <a:rPr lang="uz-Latn-UZ" sz="2160" b="1" dirty="0"/>
              <a:t>Formativ baholash</a:t>
            </a:r>
            <a:r>
              <a:rPr lang="uz-Latn-UZ" sz="2160" dirty="0"/>
              <a:t>: Bu baholash turi o‘qituvchining dars jarayonida o‘quvchilarning rivojlanishini va o‘zgarishlarni kuzatish orqali amalga oshiriladi. O‘qituvchi bu baholash orqali o‘quvchilarning o‘zlashtirish darajasini kuzatadi va darsning samaradorligini aniqlaydi. Formativ baholash o‘qituvchiga o‘z faoliyatini real vaqt rejimida baholash imkonini beradi.</a:t>
            </a:r>
            <a:endParaRPr lang="ru-RU" sz="2160" dirty="0"/>
          </a:p>
          <a:p>
            <a:pPr algn="just"/>
            <a:r>
              <a:rPr lang="uz-Latn-UZ" sz="2160" b="1" dirty="0"/>
              <a:t>Summativ baholash</a:t>
            </a:r>
            <a:r>
              <a:rPr lang="uz-Latn-UZ" sz="2160" dirty="0"/>
              <a:t>: Bu baholash turi o‘qituvchining darsdan so‘ng o‘quvchilarning umumiy natijalarini baholashga yo‘naltirilgan. Bu baholash o‘qituvchining dars maqsadlariga qanchalik erishganini va o‘quvchilarning bilim darajasini o‘lchashga yordam beradi.</a:t>
            </a:r>
            <a:endParaRPr lang="ru-RU" sz="2160" dirty="0"/>
          </a:p>
          <a:p>
            <a:pPr algn="just"/>
            <a:r>
              <a:rPr lang="uz-Latn-UZ" sz="2160" b="1" dirty="0"/>
              <a:t>Reflektiv baholash</a:t>
            </a:r>
            <a:r>
              <a:rPr lang="uz-Latn-UZ" sz="2160" dirty="0"/>
              <a:t>: O‘qituvchi o‘z faoliyatini baholashda refleksiya (o‘z-o‘zini tahlil qilish) usulini qo‘llashi mumkin. Bu turda o‘qituvchi o‘zi qanday dars o‘tganini, nimalar yaxshi chiqqanini, qanday kamchiliklarni sezganini tahlil qilib, kelgusida qanday yaxshilanishlar qilish kerakligini aniqlaydi.</a:t>
            </a:r>
            <a:endParaRPr lang="ru-RU" sz="2160" dirty="0"/>
          </a:p>
          <a:p>
            <a:pPr algn="just"/>
            <a:r>
              <a:rPr lang="uz-Latn-UZ" sz="2160" b="1" dirty="0"/>
              <a:t>Ko‘rsatkichli baholash</a:t>
            </a:r>
            <a:r>
              <a:rPr lang="uz-Latn-UZ" sz="2160" dirty="0"/>
              <a:t>: Bu baholash turi o‘qituvchining o‘z faoliyatini aniq ko‘rsatkichlar (masalan, o‘quvchilarning muvaffaqiyat </a:t>
            </a:r>
            <a:r>
              <a:rPr lang="uz-Latn-UZ" sz="2160" dirty="0" smtClean="0"/>
              <a:t>darajasi) </a:t>
            </a:r>
            <a:r>
              <a:rPr lang="uz-Latn-UZ" sz="2160" dirty="0"/>
              <a:t>bo‘yicha baholashdir. Bu ko‘rsatkichlar o‘qituvchining pedagogik faoliyatini aniq o‘lchash va tahlil qilish imkonini beradi.</a:t>
            </a:r>
            <a:endParaRPr lang="ru-RU" sz="2160" dirty="0"/>
          </a:p>
        </p:txBody>
      </p:sp>
    </p:spTree>
    <p:extLst>
      <p:ext uri="{BB962C8B-B14F-4D97-AF65-F5344CB8AC3E}">
        <p14:creationId xmlns:p14="http://schemas.microsoft.com/office/powerpoint/2010/main" val="3688752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28240" y="131498"/>
            <a:ext cx="14407020" cy="8112306"/>
          </a:xfrm>
          <a:prstGeom prst="rect">
            <a:avLst/>
          </a:prstGeom>
        </p:spPr>
      </p:pic>
      <p:sp>
        <p:nvSpPr>
          <p:cNvPr id="5" name="Скругленный прямоугольник 4"/>
          <p:cNvSpPr/>
          <p:nvPr/>
        </p:nvSpPr>
        <p:spPr>
          <a:xfrm>
            <a:off x="5462551" y="2170758"/>
            <a:ext cx="3053299" cy="221046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dirty="0">
                <a:latin typeface="Arial Black" panose="020B0A04020102020204" pitchFamily="34" charset="0"/>
              </a:rPr>
              <a:t>GURUHLARDA ISHLASH</a:t>
            </a:r>
            <a:endParaRPr lang="ru-RU" sz="2400" dirty="0">
              <a:latin typeface="Arial Black" panose="020B0A04020102020204" pitchFamily="34" charset="0"/>
            </a:endParaRPr>
          </a:p>
        </p:txBody>
      </p:sp>
      <p:sp>
        <p:nvSpPr>
          <p:cNvPr id="6" name="Овал 5"/>
          <p:cNvSpPr/>
          <p:nvPr/>
        </p:nvSpPr>
        <p:spPr>
          <a:xfrm>
            <a:off x="1448470" y="327999"/>
            <a:ext cx="2415691" cy="189010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0" dirty="0" err="1">
                <a:solidFill>
                  <a:schemeClr val="tx1"/>
                </a:solidFill>
                <a:latin typeface="Arial Black" panose="020B0A04020102020204" pitchFamily="34" charset="0"/>
              </a:rPr>
              <a:t>O’quvchini</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o’qishga</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rag’batlantirishning</a:t>
            </a:r>
            <a:r>
              <a:rPr lang="en-US" sz="1680" dirty="0">
                <a:solidFill>
                  <a:schemeClr val="tx1"/>
                </a:solidFill>
                <a:latin typeface="Arial Black" panose="020B0A04020102020204" pitchFamily="34" charset="0"/>
              </a:rPr>
              <a:t> 3 </a:t>
            </a:r>
            <a:r>
              <a:rPr lang="en-US" sz="1680" dirty="0" err="1">
                <a:solidFill>
                  <a:schemeClr val="tx1"/>
                </a:solidFill>
                <a:latin typeface="Arial Black" panose="020B0A04020102020204" pitchFamily="34" charset="0"/>
              </a:rPr>
              <a:t>usulini</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yozing</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va</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izohlang</a:t>
            </a:r>
            <a:endParaRPr lang="ru-RU" sz="1680" dirty="0">
              <a:solidFill>
                <a:schemeClr val="tx1"/>
              </a:solidFill>
              <a:latin typeface="Arial Black" panose="020B0A04020102020204" pitchFamily="34" charset="0"/>
            </a:endParaRPr>
          </a:p>
        </p:txBody>
      </p:sp>
      <p:sp>
        <p:nvSpPr>
          <p:cNvPr id="7" name="Стрелка вправо 6"/>
          <p:cNvSpPr/>
          <p:nvPr/>
        </p:nvSpPr>
        <p:spPr>
          <a:xfrm rot="12756127">
            <a:off x="4074788" y="1213598"/>
            <a:ext cx="1447136" cy="11767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8" name="Стрелка вправо 7"/>
          <p:cNvSpPr/>
          <p:nvPr/>
        </p:nvSpPr>
        <p:spPr>
          <a:xfrm rot="5017635">
            <a:off x="2743777" y="2211629"/>
            <a:ext cx="1049573" cy="10813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9" name="Скругленный прямоугольник 8"/>
          <p:cNvSpPr/>
          <p:nvPr/>
        </p:nvSpPr>
        <p:spPr>
          <a:xfrm>
            <a:off x="2417197" y="3333875"/>
            <a:ext cx="2910178" cy="359966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20" dirty="0" err="1">
                <a:solidFill>
                  <a:schemeClr val="tx1"/>
                </a:solidFill>
                <a:latin typeface="Arial Black" panose="020B0A04020102020204" pitchFamily="34" charset="0"/>
              </a:rPr>
              <a:t>Boshlang’ich</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sinflarda</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darsni</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qanday</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qiziqarli</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boshlash</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mumkin</a:t>
            </a:r>
            <a:r>
              <a:rPr lang="en-US" sz="1920" dirty="0">
                <a:solidFill>
                  <a:schemeClr val="tx1"/>
                </a:solidFill>
                <a:latin typeface="Arial Black" panose="020B0A04020102020204" pitchFamily="34" charset="0"/>
              </a:rPr>
              <a:t>.</a:t>
            </a:r>
            <a:endParaRPr lang="ru-RU" sz="1920" dirty="0">
              <a:solidFill>
                <a:schemeClr val="tx1"/>
              </a:solidFill>
              <a:latin typeface="Arial Black" panose="020B0A04020102020204" pitchFamily="34" charset="0"/>
            </a:endParaRPr>
          </a:p>
        </p:txBody>
      </p:sp>
      <p:sp>
        <p:nvSpPr>
          <p:cNvPr id="10" name="Стрелка вправо 9"/>
          <p:cNvSpPr/>
          <p:nvPr/>
        </p:nvSpPr>
        <p:spPr>
          <a:xfrm rot="19247810">
            <a:off x="8457521" y="1618320"/>
            <a:ext cx="895985" cy="7374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12" name="Овал 11"/>
          <p:cNvSpPr/>
          <p:nvPr/>
        </p:nvSpPr>
        <p:spPr>
          <a:xfrm>
            <a:off x="9128098" y="232586"/>
            <a:ext cx="3148715" cy="198551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0" dirty="0" err="1">
                <a:solidFill>
                  <a:schemeClr val="tx1"/>
                </a:solidFill>
                <a:latin typeface="Arial Black" panose="020B0A04020102020204" pitchFamily="34" charset="0"/>
              </a:rPr>
              <a:t>Boshlang’ich</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sinf</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o’qituvchisi</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eng</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ko’p</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duch</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keladigan</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muammo</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va</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uning</a:t>
            </a:r>
            <a:r>
              <a:rPr lang="en-US" sz="1680" dirty="0">
                <a:solidFill>
                  <a:schemeClr val="tx1"/>
                </a:solidFill>
                <a:latin typeface="Arial Black" panose="020B0A04020102020204" pitchFamily="34" charset="0"/>
              </a:rPr>
              <a:t> </a:t>
            </a:r>
            <a:r>
              <a:rPr lang="en-US" sz="1680" dirty="0" err="1">
                <a:solidFill>
                  <a:schemeClr val="tx1"/>
                </a:solidFill>
                <a:latin typeface="Arial Black" panose="020B0A04020102020204" pitchFamily="34" charset="0"/>
              </a:rPr>
              <a:t>yechimlari</a:t>
            </a:r>
            <a:endParaRPr lang="ru-RU" sz="1680" dirty="0">
              <a:solidFill>
                <a:schemeClr val="tx1"/>
              </a:solidFill>
              <a:latin typeface="Arial Black" panose="020B0A04020102020204" pitchFamily="34" charset="0"/>
            </a:endParaRPr>
          </a:p>
        </p:txBody>
      </p:sp>
      <p:sp>
        <p:nvSpPr>
          <p:cNvPr id="13" name="Стрелка вниз 12"/>
          <p:cNvSpPr/>
          <p:nvPr/>
        </p:nvSpPr>
        <p:spPr>
          <a:xfrm>
            <a:off x="10559333" y="2289977"/>
            <a:ext cx="556867" cy="61062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14" name="Скругленный прямоугольник 13"/>
          <p:cNvSpPr/>
          <p:nvPr/>
        </p:nvSpPr>
        <p:spPr>
          <a:xfrm>
            <a:off x="8841851" y="2984022"/>
            <a:ext cx="5168347" cy="143690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20" dirty="0" err="1">
                <a:solidFill>
                  <a:schemeClr val="tx1"/>
                </a:solidFill>
                <a:latin typeface="Arial Black" panose="020B0A04020102020204" pitchFamily="34" charset="0"/>
              </a:rPr>
              <a:t>Boshlang’ich</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ta’limda</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muvaffaqiyatli</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o’qituvchi</a:t>
            </a:r>
            <a:r>
              <a:rPr lang="en-US" sz="1920" dirty="0">
                <a:solidFill>
                  <a:schemeClr val="tx1"/>
                </a:solidFill>
                <a:latin typeface="Arial Black" panose="020B0A04020102020204" pitchFamily="34" charset="0"/>
              </a:rPr>
              <a:t> </a:t>
            </a:r>
            <a:r>
              <a:rPr lang="en-US" sz="1920" dirty="0" err="1">
                <a:solidFill>
                  <a:schemeClr val="tx1"/>
                </a:solidFill>
                <a:latin typeface="Arial Black" panose="020B0A04020102020204" pitchFamily="34" charset="0"/>
              </a:rPr>
              <a:t>portreti</a:t>
            </a:r>
            <a:endParaRPr lang="ru-RU" sz="1920" dirty="0">
              <a:solidFill>
                <a:schemeClr val="tx1"/>
              </a:solidFill>
              <a:latin typeface="Arial Black" panose="020B0A04020102020204" pitchFamily="34" charset="0"/>
            </a:endParaRPr>
          </a:p>
        </p:txBody>
      </p:sp>
      <p:sp>
        <p:nvSpPr>
          <p:cNvPr id="15" name="Стрелка вниз 14"/>
          <p:cNvSpPr/>
          <p:nvPr/>
        </p:nvSpPr>
        <p:spPr>
          <a:xfrm>
            <a:off x="10734261" y="4487133"/>
            <a:ext cx="572494" cy="6153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16" name="Скругленный прямоугольник 15"/>
          <p:cNvSpPr/>
          <p:nvPr/>
        </p:nvSpPr>
        <p:spPr>
          <a:xfrm>
            <a:off x="8957142" y="5189441"/>
            <a:ext cx="5053056" cy="1017767"/>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60" dirty="0">
                <a:solidFill>
                  <a:schemeClr val="tx1"/>
                </a:solidFill>
                <a:latin typeface="Arial Black" panose="020B0A04020102020204" pitchFamily="34" charset="0"/>
              </a:rPr>
              <a:t>2050-yilda </a:t>
            </a:r>
            <a:r>
              <a:rPr lang="en-US" sz="2160" dirty="0" err="1">
                <a:solidFill>
                  <a:schemeClr val="tx1"/>
                </a:solidFill>
                <a:latin typeface="Arial Black" panose="020B0A04020102020204" pitchFamily="34" charset="0"/>
              </a:rPr>
              <a:t>siz</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maktabni</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qanday</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tasavvur</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qilasiz</a:t>
            </a:r>
            <a:endParaRPr lang="ru-RU" sz="1680" dirty="0"/>
          </a:p>
        </p:txBody>
      </p:sp>
      <p:sp>
        <p:nvSpPr>
          <p:cNvPr id="17" name="Стрелка вниз 16"/>
          <p:cNvSpPr/>
          <p:nvPr/>
        </p:nvSpPr>
        <p:spPr>
          <a:xfrm>
            <a:off x="10877386" y="6302628"/>
            <a:ext cx="461176" cy="551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160"/>
          </a:p>
        </p:txBody>
      </p:sp>
      <p:sp>
        <p:nvSpPr>
          <p:cNvPr id="18" name="Скругленный прямоугольник 17"/>
          <p:cNvSpPr/>
          <p:nvPr/>
        </p:nvSpPr>
        <p:spPr>
          <a:xfrm>
            <a:off x="9128098" y="6975719"/>
            <a:ext cx="5247860" cy="111871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60" dirty="0" err="1">
                <a:solidFill>
                  <a:schemeClr val="tx1"/>
                </a:solidFill>
                <a:latin typeface="Arial Black" panose="020B0A04020102020204" pitchFamily="34" charset="0"/>
              </a:rPr>
              <a:t>Muammoli</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vaziyat</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uy</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vazifasini</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muntazam</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bajarmaydiga</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o’quvchi</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bilan</a:t>
            </a:r>
            <a:r>
              <a:rPr lang="en-US" sz="2160" dirty="0">
                <a:solidFill>
                  <a:schemeClr val="tx1"/>
                </a:solidFill>
                <a:latin typeface="Arial Black" panose="020B0A04020102020204" pitchFamily="34" charset="0"/>
              </a:rPr>
              <a:t> </a:t>
            </a:r>
            <a:r>
              <a:rPr lang="en-US" sz="2160" dirty="0" err="1">
                <a:solidFill>
                  <a:schemeClr val="tx1"/>
                </a:solidFill>
                <a:latin typeface="Arial Black" panose="020B0A04020102020204" pitchFamily="34" charset="0"/>
              </a:rPr>
              <a:t>ishlash</a:t>
            </a:r>
            <a:endParaRPr lang="ru-RU" sz="2160" dirty="0">
              <a:solidFill>
                <a:schemeClr val="tx1"/>
              </a:solidFill>
              <a:latin typeface="Arial Black" panose="020B0A04020102020204" pitchFamily="34" charset="0"/>
            </a:endParaRPr>
          </a:p>
        </p:txBody>
      </p:sp>
      <p:pic>
        <p:nvPicPr>
          <p:cNvPr id="19" name="Рисунок 18"/>
          <p:cNvPicPr>
            <a:picLocks noChangeAspect="1"/>
          </p:cNvPicPr>
          <p:nvPr/>
        </p:nvPicPr>
        <p:blipFill>
          <a:blip r:embed="rId3"/>
          <a:stretch>
            <a:fillRect/>
          </a:stretch>
        </p:blipFill>
        <p:spPr>
          <a:xfrm>
            <a:off x="5457917" y="4595222"/>
            <a:ext cx="3383934" cy="2457534"/>
          </a:xfrm>
          <a:prstGeom prst="rect">
            <a:avLst/>
          </a:prstGeom>
        </p:spPr>
      </p:pic>
    </p:spTree>
    <p:extLst>
      <p:ext uri="{BB962C8B-B14F-4D97-AF65-F5344CB8AC3E}">
        <p14:creationId xmlns:p14="http://schemas.microsoft.com/office/powerpoint/2010/main" val="271530555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60</TotalTime>
  <Words>484</Words>
  <Application>Microsoft Office PowerPoint</Application>
  <PresentationFormat>Произвольный</PresentationFormat>
  <Paragraphs>47</Paragraphs>
  <Slides>6</Slides>
  <Notes>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6</vt:i4>
      </vt:variant>
    </vt:vector>
  </HeadingPairs>
  <TitlesOfParts>
    <vt:vector size="15" baseType="lpstr">
      <vt:lpstr>Merriweather Bold</vt:lpstr>
      <vt:lpstr>Wingdings 3</vt:lpstr>
      <vt:lpstr>Times New Roman</vt:lpstr>
      <vt:lpstr>Arial</vt:lpstr>
      <vt:lpstr>Arial Black</vt:lpstr>
      <vt:lpstr>Century Gothic</vt:lpstr>
      <vt:lpstr>Open Sans</vt:lpstr>
      <vt:lpstr>Calibri</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acer</dc:creator>
  <cp:lastModifiedBy>acer</cp:lastModifiedBy>
  <cp:revision>7</cp:revision>
  <dcterms:created xsi:type="dcterms:W3CDTF">2026-03-18T00:49:06Z</dcterms:created>
  <dcterms:modified xsi:type="dcterms:W3CDTF">2026-04-17T03:44:21Z</dcterms:modified>
</cp:coreProperties>
</file>