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 lvl="0">
      <a:defRPr lang="en-US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89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7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98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9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34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4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522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5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70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CC86-71E4-4C55-AE83-0F288B4801BD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64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D6EE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 txBox="1">
            <a:spLocks noGrp="1"/>
          </p:cNvSpPr>
          <p:nvPr>
            <p:ph type="ctrTitle"/>
          </p:nvPr>
        </p:nvSpPr>
        <p:spPr>
          <a:xfrm>
            <a:off x="0" y="0"/>
            <a:ext cx="12192000" cy="59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 dirty="0" err="1"/>
              <a:t>O’zbekiston</a:t>
            </a:r>
            <a:r>
              <a:rPr lang="en-US" sz="4000" dirty="0"/>
              <a:t> </a:t>
            </a:r>
            <a:r>
              <a:rPr lang="en-US" sz="4000" dirty="0" err="1"/>
              <a:t>Respublikasi</a:t>
            </a:r>
            <a:br>
              <a:rPr lang="en-US" sz="4000" dirty="0"/>
            </a:br>
            <a:r>
              <a:rPr lang="en-US" sz="4000" dirty="0" err="1"/>
              <a:t>Maktabgacha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maktab </a:t>
            </a:r>
            <a:r>
              <a:rPr lang="en-US" sz="4000" dirty="0" err="1"/>
              <a:t>ta’limi</a:t>
            </a:r>
            <a:r>
              <a:rPr lang="en-US" sz="4000" dirty="0"/>
              <a:t> </a:t>
            </a:r>
            <a:r>
              <a:rPr lang="en-US" sz="4000" dirty="0" err="1"/>
              <a:t>vazirligi</a:t>
            </a:r>
            <a:br>
              <a:rPr lang="en-US" sz="4000" dirty="0"/>
            </a:br>
            <a:r>
              <a:rPr lang="en-US" sz="4000" dirty="0" err="1"/>
              <a:t>Andijon</a:t>
            </a:r>
            <a:r>
              <a:rPr lang="en-US" sz="4000" dirty="0"/>
              <a:t> </a:t>
            </a:r>
            <a:r>
              <a:rPr lang="en-US" sz="4000" dirty="0" err="1"/>
              <a:t>viloyati</a:t>
            </a:r>
            <a:r>
              <a:rPr lang="en-US" sz="4000" dirty="0"/>
              <a:t> </a:t>
            </a:r>
            <a:r>
              <a:rPr lang="en-US" sz="4000" dirty="0" err="1"/>
              <a:t>pedagogik</a:t>
            </a:r>
            <a:r>
              <a:rPr lang="en-US" sz="4000" dirty="0"/>
              <a:t> </a:t>
            </a:r>
            <a:r>
              <a:rPr lang="en-US" sz="4000" dirty="0" err="1"/>
              <a:t>mahorat</a:t>
            </a:r>
            <a:r>
              <a:rPr lang="en-US" sz="4000" dirty="0"/>
              <a:t> </a:t>
            </a:r>
            <a:r>
              <a:rPr lang="en-US" sz="4000" dirty="0" err="1"/>
              <a:t>markazi</a:t>
            </a:r>
            <a:r>
              <a:rPr lang="en-US" sz="4000" dirty="0"/>
              <a:t> </a:t>
            </a:r>
            <a:r>
              <a:rPr lang="en-US" sz="4000" dirty="0" err="1"/>
              <a:t>maktabgacha,boshlang’ich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maxsus</a:t>
            </a:r>
            <a:r>
              <a:rPr lang="en-US" sz="4000" dirty="0"/>
              <a:t> </a:t>
            </a:r>
            <a:r>
              <a:rPr lang="en-US" sz="4000" dirty="0" err="1"/>
              <a:t>ta’lim</a:t>
            </a:r>
            <a:r>
              <a:rPr lang="en-US" sz="4000" dirty="0"/>
              <a:t> </a:t>
            </a:r>
            <a:r>
              <a:rPr lang="en-US" sz="4000" dirty="0" err="1"/>
              <a:t>metodikalari</a:t>
            </a:r>
            <a:r>
              <a:rPr lang="en-US" sz="4000" dirty="0"/>
              <a:t> </a:t>
            </a:r>
            <a:r>
              <a:rPr lang="en-US" sz="4000" dirty="0" err="1"/>
              <a:t>kafedrasi</a:t>
            </a:r>
            <a:r>
              <a:rPr lang="en-US" sz="4000" dirty="0"/>
              <a:t> </a:t>
            </a:r>
            <a:r>
              <a:rPr lang="en-US" sz="4000" dirty="0" err="1"/>
              <a:t>o’qituvchisi</a:t>
            </a:r>
            <a:r>
              <a:rPr lang="en-US" sz="4000" dirty="0"/>
              <a:t>.</a:t>
            </a:r>
            <a:br>
              <a:rPr lang="en-US" sz="4000" dirty="0"/>
            </a:br>
            <a:br>
              <a:rPr lang="en-US" sz="4000" dirty="0"/>
            </a:br>
            <a:r>
              <a:rPr lang="en-US" sz="4000" dirty="0" err="1"/>
              <a:t>Mavzu:Maktabgacha</a:t>
            </a:r>
            <a:r>
              <a:rPr lang="en-US" sz="4000" dirty="0"/>
              <a:t> </a:t>
            </a:r>
            <a:r>
              <a:rPr lang="en-US" sz="4000" dirty="0" err="1"/>
              <a:t>ta’lim</a:t>
            </a:r>
            <a:r>
              <a:rPr lang="en-US" sz="4000" dirty="0"/>
              <a:t> </a:t>
            </a:r>
            <a:r>
              <a:rPr lang="en-US" sz="4000" dirty="0" err="1"/>
              <a:t>tashkilotida</a:t>
            </a:r>
            <a:r>
              <a:rPr lang="en-US" sz="4000" dirty="0"/>
              <a:t> </a:t>
            </a:r>
            <a:r>
              <a:rPr lang="en-US" sz="4000" dirty="0" err="1"/>
              <a:t>bolalarga</a:t>
            </a:r>
            <a:r>
              <a:rPr lang="en-US" sz="4000" dirty="0"/>
              <a:t> </a:t>
            </a:r>
            <a:r>
              <a:rPr lang="en-US" sz="4000" dirty="0" err="1"/>
              <a:t>nisbatan</a:t>
            </a:r>
            <a:r>
              <a:rPr lang="en-US" sz="4000" dirty="0"/>
              <a:t> </a:t>
            </a:r>
            <a:r>
              <a:rPr lang="en-US" sz="4000" dirty="0" err="1"/>
              <a:t>zo’ravonlik</a:t>
            </a:r>
            <a:r>
              <a:rPr lang="en-US" sz="4000" dirty="0"/>
              <a:t> </a:t>
            </a:r>
            <a:r>
              <a:rPr lang="en-US" sz="4000" dirty="0" err="1"/>
              <a:t>holatini</a:t>
            </a:r>
            <a:r>
              <a:rPr lang="en-US" sz="4000" dirty="0"/>
              <a:t> </a:t>
            </a:r>
            <a:r>
              <a:rPr lang="en-US" sz="4000" dirty="0" err="1"/>
              <a:t>oldini</a:t>
            </a:r>
            <a:r>
              <a:rPr lang="en-US" sz="4000" dirty="0"/>
              <a:t> </a:t>
            </a:r>
            <a:r>
              <a:rPr lang="en-US" sz="4000" dirty="0" err="1"/>
              <a:t>olish</a:t>
            </a:r>
            <a:r>
              <a:rPr lang="en-US" sz="4000" dirty="0"/>
              <a:t>.</a:t>
            </a:r>
            <a:br>
              <a:rPr lang="en-US" dirty="0"/>
            </a:br>
            <a:endParaRPr dirty="0"/>
          </a:p>
        </p:txBody>
      </p:sp>
      <p:sp>
        <p:nvSpPr>
          <p:cNvPr id="13" name="Google Shape;13;p1"/>
          <p:cNvSpPr/>
          <p:nvPr/>
        </p:nvSpPr>
        <p:spPr>
          <a:xfrm>
            <a:off x="6870700" y="-694640"/>
            <a:ext cx="60960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Maktabgacha va maktab ta’limi vazirligi</a:t>
            </a:r>
            <a:b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Andijon viloyat pedagogik mahorat markazi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672" y="914400"/>
            <a:ext cx="10515600" cy="3440624"/>
          </a:xfrm>
        </p:spPr>
        <p:txBody>
          <a:bodyPr/>
          <a:lstStyle/>
          <a:p>
            <a:r>
              <a:rPr lang="en-US" dirty="0"/>
              <a:t>                                 </a:t>
            </a:r>
            <a:r>
              <a:rPr lang="en-US" dirty="0" err="1"/>
              <a:t>Reja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Bolalarga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zo’ravonlik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2.Zo’ravonlikning 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hayotidagi</a:t>
            </a:r>
            <a:r>
              <a:rPr lang="en-US" dirty="0"/>
              <a:t> </a:t>
            </a:r>
            <a:r>
              <a:rPr lang="en-US" dirty="0" err="1"/>
              <a:t>salbiy</a:t>
            </a:r>
            <a:r>
              <a:rPr lang="en-US" dirty="0"/>
              <a:t> </a:t>
            </a:r>
            <a:r>
              <a:rPr lang="en-US" dirty="0" err="1"/>
              <a:t>ta’siri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3.Bolalarga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zo’ravonlik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013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954" y="0"/>
            <a:ext cx="1112778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00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52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3986"/>
            <a:ext cx="12192000" cy="698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8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700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10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97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36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94"/>
            <a:ext cx="12191999" cy="697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25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77" y="189762"/>
            <a:ext cx="11610445" cy="647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21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98"/>
            <a:ext cx="12476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73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82"/>
            <a:ext cx="12191999" cy="685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93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64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86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501"/>
            <a:ext cx="12192000" cy="702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8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321153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68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476135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9167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62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9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82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5498"/>
            <a:ext cx="12321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303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Широкоэкранный</PresentationFormat>
  <Paragraphs>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O’zbekiston Respublikasi Maktabgacha va maktab ta’limi vazirligi Andijon viloyati pedagogik mahorat markazi maktabgacha,boshlang’ich va maxsus ta’lim metodikalari kafedrasi o’qituvchisi.  Mavzu:Maktabgacha ta’lim tashkilotida bolalarga nisbatan zo’ravonlik holatini oldini olish. </vt:lpstr>
      <vt:lpstr>                                 Reja: 1. Bolalarga nisbatan zo’ravonlik tushunchasi. 2.Zo’ravonlikning  bolalar hayotidagi salbiy ta’siri. 3.Bolalarga nisbatan zo’ravonlik turlari.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cp:lastModifiedBy>USER</cp:lastModifiedBy>
  <cp:revision>1</cp:revision>
  <dcterms:modified xsi:type="dcterms:W3CDTF">2026-10-12T11:03:55Z</dcterms:modified>
</cp:coreProperties>
</file>