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5"/>
  </p:notesMasterIdLst>
  <p:sldIdLst>
    <p:sldId id="350" r:id="rId2"/>
    <p:sldId id="352" r:id="rId3"/>
    <p:sldId id="353" r:id="rId4"/>
    <p:sldId id="358" r:id="rId5"/>
    <p:sldId id="359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7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00CC"/>
    <a:srgbClr val="0000FF"/>
    <a:srgbClr val="002060"/>
    <a:srgbClr val="E53935"/>
    <a:srgbClr val="80C783"/>
    <a:srgbClr val="E6E6E6"/>
    <a:srgbClr val="FF8B8B"/>
    <a:srgbClr val="FF6161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>
      <p:cViewPr varScale="1">
        <p:scale>
          <a:sx n="28" d="100"/>
          <a:sy n="28" d="100"/>
        </p:scale>
        <p:origin x="108" y="81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36B305-35EC-4FD8-9357-BD84BCF4F230}" type="doc">
      <dgm:prSet loTypeId="urn:microsoft.com/office/officeart/2008/layout/PictureAccen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045DCCD-8094-4179-83EB-3274AA123B0E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Unda konkret shaxsning xulqi, 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atti-harakati, o‘z vazifalari va majburiyatlarini bajarilish taktikasi mashq qilinadi.</a:t>
          </a:r>
          <a:endParaRPr lang="ru-RU" sz="4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89A0DD-9C8F-4FAB-9AF5-84B6C44F1275}" type="parTrans" cxnId="{A6D72FD6-B51B-4EDD-B2BA-49C468F925A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F5E62C-FE8B-497D-91E4-300513408476}" type="sibTrans" cxnId="{A6D72FD6-B51B-4EDD-B2BA-49C468F925A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8A48DA-E513-41BD-A9C4-140C6DB51B42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Rolli</a:t>
          </a:r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o‘yin tarix darslarida tarixiy shaxslarni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harbiy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lavozimlarni</a:t>
          </a:r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mukammal bilishda foydalaniladi. </a:t>
          </a:r>
          <a:endParaRPr lang="ru-RU" sz="4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6346B-FFEE-4C13-A86B-F9BCBB7E3E65}" type="parTrans" cxnId="{F8103DA5-4CF6-45D3-8286-75404EB9290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75A4A3-7F37-48D1-8A98-597014EE6BD3}" type="sibTrans" cxnId="{F8103DA5-4CF6-45D3-8286-75404EB9290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8AFC91-6EF7-4605-9E7A-F4ED1D514EFB}">
      <dgm:prSet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b="1" dirty="0" err="1">
              <a:solidFill>
                <a:srgbClr val="1F295C"/>
              </a:solidFill>
            </a:rPr>
            <a:t>Rolli</a:t>
          </a:r>
          <a:r>
            <a:rPr lang="ru-RU" b="1" dirty="0">
              <a:solidFill>
                <a:srgbClr val="1F295C"/>
              </a:solidFill>
            </a:rPr>
            <a:t> </a:t>
          </a:r>
          <a:r>
            <a:rPr lang="ru-RU" b="1" dirty="0" err="1">
              <a:solidFill>
                <a:srgbClr val="1F295C"/>
              </a:solidFill>
            </a:rPr>
            <a:t>o‘yinlar</a:t>
          </a:r>
          <a:r>
            <a:rPr lang="ru-RU" b="1" dirty="0">
              <a:solidFill>
                <a:srgbClr val="1F295C"/>
              </a:solidFill>
            </a:rPr>
            <a:t> </a:t>
          </a:r>
          <a:r>
            <a:rPr lang="ru-RU" b="1" dirty="0" err="1">
              <a:solidFill>
                <a:srgbClr val="1F295C"/>
              </a:solidFill>
            </a:rPr>
            <a:t>va</a:t>
          </a:r>
          <a:r>
            <a:rPr lang="ru-RU" b="1" dirty="0">
              <a:solidFill>
                <a:srgbClr val="1F295C"/>
              </a:solidFill>
            </a:rPr>
            <a:t> </a:t>
          </a:r>
          <a:r>
            <a:rPr lang="ru-RU" b="1" dirty="0" err="1">
              <a:solidFill>
                <a:srgbClr val="1F295C"/>
              </a:solidFill>
            </a:rPr>
            <a:t>simulyatsiyalar</a:t>
          </a:r>
          <a:endParaRPr lang="ru-RU" b="1" dirty="0">
            <a:solidFill>
              <a:srgbClr val="1F295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EA9B8F-6B54-46F0-85FC-3E12FA4E309B}" type="sibTrans" cxnId="{4DD689A1-8C13-42B4-9B14-10833799617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3AA466-0FB8-47C2-ABF8-71AAACDDA2D8}" type="parTrans" cxnId="{4DD689A1-8C13-42B4-9B14-10833799617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92CBD5-7272-40C6-B5BF-1E99F4496EB6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voqealar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ishtirokida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qayta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tiklash</a:t>
          </a:r>
          <a:endParaRPr lang="ru-RU" sz="4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F78143-E6FD-48A0-B07C-D9AABBE3CF17}" type="parTrans" cxnId="{50584913-D723-485D-A67F-91686853A154}">
      <dgm:prSet/>
      <dgm:spPr/>
      <dgm:t>
        <a:bodyPr/>
        <a:lstStyle/>
        <a:p>
          <a:endParaRPr lang="ru-RU"/>
        </a:p>
      </dgm:t>
    </dgm:pt>
    <dgm:pt modelId="{47AAED64-1107-44DA-95E1-604D658878AC}" type="sibTrans" cxnId="{50584913-D723-485D-A67F-91686853A154}">
      <dgm:prSet/>
      <dgm:spPr/>
      <dgm:t>
        <a:bodyPr/>
        <a:lstStyle/>
        <a:p>
          <a:endParaRPr lang="ru-RU"/>
        </a:p>
      </dgm:t>
    </dgm:pt>
    <dgm:pt modelId="{2A7B910A-1B12-4C80-BD14-1D031FB9C7C5}" type="pres">
      <dgm:prSet presAssocID="{1836B305-35EC-4FD8-9357-BD84BCF4F230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5AA9B60-5D83-493A-8C83-24EEC8A509AB}" type="pres">
      <dgm:prSet presAssocID="{BD8AFC91-6EF7-4605-9E7A-F4ED1D514EFB}" presName="root" presStyleCnt="0">
        <dgm:presLayoutVars>
          <dgm:chMax/>
          <dgm:chPref val="4"/>
        </dgm:presLayoutVars>
      </dgm:prSet>
      <dgm:spPr/>
    </dgm:pt>
    <dgm:pt modelId="{874746DD-53AF-4CCC-B23C-97AC5F1BA670}" type="pres">
      <dgm:prSet presAssocID="{BD8AFC91-6EF7-4605-9E7A-F4ED1D514EFB}" presName="rootComposite" presStyleCnt="0">
        <dgm:presLayoutVars/>
      </dgm:prSet>
      <dgm:spPr/>
    </dgm:pt>
    <dgm:pt modelId="{23710F36-AC0A-4A0D-BC22-A92C8D301E7D}" type="pres">
      <dgm:prSet presAssocID="{BD8AFC91-6EF7-4605-9E7A-F4ED1D514EFB}" presName="rootText" presStyleLbl="node0" presStyleIdx="0" presStyleCnt="1" custScaleX="120800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22F32CC9-DA3C-4368-BA1F-D59E02A06C2E}" type="pres">
      <dgm:prSet presAssocID="{BD8AFC91-6EF7-4605-9E7A-F4ED1D514EFB}" presName="childShape" presStyleCnt="0">
        <dgm:presLayoutVars>
          <dgm:chMax val="0"/>
          <dgm:chPref val="0"/>
        </dgm:presLayoutVars>
      </dgm:prSet>
      <dgm:spPr/>
    </dgm:pt>
    <dgm:pt modelId="{E44A560A-C924-4ED0-9575-5BE3C969E01D}" type="pres">
      <dgm:prSet presAssocID="{E692CBD5-7272-40C6-B5BF-1E99F4496EB6}" presName="childComposite" presStyleCnt="0">
        <dgm:presLayoutVars>
          <dgm:chMax val="0"/>
          <dgm:chPref val="0"/>
        </dgm:presLayoutVars>
      </dgm:prSet>
      <dgm:spPr/>
    </dgm:pt>
    <dgm:pt modelId="{214A3084-C622-41CA-B61D-DC8990419F40}" type="pres">
      <dgm:prSet presAssocID="{E692CBD5-7272-40C6-B5BF-1E99F4496EB6}" presName="Image" presStyleLbl="node1" presStyleIdx="0" presStyleCnt="3" custScaleY="106073"/>
      <dgm:spPr>
        <a:prstGeom prst="rightArrow">
          <a:avLst/>
        </a:prstGeom>
      </dgm:spPr>
    </dgm:pt>
    <dgm:pt modelId="{F35BBA41-D079-4983-B189-C61BD25ED19D}" type="pres">
      <dgm:prSet presAssocID="{E692CBD5-7272-40C6-B5BF-1E99F4496EB6}" presName="childText" presStyleLbl="lnNode1" presStyleIdx="0" presStyleCnt="3" custScaleX="1158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EBD7A-2768-4220-80AB-8B2AF9D66756}" type="pres">
      <dgm:prSet presAssocID="{6045DCCD-8094-4179-83EB-3274AA123B0E}" presName="childComposite" presStyleCnt="0">
        <dgm:presLayoutVars>
          <dgm:chMax val="0"/>
          <dgm:chPref val="0"/>
        </dgm:presLayoutVars>
      </dgm:prSet>
      <dgm:spPr/>
    </dgm:pt>
    <dgm:pt modelId="{75E4367B-48EE-4BEF-9FEB-95ECCF8BA8D6}" type="pres">
      <dgm:prSet presAssocID="{6045DCCD-8094-4179-83EB-3274AA123B0E}" presName="Image" presStyleLbl="node1" presStyleIdx="1" presStyleCnt="3" custScaleY="151780"/>
      <dgm:spPr>
        <a:prstGeom prst="rightArrow">
          <a:avLst/>
        </a:prstGeom>
      </dgm:spPr>
    </dgm:pt>
    <dgm:pt modelId="{68B36F7D-9D77-43D8-A48B-6095B6019B63}" type="pres">
      <dgm:prSet presAssocID="{6045DCCD-8094-4179-83EB-3274AA123B0E}" presName="childText" presStyleLbl="lnNode1" presStyleIdx="1" presStyleCnt="3" custScaleX="115888" custScaleY="1517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D44DCF-3D01-4D40-A050-42DD3B20E084}" type="pres">
      <dgm:prSet presAssocID="{738A48DA-E513-41BD-A9C4-140C6DB51B42}" presName="childComposite" presStyleCnt="0">
        <dgm:presLayoutVars>
          <dgm:chMax val="0"/>
          <dgm:chPref val="0"/>
        </dgm:presLayoutVars>
      </dgm:prSet>
      <dgm:spPr/>
    </dgm:pt>
    <dgm:pt modelId="{5B079624-57A1-4368-9C0D-2EC0716FA25A}" type="pres">
      <dgm:prSet presAssocID="{738A48DA-E513-41BD-A9C4-140C6DB51B42}" presName="Image" presStyleLbl="node1" presStyleIdx="2" presStyleCnt="3" custScaleY="151780"/>
      <dgm:spPr>
        <a:prstGeom prst="rightArrow">
          <a:avLst/>
        </a:prstGeom>
      </dgm:spPr>
    </dgm:pt>
    <dgm:pt modelId="{B1E64122-880F-41CA-A170-7AA699DA2414}" type="pres">
      <dgm:prSet presAssocID="{738A48DA-E513-41BD-A9C4-140C6DB51B42}" presName="childText" presStyleLbl="lnNode1" presStyleIdx="2" presStyleCnt="3" custScaleX="115888" custScaleY="1517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C80BC6-87A3-406B-8527-629659424B46}" type="presOf" srcId="{6045DCCD-8094-4179-83EB-3274AA123B0E}" destId="{68B36F7D-9D77-43D8-A48B-6095B6019B63}" srcOrd="0" destOrd="0" presId="urn:microsoft.com/office/officeart/2008/layout/PictureAccentList"/>
    <dgm:cxn modelId="{F8103DA5-4CF6-45D3-8286-75404EB92901}" srcId="{BD8AFC91-6EF7-4605-9E7A-F4ED1D514EFB}" destId="{738A48DA-E513-41BD-A9C4-140C6DB51B42}" srcOrd="2" destOrd="0" parTransId="{4506346B-FFEE-4C13-A86B-F9BCBB7E3E65}" sibTransId="{6375A4A3-7F37-48D1-8A98-597014EE6BD3}"/>
    <dgm:cxn modelId="{50584913-D723-485D-A67F-91686853A154}" srcId="{BD8AFC91-6EF7-4605-9E7A-F4ED1D514EFB}" destId="{E692CBD5-7272-40C6-B5BF-1E99F4496EB6}" srcOrd="0" destOrd="0" parTransId="{1BF78143-E6FD-48A0-B07C-D9AABBE3CF17}" sibTransId="{47AAED64-1107-44DA-95E1-604D658878AC}"/>
    <dgm:cxn modelId="{482BD7CE-25CB-40FE-AFBB-F7DDA1DA917B}" type="presOf" srcId="{E692CBD5-7272-40C6-B5BF-1E99F4496EB6}" destId="{F35BBA41-D079-4983-B189-C61BD25ED19D}" srcOrd="0" destOrd="0" presId="urn:microsoft.com/office/officeart/2008/layout/PictureAccentList"/>
    <dgm:cxn modelId="{9A02C961-560A-45F5-8C41-30DBC74BD8C0}" type="presOf" srcId="{BD8AFC91-6EF7-4605-9E7A-F4ED1D514EFB}" destId="{23710F36-AC0A-4A0D-BC22-A92C8D301E7D}" srcOrd="0" destOrd="0" presId="urn:microsoft.com/office/officeart/2008/layout/PictureAccentList"/>
    <dgm:cxn modelId="{4E938FAC-7C54-4759-9833-C0B331F4256B}" type="presOf" srcId="{738A48DA-E513-41BD-A9C4-140C6DB51B42}" destId="{B1E64122-880F-41CA-A170-7AA699DA2414}" srcOrd="0" destOrd="0" presId="urn:microsoft.com/office/officeart/2008/layout/PictureAccentList"/>
    <dgm:cxn modelId="{52D4A62A-76D0-4559-8239-C814FE414091}" type="presOf" srcId="{1836B305-35EC-4FD8-9357-BD84BCF4F230}" destId="{2A7B910A-1B12-4C80-BD14-1D031FB9C7C5}" srcOrd="0" destOrd="0" presId="urn:microsoft.com/office/officeart/2008/layout/PictureAccentList"/>
    <dgm:cxn modelId="{A6D72FD6-B51B-4EDD-B2BA-49C468F925A7}" srcId="{BD8AFC91-6EF7-4605-9E7A-F4ED1D514EFB}" destId="{6045DCCD-8094-4179-83EB-3274AA123B0E}" srcOrd="1" destOrd="0" parTransId="{3B89A0DD-9C8F-4FAB-9AF5-84B6C44F1275}" sibTransId="{1CF5E62C-FE8B-497D-91E4-300513408476}"/>
    <dgm:cxn modelId="{4DD689A1-8C13-42B4-9B14-10833799617A}" srcId="{1836B305-35EC-4FD8-9357-BD84BCF4F230}" destId="{BD8AFC91-6EF7-4605-9E7A-F4ED1D514EFB}" srcOrd="0" destOrd="0" parTransId="{903AA466-0FB8-47C2-ABF8-71AAACDDA2D8}" sibTransId="{5DEA9B8F-6B54-46F0-85FC-3E12FA4E309B}"/>
    <dgm:cxn modelId="{87E3959D-E4EC-4E65-8B06-AE55361C57F9}" type="presParOf" srcId="{2A7B910A-1B12-4C80-BD14-1D031FB9C7C5}" destId="{35AA9B60-5D83-493A-8C83-24EEC8A509AB}" srcOrd="0" destOrd="0" presId="urn:microsoft.com/office/officeart/2008/layout/PictureAccentList"/>
    <dgm:cxn modelId="{EA64A520-BA59-4538-AA61-87A8C725D702}" type="presParOf" srcId="{35AA9B60-5D83-493A-8C83-24EEC8A509AB}" destId="{874746DD-53AF-4CCC-B23C-97AC5F1BA670}" srcOrd="0" destOrd="0" presId="urn:microsoft.com/office/officeart/2008/layout/PictureAccentList"/>
    <dgm:cxn modelId="{725F1423-C0D8-4BD7-A30B-A4D86C50AFDA}" type="presParOf" srcId="{874746DD-53AF-4CCC-B23C-97AC5F1BA670}" destId="{23710F36-AC0A-4A0D-BC22-A92C8D301E7D}" srcOrd="0" destOrd="0" presId="urn:microsoft.com/office/officeart/2008/layout/PictureAccentList"/>
    <dgm:cxn modelId="{BA541BA8-E4F7-4E36-8CA7-D9DA52D3E521}" type="presParOf" srcId="{35AA9B60-5D83-493A-8C83-24EEC8A509AB}" destId="{22F32CC9-DA3C-4368-BA1F-D59E02A06C2E}" srcOrd="1" destOrd="0" presId="urn:microsoft.com/office/officeart/2008/layout/PictureAccentList"/>
    <dgm:cxn modelId="{582DE053-C386-4AAE-94E5-E62DD6120023}" type="presParOf" srcId="{22F32CC9-DA3C-4368-BA1F-D59E02A06C2E}" destId="{E44A560A-C924-4ED0-9575-5BE3C969E01D}" srcOrd="0" destOrd="0" presId="urn:microsoft.com/office/officeart/2008/layout/PictureAccentList"/>
    <dgm:cxn modelId="{AD2DE5BF-D821-43F9-A37C-0CAB2276574D}" type="presParOf" srcId="{E44A560A-C924-4ED0-9575-5BE3C969E01D}" destId="{214A3084-C622-41CA-B61D-DC8990419F40}" srcOrd="0" destOrd="0" presId="urn:microsoft.com/office/officeart/2008/layout/PictureAccentList"/>
    <dgm:cxn modelId="{45D2A6B9-6190-4EFF-BB0D-31A965B7CDEC}" type="presParOf" srcId="{E44A560A-C924-4ED0-9575-5BE3C969E01D}" destId="{F35BBA41-D079-4983-B189-C61BD25ED19D}" srcOrd="1" destOrd="0" presId="urn:microsoft.com/office/officeart/2008/layout/PictureAccentList"/>
    <dgm:cxn modelId="{CEF44438-BCC0-4BC3-AEA8-FC278FCF33A1}" type="presParOf" srcId="{22F32CC9-DA3C-4368-BA1F-D59E02A06C2E}" destId="{B32EBD7A-2768-4220-80AB-8B2AF9D66756}" srcOrd="1" destOrd="0" presId="urn:microsoft.com/office/officeart/2008/layout/PictureAccentList"/>
    <dgm:cxn modelId="{60A7C073-3434-46C2-9D15-35177BFD1DD4}" type="presParOf" srcId="{B32EBD7A-2768-4220-80AB-8B2AF9D66756}" destId="{75E4367B-48EE-4BEF-9FEB-95ECCF8BA8D6}" srcOrd="0" destOrd="0" presId="urn:microsoft.com/office/officeart/2008/layout/PictureAccentList"/>
    <dgm:cxn modelId="{D9E3A75D-7714-44C2-916E-890E3737771B}" type="presParOf" srcId="{B32EBD7A-2768-4220-80AB-8B2AF9D66756}" destId="{68B36F7D-9D77-43D8-A48B-6095B6019B63}" srcOrd="1" destOrd="0" presId="urn:microsoft.com/office/officeart/2008/layout/PictureAccentList"/>
    <dgm:cxn modelId="{42FA4452-93EC-458C-9B65-3D845C813639}" type="presParOf" srcId="{22F32CC9-DA3C-4368-BA1F-D59E02A06C2E}" destId="{7AD44DCF-3D01-4D40-A050-42DD3B20E084}" srcOrd="2" destOrd="0" presId="urn:microsoft.com/office/officeart/2008/layout/PictureAccentList"/>
    <dgm:cxn modelId="{46725333-ACCB-47D9-A3D2-680C870FEDE4}" type="presParOf" srcId="{7AD44DCF-3D01-4D40-A050-42DD3B20E084}" destId="{5B079624-57A1-4368-9C0D-2EC0716FA25A}" srcOrd="0" destOrd="0" presId="urn:microsoft.com/office/officeart/2008/layout/PictureAccentList"/>
    <dgm:cxn modelId="{A2603421-DD12-4564-9BF2-715964E2EB84}" type="presParOf" srcId="{7AD44DCF-3D01-4D40-A050-42DD3B20E084}" destId="{B1E64122-880F-41CA-A170-7AA699DA2414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6FBB4D-EC0B-4E5D-AAC2-0D9F0A31A560}" type="doc">
      <dgm:prSet loTypeId="urn:microsoft.com/office/officeart/2008/layout/BendingPictureCaptionList" loCatId="picture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AB7EC01B-A922-48E5-87F4-893218821EED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Jaloliddin Manguberdi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CFB497-DE79-418B-8BC4-3C3E37E245A0}" type="parTrans" cxnId="{71ACAE4C-DDCB-4180-891D-D4D224890D6A}">
      <dgm:prSet/>
      <dgm:spPr/>
      <dgm:t>
        <a:bodyPr/>
        <a:lstStyle/>
        <a:p>
          <a:endParaRPr lang="ru-RU"/>
        </a:p>
      </dgm:t>
    </dgm:pt>
    <dgm:pt modelId="{37D3A7EC-495D-4729-B8AF-632CFF0C9004}" type="sibTrans" cxnId="{71ACAE4C-DDCB-4180-891D-D4D224890D6A}">
      <dgm:prSet/>
      <dgm:spPr/>
      <dgm:t>
        <a:bodyPr/>
        <a:lstStyle/>
        <a:p>
          <a:endParaRPr lang="ru-RU"/>
        </a:p>
      </dgm:t>
    </dgm:pt>
    <dgm:pt modelId="{EED7EE7E-2EC2-4A8A-950C-C58A2B755E7E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Najmiddin Kubro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97624C-414E-45CE-8BB1-DC3D7A3AFE3A}" type="parTrans" cxnId="{F3257B58-B3DA-45B2-BCBE-8A528A121809}">
      <dgm:prSet/>
      <dgm:spPr/>
      <dgm:t>
        <a:bodyPr/>
        <a:lstStyle/>
        <a:p>
          <a:endParaRPr lang="ru-RU"/>
        </a:p>
      </dgm:t>
    </dgm:pt>
    <dgm:pt modelId="{EF2ECB26-4233-4403-BA0A-9BDF15E0B393}" type="sibTrans" cxnId="{F3257B58-B3DA-45B2-BCBE-8A528A121809}">
      <dgm:prSet/>
      <dgm:spPr/>
      <dgm:t>
        <a:bodyPr/>
        <a:lstStyle/>
        <a:p>
          <a:endParaRPr lang="ru-RU"/>
        </a:p>
      </dgm:t>
    </dgm:pt>
    <dgm:pt modelId="{51662C9F-0AEC-40E8-8147-710D022B9B81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Amir Temur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AC0584-4EBA-402C-849F-1928D005937D}" type="parTrans" cxnId="{EE96049C-324F-4B0E-8353-DA73E532B0E2}">
      <dgm:prSet/>
      <dgm:spPr/>
      <dgm:t>
        <a:bodyPr/>
        <a:lstStyle/>
        <a:p>
          <a:endParaRPr lang="ru-RU"/>
        </a:p>
      </dgm:t>
    </dgm:pt>
    <dgm:pt modelId="{CA89D0C4-ACAC-4C6E-B82D-F75418C43492}" type="sibTrans" cxnId="{EE96049C-324F-4B0E-8353-DA73E532B0E2}">
      <dgm:prSet/>
      <dgm:spPr/>
      <dgm:t>
        <a:bodyPr/>
        <a:lstStyle/>
        <a:p>
          <a:endParaRPr lang="ru-RU"/>
        </a:p>
      </dgm:t>
    </dgm:pt>
    <dgm:pt modelId="{62DB1DB2-4402-435F-B4BD-8E76A363D96C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Alisher Navoiy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7B3EA6-8DD6-42CE-844D-CEDFC2183183}" type="parTrans" cxnId="{E37A74C1-EECB-41F6-97DF-98E2819F4C87}">
      <dgm:prSet/>
      <dgm:spPr/>
      <dgm:t>
        <a:bodyPr/>
        <a:lstStyle/>
        <a:p>
          <a:endParaRPr lang="ru-RU"/>
        </a:p>
      </dgm:t>
    </dgm:pt>
    <dgm:pt modelId="{E53F0ACF-F692-4082-9690-EE350C069479}" type="sibTrans" cxnId="{E37A74C1-EECB-41F6-97DF-98E2819F4C87}">
      <dgm:prSet/>
      <dgm:spPr/>
      <dgm:t>
        <a:bodyPr/>
        <a:lstStyle/>
        <a:p>
          <a:endParaRPr lang="ru-RU"/>
        </a:p>
      </dgm:t>
    </dgm:pt>
    <dgm:pt modelId="{9082BC41-F5E1-4238-BCA5-189D1201B2FA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Mirzo Ulug‘bek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E4D86F-FB3A-4423-933F-133CDA32321A}" type="parTrans" cxnId="{B0EBB9FE-7DBF-4808-BB19-30F40C291627}">
      <dgm:prSet/>
      <dgm:spPr/>
      <dgm:t>
        <a:bodyPr/>
        <a:lstStyle/>
        <a:p>
          <a:endParaRPr lang="ru-RU"/>
        </a:p>
      </dgm:t>
    </dgm:pt>
    <dgm:pt modelId="{244AE966-2C64-411A-9396-BCB0B393A1D4}" type="sibTrans" cxnId="{B0EBB9FE-7DBF-4808-BB19-30F40C291627}">
      <dgm:prSet/>
      <dgm:spPr/>
      <dgm:t>
        <a:bodyPr/>
        <a:lstStyle/>
        <a:p>
          <a:endParaRPr lang="ru-RU"/>
        </a:p>
      </dgm:t>
    </dgm:pt>
    <dgm:pt modelId="{327E4457-0649-41C3-AE06-79B65AFB70EB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Nodira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begim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0B43A0-06FD-455D-BC80-84B8F36E7540}" type="parTrans" cxnId="{01522F42-AF7E-48AF-BC89-8D7ACBEEE04C}">
      <dgm:prSet/>
      <dgm:spPr/>
      <dgm:t>
        <a:bodyPr/>
        <a:lstStyle/>
        <a:p>
          <a:endParaRPr lang="ru-RU"/>
        </a:p>
      </dgm:t>
    </dgm:pt>
    <dgm:pt modelId="{9A623350-6B5A-4880-AE87-C9C21ED32FFF}" type="sibTrans" cxnId="{01522F42-AF7E-48AF-BC89-8D7ACBEEE04C}">
      <dgm:prSet/>
      <dgm:spPr/>
      <dgm:t>
        <a:bodyPr/>
        <a:lstStyle/>
        <a:p>
          <a:endParaRPr lang="ru-RU"/>
        </a:p>
      </dgm:t>
    </dgm:pt>
    <dgm:pt modelId="{94318708-F75B-4EF2-A485-5A6D9A1427C2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Bibixonim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8927B9-AB62-4C77-98C6-D1F70C1F7BA9}" type="parTrans" cxnId="{82E78312-C1F2-4900-8531-FB206A20D47E}">
      <dgm:prSet/>
      <dgm:spPr/>
      <dgm:t>
        <a:bodyPr/>
        <a:lstStyle/>
        <a:p>
          <a:endParaRPr lang="ru-RU"/>
        </a:p>
      </dgm:t>
    </dgm:pt>
    <dgm:pt modelId="{0D18308A-3EAD-4031-9F18-EC6FEDDE12A2}" type="sibTrans" cxnId="{82E78312-C1F2-4900-8531-FB206A20D47E}">
      <dgm:prSet/>
      <dgm:spPr/>
      <dgm:t>
        <a:bodyPr/>
        <a:lstStyle/>
        <a:p>
          <a:endParaRPr lang="ru-RU"/>
        </a:p>
      </dgm:t>
    </dgm:pt>
    <dgm:pt modelId="{149779E4-BCC5-4092-80CA-1E603004FA7F}" type="pres">
      <dgm:prSet presAssocID="{366FBB4D-EC0B-4E5D-AAC2-0D9F0A31A56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54B69C-C11A-415E-A0AE-4FD4499468C7}" type="pres">
      <dgm:prSet presAssocID="{AB7EC01B-A922-48E5-87F4-893218821EED}" presName="composite" presStyleCnt="0"/>
      <dgm:spPr/>
    </dgm:pt>
    <dgm:pt modelId="{E684D16D-DA3E-44E6-AAC8-327C192C163A}" type="pres">
      <dgm:prSet presAssocID="{AB7EC01B-A922-48E5-87F4-893218821EED}" presName="rect1" presStyleLbl="bgImgPlace1" presStyleIdx="0" presStyleCnt="7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8748865-AFCB-491E-AC67-E8A059D66BC5}" type="pres">
      <dgm:prSet presAssocID="{AB7EC01B-A922-48E5-87F4-893218821EED}" presName="wedgeRectCallout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4366D1-1B96-4562-BE44-131E478C18C5}" type="pres">
      <dgm:prSet presAssocID="{37D3A7EC-495D-4729-B8AF-632CFF0C9004}" presName="sibTrans" presStyleCnt="0"/>
      <dgm:spPr/>
    </dgm:pt>
    <dgm:pt modelId="{FE9AC479-FE39-4800-B44F-9B0C8A6A313D}" type="pres">
      <dgm:prSet presAssocID="{EED7EE7E-2EC2-4A8A-950C-C58A2B755E7E}" presName="composite" presStyleCnt="0"/>
      <dgm:spPr/>
    </dgm:pt>
    <dgm:pt modelId="{B86A1DC8-60BF-4BA7-8B1E-6C4C42AA2194}" type="pres">
      <dgm:prSet presAssocID="{EED7EE7E-2EC2-4A8A-950C-C58A2B755E7E}" presName="rect1" presStyleLbl="bgImgPlace1" presStyleIdx="1" presStyleCnt="7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1C14D938-BC90-45D2-AE71-8B7FDD41C054}" type="pres">
      <dgm:prSet presAssocID="{EED7EE7E-2EC2-4A8A-950C-C58A2B755E7E}" presName="wedgeRectCallout1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E2B00-5464-4321-B5CE-D0A11B9A4948}" type="pres">
      <dgm:prSet presAssocID="{EF2ECB26-4233-4403-BA0A-9BDF15E0B393}" presName="sibTrans" presStyleCnt="0"/>
      <dgm:spPr/>
    </dgm:pt>
    <dgm:pt modelId="{D96AC229-5D5A-4199-92CE-D088189CFB1C}" type="pres">
      <dgm:prSet presAssocID="{51662C9F-0AEC-40E8-8147-710D022B9B81}" presName="composite" presStyleCnt="0"/>
      <dgm:spPr/>
    </dgm:pt>
    <dgm:pt modelId="{73FB5E3A-BC80-46A5-88EF-34958B0175DB}" type="pres">
      <dgm:prSet presAssocID="{51662C9F-0AEC-40E8-8147-710D022B9B81}" presName="rect1" presStyleLbl="bgImgPlace1" presStyleIdx="2" presStyleCnt="7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0415F8BD-123C-47B7-A15B-828CB26D7FB5}" type="pres">
      <dgm:prSet presAssocID="{51662C9F-0AEC-40E8-8147-710D022B9B81}" presName="wedgeRectCallout1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622EBF-BEE7-4EBD-A46F-450AA8F00DDB}" type="pres">
      <dgm:prSet presAssocID="{CA89D0C4-ACAC-4C6E-B82D-F75418C43492}" presName="sibTrans" presStyleCnt="0"/>
      <dgm:spPr/>
    </dgm:pt>
    <dgm:pt modelId="{C1DABC5F-B8FA-4CD8-B973-856A65C43E69}" type="pres">
      <dgm:prSet presAssocID="{62DB1DB2-4402-435F-B4BD-8E76A363D96C}" presName="composite" presStyleCnt="0"/>
      <dgm:spPr/>
    </dgm:pt>
    <dgm:pt modelId="{FC4DADAA-C46A-4CCF-A1E9-1BA35055D507}" type="pres">
      <dgm:prSet presAssocID="{62DB1DB2-4402-435F-B4BD-8E76A363D96C}" presName="rect1" presStyleLbl="bgImgPlace1" presStyleIdx="3" presStyleCnt="7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DA5174DE-9666-4E92-83E3-A93D9DCB5F90}" type="pres">
      <dgm:prSet presAssocID="{62DB1DB2-4402-435F-B4BD-8E76A363D96C}" presName="wedgeRectCallout1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EB1957-F4BA-4ABF-9DBC-5BE1E5567A03}" type="pres">
      <dgm:prSet presAssocID="{E53F0ACF-F692-4082-9690-EE350C069479}" presName="sibTrans" presStyleCnt="0"/>
      <dgm:spPr/>
    </dgm:pt>
    <dgm:pt modelId="{829AD3FA-75CF-4300-A994-F770BB2675E2}" type="pres">
      <dgm:prSet presAssocID="{9082BC41-F5E1-4238-BCA5-189D1201B2FA}" presName="composite" presStyleCnt="0"/>
      <dgm:spPr/>
    </dgm:pt>
    <dgm:pt modelId="{B4FC3414-33B7-4A82-8793-1B83EF9BA12D}" type="pres">
      <dgm:prSet presAssocID="{9082BC41-F5E1-4238-BCA5-189D1201B2FA}" presName="rect1" presStyleLbl="bgImgPlace1" presStyleIdx="4" presStyleCnt="7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FE7128F0-3488-4775-9047-391535C52AB4}" type="pres">
      <dgm:prSet presAssocID="{9082BC41-F5E1-4238-BCA5-189D1201B2FA}" presName="wedgeRectCallout1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F7C51C-48AF-4C94-8241-68FB69AD109E}" type="pres">
      <dgm:prSet presAssocID="{244AE966-2C64-411A-9396-BCB0B393A1D4}" presName="sibTrans" presStyleCnt="0"/>
      <dgm:spPr/>
    </dgm:pt>
    <dgm:pt modelId="{7BB5C555-2C52-41C8-BE4B-F21AA3D1CB1A}" type="pres">
      <dgm:prSet presAssocID="{327E4457-0649-41C3-AE06-79B65AFB70EB}" presName="composite" presStyleCnt="0"/>
      <dgm:spPr/>
    </dgm:pt>
    <dgm:pt modelId="{4EDB666E-F164-4C78-A757-6DCDF2A7D270}" type="pres">
      <dgm:prSet presAssocID="{327E4457-0649-41C3-AE06-79B65AFB70EB}" presName="rect1" presStyleLbl="bgImgPlace1" presStyleIdx="5" presStyleCnt="7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E113D57F-5257-4A85-9851-45A81CA16FF9}" type="pres">
      <dgm:prSet presAssocID="{327E4457-0649-41C3-AE06-79B65AFB70EB}" presName="wedgeRectCallout1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FB64C1-5793-48BA-9AE6-D6044B662831}" type="pres">
      <dgm:prSet presAssocID="{9A623350-6B5A-4880-AE87-C9C21ED32FFF}" presName="sibTrans" presStyleCnt="0"/>
      <dgm:spPr/>
    </dgm:pt>
    <dgm:pt modelId="{EE6462F5-2113-474C-975E-D353AC2B3A35}" type="pres">
      <dgm:prSet presAssocID="{94318708-F75B-4EF2-A485-5A6D9A1427C2}" presName="composite" presStyleCnt="0"/>
      <dgm:spPr/>
    </dgm:pt>
    <dgm:pt modelId="{6EF1CC8A-E8A6-474D-A1FE-4BEE693AFA68}" type="pres">
      <dgm:prSet presAssocID="{94318708-F75B-4EF2-A485-5A6D9A1427C2}" presName="rect1" presStyleLbl="bgImgPlace1" presStyleIdx="6" presStyleCnt="7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</dgm:pt>
    <dgm:pt modelId="{04BC1A17-0125-4885-B63E-CDCD52433032}" type="pres">
      <dgm:prSet presAssocID="{94318708-F75B-4EF2-A485-5A6D9A1427C2}" presName="wedgeRectCallout1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20A548-FC12-4FAF-A679-A68EB0098CD6}" type="presOf" srcId="{62DB1DB2-4402-435F-B4BD-8E76A363D96C}" destId="{DA5174DE-9666-4E92-83E3-A93D9DCB5F90}" srcOrd="0" destOrd="0" presId="urn:microsoft.com/office/officeart/2008/layout/BendingPictureCaptionList"/>
    <dgm:cxn modelId="{ACD31141-F317-452C-9423-D7436AE44D25}" type="presOf" srcId="{9082BC41-F5E1-4238-BCA5-189D1201B2FA}" destId="{FE7128F0-3488-4775-9047-391535C52AB4}" srcOrd="0" destOrd="0" presId="urn:microsoft.com/office/officeart/2008/layout/BendingPictureCaptionList"/>
    <dgm:cxn modelId="{82E78312-C1F2-4900-8531-FB206A20D47E}" srcId="{366FBB4D-EC0B-4E5D-AAC2-0D9F0A31A560}" destId="{94318708-F75B-4EF2-A485-5A6D9A1427C2}" srcOrd="6" destOrd="0" parTransId="{C28927B9-AB62-4C77-98C6-D1F70C1F7BA9}" sibTransId="{0D18308A-3EAD-4031-9F18-EC6FEDDE12A2}"/>
    <dgm:cxn modelId="{E37A74C1-EECB-41F6-97DF-98E2819F4C87}" srcId="{366FBB4D-EC0B-4E5D-AAC2-0D9F0A31A560}" destId="{62DB1DB2-4402-435F-B4BD-8E76A363D96C}" srcOrd="3" destOrd="0" parTransId="{C87B3EA6-8DD6-42CE-844D-CEDFC2183183}" sibTransId="{E53F0ACF-F692-4082-9690-EE350C069479}"/>
    <dgm:cxn modelId="{05A76564-C84D-4814-8638-D7144FA414A3}" type="presOf" srcId="{94318708-F75B-4EF2-A485-5A6D9A1427C2}" destId="{04BC1A17-0125-4885-B63E-CDCD52433032}" srcOrd="0" destOrd="0" presId="urn:microsoft.com/office/officeart/2008/layout/BendingPictureCaptionList"/>
    <dgm:cxn modelId="{71ACAE4C-DDCB-4180-891D-D4D224890D6A}" srcId="{366FBB4D-EC0B-4E5D-AAC2-0D9F0A31A560}" destId="{AB7EC01B-A922-48E5-87F4-893218821EED}" srcOrd="0" destOrd="0" parTransId="{1FCFB497-DE79-418B-8BC4-3C3E37E245A0}" sibTransId="{37D3A7EC-495D-4729-B8AF-632CFF0C9004}"/>
    <dgm:cxn modelId="{37C600B5-9DC5-49C2-A95E-AAD729F0D055}" type="presOf" srcId="{366FBB4D-EC0B-4E5D-AAC2-0D9F0A31A560}" destId="{149779E4-BCC5-4092-80CA-1E603004FA7F}" srcOrd="0" destOrd="0" presId="urn:microsoft.com/office/officeart/2008/layout/BendingPictureCaptionList"/>
    <dgm:cxn modelId="{C48D299B-C54A-4A39-98E3-124C3E31E4FD}" type="presOf" srcId="{51662C9F-0AEC-40E8-8147-710D022B9B81}" destId="{0415F8BD-123C-47B7-A15B-828CB26D7FB5}" srcOrd="0" destOrd="0" presId="urn:microsoft.com/office/officeart/2008/layout/BendingPictureCaptionList"/>
    <dgm:cxn modelId="{B0EBB9FE-7DBF-4808-BB19-30F40C291627}" srcId="{366FBB4D-EC0B-4E5D-AAC2-0D9F0A31A560}" destId="{9082BC41-F5E1-4238-BCA5-189D1201B2FA}" srcOrd="4" destOrd="0" parTransId="{FEE4D86F-FB3A-4423-933F-133CDA32321A}" sibTransId="{244AE966-2C64-411A-9396-BCB0B393A1D4}"/>
    <dgm:cxn modelId="{FBE1951F-B371-4332-A06C-F16DED94960B}" type="presOf" srcId="{327E4457-0649-41C3-AE06-79B65AFB70EB}" destId="{E113D57F-5257-4A85-9851-45A81CA16FF9}" srcOrd="0" destOrd="0" presId="urn:microsoft.com/office/officeart/2008/layout/BendingPictureCaptionList"/>
    <dgm:cxn modelId="{01522F42-AF7E-48AF-BC89-8D7ACBEEE04C}" srcId="{366FBB4D-EC0B-4E5D-AAC2-0D9F0A31A560}" destId="{327E4457-0649-41C3-AE06-79B65AFB70EB}" srcOrd="5" destOrd="0" parTransId="{D30B43A0-06FD-455D-BC80-84B8F36E7540}" sibTransId="{9A623350-6B5A-4880-AE87-C9C21ED32FFF}"/>
    <dgm:cxn modelId="{EE96049C-324F-4B0E-8353-DA73E532B0E2}" srcId="{366FBB4D-EC0B-4E5D-AAC2-0D9F0A31A560}" destId="{51662C9F-0AEC-40E8-8147-710D022B9B81}" srcOrd="2" destOrd="0" parTransId="{AAAC0584-4EBA-402C-849F-1928D005937D}" sibTransId="{CA89D0C4-ACAC-4C6E-B82D-F75418C43492}"/>
    <dgm:cxn modelId="{520BDF2D-88F3-4310-8C5E-4D6589119A79}" type="presOf" srcId="{EED7EE7E-2EC2-4A8A-950C-C58A2B755E7E}" destId="{1C14D938-BC90-45D2-AE71-8B7FDD41C054}" srcOrd="0" destOrd="0" presId="urn:microsoft.com/office/officeart/2008/layout/BendingPictureCaptionList"/>
    <dgm:cxn modelId="{F3257B58-B3DA-45B2-BCBE-8A528A121809}" srcId="{366FBB4D-EC0B-4E5D-AAC2-0D9F0A31A560}" destId="{EED7EE7E-2EC2-4A8A-950C-C58A2B755E7E}" srcOrd="1" destOrd="0" parTransId="{1B97624C-414E-45CE-8BB1-DC3D7A3AFE3A}" sibTransId="{EF2ECB26-4233-4403-BA0A-9BDF15E0B393}"/>
    <dgm:cxn modelId="{375F38C8-4303-4898-89E9-9EF6B593AC9D}" type="presOf" srcId="{AB7EC01B-A922-48E5-87F4-893218821EED}" destId="{18748865-AFCB-491E-AC67-E8A059D66BC5}" srcOrd="0" destOrd="0" presId="urn:microsoft.com/office/officeart/2008/layout/BendingPictureCaptionList"/>
    <dgm:cxn modelId="{4697E4E9-AEE3-4B3F-A2F7-692361E0C37D}" type="presParOf" srcId="{149779E4-BCC5-4092-80CA-1E603004FA7F}" destId="{4054B69C-C11A-415E-A0AE-4FD4499468C7}" srcOrd="0" destOrd="0" presId="urn:microsoft.com/office/officeart/2008/layout/BendingPictureCaptionList"/>
    <dgm:cxn modelId="{357B28FA-AA9E-4EED-8FAC-A09AEF433E70}" type="presParOf" srcId="{4054B69C-C11A-415E-A0AE-4FD4499468C7}" destId="{E684D16D-DA3E-44E6-AAC8-327C192C163A}" srcOrd="0" destOrd="0" presId="urn:microsoft.com/office/officeart/2008/layout/BendingPictureCaptionList"/>
    <dgm:cxn modelId="{03AF105F-0350-4DF2-A3C2-58951DBB4059}" type="presParOf" srcId="{4054B69C-C11A-415E-A0AE-4FD4499468C7}" destId="{18748865-AFCB-491E-AC67-E8A059D66BC5}" srcOrd="1" destOrd="0" presId="urn:microsoft.com/office/officeart/2008/layout/BendingPictureCaptionList"/>
    <dgm:cxn modelId="{BE749BB3-3B38-4941-B86E-E46D00413489}" type="presParOf" srcId="{149779E4-BCC5-4092-80CA-1E603004FA7F}" destId="{174366D1-1B96-4562-BE44-131E478C18C5}" srcOrd="1" destOrd="0" presId="urn:microsoft.com/office/officeart/2008/layout/BendingPictureCaptionList"/>
    <dgm:cxn modelId="{38C950F6-334A-4A8C-98AC-550D7539AF95}" type="presParOf" srcId="{149779E4-BCC5-4092-80CA-1E603004FA7F}" destId="{FE9AC479-FE39-4800-B44F-9B0C8A6A313D}" srcOrd="2" destOrd="0" presId="urn:microsoft.com/office/officeart/2008/layout/BendingPictureCaptionList"/>
    <dgm:cxn modelId="{3611DF67-0452-48CE-B97B-B37C41D49DBD}" type="presParOf" srcId="{FE9AC479-FE39-4800-B44F-9B0C8A6A313D}" destId="{B86A1DC8-60BF-4BA7-8B1E-6C4C42AA2194}" srcOrd="0" destOrd="0" presId="urn:microsoft.com/office/officeart/2008/layout/BendingPictureCaptionList"/>
    <dgm:cxn modelId="{1EAD930D-BC49-49E6-9CEB-A394018C104E}" type="presParOf" srcId="{FE9AC479-FE39-4800-B44F-9B0C8A6A313D}" destId="{1C14D938-BC90-45D2-AE71-8B7FDD41C054}" srcOrd="1" destOrd="0" presId="urn:microsoft.com/office/officeart/2008/layout/BendingPictureCaptionList"/>
    <dgm:cxn modelId="{4DBE0E0F-787E-444B-8FC8-46B806E87544}" type="presParOf" srcId="{149779E4-BCC5-4092-80CA-1E603004FA7F}" destId="{84AE2B00-5464-4321-B5CE-D0A11B9A4948}" srcOrd="3" destOrd="0" presId="urn:microsoft.com/office/officeart/2008/layout/BendingPictureCaptionList"/>
    <dgm:cxn modelId="{352519E0-6685-4964-BBD0-C372BDB131AD}" type="presParOf" srcId="{149779E4-BCC5-4092-80CA-1E603004FA7F}" destId="{D96AC229-5D5A-4199-92CE-D088189CFB1C}" srcOrd="4" destOrd="0" presId="urn:microsoft.com/office/officeart/2008/layout/BendingPictureCaptionList"/>
    <dgm:cxn modelId="{464ACDA6-D7B7-4282-9598-C62BF7302C1E}" type="presParOf" srcId="{D96AC229-5D5A-4199-92CE-D088189CFB1C}" destId="{73FB5E3A-BC80-46A5-88EF-34958B0175DB}" srcOrd="0" destOrd="0" presId="urn:microsoft.com/office/officeart/2008/layout/BendingPictureCaptionList"/>
    <dgm:cxn modelId="{B785E209-7FA7-4BAB-9DD7-8D7CC3F32A92}" type="presParOf" srcId="{D96AC229-5D5A-4199-92CE-D088189CFB1C}" destId="{0415F8BD-123C-47B7-A15B-828CB26D7FB5}" srcOrd="1" destOrd="0" presId="urn:microsoft.com/office/officeart/2008/layout/BendingPictureCaptionList"/>
    <dgm:cxn modelId="{FFBFC2DF-5A5A-4BFF-AC86-E372DEDA6E8A}" type="presParOf" srcId="{149779E4-BCC5-4092-80CA-1E603004FA7F}" destId="{E5622EBF-BEE7-4EBD-A46F-450AA8F00DDB}" srcOrd="5" destOrd="0" presId="urn:microsoft.com/office/officeart/2008/layout/BendingPictureCaptionList"/>
    <dgm:cxn modelId="{282899B6-A923-43CE-B60F-58D43B278A2D}" type="presParOf" srcId="{149779E4-BCC5-4092-80CA-1E603004FA7F}" destId="{C1DABC5F-B8FA-4CD8-B973-856A65C43E69}" srcOrd="6" destOrd="0" presId="urn:microsoft.com/office/officeart/2008/layout/BendingPictureCaptionList"/>
    <dgm:cxn modelId="{BFDDEBA3-A931-40C6-86E9-AEA74696F63B}" type="presParOf" srcId="{C1DABC5F-B8FA-4CD8-B973-856A65C43E69}" destId="{FC4DADAA-C46A-4CCF-A1E9-1BA35055D507}" srcOrd="0" destOrd="0" presId="urn:microsoft.com/office/officeart/2008/layout/BendingPictureCaptionList"/>
    <dgm:cxn modelId="{FD613D49-FD25-469A-AA93-754E121865E8}" type="presParOf" srcId="{C1DABC5F-B8FA-4CD8-B973-856A65C43E69}" destId="{DA5174DE-9666-4E92-83E3-A93D9DCB5F90}" srcOrd="1" destOrd="0" presId="urn:microsoft.com/office/officeart/2008/layout/BendingPictureCaptionList"/>
    <dgm:cxn modelId="{B010F1D8-39F8-462F-A904-281064D76613}" type="presParOf" srcId="{149779E4-BCC5-4092-80CA-1E603004FA7F}" destId="{CFEB1957-F4BA-4ABF-9DBC-5BE1E5567A03}" srcOrd="7" destOrd="0" presId="urn:microsoft.com/office/officeart/2008/layout/BendingPictureCaptionList"/>
    <dgm:cxn modelId="{5F23D1BA-0CEA-43DD-9536-A81F8F3776EC}" type="presParOf" srcId="{149779E4-BCC5-4092-80CA-1E603004FA7F}" destId="{829AD3FA-75CF-4300-A994-F770BB2675E2}" srcOrd="8" destOrd="0" presId="urn:microsoft.com/office/officeart/2008/layout/BendingPictureCaptionList"/>
    <dgm:cxn modelId="{F3291C77-E244-4516-A223-AF798015CB84}" type="presParOf" srcId="{829AD3FA-75CF-4300-A994-F770BB2675E2}" destId="{B4FC3414-33B7-4A82-8793-1B83EF9BA12D}" srcOrd="0" destOrd="0" presId="urn:microsoft.com/office/officeart/2008/layout/BendingPictureCaptionList"/>
    <dgm:cxn modelId="{3C5008B8-01D7-48BC-A59E-B8398CA601BA}" type="presParOf" srcId="{829AD3FA-75CF-4300-A994-F770BB2675E2}" destId="{FE7128F0-3488-4775-9047-391535C52AB4}" srcOrd="1" destOrd="0" presId="urn:microsoft.com/office/officeart/2008/layout/BendingPictureCaptionList"/>
    <dgm:cxn modelId="{847D5D51-83D9-4844-8BC6-21B6E949674F}" type="presParOf" srcId="{149779E4-BCC5-4092-80CA-1E603004FA7F}" destId="{81F7C51C-48AF-4C94-8241-68FB69AD109E}" srcOrd="9" destOrd="0" presId="urn:microsoft.com/office/officeart/2008/layout/BendingPictureCaptionList"/>
    <dgm:cxn modelId="{60C755D2-3A6C-4A4D-9C5C-A39B948066A0}" type="presParOf" srcId="{149779E4-BCC5-4092-80CA-1E603004FA7F}" destId="{7BB5C555-2C52-41C8-BE4B-F21AA3D1CB1A}" srcOrd="10" destOrd="0" presId="urn:microsoft.com/office/officeart/2008/layout/BendingPictureCaptionList"/>
    <dgm:cxn modelId="{7EF85C2D-391A-43EF-8322-3397C21764D3}" type="presParOf" srcId="{7BB5C555-2C52-41C8-BE4B-F21AA3D1CB1A}" destId="{4EDB666E-F164-4C78-A757-6DCDF2A7D270}" srcOrd="0" destOrd="0" presId="urn:microsoft.com/office/officeart/2008/layout/BendingPictureCaptionList"/>
    <dgm:cxn modelId="{3DF14CB7-6078-459F-A2A6-A1F42630305D}" type="presParOf" srcId="{7BB5C555-2C52-41C8-BE4B-F21AA3D1CB1A}" destId="{E113D57F-5257-4A85-9851-45A81CA16FF9}" srcOrd="1" destOrd="0" presId="urn:microsoft.com/office/officeart/2008/layout/BendingPictureCaptionList"/>
    <dgm:cxn modelId="{79291C03-0FD3-46A6-9575-6F8D0A348E78}" type="presParOf" srcId="{149779E4-BCC5-4092-80CA-1E603004FA7F}" destId="{49FB64C1-5793-48BA-9AE6-D6044B662831}" srcOrd="11" destOrd="0" presId="urn:microsoft.com/office/officeart/2008/layout/BendingPictureCaptionList"/>
    <dgm:cxn modelId="{DD80F2F3-167E-444F-BDE3-B6F5C0901F86}" type="presParOf" srcId="{149779E4-BCC5-4092-80CA-1E603004FA7F}" destId="{EE6462F5-2113-474C-975E-D353AC2B3A35}" srcOrd="12" destOrd="0" presId="urn:microsoft.com/office/officeart/2008/layout/BendingPictureCaptionList"/>
    <dgm:cxn modelId="{D9622872-178A-401E-ABFD-A553914B7055}" type="presParOf" srcId="{EE6462F5-2113-474C-975E-D353AC2B3A35}" destId="{6EF1CC8A-E8A6-474D-A1FE-4BEE693AFA68}" srcOrd="0" destOrd="0" presId="urn:microsoft.com/office/officeart/2008/layout/BendingPictureCaptionList"/>
    <dgm:cxn modelId="{5E632BA2-91F2-43EC-AF8E-E0F2DD966751}" type="presParOf" srcId="{EE6462F5-2113-474C-975E-D353AC2B3A35}" destId="{04BC1A17-0125-4885-B63E-CDCD52433032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C1FDB1-7C29-4097-9308-0848BD91F4B6}" type="doc">
      <dgm:prSet loTypeId="urn:microsoft.com/office/officeart/2005/8/layout/hProcess11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7DD55AD-BA65-4740-8D38-9D860C7D39F8}">
      <dgm:prSet custT="1"/>
      <dgm:spPr/>
      <dgm:t>
        <a:bodyPr/>
        <a:lstStyle/>
        <a:p>
          <a:pPr rtl="0"/>
          <a:r>
            <a:rPr lang="en-US" sz="4800" b="1" dirty="0" err="1"/>
            <a:t>O‘quvchilarning</a:t>
          </a:r>
          <a:r>
            <a:rPr lang="en-US" sz="4800" b="1" dirty="0"/>
            <a:t> his-</a:t>
          </a:r>
          <a:r>
            <a:rPr lang="en-US" sz="4800" b="1" dirty="0" err="1"/>
            <a:t>tuyg‘ularini</a:t>
          </a:r>
          <a:r>
            <a:rPr lang="en-US" sz="4800" b="1" dirty="0"/>
            <a:t> </a:t>
          </a:r>
          <a:r>
            <a:rPr lang="en-US" sz="4800" b="1" dirty="0" err="1"/>
            <a:t>bildirishga</a:t>
          </a:r>
          <a:r>
            <a:rPr lang="en-US" sz="4800" b="1" dirty="0"/>
            <a:t> </a:t>
          </a:r>
          <a:r>
            <a:rPr lang="en-US" sz="4800" b="1" dirty="0" err="1"/>
            <a:t>undash</a:t>
          </a:r>
          <a:endParaRPr lang="ru-RU" sz="4800" dirty="0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B4396D-DD30-438F-8C59-16196122AAD2}" type="parTrans" cxnId="{502339D2-D780-4CBC-A300-1111384DAD70}">
      <dgm:prSet/>
      <dgm:spPr/>
      <dgm:t>
        <a:bodyPr/>
        <a:lstStyle/>
        <a:p>
          <a:endParaRPr lang="ru-RU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3D3809-C766-453E-93DC-3BA98836701B}" type="sibTrans" cxnId="{502339D2-D780-4CBC-A300-1111384DAD70}">
      <dgm:prSet/>
      <dgm:spPr/>
      <dgm:t>
        <a:bodyPr/>
        <a:lstStyle/>
        <a:p>
          <a:endParaRPr lang="ru-RU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61CBE3-7035-4573-90F7-FF6DBE5C0C75}">
      <dgm:prSet/>
      <dgm:spPr/>
      <dgm:t>
        <a:bodyPr/>
        <a:lstStyle/>
        <a:p>
          <a:pPr rtl="0"/>
          <a:r>
            <a:rPr lang="en-US" b="1" dirty="0" err="1"/>
            <a:t>O‘quvchilarning</a:t>
          </a:r>
          <a:r>
            <a:rPr lang="en-US" b="1" dirty="0"/>
            <a:t> </a:t>
          </a:r>
          <a:r>
            <a:rPr lang="en-US" b="1" dirty="0" err="1"/>
            <a:t>tarixiy</a:t>
          </a:r>
          <a:r>
            <a:rPr lang="en-US" b="1" dirty="0"/>
            <a:t> </a:t>
          </a:r>
          <a:r>
            <a:rPr lang="en-US" b="1" dirty="0" err="1"/>
            <a:t>voqealarga</a:t>
          </a:r>
          <a:r>
            <a:rPr lang="en-US" b="1" dirty="0"/>
            <a:t> </a:t>
          </a:r>
          <a:r>
            <a:rPr lang="en-US" b="1" dirty="0" err="1"/>
            <a:t>nisbatan</a:t>
          </a:r>
          <a:r>
            <a:rPr lang="en-US" b="1" dirty="0"/>
            <a:t> </a:t>
          </a:r>
          <a:r>
            <a:rPr lang="en-US" b="1" dirty="0" err="1"/>
            <a:t>shaxsiy</a:t>
          </a:r>
          <a:r>
            <a:rPr lang="en-US" b="1" dirty="0"/>
            <a:t> </a:t>
          </a:r>
          <a:r>
            <a:rPr lang="en-US" b="1" dirty="0" err="1"/>
            <a:t>fikr</a:t>
          </a:r>
          <a:r>
            <a:rPr lang="en-US" b="1" dirty="0"/>
            <a:t> </a:t>
          </a:r>
          <a:r>
            <a:rPr lang="en-US" b="1" dirty="0" err="1"/>
            <a:t>va</a:t>
          </a:r>
          <a:r>
            <a:rPr lang="en-US" b="1" dirty="0"/>
            <a:t> his-</a:t>
          </a:r>
          <a:r>
            <a:rPr lang="en-US" b="1" dirty="0" err="1"/>
            <a:t>tuyg‘ularini</a:t>
          </a:r>
          <a:r>
            <a:rPr lang="en-US" b="1" dirty="0"/>
            <a:t> </a:t>
          </a:r>
          <a:r>
            <a:rPr lang="en-US" b="1" dirty="0" err="1"/>
            <a:t>bildirishi</a:t>
          </a:r>
          <a:endParaRPr lang="ru-RU" b="1" dirty="0">
            <a:solidFill>
              <a:srgbClr val="0000FF"/>
            </a:solidFill>
            <a:highlight>
              <a:srgbClr val="FF0000"/>
            </a:highligh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D54583-E91D-4D1E-ABAD-886F7DD0C363}" type="parTrans" cxnId="{0BEF6E42-5668-4153-B5F8-C5BDA7F41B20}">
      <dgm:prSet/>
      <dgm:spPr/>
      <dgm:t>
        <a:bodyPr/>
        <a:lstStyle/>
        <a:p>
          <a:endParaRPr lang="ru-RU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CED3E4-CC2C-40E8-A094-A937097F5D78}" type="sibTrans" cxnId="{0BEF6E42-5668-4153-B5F8-C5BDA7F41B20}">
      <dgm:prSet/>
      <dgm:spPr/>
      <dgm:t>
        <a:bodyPr/>
        <a:lstStyle/>
        <a:p>
          <a:endParaRPr lang="ru-RU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5AFB31-DD5D-4333-A30A-857727D2581E}" type="pres">
      <dgm:prSet presAssocID="{0CC1FDB1-7C29-4097-9308-0848BD91F4B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93BA16-C828-451E-98EF-F531E98BFA1A}" type="pres">
      <dgm:prSet presAssocID="{0CC1FDB1-7C29-4097-9308-0848BD91F4B6}" presName="arrow" presStyleLbl="bgShp" presStyleIdx="0" presStyleCnt="1"/>
      <dgm:spPr>
        <a:solidFill>
          <a:schemeClr val="accent4">
            <a:lumMod val="40000"/>
            <a:lumOff val="60000"/>
          </a:schemeClr>
        </a:solidFill>
      </dgm:spPr>
    </dgm:pt>
    <dgm:pt modelId="{B05E3875-AEC1-498C-8B31-23C7BA391314}" type="pres">
      <dgm:prSet presAssocID="{0CC1FDB1-7C29-4097-9308-0848BD91F4B6}" presName="points" presStyleCnt="0"/>
      <dgm:spPr/>
    </dgm:pt>
    <dgm:pt modelId="{6BE54A4B-FF7B-43D4-86F7-B4C91A8F4A22}" type="pres">
      <dgm:prSet presAssocID="{37DD55AD-BA65-4740-8D38-9D860C7D39F8}" presName="compositeA" presStyleCnt="0"/>
      <dgm:spPr/>
    </dgm:pt>
    <dgm:pt modelId="{B9FA11DC-622E-4112-84F5-7B38448E3F29}" type="pres">
      <dgm:prSet presAssocID="{37DD55AD-BA65-4740-8D38-9D860C7D39F8}" presName="textA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69C0F3-317D-4408-B5AF-ACEE3692DB81}" type="pres">
      <dgm:prSet presAssocID="{37DD55AD-BA65-4740-8D38-9D860C7D39F8}" presName="circleA" presStyleLbl="node1" presStyleIdx="0" presStyleCnt="2"/>
      <dgm:spPr/>
    </dgm:pt>
    <dgm:pt modelId="{21F82678-5066-4201-8630-5404D23E5275}" type="pres">
      <dgm:prSet presAssocID="{37DD55AD-BA65-4740-8D38-9D860C7D39F8}" presName="spaceA" presStyleCnt="0"/>
      <dgm:spPr/>
    </dgm:pt>
    <dgm:pt modelId="{CA713593-6CD8-4964-BC11-2BEAC7233D91}" type="pres">
      <dgm:prSet presAssocID="{2F3D3809-C766-453E-93DC-3BA98836701B}" presName="space" presStyleCnt="0"/>
      <dgm:spPr/>
    </dgm:pt>
    <dgm:pt modelId="{954E0C91-FDC5-425B-91B5-0229E44781AA}" type="pres">
      <dgm:prSet presAssocID="{2161CBE3-7035-4573-90F7-FF6DBE5C0C75}" presName="compositeB" presStyleCnt="0"/>
      <dgm:spPr/>
    </dgm:pt>
    <dgm:pt modelId="{09F8B13C-2BBF-4BC2-80F3-488D0BCEB5B8}" type="pres">
      <dgm:prSet presAssocID="{2161CBE3-7035-4573-90F7-FF6DBE5C0C75}" presName="textB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A4A820-4210-4439-9D8A-8584C6D29A0B}" type="pres">
      <dgm:prSet presAssocID="{2161CBE3-7035-4573-90F7-FF6DBE5C0C75}" presName="circleB" presStyleLbl="node1" presStyleIdx="1" presStyleCnt="2"/>
      <dgm:spPr/>
    </dgm:pt>
    <dgm:pt modelId="{41AF11D0-DB25-45BC-8E0C-F4D1649CC823}" type="pres">
      <dgm:prSet presAssocID="{2161CBE3-7035-4573-90F7-FF6DBE5C0C75}" presName="spaceB" presStyleCnt="0"/>
      <dgm:spPr/>
    </dgm:pt>
  </dgm:ptLst>
  <dgm:cxnLst>
    <dgm:cxn modelId="{9397CE5C-38D7-4220-84A6-02B0C80073F5}" type="presOf" srcId="{2161CBE3-7035-4573-90F7-FF6DBE5C0C75}" destId="{09F8B13C-2BBF-4BC2-80F3-488D0BCEB5B8}" srcOrd="0" destOrd="0" presId="urn:microsoft.com/office/officeart/2005/8/layout/hProcess11"/>
    <dgm:cxn modelId="{502339D2-D780-4CBC-A300-1111384DAD70}" srcId="{0CC1FDB1-7C29-4097-9308-0848BD91F4B6}" destId="{37DD55AD-BA65-4740-8D38-9D860C7D39F8}" srcOrd="0" destOrd="0" parTransId="{A0B4396D-DD30-438F-8C59-16196122AAD2}" sibTransId="{2F3D3809-C766-453E-93DC-3BA98836701B}"/>
    <dgm:cxn modelId="{387B54A4-46C3-4FAD-A59E-ED19A70FE750}" type="presOf" srcId="{0CC1FDB1-7C29-4097-9308-0848BD91F4B6}" destId="{865AFB31-DD5D-4333-A30A-857727D2581E}" srcOrd="0" destOrd="0" presId="urn:microsoft.com/office/officeart/2005/8/layout/hProcess11"/>
    <dgm:cxn modelId="{47AD1116-9BE8-4556-B8C4-4690FE9B4003}" type="presOf" srcId="{37DD55AD-BA65-4740-8D38-9D860C7D39F8}" destId="{B9FA11DC-622E-4112-84F5-7B38448E3F29}" srcOrd="0" destOrd="0" presId="urn:microsoft.com/office/officeart/2005/8/layout/hProcess11"/>
    <dgm:cxn modelId="{0BEF6E42-5668-4153-B5F8-C5BDA7F41B20}" srcId="{0CC1FDB1-7C29-4097-9308-0848BD91F4B6}" destId="{2161CBE3-7035-4573-90F7-FF6DBE5C0C75}" srcOrd="1" destOrd="0" parTransId="{E9D54583-E91D-4D1E-ABAD-886F7DD0C363}" sibTransId="{B4CED3E4-CC2C-40E8-A094-A937097F5D78}"/>
    <dgm:cxn modelId="{93A59A07-304A-447E-8013-1719AA0D924F}" type="presParOf" srcId="{865AFB31-DD5D-4333-A30A-857727D2581E}" destId="{7E93BA16-C828-451E-98EF-F531E98BFA1A}" srcOrd="0" destOrd="0" presId="urn:microsoft.com/office/officeart/2005/8/layout/hProcess11"/>
    <dgm:cxn modelId="{69EE9CCD-D47A-498F-A22F-752355AEB19D}" type="presParOf" srcId="{865AFB31-DD5D-4333-A30A-857727D2581E}" destId="{B05E3875-AEC1-498C-8B31-23C7BA391314}" srcOrd="1" destOrd="0" presId="urn:microsoft.com/office/officeart/2005/8/layout/hProcess11"/>
    <dgm:cxn modelId="{0E7D3D8F-259A-41DB-84A4-86C91BD17265}" type="presParOf" srcId="{B05E3875-AEC1-498C-8B31-23C7BA391314}" destId="{6BE54A4B-FF7B-43D4-86F7-B4C91A8F4A22}" srcOrd="0" destOrd="0" presId="urn:microsoft.com/office/officeart/2005/8/layout/hProcess11"/>
    <dgm:cxn modelId="{F11FDA06-7198-4FD2-8D1E-683AB86AAB4D}" type="presParOf" srcId="{6BE54A4B-FF7B-43D4-86F7-B4C91A8F4A22}" destId="{B9FA11DC-622E-4112-84F5-7B38448E3F29}" srcOrd="0" destOrd="0" presId="urn:microsoft.com/office/officeart/2005/8/layout/hProcess11"/>
    <dgm:cxn modelId="{6AC832CC-1578-4EA4-BE95-8CCE2004BFCB}" type="presParOf" srcId="{6BE54A4B-FF7B-43D4-86F7-B4C91A8F4A22}" destId="{BE69C0F3-317D-4408-B5AF-ACEE3692DB81}" srcOrd="1" destOrd="0" presId="urn:microsoft.com/office/officeart/2005/8/layout/hProcess11"/>
    <dgm:cxn modelId="{3D8AAE1A-AAC4-4C74-B83A-6F3AC455C771}" type="presParOf" srcId="{6BE54A4B-FF7B-43D4-86F7-B4C91A8F4A22}" destId="{21F82678-5066-4201-8630-5404D23E5275}" srcOrd="2" destOrd="0" presId="urn:microsoft.com/office/officeart/2005/8/layout/hProcess11"/>
    <dgm:cxn modelId="{F6DFC573-437A-430B-BB19-75A358052C42}" type="presParOf" srcId="{B05E3875-AEC1-498C-8B31-23C7BA391314}" destId="{CA713593-6CD8-4964-BC11-2BEAC7233D91}" srcOrd="1" destOrd="0" presId="urn:microsoft.com/office/officeart/2005/8/layout/hProcess11"/>
    <dgm:cxn modelId="{DD9F9FA0-3F3F-4ED5-930B-BC74624DC73B}" type="presParOf" srcId="{B05E3875-AEC1-498C-8B31-23C7BA391314}" destId="{954E0C91-FDC5-425B-91B5-0229E44781AA}" srcOrd="2" destOrd="0" presId="urn:microsoft.com/office/officeart/2005/8/layout/hProcess11"/>
    <dgm:cxn modelId="{60C686A1-47B0-4C37-BD6E-3EDCA00C529F}" type="presParOf" srcId="{954E0C91-FDC5-425B-91B5-0229E44781AA}" destId="{09F8B13C-2BBF-4BC2-80F3-488D0BCEB5B8}" srcOrd="0" destOrd="0" presId="urn:microsoft.com/office/officeart/2005/8/layout/hProcess11"/>
    <dgm:cxn modelId="{6754D00F-6120-45DC-951F-D4681B25040E}" type="presParOf" srcId="{954E0C91-FDC5-425B-91B5-0229E44781AA}" destId="{F4A4A820-4210-4439-9D8A-8584C6D29A0B}" srcOrd="1" destOrd="0" presId="urn:microsoft.com/office/officeart/2005/8/layout/hProcess11"/>
    <dgm:cxn modelId="{1C61233B-DA2C-4BA6-8ABB-AF0DE9E7D7EE}" type="presParOf" srcId="{954E0C91-FDC5-425B-91B5-0229E44781AA}" destId="{41AF11D0-DB25-45BC-8E0C-F4D1649CC823}" srcOrd="2" destOrd="0" presId="urn:microsoft.com/office/officeart/2005/8/layout/hProcess1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C1FDB1-7C29-4097-9308-0848BD91F4B6}" type="doc">
      <dgm:prSet loTypeId="urn:microsoft.com/office/officeart/2005/8/layout/hProcess11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65AFB31-DD5D-4333-A30A-857727D2581E}" type="pres">
      <dgm:prSet presAssocID="{0CC1FDB1-7C29-4097-9308-0848BD91F4B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93BA16-C828-451E-98EF-F531E98BFA1A}" type="pres">
      <dgm:prSet presAssocID="{0CC1FDB1-7C29-4097-9308-0848BD91F4B6}" presName="arrow" presStyleLbl="bgShp" presStyleIdx="0" presStyleCnt="1"/>
      <dgm:spPr>
        <a:prstGeom prst="leftRightArrow">
          <a:avLst/>
        </a:prstGeom>
        <a:solidFill>
          <a:schemeClr val="accent4">
            <a:lumMod val="40000"/>
            <a:lumOff val="60000"/>
          </a:schemeClr>
        </a:solidFill>
      </dgm:spPr>
    </dgm:pt>
    <dgm:pt modelId="{B05E3875-AEC1-498C-8B31-23C7BA391314}" type="pres">
      <dgm:prSet presAssocID="{0CC1FDB1-7C29-4097-9308-0848BD91F4B6}" presName="points" presStyleCnt="0"/>
      <dgm:spPr/>
    </dgm:pt>
  </dgm:ptLst>
  <dgm:cxnLst>
    <dgm:cxn modelId="{387B54A4-46C3-4FAD-A59E-ED19A70FE750}" type="presOf" srcId="{0CC1FDB1-7C29-4097-9308-0848BD91F4B6}" destId="{865AFB31-DD5D-4333-A30A-857727D2581E}" srcOrd="0" destOrd="0" presId="urn:microsoft.com/office/officeart/2005/8/layout/hProcess11"/>
    <dgm:cxn modelId="{93A59A07-304A-447E-8013-1719AA0D924F}" type="presParOf" srcId="{865AFB31-DD5D-4333-A30A-857727D2581E}" destId="{7E93BA16-C828-451E-98EF-F531E98BFA1A}" srcOrd="0" destOrd="0" presId="urn:microsoft.com/office/officeart/2005/8/layout/hProcess11"/>
    <dgm:cxn modelId="{69EE9CCD-D47A-498F-A22F-752355AEB19D}" type="presParOf" srcId="{865AFB31-DD5D-4333-A30A-857727D2581E}" destId="{B05E3875-AEC1-498C-8B31-23C7BA391314}" srcOrd="1" destOrd="0" presId="urn:microsoft.com/office/officeart/2005/8/layout/hProcess1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62655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3.xml"/><Relationship Id="rId12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11" Type="http://schemas.openxmlformats.org/officeDocument/2006/relationships/image" Target="../media/image15.png"/><Relationship Id="rId5" Type="http://schemas.openxmlformats.org/officeDocument/2006/relationships/image" Target="../media/image3.png"/><Relationship Id="rId10" Type="http://schemas.microsoft.com/office/2007/relationships/diagramDrawing" Target="../diagrams/drawing3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2.sv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.svg"/><Relationship Id="rId7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3.png"/><Relationship Id="rId10" Type="http://schemas.openxmlformats.org/officeDocument/2006/relationships/image" Target="../media/image29.jpeg"/><Relationship Id="rId4" Type="http://schemas.openxmlformats.org/officeDocument/2006/relationships/image" Target="../media/image2.png"/><Relationship Id="rId9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.svg"/><Relationship Id="rId7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.png"/><Relationship Id="rId10" Type="http://schemas.openxmlformats.org/officeDocument/2006/relationships/image" Target="../media/image35.jpeg"/><Relationship Id="rId4" Type="http://schemas.openxmlformats.org/officeDocument/2006/relationships/image" Target="../media/image2.pn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openxmlformats.org/officeDocument/2006/relationships/image" Target="../media/image3.png"/><Relationship Id="rId10" Type="http://schemas.microsoft.com/office/2007/relationships/diagramDrawing" Target="../diagrams/drawing4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E556B31D-2B0C-4382-96E5-F12AE702F088}"/>
              </a:ext>
            </a:extLst>
          </p:cNvPr>
          <p:cNvSpPr txBox="1">
            <a:spLocks/>
          </p:cNvSpPr>
          <p:nvPr/>
        </p:nvSpPr>
        <p:spPr>
          <a:xfrm>
            <a:off x="7473950" y="5976995"/>
            <a:ext cx="9753600" cy="3124201"/>
          </a:xfrm>
          <a:prstGeom prst="rect">
            <a:avLst/>
          </a:prstGeom>
          <a:noFill/>
          <a:effectLst/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36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3.2.1.Mavzu 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</a:t>
            </a:r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faniga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foydalanishning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endParaRPr lang="ru-RU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86B3F0B-B38D-42E3-9533-05E320457B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531" y="3829566"/>
            <a:ext cx="6512335" cy="435231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37300" y="2428875"/>
            <a:ext cx="11658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n-US" sz="3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o‘qitishda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</a:pPr>
            <a:r>
              <a:rPr lang="en-US" sz="3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ru-RU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o‘qitishda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moduli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22B4A4A4-DE1F-4C6E-BDA9-22A7A640B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022" y="6397208"/>
            <a:ext cx="3218225" cy="264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B9612A3-83D3-482A-90A3-05A5D90E8E27}"/>
              </a:ext>
            </a:extLst>
          </p:cNvPr>
          <p:cNvSpPr/>
          <p:nvPr/>
        </p:nvSpPr>
        <p:spPr>
          <a:xfrm>
            <a:off x="1720849" y="1758018"/>
            <a:ext cx="6163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shaxslarning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nuqtai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nazarini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</a:t>
            </a:r>
            <a:endParaRPr lang="ru-RU" sz="4800" dirty="0">
              <a:solidFill>
                <a:srgbClr val="1F295C"/>
              </a:solidFill>
            </a:endParaRPr>
          </a:p>
        </p:txBody>
      </p:sp>
      <p:sp>
        <p:nvSpPr>
          <p:cNvPr id="4" name="Прямоугольник: загнутый угол 3">
            <a:extLst>
              <a:ext uri="{FF2B5EF4-FFF2-40B4-BE49-F238E27FC236}">
                <a16:creationId xmlns:a16="http://schemas.microsoft.com/office/drawing/2014/main" xmlns="" id="{41C535B0-1DC6-4232-969A-4B78B4873E54}"/>
              </a:ext>
            </a:extLst>
          </p:cNvPr>
          <p:cNvSpPr/>
          <p:nvPr/>
        </p:nvSpPr>
        <p:spPr>
          <a:xfrm>
            <a:off x="8083841" y="4333875"/>
            <a:ext cx="8345772" cy="6721733"/>
          </a:xfrm>
          <a:prstGeom prst="foldedCorner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O‘tmishda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yashagan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yetakchi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qarashlari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yashagan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siyosiy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madaniy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aloqada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bo‘lganini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jarayonidir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CEC9314C-9913-4602-863B-59C03A7DBBED}"/>
              </a:ext>
            </a:extLst>
          </p:cNvPr>
          <p:cNvGrpSpPr>
            <a:grpSpLocks/>
          </p:cNvGrpSpPr>
          <p:nvPr/>
        </p:nvGrpSpPr>
        <p:grpSpPr bwMode="auto">
          <a:xfrm>
            <a:off x="11145659" y="2359875"/>
            <a:ext cx="2222135" cy="1173382"/>
            <a:chOff x="1183729" y="2315703"/>
            <a:chExt cx="3936379" cy="2208436"/>
          </a:xfrm>
        </p:grpSpPr>
        <p:sp>
          <p:nvSpPr>
            <p:cNvPr id="9" name="Graphic 11">
              <a:extLst>
                <a:ext uri="{FF2B5EF4-FFF2-40B4-BE49-F238E27FC236}">
                  <a16:creationId xmlns:a16="http://schemas.microsoft.com/office/drawing/2014/main" xmlns="" id="{4B07329F-781B-483D-9AF1-F787EEA78055}"/>
                </a:ext>
              </a:extLst>
            </p:cNvPr>
            <p:cNvSpPr/>
            <p:nvPr/>
          </p:nvSpPr>
          <p:spPr>
            <a:xfrm>
              <a:off x="2234536" y="2315703"/>
              <a:ext cx="823537" cy="2122161"/>
            </a:xfrm>
            <a:custGeom>
              <a:avLst/>
              <a:gdLst>
                <a:gd name="connsiteX0" fmla="*/ 1732970 w 1743075"/>
                <a:gd name="connsiteY0" fmla="*/ 1329937 h 4495800"/>
                <a:gd name="connsiteX1" fmla="*/ 1726302 w 1743075"/>
                <a:gd name="connsiteY1" fmla="*/ 1291837 h 4495800"/>
                <a:gd name="connsiteX2" fmla="*/ 1698680 w 1743075"/>
                <a:gd name="connsiteY2" fmla="*/ 1230877 h 4495800"/>
                <a:gd name="connsiteX3" fmla="*/ 1666295 w 1743075"/>
                <a:gd name="connsiteY3" fmla="*/ 1177537 h 4495800"/>
                <a:gd name="connsiteX4" fmla="*/ 1643435 w 1743075"/>
                <a:gd name="connsiteY4" fmla="*/ 1128959 h 4495800"/>
                <a:gd name="connsiteX5" fmla="*/ 1636767 w 1743075"/>
                <a:gd name="connsiteY5" fmla="*/ 1117529 h 4495800"/>
                <a:gd name="connsiteX6" fmla="*/ 1595810 w 1743075"/>
                <a:gd name="connsiteY6" fmla="*/ 1023232 h 4495800"/>
                <a:gd name="connsiteX7" fmla="*/ 1586285 w 1743075"/>
                <a:gd name="connsiteY7" fmla="*/ 1007039 h 4495800"/>
                <a:gd name="connsiteX8" fmla="*/ 1573902 w 1743075"/>
                <a:gd name="connsiteY8" fmla="*/ 972749 h 4495800"/>
                <a:gd name="connsiteX9" fmla="*/ 1560567 w 1743075"/>
                <a:gd name="connsiteY9" fmla="*/ 923219 h 4495800"/>
                <a:gd name="connsiteX10" fmla="*/ 1550090 w 1743075"/>
                <a:gd name="connsiteY10" fmla="*/ 880357 h 4495800"/>
                <a:gd name="connsiteX11" fmla="*/ 1547232 w 1743075"/>
                <a:gd name="connsiteY11" fmla="*/ 863212 h 4495800"/>
                <a:gd name="connsiteX12" fmla="*/ 1508180 w 1743075"/>
                <a:gd name="connsiteY12" fmla="*/ 747959 h 4495800"/>
                <a:gd name="connsiteX13" fmla="*/ 1468175 w 1743075"/>
                <a:gd name="connsiteY13" fmla="*/ 705097 h 4495800"/>
                <a:gd name="connsiteX14" fmla="*/ 1428170 w 1743075"/>
                <a:gd name="connsiteY14" fmla="*/ 685094 h 4495800"/>
                <a:gd name="connsiteX15" fmla="*/ 1380545 w 1743075"/>
                <a:gd name="connsiteY15" fmla="*/ 669854 h 4495800"/>
                <a:gd name="connsiteX16" fmla="*/ 1303392 w 1743075"/>
                <a:gd name="connsiteY16" fmla="*/ 650804 h 4495800"/>
                <a:gd name="connsiteX17" fmla="*/ 1301487 w 1743075"/>
                <a:gd name="connsiteY17" fmla="*/ 649852 h 4495800"/>
                <a:gd name="connsiteX18" fmla="*/ 1223382 w 1743075"/>
                <a:gd name="connsiteY18" fmla="*/ 629849 h 4495800"/>
                <a:gd name="connsiteX19" fmla="*/ 1160517 w 1743075"/>
                <a:gd name="connsiteY19" fmla="*/ 610799 h 4495800"/>
                <a:gd name="connsiteX20" fmla="*/ 1101462 w 1743075"/>
                <a:gd name="connsiteY20" fmla="*/ 511739 h 4495800"/>
                <a:gd name="connsiteX21" fmla="*/ 1106225 w 1743075"/>
                <a:gd name="connsiteY21" fmla="*/ 422204 h 4495800"/>
                <a:gd name="connsiteX22" fmla="*/ 1119560 w 1743075"/>
                <a:gd name="connsiteY22" fmla="*/ 398392 h 4495800"/>
                <a:gd name="connsiteX23" fmla="*/ 1150040 w 1743075"/>
                <a:gd name="connsiteY23" fmla="*/ 352672 h 4495800"/>
                <a:gd name="connsiteX24" fmla="*/ 1155755 w 1743075"/>
                <a:gd name="connsiteY24" fmla="*/ 326002 h 4495800"/>
                <a:gd name="connsiteX25" fmla="*/ 1153850 w 1743075"/>
                <a:gd name="connsiteY25" fmla="*/ 263137 h 4495800"/>
                <a:gd name="connsiteX26" fmla="*/ 1135752 w 1743075"/>
                <a:gd name="connsiteY26" fmla="*/ 252659 h 4495800"/>
                <a:gd name="connsiteX27" fmla="*/ 1124322 w 1743075"/>
                <a:gd name="connsiteY27" fmla="*/ 241229 h 4495800"/>
                <a:gd name="connsiteX28" fmla="*/ 1125275 w 1743075"/>
                <a:gd name="connsiteY28" fmla="*/ 203129 h 4495800"/>
                <a:gd name="connsiteX29" fmla="*/ 1124322 w 1743075"/>
                <a:gd name="connsiteY29" fmla="*/ 182174 h 4495800"/>
                <a:gd name="connsiteX30" fmla="*/ 1074792 w 1743075"/>
                <a:gd name="connsiteY30" fmla="*/ 56444 h 4495800"/>
                <a:gd name="connsiteX31" fmla="*/ 1048122 w 1743075"/>
                <a:gd name="connsiteY31" fmla="*/ 37394 h 4495800"/>
                <a:gd name="connsiteX32" fmla="*/ 1005260 w 1743075"/>
                <a:gd name="connsiteY32" fmla="*/ 20249 h 4495800"/>
                <a:gd name="connsiteX33" fmla="*/ 873815 w 1743075"/>
                <a:gd name="connsiteY33" fmla="*/ 24059 h 4495800"/>
                <a:gd name="connsiteX34" fmla="*/ 782375 w 1743075"/>
                <a:gd name="connsiteY34" fmla="*/ 104069 h 4495800"/>
                <a:gd name="connsiteX35" fmla="*/ 775707 w 1743075"/>
                <a:gd name="connsiteY35" fmla="*/ 117404 h 4495800"/>
                <a:gd name="connsiteX36" fmla="*/ 769040 w 1743075"/>
                <a:gd name="connsiteY36" fmla="*/ 159314 h 4495800"/>
                <a:gd name="connsiteX37" fmla="*/ 759515 w 1743075"/>
                <a:gd name="connsiteY37" fmla="*/ 293617 h 4495800"/>
                <a:gd name="connsiteX38" fmla="*/ 759515 w 1743075"/>
                <a:gd name="connsiteY38" fmla="*/ 297427 h 4495800"/>
                <a:gd name="connsiteX39" fmla="*/ 762372 w 1743075"/>
                <a:gd name="connsiteY39" fmla="*/ 370769 h 4495800"/>
                <a:gd name="connsiteX40" fmla="*/ 786185 w 1743075"/>
                <a:gd name="connsiteY40" fmla="*/ 424109 h 4495800"/>
                <a:gd name="connsiteX41" fmla="*/ 799520 w 1743075"/>
                <a:gd name="connsiteY41" fmla="*/ 446969 h 4495800"/>
                <a:gd name="connsiteX42" fmla="*/ 811902 w 1743075"/>
                <a:gd name="connsiteY42" fmla="*/ 517454 h 4495800"/>
                <a:gd name="connsiteX43" fmla="*/ 806187 w 1743075"/>
                <a:gd name="connsiteY43" fmla="*/ 540314 h 4495800"/>
                <a:gd name="connsiteX44" fmla="*/ 729035 w 1743075"/>
                <a:gd name="connsiteY44" fmla="*/ 576509 h 4495800"/>
                <a:gd name="connsiteX45" fmla="*/ 717605 w 1743075"/>
                <a:gd name="connsiteY45" fmla="*/ 579367 h 4495800"/>
                <a:gd name="connsiteX46" fmla="*/ 546155 w 1743075"/>
                <a:gd name="connsiteY46" fmla="*/ 617467 h 4495800"/>
                <a:gd name="connsiteX47" fmla="*/ 469955 w 1743075"/>
                <a:gd name="connsiteY47" fmla="*/ 627944 h 4495800"/>
                <a:gd name="connsiteX48" fmla="*/ 396612 w 1743075"/>
                <a:gd name="connsiteY48" fmla="*/ 646994 h 4495800"/>
                <a:gd name="connsiteX49" fmla="*/ 348035 w 1743075"/>
                <a:gd name="connsiteY49" fmla="*/ 688904 h 4495800"/>
                <a:gd name="connsiteX50" fmla="*/ 311840 w 1743075"/>
                <a:gd name="connsiteY50" fmla="*/ 807014 h 4495800"/>
                <a:gd name="connsiteX51" fmla="*/ 287075 w 1743075"/>
                <a:gd name="connsiteY51" fmla="*/ 848924 h 4495800"/>
                <a:gd name="connsiteX52" fmla="*/ 246117 w 1743075"/>
                <a:gd name="connsiteY52" fmla="*/ 896549 h 4495800"/>
                <a:gd name="connsiteX53" fmla="*/ 233735 w 1743075"/>
                <a:gd name="connsiteY53" fmla="*/ 922267 h 4495800"/>
                <a:gd name="connsiteX54" fmla="*/ 164202 w 1743075"/>
                <a:gd name="connsiteY54" fmla="*/ 1008944 h 4495800"/>
                <a:gd name="connsiteX55" fmla="*/ 152772 w 1743075"/>
                <a:gd name="connsiteY55" fmla="*/ 1024184 h 4495800"/>
                <a:gd name="connsiteX56" fmla="*/ 81335 w 1743075"/>
                <a:gd name="connsiteY56" fmla="*/ 1130864 h 4495800"/>
                <a:gd name="connsiteX57" fmla="*/ 10850 w 1743075"/>
                <a:gd name="connsiteY57" fmla="*/ 1280407 h 4495800"/>
                <a:gd name="connsiteX58" fmla="*/ 27042 w 1743075"/>
                <a:gd name="connsiteY58" fmla="*/ 1395659 h 4495800"/>
                <a:gd name="connsiteX59" fmla="*/ 61332 w 1743075"/>
                <a:gd name="connsiteY59" fmla="*/ 1453762 h 4495800"/>
                <a:gd name="connsiteX60" fmla="*/ 74667 w 1743075"/>
                <a:gd name="connsiteY60" fmla="*/ 1474717 h 4495800"/>
                <a:gd name="connsiteX61" fmla="*/ 97527 w 1743075"/>
                <a:gd name="connsiteY61" fmla="*/ 1509007 h 4495800"/>
                <a:gd name="connsiteX62" fmla="*/ 108005 w 1743075"/>
                <a:gd name="connsiteY62" fmla="*/ 1522342 h 4495800"/>
                <a:gd name="connsiteX63" fmla="*/ 162297 w 1743075"/>
                <a:gd name="connsiteY63" fmla="*/ 1602352 h 4495800"/>
                <a:gd name="connsiteX64" fmla="*/ 201350 w 1743075"/>
                <a:gd name="connsiteY64" fmla="*/ 1654739 h 4495800"/>
                <a:gd name="connsiteX65" fmla="*/ 288980 w 1743075"/>
                <a:gd name="connsiteY65" fmla="*/ 1768087 h 4495800"/>
                <a:gd name="connsiteX66" fmla="*/ 300410 w 1743075"/>
                <a:gd name="connsiteY66" fmla="*/ 1810949 h 4495800"/>
                <a:gd name="connsiteX67" fmla="*/ 288027 w 1743075"/>
                <a:gd name="connsiteY67" fmla="*/ 1909057 h 4495800"/>
                <a:gd name="connsiteX68" fmla="*/ 279455 w 1743075"/>
                <a:gd name="connsiteY68" fmla="*/ 2064314 h 4495800"/>
                <a:gd name="connsiteX69" fmla="*/ 277550 w 1743075"/>
                <a:gd name="connsiteY69" fmla="*/ 2079554 h 4495800"/>
                <a:gd name="connsiteX70" fmla="*/ 266120 w 1743075"/>
                <a:gd name="connsiteY70" fmla="*/ 2192902 h 4495800"/>
                <a:gd name="connsiteX71" fmla="*/ 265167 w 1743075"/>
                <a:gd name="connsiteY71" fmla="*/ 2338634 h 4495800"/>
                <a:gd name="connsiteX72" fmla="*/ 251832 w 1743075"/>
                <a:gd name="connsiteY72" fmla="*/ 2463412 h 4495800"/>
                <a:gd name="connsiteX73" fmla="*/ 268025 w 1743075"/>
                <a:gd name="connsiteY73" fmla="*/ 2496749 h 4495800"/>
                <a:gd name="connsiteX74" fmla="*/ 358512 w 1743075"/>
                <a:gd name="connsiteY74" fmla="*/ 2521514 h 4495800"/>
                <a:gd name="connsiteX75" fmla="*/ 377562 w 1743075"/>
                <a:gd name="connsiteY75" fmla="*/ 2525324 h 4495800"/>
                <a:gd name="connsiteX76" fmla="*/ 467097 w 1743075"/>
                <a:gd name="connsiteY76" fmla="*/ 2499607 h 4495800"/>
                <a:gd name="connsiteX77" fmla="*/ 496625 w 1743075"/>
                <a:gd name="connsiteY77" fmla="*/ 2472937 h 4495800"/>
                <a:gd name="connsiteX78" fmla="*/ 498530 w 1743075"/>
                <a:gd name="connsiteY78" fmla="*/ 2500559 h 4495800"/>
                <a:gd name="connsiteX79" fmla="*/ 497577 w 1743075"/>
                <a:gd name="connsiteY79" fmla="*/ 2653912 h 4495800"/>
                <a:gd name="connsiteX80" fmla="*/ 491862 w 1743075"/>
                <a:gd name="connsiteY80" fmla="*/ 2752972 h 4495800"/>
                <a:gd name="connsiteX81" fmla="*/ 489957 w 1743075"/>
                <a:gd name="connsiteY81" fmla="*/ 2915849 h 4495800"/>
                <a:gd name="connsiteX82" fmla="*/ 483290 w 1743075"/>
                <a:gd name="connsiteY82" fmla="*/ 3303517 h 4495800"/>
                <a:gd name="connsiteX83" fmla="*/ 483290 w 1743075"/>
                <a:gd name="connsiteY83" fmla="*/ 3423532 h 4495800"/>
                <a:gd name="connsiteX84" fmla="*/ 489005 w 1743075"/>
                <a:gd name="connsiteY84" fmla="*/ 3666419 h 4495800"/>
                <a:gd name="connsiteX85" fmla="*/ 497577 w 1743075"/>
                <a:gd name="connsiteY85" fmla="*/ 3953122 h 4495800"/>
                <a:gd name="connsiteX86" fmla="*/ 498530 w 1743075"/>
                <a:gd name="connsiteY86" fmla="*/ 3964552 h 4495800"/>
                <a:gd name="connsiteX87" fmla="*/ 505197 w 1743075"/>
                <a:gd name="connsiteY87" fmla="*/ 4019797 h 4495800"/>
                <a:gd name="connsiteX88" fmla="*/ 507102 w 1743075"/>
                <a:gd name="connsiteY88" fmla="*/ 4083614 h 4495800"/>
                <a:gd name="connsiteX89" fmla="*/ 513770 w 1743075"/>
                <a:gd name="connsiteY89" fmla="*/ 4111237 h 4495800"/>
                <a:gd name="connsiteX90" fmla="*/ 539487 w 1743075"/>
                <a:gd name="connsiteY90" fmla="*/ 4176959 h 4495800"/>
                <a:gd name="connsiteX91" fmla="*/ 562347 w 1743075"/>
                <a:gd name="connsiteY91" fmla="*/ 4278877 h 4495800"/>
                <a:gd name="connsiteX92" fmla="*/ 561395 w 1743075"/>
                <a:gd name="connsiteY92" fmla="*/ 4299832 h 4495800"/>
                <a:gd name="connsiteX93" fmla="*/ 551870 w 1743075"/>
                <a:gd name="connsiteY93" fmla="*/ 4354124 h 4495800"/>
                <a:gd name="connsiteX94" fmla="*/ 583302 w 1743075"/>
                <a:gd name="connsiteY94" fmla="*/ 4404607 h 4495800"/>
                <a:gd name="connsiteX95" fmla="*/ 600447 w 1743075"/>
                <a:gd name="connsiteY95" fmla="*/ 4423657 h 4495800"/>
                <a:gd name="connsiteX96" fmla="*/ 628070 w 1743075"/>
                <a:gd name="connsiteY96" fmla="*/ 4459852 h 4495800"/>
                <a:gd name="connsiteX97" fmla="*/ 690935 w 1743075"/>
                <a:gd name="connsiteY97" fmla="*/ 4483664 h 4495800"/>
                <a:gd name="connsiteX98" fmla="*/ 762372 w 1743075"/>
                <a:gd name="connsiteY98" fmla="*/ 4492237 h 4495800"/>
                <a:gd name="connsiteX99" fmla="*/ 898580 w 1743075"/>
                <a:gd name="connsiteY99" fmla="*/ 4493189 h 4495800"/>
                <a:gd name="connsiteX100" fmla="*/ 913820 w 1743075"/>
                <a:gd name="connsiteY100" fmla="*/ 4464614 h 4495800"/>
                <a:gd name="connsiteX101" fmla="*/ 901437 w 1743075"/>
                <a:gd name="connsiteY101" fmla="*/ 4434134 h 4495800"/>
                <a:gd name="connsiteX102" fmla="*/ 869052 w 1743075"/>
                <a:gd name="connsiteY102" fmla="*/ 4351267 h 4495800"/>
                <a:gd name="connsiteX103" fmla="*/ 859527 w 1743075"/>
                <a:gd name="connsiteY103" fmla="*/ 4338884 h 4495800"/>
                <a:gd name="connsiteX104" fmla="*/ 811902 w 1743075"/>
                <a:gd name="connsiteY104" fmla="*/ 4263637 h 4495800"/>
                <a:gd name="connsiteX105" fmla="*/ 812855 w 1743075"/>
                <a:gd name="connsiteY105" fmla="*/ 4206487 h 4495800"/>
                <a:gd name="connsiteX106" fmla="*/ 823332 w 1743075"/>
                <a:gd name="connsiteY106" fmla="*/ 4165529 h 4495800"/>
                <a:gd name="connsiteX107" fmla="*/ 841430 w 1743075"/>
                <a:gd name="connsiteY107" fmla="*/ 4050277 h 4495800"/>
                <a:gd name="connsiteX108" fmla="*/ 849050 w 1743075"/>
                <a:gd name="connsiteY108" fmla="*/ 3982649 h 4495800"/>
                <a:gd name="connsiteX109" fmla="*/ 837620 w 1743075"/>
                <a:gd name="connsiteY109" fmla="*/ 3734999 h 4495800"/>
                <a:gd name="connsiteX110" fmla="*/ 826190 w 1743075"/>
                <a:gd name="connsiteY110" fmla="*/ 3662609 h 4495800"/>
                <a:gd name="connsiteX111" fmla="*/ 807140 w 1743075"/>
                <a:gd name="connsiteY111" fmla="*/ 3601649 h 4495800"/>
                <a:gd name="connsiteX112" fmla="*/ 789995 w 1743075"/>
                <a:gd name="connsiteY112" fmla="*/ 3537832 h 4495800"/>
                <a:gd name="connsiteX113" fmla="*/ 786185 w 1743075"/>
                <a:gd name="connsiteY113" fmla="*/ 3494017 h 4495800"/>
                <a:gd name="connsiteX114" fmla="*/ 790947 w 1743075"/>
                <a:gd name="connsiteY114" fmla="*/ 3454012 h 4495800"/>
                <a:gd name="connsiteX115" fmla="*/ 798567 w 1743075"/>
                <a:gd name="connsiteY115" fmla="*/ 3393052 h 4495800"/>
                <a:gd name="connsiteX116" fmla="*/ 799520 w 1743075"/>
                <a:gd name="connsiteY116" fmla="*/ 3274942 h 4495800"/>
                <a:gd name="connsiteX117" fmla="*/ 803330 w 1743075"/>
                <a:gd name="connsiteY117" fmla="*/ 3260654 h 4495800"/>
                <a:gd name="connsiteX118" fmla="*/ 819522 w 1743075"/>
                <a:gd name="connsiteY118" fmla="*/ 3223507 h 4495800"/>
                <a:gd name="connsiteX119" fmla="*/ 825237 w 1743075"/>
                <a:gd name="connsiteY119" fmla="*/ 3178739 h 4495800"/>
                <a:gd name="connsiteX120" fmla="*/ 903342 w 1743075"/>
                <a:gd name="connsiteY120" fmla="*/ 2818694 h 4495800"/>
                <a:gd name="connsiteX121" fmla="*/ 921440 w 1743075"/>
                <a:gd name="connsiteY121" fmla="*/ 2752019 h 4495800"/>
                <a:gd name="connsiteX122" fmla="*/ 927155 w 1743075"/>
                <a:gd name="connsiteY122" fmla="*/ 2753924 h 4495800"/>
                <a:gd name="connsiteX123" fmla="*/ 917630 w 1743075"/>
                <a:gd name="connsiteY123" fmla="*/ 2838697 h 4495800"/>
                <a:gd name="connsiteX124" fmla="*/ 899532 w 1743075"/>
                <a:gd name="connsiteY124" fmla="*/ 3093967 h 4495800"/>
                <a:gd name="connsiteX125" fmla="*/ 902390 w 1743075"/>
                <a:gd name="connsiteY125" fmla="*/ 3124447 h 4495800"/>
                <a:gd name="connsiteX126" fmla="*/ 893817 w 1743075"/>
                <a:gd name="connsiteY126" fmla="*/ 3190169 h 4495800"/>
                <a:gd name="connsiteX127" fmla="*/ 894770 w 1743075"/>
                <a:gd name="connsiteY127" fmla="*/ 3224459 h 4495800"/>
                <a:gd name="connsiteX128" fmla="*/ 905247 w 1743075"/>
                <a:gd name="connsiteY128" fmla="*/ 3328282 h 4495800"/>
                <a:gd name="connsiteX129" fmla="*/ 905247 w 1743075"/>
                <a:gd name="connsiteY129" fmla="*/ 3412102 h 4495800"/>
                <a:gd name="connsiteX130" fmla="*/ 913820 w 1743075"/>
                <a:gd name="connsiteY130" fmla="*/ 3633082 h 4495800"/>
                <a:gd name="connsiteX131" fmla="*/ 919535 w 1743075"/>
                <a:gd name="connsiteY131" fmla="*/ 3730237 h 4495800"/>
                <a:gd name="connsiteX132" fmla="*/ 916677 w 1743075"/>
                <a:gd name="connsiteY132" fmla="*/ 3760717 h 4495800"/>
                <a:gd name="connsiteX133" fmla="*/ 896675 w 1743075"/>
                <a:gd name="connsiteY133" fmla="*/ 3862634 h 4495800"/>
                <a:gd name="connsiteX134" fmla="*/ 883340 w 1743075"/>
                <a:gd name="connsiteY134" fmla="*/ 4033132 h 4495800"/>
                <a:gd name="connsiteX135" fmla="*/ 855717 w 1743075"/>
                <a:gd name="connsiteY135" fmla="*/ 4201724 h 4495800"/>
                <a:gd name="connsiteX136" fmla="*/ 880482 w 1743075"/>
                <a:gd name="connsiteY136" fmla="*/ 4262684 h 4495800"/>
                <a:gd name="connsiteX137" fmla="*/ 936680 w 1743075"/>
                <a:gd name="connsiteY137" fmla="*/ 4289354 h 4495800"/>
                <a:gd name="connsiteX138" fmla="*/ 979542 w 1743075"/>
                <a:gd name="connsiteY138" fmla="*/ 4295069 h 4495800"/>
                <a:gd name="connsiteX139" fmla="*/ 1015737 w 1743075"/>
                <a:gd name="connsiteY139" fmla="*/ 4306499 h 4495800"/>
                <a:gd name="connsiteX140" fmla="*/ 1038597 w 1743075"/>
                <a:gd name="connsiteY140" fmla="*/ 4339837 h 4495800"/>
                <a:gd name="connsiteX141" fmla="*/ 1059552 w 1743075"/>
                <a:gd name="connsiteY141" fmla="*/ 4361744 h 4495800"/>
                <a:gd name="connsiteX142" fmla="*/ 1170995 w 1743075"/>
                <a:gd name="connsiteY142" fmla="*/ 4391272 h 4495800"/>
                <a:gd name="connsiteX143" fmla="*/ 1283390 w 1743075"/>
                <a:gd name="connsiteY143" fmla="*/ 4390319 h 4495800"/>
                <a:gd name="connsiteX144" fmla="*/ 1321490 w 1743075"/>
                <a:gd name="connsiteY144" fmla="*/ 4385557 h 4495800"/>
                <a:gd name="connsiteX145" fmla="*/ 1333872 w 1743075"/>
                <a:gd name="connsiteY145" fmla="*/ 4358887 h 4495800"/>
                <a:gd name="connsiteX146" fmla="*/ 1317680 w 1743075"/>
                <a:gd name="connsiteY146" fmla="*/ 4324597 h 4495800"/>
                <a:gd name="connsiteX147" fmla="*/ 1297677 w 1743075"/>
                <a:gd name="connsiteY147" fmla="*/ 4296974 h 4495800"/>
                <a:gd name="connsiteX148" fmla="*/ 1258625 w 1743075"/>
                <a:gd name="connsiteY148" fmla="*/ 4268399 h 4495800"/>
                <a:gd name="connsiteX149" fmla="*/ 1196712 w 1743075"/>
                <a:gd name="connsiteY149" fmla="*/ 4203629 h 4495800"/>
                <a:gd name="connsiteX150" fmla="*/ 1195760 w 1743075"/>
                <a:gd name="connsiteY150" fmla="*/ 4201724 h 4495800"/>
                <a:gd name="connsiteX151" fmla="*/ 1173852 w 1743075"/>
                <a:gd name="connsiteY151" fmla="*/ 4137907 h 4495800"/>
                <a:gd name="connsiteX152" fmla="*/ 1159565 w 1743075"/>
                <a:gd name="connsiteY152" fmla="*/ 4061707 h 4495800"/>
                <a:gd name="connsiteX153" fmla="*/ 1165280 w 1743075"/>
                <a:gd name="connsiteY153" fmla="*/ 4002652 h 4495800"/>
                <a:gd name="connsiteX154" fmla="*/ 1172900 w 1743075"/>
                <a:gd name="connsiteY154" fmla="*/ 3971219 h 4495800"/>
                <a:gd name="connsiteX155" fmla="*/ 1185282 w 1743075"/>
                <a:gd name="connsiteY155" fmla="*/ 3875017 h 4495800"/>
                <a:gd name="connsiteX156" fmla="*/ 1194807 w 1743075"/>
                <a:gd name="connsiteY156" fmla="*/ 3808342 h 4495800"/>
                <a:gd name="connsiteX157" fmla="*/ 1204332 w 1743075"/>
                <a:gd name="connsiteY157" fmla="*/ 3674992 h 4495800"/>
                <a:gd name="connsiteX158" fmla="*/ 1206237 w 1743075"/>
                <a:gd name="connsiteY158" fmla="*/ 3661657 h 4495800"/>
                <a:gd name="connsiteX159" fmla="*/ 1226240 w 1743075"/>
                <a:gd name="connsiteY159" fmla="*/ 3498779 h 4495800"/>
                <a:gd name="connsiteX160" fmla="*/ 1231002 w 1743075"/>
                <a:gd name="connsiteY160" fmla="*/ 3436867 h 4495800"/>
                <a:gd name="connsiteX161" fmla="*/ 1230050 w 1743075"/>
                <a:gd name="connsiteY161" fmla="*/ 3412102 h 4495800"/>
                <a:gd name="connsiteX162" fmla="*/ 1225287 w 1743075"/>
                <a:gd name="connsiteY162" fmla="*/ 3374002 h 4495800"/>
                <a:gd name="connsiteX163" fmla="*/ 1225287 w 1743075"/>
                <a:gd name="connsiteY163" fmla="*/ 3293992 h 4495800"/>
                <a:gd name="connsiteX164" fmla="*/ 1231955 w 1743075"/>
                <a:gd name="connsiteY164" fmla="*/ 3253987 h 4495800"/>
                <a:gd name="connsiteX165" fmla="*/ 1239575 w 1743075"/>
                <a:gd name="connsiteY165" fmla="*/ 3222554 h 4495800"/>
                <a:gd name="connsiteX166" fmla="*/ 1248147 w 1743075"/>
                <a:gd name="connsiteY166" fmla="*/ 3120637 h 4495800"/>
                <a:gd name="connsiteX167" fmla="*/ 1250052 w 1743075"/>
                <a:gd name="connsiteY167" fmla="*/ 3109207 h 4495800"/>
                <a:gd name="connsiteX168" fmla="*/ 1263387 w 1743075"/>
                <a:gd name="connsiteY168" fmla="*/ 3019672 h 4495800"/>
                <a:gd name="connsiteX169" fmla="*/ 1274817 w 1743075"/>
                <a:gd name="connsiteY169" fmla="*/ 2951092 h 4495800"/>
                <a:gd name="connsiteX170" fmla="*/ 1287200 w 1743075"/>
                <a:gd name="connsiteY170" fmla="*/ 2882512 h 4495800"/>
                <a:gd name="connsiteX171" fmla="*/ 1289105 w 1743075"/>
                <a:gd name="connsiteY171" fmla="*/ 2861557 h 4495800"/>
                <a:gd name="connsiteX172" fmla="*/ 1302440 w 1743075"/>
                <a:gd name="connsiteY172" fmla="*/ 2764402 h 4495800"/>
                <a:gd name="connsiteX173" fmla="*/ 1308155 w 1743075"/>
                <a:gd name="connsiteY173" fmla="*/ 2728207 h 4495800"/>
                <a:gd name="connsiteX174" fmla="*/ 1317680 w 1743075"/>
                <a:gd name="connsiteY174" fmla="*/ 2672962 h 4495800"/>
                <a:gd name="connsiteX175" fmla="*/ 1328157 w 1743075"/>
                <a:gd name="connsiteY175" fmla="*/ 2557709 h 4495800"/>
                <a:gd name="connsiteX176" fmla="*/ 1329110 w 1743075"/>
                <a:gd name="connsiteY176" fmla="*/ 2553899 h 4495800"/>
                <a:gd name="connsiteX177" fmla="*/ 1348160 w 1743075"/>
                <a:gd name="connsiteY177" fmla="*/ 2535802 h 4495800"/>
                <a:gd name="connsiteX178" fmla="*/ 1445315 w 1743075"/>
                <a:gd name="connsiteY178" fmla="*/ 2494844 h 4495800"/>
                <a:gd name="connsiteX179" fmla="*/ 1474842 w 1743075"/>
                <a:gd name="connsiteY179" fmla="*/ 2438647 h 4495800"/>
                <a:gd name="connsiteX180" fmla="*/ 1470080 w 1743075"/>
                <a:gd name="connsiteY180" fmla="*/ 2388164 h 4495800"/>
                <a:gd name="connsiteX181" fmla="*/ 1468175 w 1743075"/>
                <a:gd name="connsiteY181" fmla="*/ 2351017 h 4495800"/>
                <a:gd name="connsiteX182" fmla="*/ 1460555 w 1743075"/>
                <a:gd name="connsiteY182" fmla="*/ 1997639 h 4495800"/>
                <a:gd name="connsiteX183" fmla="*/ 1460555 w 1743075"/>
                <a:gd name="connsiteY183" fmla="*/ 1976684 h 4495800"/>
                <a:gd name="connsiteX184" fmla="*/ 1471985 w 1743075"/>
                <a:gd name="connsiteY184" fmla="*/ 1951919 h 4495800"/>
                <a:gd name="connsiteX185" fmla="*/ 1495797 w 1743075"/>
                <a:gd name="connsiteY185" fmla="*/ 1918582 h 4495800"/>
                <a:gd name="connsiteX186" fmla="*/ 1513895 w 1743075"/>
                <a:gd name="connsiteY186" fmla="*/ 1884292 h 4495800"/>
                <a:gd name="connsiteX187" fmla="*/ 1573902 w 1743075"/>
                <a:gd name="connsiteY187" fmla="*/ 1793804 h 4495800"/>
                <a:gd name="connsiteX188" fmla="*/ 1599620 w 1743075"/>
                <a:gd name="connsiteY188" fmla="*/ 1739512 h 4495800"/>
                <a:gd name="connsiteX189" fmla="*/ 1692965 w 1743075"/>
                <a:gd name="connsiteY189" fmla="*/ 1561394 h 4495800"/>
                <a:gd name="connsiteX190" fmla="*/ 1714872 w 1743075"/>
                <a:gd name="connsiteY190" fmla="*/ 1491862 h 4495800"/>
                <a:gd name="connsiteX191" fmla="*/ 1729160 w 1743075"/>
                <a:gd name="connsiteY191" fmla="*/ 1408042 h 4495800"/>
                <a:gd name="connsiteX192" fmla="*/ 1732970 w 1743075"/>
                <a:gd name="connsiteY192" fmla="*/ 1329937 h 4495800"/>
                <a:gd name="connsiteX193" fmla="*/ 373752 w 1743075"/>
                <a:gd name="connsiteY193" fmla="*/ 1452809 h 4495800"/>
                <a:gd name="connsiteX194" fmla="*/ 367085 w 1743075"/>
                <a:gd name="connsiteY194" fmla="*/ 1460429 h 4495800"/>
                <a:gd name="connsiteX195" fmla="*/ 361370 w 1743075"/>
                <a:gd name="connsiteY195" fmla="*/ 1453762 h 4495800"/>
                <a:gd name="connsiteX196" fmla="*/ 319460 w 1743075"/>
                <a:gd name="connsiteY196" fmla="*/ 1365179 h 4495800"/>
                <a:gd name="connsiteX197" fmla="*/ 310887 w 1743075"/>
                <a:gd name="connsiteY197" fmla="*/ 1351844 h 4495800"/>
                <a:gd name="connsiteX198" fmla="*/ 311840 w 1743075"/>
                <a:gd name="connsiteY198" fmla="*/ 1334699 h 4495800"/>
                <a:gd name="connsiteX199" fmla="*/ 343272 w 1743075"/>
                <a:gd name="connsiteY199" fmla="*/ 1297552 h 4495800"/>
                <a:gd name="connsiteX200" fmla="*/ 367085 w 1743075"/>
                <a:gd name="connsiteY200" fmla="*/ 1301362 h 4495800"/>
                <a:gd name="connsiteX201" fmla="*/ 377562 w 1743075"/>
                <a:gd name="connsiteY201" fmla="*/ 1348034 h 4495800"/>
                <a:gd name="connsiteX202" fmla="*/ 377562 w 1743075"/>
                <a:gd name="connsiteY202" fmla="*/ 1381372 h 4495800"/>
                <a:gd name="connsiteX203" fmla="*/ 381372 w 1743075"/>
                <a:gd name="connsiteY203" fmla="*/ 1381372 h 4495800"/>
                <a:gd name="connsiteX204" fmla="*/ 373752 w 1743075"/>
                <a:gd name="connsiteY204" fmla="*/ 1452809 h 4495800"/>
                <a:gd name="connsiteX205" fmla="*/ 575682 w 1743075"/>
                <a:gd name="connsiteY205" fmla="*/ 1686172 h 4495800"/>
                <a:gd name="connsiteX206" fmla="*/ 559490 w 1743075"/>
                <a:gd name="connsiteY206" fmla="*/ 1708079 h 4495800"/>
                <a:gd name="connsiteX207" fmla="*/ 480432 w 1743075"/>
                <a:gd name="connsiteY207" fmla="*/ 1817617 h 4495800"/>
                <a:gd name="connsiteX208" fmla="*/ 476622 w 1743075"/>
                <a:gd name="connsiteY208" fmla="*/ 1834762 h 4495800"/>
                <a:gd name="connsiteX209" fmla="*/ 437570 w 1743075"/>
                <a:gd name="connsiteY209" fmla="*/ 1828094 h 4495800"/>
                <a:gd name="connsiteX210" fmla="*/ 466145 w 1743075"/>
                <a:gd name="connsiteY210" fmla="*/ 1792852 h 4495800"/>
                <a:gd name="connsiteX211" fmla="*/ 557585 w 1743075"/>
                <a:gd name="connsiteY211" fmla="*/ 1688077 h 4495800"/>
                <a:gd name="connsiteX212" fmla="*/ 567110 w 1743075"/>
                <a:gd name="connsiteY212" fmla="*/ 1678552 h 4495800"/>
                <a:gd name="connsiteX213" fmla="*/ 573777 w 1743075"/>
                <a:gd name="connsiteY213" fmla="*/ 1678552 h 4495800"/>
                <a:gd name="connsiteX214" fmla="*/ 575682 w 1743075"/>
                <a:gd name="connsiteY214" fmla="*/ 1686172 h 4495800"/>
                <a:gd name="connsiteX215" fmla="*/ 889055 w 1743075"/>
                <a:gd name="connsiteY215" fmla="*/ 1877624 h 4495800"/>
                <a:gd name="connsiteX216" fmla="*/ 890007 w 1743075"/>
                <a:gd name="connsiteY216" fmla="*/ 1871909 h 4495800"/>
                <a:gd name="connsiteX217" fmla="*/ 887150 w 1743075"/>
                <a:gd name="connsiteY217" fmla="*/ 1834762 h 4495800"/>
                <a:gd name="connsiteX218" fmla="*/ 789995 w 1743075"/>
                <a:gd name="connsiteY218" fmla="*/ 1769992 h 4495800"/>
                <a:gd name="connsiteX219" fmla="*/ 689030 w 1743075"/>
                <a:gd name="connsiteY219" fmla="*/ 1727129 h 4495800"/>
                <a:gd name="connsiteX220" fmla="*/ 655692 w 1743075"/>
                <a:gd name="connsiteY220" fmla="*/ 1712842 h 4495800"/>
                <a:gd name="connsiteX221" fmla="*/ 604257 w 1743075"/>
                <a:gd name="connsiteY221" fmla="*/ 1685219 h 4495800"/>
                <a:gd name="connsiteX222" fmla="*/ 602352 w 1743075"/>
                <a:gd name="connsiteY222" fmla="*/ 1636642 h 4495800"/>
                <a:gd name="connsiteX223" fmla="*/ 618545 w 1743075"/>
                <a:gd name="connsiteY223" fmla="*/ 1626164 h 4495800"/>
                <a:gd name="connsiteX224" fmla="*/ 628070 w 1743075"/>
                <a:gd name="connsiteY224" fmla="*/ 1608067 h 4495800"/>
                <a:gd name="connsiteX225" fmla="*/ 637595 w 1743075"/>
                <a:gd name="connsiteY225" fmla="*/ 1581397 h 4495800"/>
                <a:gd name="connsiteX226" fmla="*/ 711890 w 1743075"/>
                <a:gd name="connsiteY226" fmla="*/ 1492814 h 4495800"/>
                <a:gd name="connsiteX227" fmla="*/ 788090 w 1743075"/>
                <a:gd name="connsiteY227" fmla="*/ 1357559 h 4495800"/>
                <a:gd name="connsiteX228" fmla="*/ 821427 w 1743075"/>
                <a:gd name="connsiteY228" fmla="*/ 1114672 h 4495800"/>
                <a:gd name="connsiteX229" fmla="*/ 819522 w 1743075"/>
                <a:gd name="connsiteY229" fmla="*/ 889882 h 4495800"/>
                <a:gd name="connsiteX230" fmla="*/ 813807 w 1743075"/>
                <a:gd name="connsiteY230" fmla="*/ 738434 h 4495800"/>
                <a:gd name="connsiteX231" fmla="*/ 813807 w 1743075"/>
                <a:gd name="connsiteY231" fmla="*/ 720337 h 4495800"/>
                <a:gd name="connsiteX232" fmla="*/ 818570 w 1743075"/>
                <a:gd name="connsiteY232" fmla="*/ 718432 h 4495800"/>
                <a:gd name="connsiteX233" fmla="*/ 863337 w 1743075"/>
                <a:gd name="connsiteY233" fmla="*/ 815587 h 4495800"/>
                <a:gd name="connsiteX234" fmla="*/ 866195 w 1743075"/>
                <a:gd name="connsiteY234" fmla="*/ 814634 h 4495800"/>
                <a:gd name="connsiteX235" fmla="*/ 848097 w 1743075"/>
                <a:gd name="connsiteY235" fmla="*/ 771772 h 4495800"/>
                <a:gd name="connsiteX236" fmla="*/ 828095 w 1743075"/>
                <a:gd name="connsiteY236" fmla="*/ 727004 h 4495800"/>
                <a:gd name="connsiteX237" fmla="*/ 810950 w 1743075"/>
                <a:gd name="connsiteY237" fmla="*/ 617467 h 4495800"/>
                <a:gd name="connsiteX238" fmla="*/ 812855 w 1743075"/>
                <a:gd name="connsiteY238" fmla="*/ 580319 h 4495800"/>
                <a:gd name="connsiteX239" fmla="*/ 816665 w 1743075"/>
                <a:gd name="connsiteY239" fmla="*/ 556507 h 4495800"/>
                <a:gd name="connsiteX240" fmla="*/ 821427 w 1743075"/>
                <a:gd name="connsiteY240" fmla="*/ 554602 h 4495800"/>
                <a:gd name="connsiteX241" fmla="*/ 856670 w 1743075"/>
                <a:gd name="connsiteY241" fmla="*/ 594607 h 4495800"/>
                <a:gd name="connsiteX242" fmla="*/ 913820 w 1743075"/>
                <a:gd name="connsiteY242" fmla="*/ 638422 h 4495800"/>
                <a:gd name="connsiteX243" fmla="*/ 974780 w 1743075"/>
                <a:gd name="connsiteY243" fmla="*/ 679379 h 4495800"/>
                <a:gd name="connsiteX244" fmla="*/ 973827 w 1743075"/>
                <a:gd name="connsiteY244" fmla="*/ 696524 h 4495800"/>
                <a:gd name="connsiteX245" fmla="*/ 950015 w 1743075"/>
                <a:gd name="connsiteY245" fmla="*/ 721289 h 4495800"/>
                <a:gd name="connsiteX246" fmla="*/ 899532 w 1743075"/>
                <a:gd name="connsiteY246" fmla="*/ 797489 h 4495800"/>
                <a:gd name="connsiteX247" fmla="*/ 930012 w 1743075"/>
                <a:gd name="connsiteY247" fmla="*/ 759389 h 4495800"/>
                <a:gd name="connsiteX248" fmla="*/ 945252 w 1743075"/>
                <a:gd name="connsiteY248" fmla="*/ 759389 h 4495800"/>
                <a:gd name="connsiteX249" fmla="*/ 954777 w 1743075"/>
                <a:gd name="connsiteY249" fmla="*/ 800347 h 4495800"/>
                <a:gd name="connsiteX250" fmla="*/ 910962 w 1743075"/>
                <a:gd name="connsiteY250" fmla="*/ 1142294 h 4495800"/>
                <a:gd name="connsiteX251" fmla="*/ 917630 w 1743075"/>
                <a:gd name="connsiteY251" fmla="*/ 1495672 h 4495800"/>
                <a:gd name="connsiteX252" fmla="*/ 929060 w 1743075"/>
                <a:gd name="connsiteY252" fmla="*/ 1776659 h 4495800"/>
                <a:gd name="connsiteX253" fmla="*/ 938585 w 1743075"/>
                <a:gd name="connsiteY253" fmla="*/ 1802377 h 4495800"/>
                <a:gd name="connsiteX254" fmla="*/ 1026215 w 1743075"/>
                <a:gd name="connsiteY254" fmla="*/ 1895722 h 4495800"/>
                <a:gd name="connsiteX255" fmla="*/ 1036692 w 1743075"/>
                <a:gd name="connsiteY255" fmla="*/ 1909057 h 4495800"/>
                <a:gd name="connsiteX256" fmla="*/ 889055 w 1743075"/>
                <a:gd name="connsiteY256" fmla="*/ 1877624 h 4495800"/>
                <a:gd name="connsiteX257" fmla="*/ 1279580 w 1743075"/>
                <a:gd name="connsiteY257" fmla="*/ 1673789 h 4495800"/>
                <a:gd name="connsiteX258" fmla="*/ 1275770 w 1743075"/>
                <a:gd name="connsiteY258" fmla="*/ 1747132 h 4495800"/>
                <a:gd name="connsiteX259" fmla="*/ 1250052 w 1743075"/>
                <a:gd name="connsiteY259" fmla="*/ 1809044 h 4495800"/>
                <a:gd name="connsiteX260" fmla="*/ 1188140 w 1743075"/>
                <a:gd name="connsiteY260" fmla="*/ 1870004 h 4495800"/>
                <a:gd name="connsiteX261" fmla="*/ 1170042 w 1743075"/>
                <a:gd name="connsiteY261" fmla="*/ 1907152 h 4495800"/>
                <a:gd name="connsiteX262" fmla="*/ 1160517 w 1743075"/>
                <a:gd name="connsiteY262" fmla="*/ 1919534 h 4495800"/>
                <a:gd name="connsiteX263" fmla="*/ 1142420 w 1743075"/>
                <a:gd name="connsiteY263" fmla="*/ 1924297 h 4495800"/>
                <a:gd name="connsiteX264" fmla="*/ 1045265 w 1743075"/>
                <a:gd name="connsiteY264" fmla="*/ 1916677 h 4495800"/>
                <a:gd name="connsiteX265" fmla="*/ 1053837 w 1743075"/>
                <a:gd name="connsiteY265" fmla="*/ 1901437 h 4495800"/>
                <a:gd name="connsiteX266" fmla="*/ 1132895 w 1743075"/>
                <a:gd name="connsiteY266" fmla="*/ 1803329 h 4495800"/>
                <a:gd name="connsiteX267" fmla="*/ 1143372 w 1743075"/>
                <a:gd name="connsiteY267" fmla="*/ 1770944 h 4495800"/>
                <a:gd name="connsiteX268" fmla="*/ 1137657 w 1743075"/>
                <a:gd name="connsiteY268" fmla="*/ 1666169 h 4495800"/>
                <a:gd name="connsiteX269" fmla="*/ 1130037 w 1743075"/>
                <a:gd name="connsiteY269" fmla="*/ 1505197 h 4495800"/>
                <a:gd name="connsiteX270" fmla="*/ 1115750 w 1743075"/>
                <a:gd name="connsiteY270" fmla="*/ 1296599 h 4495800"/>
                <a:gd name="connsiteX271" fmla="*/ 1094795 w 1743075"/>
                <a:gd name="connsiteY271" fmla="*/ 1091812 h 4495800"/>
                <a:gd name="connsiteX272" fmla="*/ 1037645 w 1743075"/>
                <a:gd name="connsiteY272" fmla="*/ 839399 h 4495800"/>
                <a:gd name="connsiteX273" fmla="*/ 1019547 w 1743075"/>
                <a:gd name="connsiteY273" fmla="*/ 780344 h 4495800"/>
                <a:gd name="connsiteX274" fmla="*/ 1024310 w 1743075"/>
                <a:gd name="connsiteY274" fmla="*/ 761294 h 4495800"/>
                <a:gd name="connsiteX275" fmla="*/ 1042407 w 1743075"/>
                <a:gd name="connsiteY275" fmla="*/ 744149 h 4495800"/>
                <a:gd name="connsiteX276" fmla="*/ 1069077 w 1743075"/>
                <a:gd name="connsiteY276" fmla="*/ 806062 h 4495800"/>
                <a:gd name="connsiteX277" fmla="*/ 1014785 w 1743075"/>
                <a:gd name="connsiteY277" fmla="*/ 699382 h 4495800"/>
                <a:gd name="connsiteX278" fmla="*/ 1015737 w 1743075"/>
                <a:gd name="connsiteY278" fmla="*/ 677474 h 4495800"/>
                <a:gd name="connsiteX279" fmla="*/ 1068125 w 1743075"/>
                <a:gd name="connsiteY279" fmla="*/ 631754 h 4495800"/>
                <a:gd name="connsiteX280" fmla="*/ 1096700 w 1743075"/>
                <a:gd name="connsiteY280" fmla="*/ 571747 h 4495800"/>
                <a:gd name="connsiteX281" fmla="*/ 1102415 w 1743075"/>
                <a:gd name="connsiteY281" fmla="*/ 552697 h 4495800"/>
                <a:gd name="connsiteX282" fmla="*/ 1120512 w 1743075"/>
                <a:gd name="connsiteY282" fmla="*/ 606989 h 4495800"/>
                <a:gd name="connsiteX283" fmla="*/ 1107177 w 1743075"/>
                <a:gd name="connsiteY283" fmla="*/ 742244 h 4495800"/>
                <a:gd name="connsiteX284" fmla="*/ 1108130 w 1743075"/>
                <a:gd name="connsiteY284" fmla="*/ 761294 h 4495800"/>
                <a:gd name="connsiteX285" fmla="*/ 1127180 w 1743075"/>
                <a:gd name="connsiteY285" fmla="*/ 621277 h 4495800"/>
                <a:gd name="connsiteX286" fmla="*/ 1187187 w 1743075"/>
                <a:gd name="connsiteY286" fmla="*/ 829874 h 4495800"/>
                <a:gd name="connsiteX287" fmla="*/ 1228145 w 1743075"/>
                <a:gd name="connsiteY287" fmla="*/ 993704 h 4495800"/>
                <a:gd name="connsiteX288" fmla="*/ 1246242 w 1743075"/>
                <a:gd name="connsiteY288" fmla="*/ 1128007 h 4495800"/>
                <a:gd name="connsiteX289" fmla="*/ 1270055 w 1743075"/>
                <a:gd name="connsiteY289" fmla="*/ 1363274 h 4495800"/>
                <a:gd name="connsiteX290" fmla="*/ 1276722 w 1743075"/>
                <a:gd name="connsiteY290" fmla="*/ 1427092 h 4495800"/>
                <a:gd name="connsiteX291" fmla="*/ 1284342 w 1743075"/>
                <a:gd name="connsiteY291" fmla="*/ 1534724 h 4495800"/>
                <a:gd name="connsiteX292" fmla="*/ 1279580 w 1743075"/>
                <a:gd name="connsiteY292" fmla="*/ 1673789 h 4495800"/>
                <a:gd name="connsiteX293" fmla="*/ 1437695 w 1743075"/>
                <a:gd name="connsiteY293" fmla="*/ 1289932 h 4495800"/>
                <a:gd name="connsiteX294" fmla="*/ 1442457 w 1743075"/>
                <a:gd name="connsiteY294" fmla="*/ 1288979 h 4495800"/>
                <a:gd name="connsiteX295" fmla="*/ 1447220 w 1743075"/>
                <a:gd name="connsiteY295" fmla="*/ 1300409 h 4495800"/>
                <a:gd name="connsiteX296" fmla="*/ 1448172 w 1743075"/>
                <a:gd name="connsiteY296" fmla="*/ 1327079 h 4495800"/>
                <a:gd name="connsiteX297" fmla="*/ 1470080 w 1743075"/>
                <a:gd name="connsiteY297" fmla="*/ 1394707 h 4495800"/>
                <a:gd name="connsiteX298" fmla="*/ 1476747 w 1743075"/>
                <a:gd name="connsiteY298" fmla="*/ 1433759 h 4495800"/>
                <a:gd name="connsiteX299" fmla="*/ 1439600 w 1743075"/>
                <a:gd name="connsiteY299" fmla="*/ 1497577 h 4495800"/>
                <a:gd name="connsiteX300" fmla="*/ 1437695 w 1743075"/>
                <a:gd name="connsiteY300" fmla="*/ 1289932 h 4495800"/>
                <a:gd name="connsiteX301" fmla="*/ 1475795 w 1743075"/>
                <a:gd name="connsiteY301" fmla="*/ 1882387 h 4495800"/>
                <a:gd name="connsiteX302" fmla="*/ 1462460 w 1743075"/>
                <a:gd name="connsiteY302" fmla="*/ 1874767 h 4495800"/>
                <a:gd name="connsiteX303" fmla="*/ 1371972 w 1743075"/>
                <a:gd name="connsiteY303" fmla="*/ 1769992 h 4495800"/>
                <a:gd name="connsiteX304" fmla="*/ 1336730 w 1743075"/>
                <a:gd name="connsiteY304" fmla="*/ 1750942 h 4495800"/>
                <a:gd name="connsiteX305" fmla="*/ 1319585 w 1743075"/>
                <a:gd name="connsiteY305" fmla="*/ 1744274 h 4495800"/>
                <a:gd name="connsiteX306" fmla="*/ 1320537 w 1743075"/>
                <a:gd name="connsiteY306" fmla="*/ 1738559 h 4495800"/>
                <a:gd name="connsiteX307" fmla="*/ 1337682 w 1743075"/>
                <a:gd name="connsiteY307" fmla="*/ 1740464 h 4495800"/>
                <a:gd name="connsiteX308" fmla="*/ 1416740 w 1743075"/>
                <a:gd name="connsiteY308" fmla="*/ 1788089 h 4495800"/>
                <a:gd name="connsiteX309" fmla="*/ 1473890 w 1743075"/>
                <a:gd name="connsiteY309" fmla="*/ 1853812 h 4495800"/>
                <a:gd name="connsiteX310" fmla="*/ 1480557 w 1743075"/>
                <a:gd name="connsiteY310" fmla="*/ 1865242 h 4495800"/>
                <a:gd name="connsiteX311" fmla="*/ 1475795 w 1743075"/>
                <a:gd name="connsiteY311" fmla="*/ 1882387 h 449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</a:cxnLst>
              <a:rect l="l" t="t" r="r" b="b"/>
              <a:pathLst>
                <a:path w="1743075" h="4495800">
                  <a:moveTo>
                    <a:pt x="1732970" y="1329937"/>
                  </a:moveTo>
                  <a:cubicBezTo>
                    <a:pt x="1728207" y="1318507"/>
                    <a:pt x="1726302" y="1304219"/>
                    <a:pt x="1726302" y="1291837"/>
                  </a:cubicBezTo>
                  <a:cubicBezTo>
                    <a:pt x="1728207" y="1266119"/>
                    <a:pt x="1718682" y="1246117"/>
                    <a:pt x="1698680" y="1230877"/>
                  </a:cubicBezTo>
                  <a:cubicBezTo>
                    <a:pt x="1680582" y="1216589"/>
                    <a:pt x="1672962" y="1197539"/>
                    <a:pt x="1666295" y="1177537"/>
                  </a:cubicBezTo>
                  <a:cubicBezTo>
                    <a:pt x="1660580" y="1160392"/>
                    <a:pt x="1651055" y="1145152"/>
                    <a:pt x="1643435" y="1128959"/>
                  </a:cubicBezTo>
                  <a:cubicBezTo>
                    <a:pt x="1641530" y="1125149"/>
                    <a:pt x="1638672" y="1121339"/>
                    <a:pt x="1636767" y="1117529"/>
                  </a:cubicBezTo>
                  <a:cubicBezTo>
                    <a:pt x="1623432" y="1086097"/>
                    <a:pt x="1610097" y="1054664"/>
                    <a:pt x="1595810" y="1023232"/>
                  </a:cubicBezTo>
                  <a:cubicBezTo>
                    <a:pt x="1592952" y="1017517"/>
                    <a:pt x="1588190" y="1012754"/>
                    <a:pt x="1586285" y="1007039"/>
                  </a:cubicBezTo>
                  <a:cubicBezTo>
                    <a:pt x="1581522" y="995609"/>
                    <a:pt x="1574855" y="984179"/>
                    <a:pt x="1573902" y="972749"/>
                  </a:cubicBezTo>
                  <a:cubicBezTo>
                    <a:pt x="1571997" y="955604"/>
                    <a:pt x="1569140" y="939412"/>
                    <a:pt x="1560567" y="923219"/>
                  </a:cubicBezTo>
                  <a:cubicBezTo>
                    <a:pt x="1553900" y="910837"/>
                    <a:pt x="1552947" y="894644"/>
                    <a:pt x="1550090" y="880357"/>
                  </a:cubicBezTo>
                  <a:cubicBezTo>
                    <a:pt x="1549137" y="874642"/>
                    <a:pt x="1549137" y="868927"/>
                    <a:pt x="1547232" y="863212"/>
                  </a:cubicBezTo>
                  <a:cubicBezTo>
                    <a:pt x="1534850" y="824159"/>
                    <a:pt x="1521515" y="786059"/>
                    <a:pt x="1508180" y="747959"/>
                  </a:cubicBezTo>
                  <a:cubicBezTo>
                    <a:pt x="1501512" y="727957"/>
                    <a:pt x="1488177" y="713669"/>
                    <a:pt x="1468175" y="705097"/>
                  </a:cubicBezTo>
                  <a:cubicBezTo>
                    <a:pt x="1454840" y="699382"/>
                    <a:pt x="1442457" y="690809"/>
                    <a:pt x="1428170" y="685094"/>
                  </a:cubicBezTo>
                  <a:cubicBezTo>
                    <a:pt x="1412930" y="678427"/>
                    <a:pt x="1396737" y="673664"/>
                    <a:pt x="1380545" y="669854"/>
                  </a:cubicBezTo>
                  <a:cubicBezTo>
                    <a:pt x="1354827" y="663187"/>
                    <a:pt x="1329110" y="657472"/>
                    <a:pt x="1303392" y="650804"/>
                  </a:cubicBezTo>
                  <a:cubicBezTo>
                    <a:pt x="1302440" y="650804"/>
                    <a:pt x="1302440" y="649852"/>
                    <a:pt x="1301487" y="649852"/>
                  </a:cubicBezTo>
                  <a:cubicBezTo>
                    <a:pt x="1275770" y="643184"/>
                    <a:pt x="1249100" y="636517"/>
                    <a:pt x="1223382" y="629849"/>
                  </a:cubicBezTo>
                  <a:cubicBezTo>
                    <a:pt x="1202427" y="624134"/>
                    <a:pt x="1180520" y="619372"/>
                    <a:pt x="1160517" y="610799"/>
                  </a:cubicBezTo>
                  <a:cubicBezTo>
                    <a:pt x="1118607" y="591749"/>
                    <a:pt x="1104320" y="552697"/>
                    <a:pt x="1101462" y="511739"/>
                  </a:cubicBezTo>
                  <a:cubicBezTo>
                    <a:pt x="1098605" y="482212"/>
                    <a:pt x="1104320" y="452684"/>
                    <a:pt x="1106225" y="422204"/>
                  </a:cubicBezTo>
                  <a:cubicBezTo>
                    <a:pt x="1107177" y="411727"/>
                    <a:pt x="1110987" y="404107"/>
                    <a:pt x="1119560" y="398392"/>
                  </a:cubicBezTo>
                  <a:cubicBezTo>
                    <a:pt x="1136705" y="387914"/>
                    <a:pt x="1146230" y="371722"/>
                    <a:pt x="1150040" y="352672"/>
                  </a:cubicBezTo>
                  <a:cubicBezTo>
                    <a:pt x="1151945" y="344099"/>
                    <a:pt x="1155755" y="335527"/>
                    <a:pt x="1155755" y="326002"/>
                  </a:cubicBezTo>
                  <a:cubicBezTo>
                    <a:pt x="1155755" y="305047"/>
                    <a:pt x="1155755" y="284092"/>
                    <a:pt x="1153850" y="263137"/>
                  </a:cubicBezTo>
                  <a:cubicBezTo>
                    <a:pt x="1152897" y="254564"/>
                    <a:pt x="1148135" y="247897"/>
                    <a:pt x="1135752" y="252659"/>
                  </a:cubicBezTo>
                  <a:cubicBezTo>
                    <a:pt x="1125275" y="256469"/>
                    <a:pt x="1123370" y="252659"/>
                    <a:pt x="1124322" y="241229"/>
                  </a:cubicBezTo>
                  <a:cubicBezTo>
                    <a:pt x="1125275" y="228847"/>
                    <a:pt x="1125275" y="215512"/>
                    <a:pt x="1125275" y="203129"/>
                  </a:cubicBezTo>
                  <a:cubicBezTo>
                    <a:pt x="1125275" y="196462"/>
                    <a:pt x="1123370" y="188842"/>
                    <a:pt x="1124322" y="182174"/>
                  </a:cubicBezTo>
                  <a:cubicBezTo>
                    <a:pt x="1125275" y="133597"/>
                    <a:pt x="1102415" y="93592"/>
                    <a:pt x="1074792" y="56444"/>
                  </a:cubicBezTo>
                  <a:cubicBezTo>
                    <a:pt x="1069077" y="47872"/>
                    <a:pt x="1057647" y="42157"/>
                    <a:pt x="1048122" y="37394"/>
                  </a:cubicBezTo>
                  <a:cubicBezTo>
                    <a:pt x="1033835" y="30727"/>
                    <a:pt x="1019547" y="24059"/>
                    <a:pt x="1005260" y="20249"/>
                  </a:cubicBezTo>
                  <a:cubicBezTo>
                    <a:pt x="959540" y="5009"/>
                    <a:pt x="914772" y="-706"/>
                    <a:pt x="873815" y="24059"/>
                  </a:cubicBezTo>
                  <a:cubicBezTo>
                    <a:pt x="839525" y="45967"/>
                    <a:pt x="808092" y="71684"/>
                    <a:pt x="782375" y="104069"/>
                  </a:cubicBezTo>
                  <a:cubicBezTo>
                    <a:pt x="779517" y="107879"/>
                    <a:pt x="776660" y="112642"/>
                    <a:pt x="775707" y="117404"/>
                  </a:cubicBezTo>
                  <a:cubicBezTo>
                    <a:pt x="772850" y="131692"/>
                    <a:pt x="770945" y="145027"/>
                    <a:pt x="769040" y="159314"/>
                  </a:cubicBezTo>
                  <a:cubicBezTo>
                    <a:pt x="765230" y="204082"/>
                    <a:pt x="777612" y="249802"/>
                    <a:pt x="759515" y="293617"/>
                  </a:cubicBezTo>
                  <a:cubicBezTo>
                    <a:pt x="759515" y="294569"/>
                    <a:pt x="759515" y="296474"/>
                    <a:pt x="759515" y="297427"/>
                  </a:cubicBezTo>
                  <a:cubicBezTo>
                    <a:pt x="760467" y="322192"/>
                    <a:pt x="760467" y="346957"/>
                    <a:pt x="762372" y="370769"/>
                  </a:cubicBezTo>
                  <a:cubicBezTo>
                    <a:pt x="763325" y="390772"/>
                    <a:pt x="769040" y="409822"/>
                    <a:pt x="786185" y="424109"/>
                  </a:cubicBezTo>
                  <a:cubicBezTo>
                    <a:pt x="792852" y="429824"/>
                    <a:pt x="797615" y="438397"/>
                    <a:pt x="799520" y="446969"/>
                  </a:cubicBezTo>
                  <a:cubicBezTo>
                    <a:pt x="805235" y="469829"/>
                    <a:pt x="809045" y="493642"/>
                    <a:pt x="811902" y="517454"/>
                  </a:cubicBezTo>
                  <a:cubicBezTo>
                    <a:pt x="812855" y="525074"/>
                    <a:pt x="810950" y="536504"/>
                    <a:pt x="806187" y="540314"/>
                  </a:cubicBezTo>
                  <a:cubicBezTo>
                    <a:pt x="783327" y="557459"/>
                    <a:pt x="761420" y="578414"/>
                    <a:pt x="729035" y="576509"/>
                  </a:cubicBezTo>
                  <a:cubicBezTo>
                    <a:pt x="725225" y="576509"/>
                    <a:pt x="721415" y="578414"/>
                    <a:pt x="717605" y="579367"/>
                  </a:cubicBezTo>
                  <a:cubicBezTo>
                    <a:pt x="660455" y="592702"/>
                    <a:pt x="603305" y="606037"/>
                    <a:pt x="546155" y="617467"/>
                  </a:cubicBezTo>
                  <a:cubicBezTo>
                    <a:pt x="521390" y="622229"/>
                    <a:pt x="494720" y="623182"/>
                    <a:pt x="469955" y="627944"/>
                  </a:cubicBezTo>
                  <a:cubicBezTo>
                    <a:pt x="445190" y="632707"/>
                    <a:pt x="421377" y="639374"/>
                    <a:pt x="396612" y="646994"/>
                  </a:cubicBezTo>
                  <a:cubicBezTo>
                    <a:pt x="374705" y="653662"/>
                    <a:pt x="357560" y="668902"/>
                    <a:pt x="348035" y="688904"/>
                  </a:cubicBezTo>
                  <a:cubicBezTo>
                    <a:pt x="329937" y="727004"/>
                    <a:pt x="321365" y="767009"/>
                    <a:pt x="311840" y="807014"/>
                  </a:cubicBezTo>
                  <a:cubicBezTo>
                    <a:pt x="308030" y="824159"/>
                    <a:pt x="302315" y="838447"/>
                    <a:pt x="287075" y="848924"/>
                  </a:cubicBezTo>
                  <a:cubicBezTo>
                    <a:pt x="269930" y="861307"/>
                    <a:pt x="253737" y="875594"/>
                    <a:pt x="246117" y="896549"/>
                  </a:cubicBezTo>
                  <a:cubicBezTo>
                    <a:pt x="243260" y="905122"/>
                    <a:pt x="239450" y="914647"/>
                    <a:pt x="233735" y="922267"/>
                  </a:cubicBezTo>
                  <a:cubicBezTo>
                    <a:pt x="209922" y="950842"/>
                    <a:pt x="195635" y="987037"/>
                    <a:pt x="164202" y="1008944"/>
                  </a:cubicBezTo>
                  <a:cubicBezTo>
                    <a:pt x="159440" y="1012754"/>
                    <a:pt x="155630" y="1018469"/>
                    <a:pt x="152772" y="1024184"/>
                  </a:cubicBezTo>
                  <a:cubicBezTo>
                    <a:pt x="128960" y="1059427"/>
                    <a:pt x="105147" y="1094669"/>
                    <a:pt x="81335" y="1130864"/>
                  </a:cubicBezTo>
                  <a:cubicBezTo>
                    <a:pt x="50855" y="1177537"/>
                    <a:pt x="22280" y="1225162"/>
                    <a:pt x="10850" y="1280407"/>
                  </a:cubicBezTo>
                  <a:cubicBezTo>
                    <a:pt x="2277" y="1320412"/>
                    <a:pt x="8945" y="1359464"/>
                    <a:pt x="27042" y="1395659"/>
                  </a:cubicBezTo>
                  <a:cubicBezTo>
                    <a:pt x="36567" y="1415662"/>
                    <a:pt x="49902" y="1434712"/>
                    <a:pt x="61332" y="1453762"/>
                  </a:cubicBezTo>
                  <a:cubicBezTo>
                    <a:pt x="66095" y="1460429"/>
                    <a:pt x="71810" y="1467097"/>
                    <a:pt x="74667" y="1474717"/>
                  </a:cubicBezTo>
                  <a:cubicBezTo>
                    <a:pt x="78477" y="1489004"/>
                    <a:pt x="83240" y="1501387"/>
                    <a:pt x="97527" y="1509007"/>
                  </a:cubicBezTo>
                  <a:cubicBezTo>
                    <a:pt x="102290" y="1510912"/>
                    <a:pt x="104195" y="1517579"/>
                    <a:pt x="108005" y="1522342"/>
                  </a:cubicBezTo>
                  <a:cubicBezTo>
                    <a:pt x="126102" y="1549012"/>
                    <a:pt x="143247" y="1575682"/>
                    <a:pt x="162297" y="1602352"/>
                  </a:cubicBezTo>
                  <a:cubicBezTo>
                    <a:pt x="174680" y="1620449"/>
                    <a:pt x="189920" y="1636642"/>
                    <a:pt x="201350" y="1654739"/>
                  </a:cubicBezTo>
                  <a:cubicBezTo>
                    <a:pt x="228020" y="1694744"/>
                    <a:pt x="257547" y="1731892"/>
                    <a:pt x="288980" y="1768087"/>
                  </a:cubicBezTo>
                  <a:cubicBezTo>
                    <a:pt x="300410" y="1781422"/>
                    <a:pt x="303267" y="1794757"/>
                    <a:pt x="300410" y="1810949"/>
                  </a:cubicBezTo>
                  <a:cubicBezTo>
                    <a:pt x="295647" y="1843334"/>
                    <a:pt x="290885" y="1875719"/>
                    <a:pt x="288027" y="1909057"/>
                  </a:cubicBezTo>
                  <a:cubicBezTo>
                    <a:pt x="284217" y="1960492"/>
                    <a:pt x="282312" y="2012879"/>
                    <a:pt x="279455" y="2064314"/>
                  </a:cubicBezTo>
                  <a:cubicBezTo>
                    <a:pt x="279455" y="2069077"/>
                    <a:pt x="278502" y="2074792"/>
                    <a:pt x="277550" y="2079554"/>
                  </a:cubicBezTo>
                  <a:cubicBezTo>
                    <a:pt x="273740" y="2117654"/>
                    <a:pt x="268025" y="2154802"/>
                    <a:pt x="266120" y="2192902"/>
                  </a:cubicBezTo>
                  <a:cubicBezTo>
                    <a:pt x="264215" y="2241479"/>
                    <a:pt x="263262" y="2290057"/>
                    <a:pt x="265167" y="2338634"/>
                  </a:cubicBezTo>
                  <a:cubicBezTo>
                    <a:pt x="266120" y="2381497"/>
                    <a:pt x="259452" y="2422454"/>
                    <a:pt x="251832" y="2463412"/>
                  </a:cubicBezTo>
                  <a:cubicBezTo>
                    <a:pt x="248975" y="2479604"/>
                    <a:pt x="253737" y="2490082"/>
                    <a:pt x="268025" y="2496749"/>
                  </a:cubicBezTo>
                  <a:cubicBezTo>
                    <a:pt x="297552" y="2508179"/>
                    <a:pt x="326127" y="2523419"/>
                    <a:pt x="358512" y="2521514"/>
                  </a:cubicBezTo>
                  <a:cubicBezTo>
                    <a:pt x="365180" y="2521514"/>
                    <a:pt x="370895" y="2523419"/>
                    <a:pt x="377562" y="2525324"/>
                  </a:cubicBezTo>
                  <a:cubicBezTo>
                    <a:pt x="411852" y="2531039"/>
                    <a:pt x="443285" y="2530087"/>
                    <a:pt x="467097" y="2499607"/>
                  </a:cubicBezTo>
                  <a:cubicBezTo>
                    <a:pt x="474717" y="2490082"/>
                    <a:pt x="485195" y="2483414"/>
                    <a:pt x="496625" y="2472937"/>
                  </a:cubicBezTo>
                  <a:cubicBezTo>
                    <a:pt x="497577" y="2485319"/>
                    <a:pt x="498530" y="2492939"/>
                    <a:pt x="498530" y="2500559"/>
                  </a:cubicBezTo>
                  <a:cubicBezTo>
                    <a:pt x="498530" y="2551994"/>
                    <a:pt x="498530" y="2602477"/>
                    <a:pt x="497577" y="2653912"/>
                  </a:cubicBezTo>
                  <a:cubicBezTo>
                    <a:pt x="496625" y="2687249"/>
                    <a:pt x="492815" y="2719634"/>
                    <a:pt x="491862" y="2752972"/>
                  </a:cubicBezTo>
                  <a:cubicBezTo>
                    <a:pt x="490910" y="2807264"/>
                    <a:pt x="491862" y="2861557"/>
                    <a:pt x="489957" y="2915849"/>
                  </a:cubicBezTo>
                  <a:cubicBezTo>
                    <a:pt x="486147" y="3045389"/>
                    <a:pt x="496625" y="3174929"/>
                    <a:pt x="483290" y="3303517"/>
                  </a:cubicBezTo>
                  <a:cubicBezTo>
                    <a:pt x="479480" y="3343522"/>
                    <a:pt x="482337" y="3383527"/>
                    <a:pt x="483290" y="3423532"/>
                  </a:cubicBezTo>
                  <a:cubicBezTo>
                    <a:pt x="484242" y="3504494"/>
                    <a:pt x="483290" y="3585457"/>
                    <a:pt x="489005" y="3666419"/>
                  </a:cubicBezTo>
                  <a:cubicBezTo>
                    <a:pt x="495672" y="3761669"/>
                    <a:pt x="495672" y="3857872"/>
                    <a:pt x="497577" y="3953122"/>
                  </a:cubicBezTo>
                  <a:cubicBezTo>
                    <a:pt x="497577" y="3956932"/>
                    <a:pt x="498530" y="3960742"/>
                    <a:pt x="498530" y="3964552"/>
                  </a:cubicBezTo>
                  <a:cubicBezTo>
                    <a:pt x="500435" y="3982649"/>
                    <a:pt x="503292" y="4001699"/>
                    <a:pt x="505197" y="4019797"/>
                  </a:cubicBezTo>
                  <a:cubicBezTo>
                    <a:pt x="506150" y="4040752"/>
                    <a:pt x="506150" y="4062659"/>
                    <a:pt x="507102" y="4083614"/>
                  </a:cubicBezTo>
                  <a:cubicBezTo>
                    <a:pt x="508055" y="4093139"/>
                    <a:pt x="509007" y="4104569"/>
                    <a:pt x="513770" y="4111237"/>
                  </a:cubicBezTo>
                  <a:cubicBezTo>
                    <a:pt x="528057" y="4131239"/>
                    <a:pt x="534725" y="4153147"/>
                    <a:pt x="539487" y="4176959"/>
                  </a:cubicBezTo>
                  <a:cubicBezTo>
                    <a:pt x="546155" y="4211249"/>
                    <a:pt x="554727" y="4244587"/>
                    <a:pt x="562347" y="4278877"/>
                  </a:cubicBezTo>
                  <a:cubicBezTo>
                    <a:pt x="563300" y="4285544"/>
                    <a:pt x="565205" y="4295069"/>
                    <a:pt x="561395" y="4299832"/>
                  </a:cubicBezTo>
                  <a:cubicBezTo>
                    <a:pt x="549965" y="4316977"/>
                    <a:pt x="553775" y="4336027"/>
                    <a:pt x="551870" y="4354124"/>
                  </a:cubicBezTo>
                  <a:cubicBezTo>
                    <a:pt x="549965" y="4379842"/>
                    <a:pt x="563300" y="4395082"/>
                    <a:pt x="583302" y="4404607"/>
                  </a:cubicBezTo>
                  <a:cubicBezTo>
                    <a:pt x="591875" y="4409369"/>
                    <a:pt x="597590" y="4414132"/>
                    <a:pt x="600447" y="4423657"/>
                  </a:cubicBezTo>
                  <a:cubicBezTo>
                    <a:pt x="605210" y="4438897"/>
                    <a:pt x="614735" y="4452232"/>
                    <a:pt x="628070" y="4459852"/>
                  </a:cubicBezTo>
                  <a:cubicBezTo>
                    <a:pt x="648072" y="4469377"/>
                    <a:pt x="669027" y="4478902"/>
                    <a:pt x="690935" y="4483664"/>
                  </a:cubicBezTo>
                  <a:cubicBezTo>
                    <a:pt x="713795" y="4489379"/>
                    <a:pt x="738560" y="4491284"/>
                    <a:pt x="762372" y="4492237"/>
                  </a:cubicBezTo>
                  <a:cubicBezTo>
                    <a:pt x="808092" y="4493189"/>
                    <a:pt x="852860" y="4493189"/>
                    <a:pt x="898580" y="4493189"/>
                  </a:cubicBezTo>
                  <a:cubicBezTo>
                    <a:pt x="917630" y="4493189"/>
                    <a:pt x="922392" y="4482712"/>
                    <a:pt x="913820" y="4464614"/>
                  </a:cubicBezTo>
                  <a:cubicBezTo>
                    <a:pt x="909057" y="4455089"/>
                    <a:pt x="906200" y="4444612"/>
                    <a:pt x="901437" y="4434134"/>
                  </a:cubicBezTo>
                  <a:cubicBezTo>
                    <a:pt x="890960" y="4406512"/>
                    <a:pt x="880482" y="4378889"/>
                    <a:pt x="869052" y="4351267"/>
                  </a:cubicBezTo>
                  <a:cubicBezTo>
                    <a:pt x="867147" y="4346504"/>
                    <a:pt x="863337" y="4342694"/>
                    <a:pt x="859527" y="4338884"/>
                  </a:cubicBezTo>
                  <a:cubicBezTo>
                    <a:pt x="837620" y="4317929"/>
                    <a:pt x="818570" y="4295069"/>
                    <a:pt x="811902" y="4263637"/>
                  </a:cubicBezTo>
                  <a:cubicBezTo>
                    <a:pt x="808092" y="4244587"/>
                    <a:pt x="806187" y="4225537"/>
                    <a:pt x="812855" y="4206487"/>
                  </a:cubicBezTo>
                  <a:cubicBezTo>
                    <a:pt x="817617" y="4193152"/>
                    <a:pt x="820475" y="4178864"/>
                    <a:pt x="823332" y="4165529"/>
                  </a:cubicBezTo>
                  <a:cubicBezTo>
                    <a:pt x="830000" y="4127429"/>
                    <a:pt x="835715" y="4089329"/>
                    <a:pt x="841430" y="4050277"/>
                  </a:cubicBezTo>
                  <a:cubicBezTo>
                    <a:pt x="845240" y="4028369"/>
                    <a:pt x="850955" y="4005509"/>
                    <a:pt x="849050" y="3982649"/>
                  </a:cubicBezTo>
                  <a:cubicBezTo>
                    <a:pt x="843335" y="3899782"/>
                    <a:pt x="839525" y="3817867"/>
                    <a:pt x="837620" y="3734999"/>
                  </a:cubicBezTo>
                  <a:cubicBezTo>
                    <a:pt x="836667" y="3711187"/>
                    <a:pt x="831905" y="3686422"/>
                    <a:pt x="826190" y="3662609"/>
                  </a:cubicBezTo>
                  <a:cubicBezTo>
                    <a:pt x="821427" y="3641654"/>
                    <a:pt x="813807" y="3622604"/>
                    <a:pt x="807140" y="3601649"/>
                  </a:cubicBezTo>
                  <a:cubicBezTo>
                    <a:pt x="801425" y="3580694"/>
                    <a:pt x="794757" y="3559739"/>
                    <a:pt x="789995" y="3537832"/>
                  </a:cubicBezTo>
                  <a:cubicBezTo>
                    <a:pt x="787137" y="3523544"/>
                    <a:pt x="785232" y="3508304"/>
                    <a:pt x="786185" y="3494017"/>
                  </a:cubicBezTo>
                  <a:cubicBezTo>
                    <a:pt x="786185" y="3480682"/>
                    <a:pt x="789995" y="3467347"/>
                    <a:pt x="790947" y="3454012"/>
                  </a:cubicBezTo>
                  <a:cubicBezTo>
                    <a:pt x="793805" y="3434009"/>
                    <a:pt x="797615" y="3413054"/>
                    <a:pt x="798567" y="3393052"/>
                  </a:cubicBezTo>
                  <a:cubicBezTo>
                    <a:pt x="799520" y="3353999"/>
                    <a:pt x="799520" y="3313994"/>
                    <a:pt x="799520" y="3274942"/>
                  </a:cubicBezTo>
                  <a:cubicBezTo>
                    <a:pt x="799520" y="3270179"/>
                    <a:pt x="800472" y="3262559"/>
                    <a:pt x="803330" y="3260654"/>
                  </a:cubicBezTo>
                  <a:cubicBezTo>
                    <a:pt x="818570" y="3252082"/>
                    <a:pt x="817617" y="3237794"/>
                    <a:pt x="819522" y="3223507"/>
                  </a:cubicBezTo>
                  <a:cubicBezTo>
                    <a:pt x="820475" y="3208267"/>
                    <a:pt x="822380" y="3193979"/>
                    <a:pt x="825237" y="3178739"/>
                  </a:cubicBezTo>
                  <a:cubicBezTo>
                    <a:pt x="847145" y="3057772"/>
                    <a:pt x="868100" y="2936804"/>
                    <a:pt x="903342" y="2818694"/>
                  </a:cubicBezTo>
                  <a:cubicBezTo>
                    <a:pt x="910010" y="2796787"/>
                    <a:pt x="915725" y="2773927"/>
                    <a:pt x="921440" y="2752019"/>
                  </a:cubicBezTo>
                  <a:cubicBezTo>
                    <a:pt x="923345" y="2752972"/>
                    <a:pt x="925250" y="2752972"/>
                    <a:pt x="927155" y="2753924"/>
                  </a:cubicBezTo>
                  <a:cubicBezTo>
                    <a:pt x="924297" y="2782499"/>
                    <a:pt x="921440" y="2810122"/>
                    <a:pt x="917630" y="2838697"/>
                  </a:cubicBezTo>
                  <a:cubicBezTo>
                    <a:pt x="906200" y="2923469"/>
                    <a:pt x="895722" y="3008242"/>
                    <a:pt x="899532" y="3093967"/>
                  </a:cubicBezTo>
                  <a:cubicBezTo>
                    <a:pt x="900485" y="3104444"/>
                    <a:pt x="903342" y="3113969"/>
                    <a:pt x="902390" y="3124447"/>
                  </a:cubicBezTo>
                  <a:cubicBezTo>
                    <a:pt x="900485" y="3146354"/>
                    <a:pt x="895722" y="3168262"/>
                    <a:pt x="893817" y="3190169"/>
                  </a:cubicBezTo>
                  <a:cubicBezTo>
                    <a:pt x="892865" y="3201599"/>
                    <a:pt x="893817" y="3213029"/>
                    <a:pt x="894770" y="3224459"/>
                  </a:cubicBezTo>
                  <a:cubicBezTo>
                    <a:pt x="898580" y="3258749"/>
                    <a:pt x="903342" y="3293039"/>
                    <a:pt x="905247" y="3328282"/>
                  </a:cubicBezTo>
                  <a:cubicBezTo>
                    <a:pt x="907152" y="3355904"/>
                    <a:pt x="904295" y="3383527"/>
                    <a:pt x="905247" y="3412102"/>
                  </a:cubicBezTo>
                  <a:cubicBezTo>
                    <a:pt x="908105" y="3485444"/>
                    <a:pt x="910962" y="3559739"/>
                    <a:pt x="913820" y="3633082"/>
                  </a:cubicBezTo>
                  <a:cubicBezTo>
                    <a:pt x="914772" y="3665467"/>
                    <a:pt x="917630" y="3697852"/>
                    <a:pt x="919535" y="3730237"/>
                  </a:cubicBezTo>
                  <a:cubicBezTo>
                    <a:pt x="919535" y="3740714"/>
                    <a:pt x="919535" y="3751192"/>
                    <a:pt x="916677" y="3760717"/>
                  </a:cubicBezTo>
                  <a:cubicBezTo>
                    <a:pt x="907152" y="3794054"/>
                    <a:pt x="897627" y="3827392"/>
                    <a:pt x="896675" y="3862634"/>
                  </a:cubicBezTo>
                  <a:cubicBezTo>
                    <a:pt x="894770" y="3919784"/>
                    <a:pt x="887150" y="3975982"/>
                    <a:pt x="883340" y="4033132"/>
                  </a:cubicBezTo>
                  <a:cubicBezTo>
                    <a:pt x="879530" y="4090282"/>
                    <a:pt x="874767" y="4147432"/>
                    <a:pt x="855717" y="4201724"/>
                  </a:cubicBezTo>
                  <a:cubicBezTo>
                    <a:pt x="845240" y="4233157"/>
                    <a:pt x="850955" y="4246492"/>
                    <a:pt x="880482" y="4262684"/>
                  </a:cubicBezTo>
                  <a:cubicBezTo>
                    <a:pt x="898580" y="4272209"/>
                    <a:pt x="917630" y="4279829"/>
                    <a:pt x="936680" y="4289354"/>
                  </a:cubicBezTo>
                  <a:cubicBezTo>
                    <a:pt x="950015" y="4296022"/>
                    <a:pt x="964302" y="4299832"/>
                    <a:pt x="979542" y="4295069"/>
                  </a:cubicBezTo>
                  <a:cubicBezTo>
                    <a:pt x="993830" y="4290307"/>
                    <a:pt x="1007165" y="4294117"/>
                    <a:pt x="1015737" y="4306499"/>
                  </a:cubicBezTo>
                  <a:cubicBezTo>
                    <a:pt x="1023357" y="4316977"/>
                    <a:pt x="1030977" y="4329359"/>
                    <a:pt x="1038597" y="4339837"/>
                  </a:cubicBezTo>
                  <a:cubicBezTo>
                    <a:pt x="1044312" y="4347457"/>
                    <a:pt x="1050980" y="4357934"/>
                    <a:pt x="1059552" y="4361744"/>
                  </a:cubicBezTo>
                  <a:cubicBezTo>
                    <a:pt x="1093842" y="4379842"/>
                    <a:pt x="1131942" y="4389367"/>
                    <a:pt x="1170995" y="4391272"/>
                  </a:cubicBezTo>
                  <a:cubicBezTo>
                    <a:pt x="1208142" y="4393177"/>
                    <a:pt x="1246242" y="4391272"/>
                    <a:pt x="1283390" y="4390319"/>
                  </a:cubicBezTo>
                  <a:cubicBezTo>
                    <a:pt x="1295772" y="4390319"/>
                    <a:pt x="1309107" y="4387462"/>
                    <a:pt x="1321490" y="4385557"/>
                  </a:cubicBezTo>
                  <a:cubicBezTo>
                    <a:pt x="1336730" y="4382699"/>
                    <a:pt x="1342445" y="4370317"/>
                    <a:pt x="1333872" y="4358887"/>
                  </a:cubicBezTo>
                  <a:cubicBezTo>
                    <a:pt x="1325300" y="4348409"/>
                    <a:pt x="1323395" y="4336027"/>
                    <a:pt x="1317680" y="4324597"/>
                  </a:cubicBezTo>
                  <a:cubicBezTo>
                    <a:pt x="1312917" y="4314119"/>
                    <a:pt x="1306250" y="4304594"/>
                    <a:pt x="1297677" y="4296974"/>
                  </a:cubicBezTo>
                  <a:cubicBezTo>
                    <a:pt x="1286247" y="4286497"/>
                    <a:pt x="1273865" y="4274114"/>
                    <a:pt x="1258625" y="4268399"/>
                  </a:cubicBezTo>
                  <a:cubicBezTo>
                    <a:pt x="1228145" y="4256017"/>
                    <a:pt x="1207190" y="4235062"/>
                    <a:pt x="1196712" y="4203629"/>
                  </a:cubicBezTo>
                  <a:cubicBezTo>
                    <a:pt x="1196712" y="4202677"/>
                    <a:pt x="1195760" y="4202677"/>
                    <a:pt x="1195760" y="4201724"/>
                  </a:cubicBezTo>
                  <a:cubicBezTo>
                    <a:pt x="1188140" y="4180769"/>
                    <a:pt x="1179567" y="4159814"/>
                    <a:pt x="1173852" y="4137907"/>
                  </a:cubicBezTo>
                  <a:cubicBezTo>
                    <a:pt x="1167185" y="4113142"/>
                    <a:pt x="1165280" y="4087424"/>
                    <a:pt x="1159565" y="4061707"/>
                  </a:cubicBezTo>
                  <a:cubicBezTo>
                    <a:pt x="1154802" y="4041704"/>
                    <a:pt x="1151945" y="4021702"/>
                    <a:pt x="1165280" y="4002652"/>
                  </a:cubicBezTo>
                  <a:cubicBezTo>
                    <a:pt x="1170995" y="3994079"/>
                    <a:pt x="1170995" y="3981697"/>
                    <a:pt x="1172900" y="3971219"/>
                  </a:cubicBezTo>
                  <a:cubicBezTo>
                    <a:pt x="1177662" y="3938834"/>
                    <a:pt x="1181472" y="3907402"/>
                    <a:pt x="1185282" y="3875017"/>
                  </a:cubicBezTo>
                  <a:cubicBezTo>
                    <a:pt x="1188140" y="3853109"/>
                    <a:pt x="1192902" y="3830249"/>
                    <a:pt x="1194807" y="3808342"/>
                  </a:cubicBezTo>
                  <a:cubicBezTo>
                    <a:pt x="1198617" y="3763574"/>
                    <a:pt x="1201475" y="3719759"/>
                    <a:pt x="1204332" y="3674992"/>
                  </a:cubicBezTo>
                  <a:cubicBezTo>
                    <a:pt x="1204332" y="3670229"/>
                    <a:pt x="1205285" y="3666419"/>
                    <a:pt x="1206237" y="3661657"/>
                  </a:cubicBezTo>
                  <a:cubicBezTo>
                    <a:pt x="1216715" y="3607364"/>
                    <a:pt x="1222430" y="3553072"/>
                    <a:pt x="1226240" y="3498779"/>
                  </a:cubicBezTo>
                  <a:cubicBezTo>
                    <a:pt x="1227192" y="3477824"/>
                    <a:pt x="1230050" y="3457822"/>
                    <a:pt x="1231002" y="3436867"/>
                  </a:cubicBezTo>
                  <a:cubicBezTo>
                    <a:pt x="1231955" y="3428294"/>
                    <a:pt x="1231002" y="3419722"/>
                    <a:pt x="1230050" y="3412102"/>
                  </a:cubicBezTo>
                  <a:cubicBezTo>
                    <a:pt x="1229097" y="3399719"/>
                    <a:pt x="1225287" y="3386384"/>
                    <a:pt x="1225287" y="3374002"/>
                  </a:cubicBezTo>
                  <a:cubicBezTo>
                    <a:pt x="1224335" y="3347332"/>
                    <a:pt x="1224335" y="3320662"/>
                    <a:pt x="1225287" y="3293992"/>
                  </a:cubicBezTo>
                  <a:cubicBezTo>
                    <a:pt x="1226240" y="3280657"/>
                    <a:pt x="1229097" y="3267322"/>
                    <a:pt x="1231955" y="3253987"/>
                  </a:cubicBezTo>
                  <a:cubicBezTo>
                    <a:pt x="1233860" y="3243509"/>
                    <a:pt x="1238622" y="3233032"/>
                    <a:pt x="1239575" y="3222554"/>
                  </a:cubicBezTo>
                  <a:cubicBezTo>
                    <a:pt x="1243385" y="3188264"/>
                    <a:pt x="1245290" y="3154927"/>
                    <a:pt x="1248147" y="3120637"/>
                  </a:cubicBezTo>
                  <a:cubicBezTo>
                    <a:pt x="1248147" y="3116827"/>
                    <a:pt x="1249100" y="3113017"/>
                    <a:pt x="1250052" y="3109207"/>
                  </a:cubicBezTo>
                  <a:cubicBezTo>
                    <a:pt x="1254815" y="3079679"/>
                    <a:pt x="1258625" y="3049199"/>
                    <a:pt x="1263387" y="3019672"/>
                  </a:cubicBezTo>
                  <a:cubicBezTo>
                    <a:pt x="1267197" y="2996812"/>
                    <a:pt x="1270055" y="2973952"/>
                    <a:pt x="1274817" y="2951092"/>
                  </a:cubicBezTo>
                  <a:cubicBezTo>
                    <a:pt x="1279580" y="2928232"/>
                    <a:pt x="1288152" y="2906324"/>
                    <a:pt x="1287200" y="2882512"/>
                  </a:cubicBezTo>
                  <a:cubicBezTo>
                    <a:pt x="1287200" y="2875844"/>
                    <a:pt x="1288152" y="2868224"/>
                    <a:pt x="1289105" y="2861557"/>
                  </a:cubicBezTo>
                  <a:cubicBezTo>
                    <a:pt x="1293867" y="2829172"/>
                    <a:pt x="1297677" y="2796787"/>
                    <a:pt x="1302440" y="2764402"/>
                  </a:cubicBezTo>
                  <a:cubicBezTo>
                    <a:pt x="1304345" y="2752019"/>
                    <a:pt x="1306250" y="2740589"/>
                    <a:pt x="1308155" y="2728207"/>
                  </a:cubicBezTo>
                  <a:cubicBezTo>
                    <a:pt x="1311012" y="2710109"/>
                    <a:pt x="1315775" y="2692012"/>
                    <a:pt x="1317680" y="2672962"/>
                  </a:cubicBezTo>
                  <a:cubicBezTo>
                    <a:pt x="1322442" y="2634862"/>
                    <a:pt x="1332920" y="2596762"/>
                    <a:pt x="1328157" y="2557709"/>
                  </a:cubicBezTo>
                  <a:cubicBezTo>
                    <a:pt x="1328157" y="2556757"/>
                    <a:pt x="1328157" y="2554852"/>
                    <a:pt x="1329110" y="2553899"/>
                  </a:cubicBezTo>
                  <a:cubicBezTo>
                    <a:pt x="1330062" y="2542469"/>
                    <a:pt x="1336730" y="2536754"/>
                    <a:pt x="1348160" y="2535802"/>
                  </a:cubicBezTo>
                  <a:cubicBezTo>
                    <a:pt x="1384355" y="2531992"/>
                    <a:pt x="1416740" y="2517704"/>
                    <a:pt x="1445315" y="2494844"/>
                  </a:cubicBezTo>
                  <a:cubicBezTo>
                    <a:pt x="1463412" y="2480557"/>
                    <a:pt x="1479605" y="2465317"/>
                    <a:pt x="1474842" y="2438647"/>
                  </a:cubicBezTo>
                  <a:cubicBezTo>
                    <a:pt x="1471985" y="2422454"/>
                    <a:pt x="1471985" y="2405309"/>
                    <a:pt x="1470080" y="2388164"/>
                  </a:cubicBezTo>
                  <a:cubicBezTo>
                    <a:pt x="1469127" y="2375782"/>
                    <a:pt x="1468175" y="2363399"/>
                    <a:pt x="1468175" y="2351017"/>
                  </a:cubicBezTo>
                  <a:cubicBezTo>
                    <a:pt x="1465317" y="2232907"/>
                    <a:pt x="1472937" y="2115749"/>
                    <a:pt x="1460555" y="1997639"/>
                  </a:cubicBezTo>
                  <a:cubicBezTo>
                    <a:pt x="1459602" y="1990972"/>
                    <a:pt x="1460555" y="1983352"/>
                    <a:pt x="1460555" y="1976684"/>
                  </a:cubicBezTo>
                  <a:cubicBezTo>
                    <a:pt x="1460555" y="1966207"/>
                    <a:pt x="1463412" y="1957634"/>
                    <a:pt x="1471985" y="1951919"/>
                  </a:cubicBezTo>
                  <a:cubicBezTo>
                    <a:pt x="1483415" y="1943347"/>
                    <a:pt x="1491987" y="1932869"/>
                    <a:pt x="1495797" y="1918582"/>
                  </a:cubicBezTo>
                  <a:cubicBezTo>
                    <a:pt x="1499607" y="1906199"/>
                    <a:pt x="1507227" y="1895722"/>
                    <a:pt x="1513895" y="1884292"/>
                  </a:cubicBezTo>
                  <a:cubicBezTo>
                    <a:pt x="1533897" y="1853812"/>
                    <a:pt x="1554852" y="1825237"/>
                    <a:pt x="1573902" y="1793804"/>
                  </a:cubicBezTo>
                  <a:cubicBezTo>
                    <a:pt x="1584380" y="1776659"/>
                    <a:pt x="1590095" y="1757609"/>
                    <a:pt x="1599620" y="1739512"/>
                  </a:cubicBezTo>
                  <a:cubicBezTo>
                    <a:pt x="1631052" y="1679504"/>
                    <a:pt x="1663437" y="1621402"/>
                    <a:pt x="1692965" y="1561394"/>
                  </a:cubicBezTo>
                  <a:cubicBezTo>
                    <a:pt x="1703442" y="1539487"/>
                    <a:pt x="1712967" y="1515674"/>
                    <a:pt x="1714872" y="1491862"/>
                  </a:cubicBezTo>
                  <a:cubicBezTo>
                    <a:pt x="1716777" y="1463287"/>
                    <a:pt x="1723445" y="1435664"/>
                    <a:pt x="1729160" y="1408042"/>
                  </a:cubicBezTo>
                  <a:cubicBezTo>
                    <a:pt x="1737732" y="1383277"/>
                    <a:pt x="1743447" y="1357559"/>
                    <a:pt x="1732970" y="1329937"/>
                  </a:cubicBezTo>
                  <a:close/>
                  <a:moveTo>
                    <a:pt x="373752" y="1452809"/>
                  </a:moveTo>
                  <a:cubicBezTo>
                    <a:pt x="373752" y="1455667"/>
                    <a:pt x="368990" y="1457572"/>
                    <a:pt x="367085" y="1460429"/>
                  </a:cubicBezTo>
                  <a:cubicBezTo>
                    <a:pt x="365180" y="1458524"/>
                    <a:pt x="361370" y="1455667"/>
                    <a:pt x="361370" y="1453762"/>
                  </a:cubicBezTo>
                  <a:cubicBezTo>
                    <a:pt x="358512" y="1418519"/>
                    <a:pt x="334700" y="1394707"/>
                    <a:pt x="319460" y="1365179"/>
                  </a:cubicBezTo>
                  <a:cubicBezTo>
                    <a:pt x="317555" y="1360417"/>
                    <a:pt x="313745" y="1356607"/>
                    <a:pt x="310887" y="1351844"/>
                  </a:cubicBezTo>
                  <a:cubicBezTo>
                    <a:pt x="307077" y="1346129"/>
                    <a:pt x="307077" y="1340414"/>
                    <a:pt x="311840" y="1334699"/>
                  </a:cubicBezTo>
                  <a:cubicBezTo>
                    <a:pt x="322317" y="1322317"/>
                    <a:pt x="331842" y="1309934"/>
                    <a:pt x="343272" y="1297552"/>
                  </a:cubicBezTo>
                  <a:cubicBezTo>
                    <a:pt x="354702" y="1285169"/>
                    <a:pt x="360417" y="1285169"/>
                    <a:pt x="367085" y="1301362"/>
                  </a:cubicBezTo>
                  <a:cubicBezTo>
                    <a:pt x="372800" y="1315649"/>
                    <a:pt x="375657" y="1331842"/>
                    <a:pt x="377562" y="1348034"/>
                  </a:cubicBezTo>
                  <a:cubicBezTo>
                    <a:pt x="379467" y="1358512"/>
                    <a:pt x="377562" y="1369942"/>
                    <a:pt x="377562" y="1381372"/>
                  </a:cubicBezTo>
                  <a:cubicBezTo>
                    <a:pt x="378515" y="1381372"/>
                    <a:pt x="379467" y="1381372"/>
                    <a:pt x="381372" y="1381372"/>
                  </a:cubicBezTo>
                  <a:cubicBezTo>
                    <a:pt x="378515" y="1404232"/>
                    <a:pt x="376610" y="1428044"/>
                    <a:pt x="373752" y="1452809"/>
                  </a:cubicBezTo>
                  <a:close/>
                  <a:moveTo>
                    <a:pt x="575682" y="1686172"/>
                  </a:moveTo>
                  <a:cubicBezTo>
                    <a:pt x="570920" y="1693792"/>
                    <a:pt x="565205" y="1700459"/>
                    <a:pt x="559490" y="1708079"/>
                  </a:cubicBezTo>
                  <a:cubicBezTo>
                    <a:pt x="532820" y="1744274"/>
                    <a:pt x="506150" y="1781422"/>
                    <a:pt x="480432" y="1817617"/>
                  </a:cubicBezTo>
                  <a:cubicBezTo>
                    <a:pt x="477575" y="1821427"/>
                    <a:pt x="477575" y="1828094"/>
                    <a:pt x="476622" y="1834762"/>
                  </a:cubicBezTo>
                  <a:cubicBezTo>
                    <a:pt x="465192" y="1832857"/>
                    <a:pt x="453762" y="1830952"/>
                    <a:pt x="437570" y="1828094"/>
                  </a:cubicBezTo>
                  <a:cubicBezTo>
                    <a:pt x="449000" y="1814759"/>
                    <a:pt x="457572" y="1803329"/>
                    <a:pt x="466145" y="1792852"/>
                  </a:cubicBezTo>
                  <a:cubicBezTo>
                    <a:pt x="496625" y="1757609"/>
                    <a:pt x="527105" y="1723319"/>
                    <a:pt x="557585" y="1688077"/>
                  </a:cubicBezTo>
                  <a:cubicBezTo>
                    <a:pt x="560442" y="1684267"/>
                    <a:pt x="564252" y="1681409"/>
                    <a:pt x="567110" y="1678552"/>
                  </a:cubicBezTo>
                  <a:cubicBezTo>
                    <a:pt x="569015" y="1677599"/>
                    <a:pt x="572825" y="1677599"/>
                    <a:pt x="573777" y="1678552"/>
                  </a:cubicBezTo>
                  <a:cubicBezTo>
                    <a:pt x="575682" y="1680457"/>
                    <a:pt x="576635" y="1685219"/>
                    <a:pt x="575682" y="1686172"/>
                  </a:cubicBezTo>
                  <a:close/>
                  <a:moveTo>
                    <a:pt x="889055" y="1877624"/>
                  </a:moveTo>
                  <a:cubicBezTo>
                    <a:pt x="889055" y="1874767"/>
                    <a:pt x="889055" y="1872862"/>
                    <a:pt x="890007" y="1871909"/>
                  </a:cubicBezTo>
                  <a:cubicBezTo>
                    <a:pt x="907152" y="1852859"/>
                    <a:pt x="907152" y="1849049"/>
                    <a:pt x="887150" y="1834762"/>
                  </a:cubicBezTo>
                  <a:cubicBezTo>
                    <a:pt x="854765" y="1812854"/>
                    <a:pt x="824285" y="1789042"/>
                    <a:pt x="789995" y="1769992"/>
                  </a:cubicBezTo>
                  <a:cubicBezTo>
                    <a:pt x="757610" y="1752847"/>
                    <a:pt x="722367" y="1741417"/>
                    <a:pt x="689030" y="1727129"/>
                  </a:cubicBezTo>
                  <a:cubicBezTo>
                    <a:pt x="677600" y="1722367"/>
                    <a:pt x="666170" y="1718557"/>
                    <a:pt x="655692" y="1712842"/>
                  </a:cubicBezTo>
                  <a:cubicBezTo>
                    <a:pt x="638547" y="1704269"/>
                    <a:pt x="621402" y="1693792"/>
                    <a:pt x="604257" y="1685219"/>
                  </a:cubicBezTo>
                  <a:cubicBezTo>
                    <a:pt x="586160" y="1675694"/>
                    <a:pt x="585207" y="1648072"/>
                    <a:pt x="602352" y="1636642"/>
                  </a:cubicBezTo>
                  <a:cubicBezTo>
                    <a:pt x="608067" y="1632832"/>
                    <a:pt x="614735" y="1630927"/>
                    <a:pt x="618545" y="1626164"/>
                  </a:cubicBezTo>
                  <a:cubicBezTo>
                    <a:pt x="623307" y="1621402"/>
                    <a:pt x="625212" y="1614734"/>
                    <a:pt x="628070" y="1608067"/>
                  </a:cubicBezTo>
                  <a:cubicBezTo>
                    <a:pt x="631880" y="1599494"/>
                    <a:pt x="632832" y="1589017"/>
                    <a:pt x="637595" y="1581397"/>
                  </a:cubicBezTo>
                  <a:cubicBezTo>
                    <a:pt x="658550" y="1549012"/>
                    <a:pt x="683315" y="1519484"/>
                    <a:pt x="711890" y="1492814"/>
                  </a:cubicBezTo>
                  <a:cubicBezTo>
                    <a:pt x="749990" y="1455667"/>
                    <a:pt x="771897" y="1408042"/>
                    <a:pt x="788090" y="1357559"/>
                  </a:cubicBezTo>
                  <a:cubicBezTo>
                    <a:pt x="812855" y="1278502"/>
                    <a:pt x="823332" y="1197539"/>
                    <a:pt x="821427" y="1114672"/>
                  </a:cubicBezTo>
                  <a:cubicBezTo>
                    <a:pt x="819522" y="1039424"/>
                    <a:pt x="820475" y="964177"/>
                    <a:pt x="819522" y="889882"/>
                  </a:cubicBezTo>
                  <a:cubicBezTo>
                    <a:pt x="818570" y="839399"/>
                    <a:pt x="815712" y="788917"/>
                    <a:pt x="813807" y="738434"/>
                  </a:cubicBezTo>
                  <a:cubicBezTo>
                    <a:pt x="813807" y="732719"/>
                    <a:pt x="813807" y="726052"/>
                    <a:pt x="813807" y="720337"/>
                  </a:cubicBezTo>
                  <a:cubicBezTo>
                    <a:pt x="815712" y="719384"/>
                    <a:pt x="817617" y="719384"/>
                    <a:pt x="818570" y="718432"/>
                  </a:cubicBezTo>
                  <a:cubicBezTo>
                    <a:pt x="833810" y="750817"/>
                    <a:pt x="848097" y="783202"/>
                    <a:pt x="863337" y="815587"/>
                  </a:cubicBezTo>
                  <a:cubicBezTo>
                    <a:pt x="864290" y="815587"/>
                    <a:pt x="865242" y="814634"/>
                    <a:pt x="866195" y="814634"/>
                  </a:cubicBezTo>
                  <a:cubicBezTo>
                    <a:pt x="860480" y="800347"/>
                    <a:pt x="853812" y="786059"/>
                    <a:pt x="848097" y="771772"/>
                  </a:cubicBezTo>
                  <a:cubicBezTo>
                    <a:pt x="841430" y="756532"/>
                    <a:pt x="836667" y="741292"/>
                    <a:pt x="828095" y="727004"/>
                  </a:cubicBezTo>
                  <a:cubicBezTo>
                    <a:pt x="809045" y="692714"/>
                    <a:pt x="809997" y="654614"/>
                    <a:pt x="810950" y="617467"/>
                  </a:cubicBezTo>
                  <a:cubicBezTo>
                    <a:pt x="810950" y="605084"/>
                    <a:pt x="811902" y="592702"/>
                    <a:pt x="812855" y="580319"/>
                  </a:cubicBezTo>
                  <a:cubicBezTo>
                    <a:pt x="813807" y="571747"/>
                    <a:pt x="815712" y="564127"/>
                    <a:pt x="816665" y="556507"/>
                  </a:cubicBezTo>
                  <a:cubicBezTo>
                    <a:pt x="818570" y="555554"/>
                    <a:pt x="819522" y="555554"/>
                    <a:pt x="821427" y="554602"/>
                  </a:cubicBezTo>
                  <a:cubicBezTo>
                    <a:pt x="832857" y="567937"/>
                    <a:pt x="844287" y="581272"/>
                    <a:pt x="856670" y="594607"/>
                  </a:cubicBezTo>
                  <a:cubicBezTo>
                    <a:pt x="872862" y="613657"/>
                    <a:pt x="887150" y="635564"/>
                    <a:pt x="913820" y="638422"/>
                  </a:cubicBezTo>
                  <a:cubicBezTo>
                    <a:pt x="942395" y="642232"/>
                    <a:pt x="956682" y="661282"/>
                    <a:pt x="974780" y="679379"/>
                  </a:cubicBezTo>
                  <a:cubicBezTo>
                    <a:pt x="981447" y="686047"/>
                    <a:pt x="984305" y="689857"/>
                    <a:pt x="973827" y="696524"/>
                  </a:cubicBezTo>
                  <a:cubicBezTo>
                    <a:pt x="964302" y="702239"/>
                    <a:pt x="956682" y="711764"/>
                    <a:pt x="950015" y="721289"/>
                  </a:cubicBezTo>
                  <a:cubicBezTo>
                    <a:pt x="931917" y="746054"/>
                    <a:pt x="914772" y="770819"/>
                    <a:pt x="899532" y="797489"/>
                  </a:cubicBezTo>
                  <a:cubicBezTo>
                    <a:pt x="910010" y="785107"/>
                    <a:pt x="920487" y="772724"/>
                    <a:pt x="930012" y="759389"/>
                  </a:cubicBezTo>
                  <a:cubicBezTo>
                    <a:pt x="935727" y="751769"/>
                    <a:pt x="939537" y="749864"/>
                    <a:pt x="945252" y="759389"/>
                  </a:cubicBezTo>
                  <a:cubicBezTo>
                    <a:pt x="952872" y="771772"/>
                    <a:pt x="961445" y="784154"/>
                    <a:pt x="954777" y="800347"/>
                  </a:cubicBezTo>
                  <a:cubicBezTo>
                    <a:pt x="913820" y="910837"/>
                    <a:pt x="909057" y="1026089"/>
                    <a:pt x="910962" y="1142294"/>
                  </a:cubicBezTo>
                  <a:cubicBezTo>
                    <a:pt x="913820" y="1260404"/>
                    <a:pt x="913820" y="1377562"/>
                    <a:pt x="917630" y="1495672"/>
                  </a:cubicBezTo>
                  <a:cubicBezTo>
                    <a:pt x="920487" y="1589017"/>
                    <a:pt x="924297" y="1683314"/>
                    <a:pt x="929060" y="1776659"/>
                  </a:cubicBezTo>
                  <a:cubicBezTo>
                    <a:pt x="929060" y="1785232"/>
                    <a:pt x="932870" y="1796662"/>
                    <a:pt x="938585" y="1802377"/>
                  </a:cubicBezTo>
                  <a:cubicBezTo>
                    <a:pt x="967160" y="1833809"/>
                    <a:pt x="996687" y="1865242"/>
                    <a:pt x="1026215" y="1895722"/>
                  </a:cubicBezTo>
                  <a:cubicBezTo>
                    <a:pt x="1030025" y="1899532"/>
                    <a:pt x="1033835" y="1903342"/>
                    <a:pt x="1036692" y="1909057"/>
                  </a:cubicBezTo>
                  <a:cubicBezTo>
                    <a:pt x="983352" y="1909057"/>
                    <a:pt x="935727" y="1897627"/>
                    <a:pt x="889055" y="1877624"/>
                  </a:cubicBezTo>
                  <a:close/>
                  <a:moveTo>
                    <a:pt x="1279580" y="1673789"/>
                  </a:moveTo>
                  <a:cubicBezTo>
                    <a:pt x="1278627" y="1698554"/>
                    <a:pt x="1274817" y="1723319"/>
                    <a:pt x="1275770" y="1747132"/>
                  </a:cubicBezTo>
                  <a:cubicBezTo>
                    <a:pt x="1275770" y="1771897"/>
                    <a:pt x="1267197" y="1791899"/>
                    <a:pt x="1250052" y="1809044"/>
                  </a:cubicBezTo>
                  <a:cubicBezTo>
                    <a:pt x="1229097" y="1829047"/>
                    <a:pt x="1208142" y="1850002"/>
                    <a:pt x="1188140" y="1870004"/>
                  </a:cubicBezTo>
                  <a:cubicBezTo>
                    <a:pt x="1177662" y="1880482"/>
                    <a:pt x="1170042" y="1891912"/>
                    <a:pt x="1170042" y="1907152"/>
                  </a:cubicBezTo>
                  <a:cubicBezTo>
                    <a:pt x="1170042" y="1911914"/>
                    <a:pt x="1165280" y="1917629"/>
                    <a:pt x="1160517" y="1919534"/>
                  </a:cubicBezTo>
                  <a:cubicBezTo>
                    <a:pt x="1154802" y="1922392"/>
                    <a:pt x="1148135" y="1925249"/>
                    <a:pt x="1142420" y="1924297"/>
                  </a:cubicBezTo>
                  <a:cubicBezTo>
                    <a:pt x="1110987" y="1922392"/>
                    <a:pt x="1079555" y="1919534"/>
                    <a:pt x="1045265" y="1916677"/>
                  </a:cubicBezTo>
                  <a:cubicBezTo>
                    <a:pt x="1049075" y="1910009"/>
                    <a:pt x="1050980" y="1905247"/>
                    <a:pt x="1053837" y="1901437"/>
                  </a:cubicBezTo>
                  <a:cubicBezTo>
                    <a:pt x="1079555" y="1868099"/>
                    <a:pt x="1106225" y="1835714"/>
                    <a:pt x="1132895" y="1803329"/>
                  </a:cubicBezTo>
                  <a:cubicBezTo>
                    <a:pt x="1140515" y="1793804"/>
                    <a:pt x="1144325" y="1784279"/>
                    <a:pt x="1143372" y="1770944"/>
                  </a:cubicBezTo>
                  <a:cubicBezTo>
                    <a:pt x="1141467" y="1735702"/>
                    <a:pt x="1139562" y="1701412"/>
                    <a:pt x="1137657" y="1666169"/>
                  </a:cubicBezTo>
                  <a:cubicBezTo>
                    <a:pt x="1134800" y="1612829"/>
                    <a:pt x="1133847" y="1558537"/>
                    <a:pt x="1130037" y="1505197"/>
                  </a:cubicBezTo>
                  <a:cubicBezTo>
                    <a:pt x="1126227" y="1435664"/>
                    <a:pt x="1121465" y="1366132"/>
                    <a:pt x="1115750" y="1296599"/>
                  </a:cubicBezTo>
                  <a:cubicBezTo>
                    <a:pt x="1110035" y="1228019"/>
                    <a:pt x="1103367" y="1160392"/>
                    <a:pt x="1094795" y="1091812"/>
                  </a:cubicBezTo>
                  <a:cubicBezTo>
                    <a:pt x="1084317" y="1006087"/>
                    <a:pt x="1071935" y="920362"/>
                    <a:pt x="1037645" y="839399"/>
                  </a:cubicBezTo>
                  <a:cubicBezTo>
                    <a:pt x="1029072" y="820349"/>
                    <a:pt x="1024310" y="800347"/>
                    <a:pt x="1019547" y="780344"/>
                  </a:cubicBezTo>
                  <a:cubicBezTo>
                    <a:pt x="1018595" y="774629"/>
                    <a:pt x="1020500" y="767009"/>
                    <a:pt x="1024310" y="761294"/>
                  </a:cubicBezTo>
                  <a:cubicBezTo>
                    <a:pt x="1028120" y="755579"/>
                    <a:pt x="1034787" y="751769"/>
                    <a:pt x="1042407" y="744149"/>
                  </a:cubicBezTo>
                  <a:cubicBezTo>
                    <a:pt x="1051932" y="766057"/>
                    <a:pt x="1060505" y="785107"/>
                    <a:pt x="1069077" y="806062"/>
                  </a:cubicBezTo>
                  <a:cubicBezTo>
                    <a:pt x="1065267" y="773677"/>
                    <a:pt x="1037645" y="721289"/>
                    <a:pt x="1014785" y="699382"/>
                  </a:cubicBezTo>
                  <a:cubicBezTo>
                    <a:pt x="1003355" y="688904"/>
                    <a:pt x="1003355" y="687952"/>
                    <a:pt x="1015737" y="677474"/>
                  </a:cubicBezTo>
                  <a:cubicBezTo>
                    <a:pt x="1033835" y="662234"/>
                    <a:pt x="1051932" y="647947"/>
                    <a:pt x="1068125" y="631754"/>
                  </a:cubicBezTo>
                  <a:cubicBezTo>
                    <a:pt x="1084317" y="615562"/>
                    <a:pt x="1095747" y="596512"/>
                    <a:pt x="1096700" y="571747"/>
                  </a:cubicBezTo>
                  <a:cubicBezTo>
                    <a:pt x="1096700" y="565079"/>
                    <a:pt x="1099557" y="559364"/>
                    <a:pt x="1102415" y="552697"/>
                  </a:cubicBezTo>
                  <a:cubicBezTo>
                    <a:pt x="1111940" y="569842"/>
                    <a:pt x="1122417" y="586987"/>
                    <a:pt x="1120512" y="606989"/>
                  </a:cubicBezTo>
                  <a:cubicBezTo>
                    <a:pt x="1116702" y="651757"/>
                    <a:pt x="1111940" y="697477"/>
                    <a:pt x="1107177" y="742244"/>
                  </a:cubicBezTo>
                  <a:cubicBezTo>
                    <a:pt x="1106225" y="748912"/>
                    <a:pt x="1105272" y="754627"/>
                    <a:pt x="1108130" y="761294"/>
                  </a:cubicBezTo>
                  <a:cubicBezTo>
                    <a:pt x="1114797" y="714622"/>
                    <a:pt x="1120512" y="667949"/>
                    <a:pt x="1127180" y="621277"/>
                  </a:cubicBezTo>
                  <a:cubicBezTo>
                    <a:pt x="1150992" y="690809"/>
                    <a:pt x="1176710" y="758437"/>
                    <a:pt x="1187187" y="829874"/>
                  </a:cubicBezTo>
                  <a:cubicBezTo>
                    <a:pt x="1194807" y="886072"/>
                    <a:pt x="1212905" y="939412"/>
                    <a:pt x="1228145" y="993704"/>
                  </a:cubicBezTo>
                  <a:cubicBezTo>
                    <a:pt x="1240527" y="1037519"/>
                    <a:pt x="1247195" y="1082287"/>
                    <a:pt x="1246242" y="1128007"/>
                  </a:cubicBezTo>
                  <a:cubicBezTo>
                    <a:pt x="1244337" y="1207064"/>
                    <a:pt x="1252910" y="1285169"/>
                    <a:pt x="1270055" y="1363274"/>
                  </a:cubicBezTo>
                  <a:cubicBezTo>
                    <a:pt x="1274817" y="1384229"/>
                    <a:pt x="1274817" y="1405184"/>
                    <a:pt x="1276722" y="1427092"/>
                  </a:cubicBezTo>
                  <a:cubicBezTo>
                    <a:pt x="1279580" y="1463287"/>
                    <a:pt x="1284342" y="1499482"/>
                    <a:pt x="1284342" y="1534724"/>
                  </a:cubicBezTo>
                  <a:cubicBezTo>
                    <a:pt x="1284342" y="1581397"/>
                    <a:pt x="1281485" y="1628069"/>
                    <a:pt x="1279580" y="1673789"/>
                  </a:cubicBezTo>
                  <a:close/>
                  <a:moveTo>
                    <a:pt x="1437695" y="1289932"/>
                  </a:moveTo>
                  <a:cubicBezTo>
                    <a:pt x="1439600" y="1289932"/>
                    <a:pt x="1440552" y="1288979"/>
                    <a:pt x="1442457" y="1288979"/>
                  </a:cubicBezTo>
                  <a:cubicBezTo>
                    <a:pt x="1444362" y="1292789"/>
                    <a:pt x="1446267" y="1296599"/>
                    <a:pt x="1447220" y="1300409"/>
                  </a:cubicBezTo>
                  <a:cubicBezTo>
                    <a:pt x="1448172" y="1308982"/>
                    <a:pt x="1448172" y="1318507"/>
                    <a:pt x="1448172" y="1327079"/>
                  </a:cubicBezTo>
                  <a:cubicBezTo>
                    <a:pt x="1446267" y="1352797"/>
                    <a:pt x="1451030" y="1375657"/>
                    <a:pt x="1470080" y="1394707"/>
                  </a:cubicBezTo>
                  <a:cubicBezTo>
                    <a:pt x="1481510" y="1406137"/>
                    <a:pt x="1481510" y="1418519"/>
                    <a:pt x="1476747" y="1433759"/>
                  </a:cubicBezTo>
                  <a:cubicBezTo>
                    <a:pt x="1469127" y="1457572"/>
                    <a:pt x="1453887" y="1476622"/>
                    <a:pt x="1439600" y="1497577"/>
                  </a:cubicBezTo>
                  <a:cubicBezTo>
                    <a:pt x="1431980" y="1428044"/>
                    <a:pt x="1431027" y="1359464"/>
                    <a:pt x="1437695" y="1289932"/>
                  </a:cubicBezTo>
                  <a:close/>
                  <a:moveTo>
                    <a:pt x="1475795" y="1882387"/>
                  </a:moveTo>
                  <a:cubicBezTo>
                    <a:pt x="1468175" y="1887149"/>
                    <a:pt x="1465317" y="1880482"/>
                    <a:pt x="1462460" y="1874767"/>
                  </a:cubicBezTo>
                  <a:cubicBezTo>
                    <a:pt x="1438647" y="1833809"/>
                    <a:pt x="1411977" y="1796662"/>
                    <a:pt x="1371972" y="1769992"/>
                  </a:cubicBezTo>
                  <a:cubicBezTo>
                    <a:pt x="1360542" y="1762372"/>
                    <a:pt x="1348160" y="1756657"/>
                    <a:pt x="1336730" y="1750942"/>
                  </a:cubicBezTo>
                  <a:cubicBezTo>
                    <a:pt x="1331015" y="1748084"/>
                    <a:pt x="1325300" y="1746179"/>
                    <a:pt x="1319585" y="1744274"/>
                  </a:cubicBezTo>
                  <a:cubicBezTo>
                    <a:pt x="1319585" y="1742369"/>
                    <a:pt x="1320537" y="1740464"/>
                    <a:pt x="1320537" y="1738559"/>
                  </a:cubicBezTo>
                  <a:cubicBezTo>
                    <a:pt x="1326252" y="1739512"/>
                    <a:pt x="1331967" y="1738559"/>
                    <a:pt x="1337682" y="1740464"/>
                  </a:cubicBezTo>
                  <a:cubicBezTo>
                    <a:pt x="1367210" y="1749989"/>
                    <a:pt x="1395785" y="1762372"/>
                    <a:pt x="1416740" y="1788089"/>
                  </a:cubicBezTo>
                  <a:cubicBezTo>
                    <a:pt x="1434837" y="1809997"/>
                    <a:pt x="1454840" y="1831904"/>
                    <a:pt x="1473890" y="1853812"/>
                  </a:cubicBezTo>
                  <a:cubicBezTo>
                    <a:pt x="1476747" y="1857622"/>
                    <a:pt x="1478652" y="1861432"/>
                    <a:pt x="1480557" y="1865242"/>
                  </a:cubicBezTo>
                  <a:cubicBezTo>
                    <a:pt x="1483415" y="1872862"/>
                    <a:pt x="1482462" y="1878577"/>
                    <a:pt x="1475795" y="188238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endParaRPr lang="en-US" sz="1350" dirty="0">
                <a:latin typeface="+mj-lt"/>
              </a:endParaRPr>
            </a:p>
          </p:txBody>
        </p:sp>
        <p:sp>
          <p:nvSpPr>
            <p:cNvPr id="10" name="Freeform 3">
              <a:extLst>
                <a:ext uri="{FF2B5EF4-FFF2-40B4-BE49-F238E27FC236}">
                  <a16:creationId xmlns:a16="http://schemas.microsoft.com/office/drawing/2014/main" xmlns="" id="{71B7A7AE-5448-4355-B530-F96A55EAD03C}"/>
                </a:ext>
              </a:extLst>
            </p:cNvPr>
            <p:cNvSpPr/>
            <p:nvPr/>
          </p:nvSpPr>
          <p:spPr>
            <a:xfrm flipH="1">
              <a:off x="1183729" y="2946524"/>
              <a:ext cx="1146568" cy="1577615"/>
            </a:xfrm>
            <a:custGeom>
              <a:avLst/>
              <a:gdLst>
                <a:gd name="connsiteX0" fmla="*/ 2614174 w 2816128"/>
                <a:gd name="connsiteY0" fmla="*/ 72928 h 3814675"/>
                <a:gd name="connsiteX1" fmla="*/ 2322464 w 2816128"/>
                <a:gd name="connsiteY1" fmla="*/ 0 h 3814675"/>
                <a:gd name="connsiteX2" fmla="*/ 2193438 w 2816128"/>
                <a:gd name="connsiteY2" fmla="*/ 185124 h 3814675"/>
                <a:gd name="connsiteX3" fmla="*/ 2114901 w 2816128"/>
                <a:gd name="connsiteY3" fmla="*/ 201953 h 3814675"/>
                <a:gd name="connsiteX4" fmla="*/ 2142950 w 2816128"/>
                <a:gd name="connsiteY4" fmla="*/ 314150 h 3814675"/>
                <a:gd name="connsiteX5" fmla="*/ 2047583 w 2816128"/>
                <a:gd name="connsiteY5" fmla="*/ 482444 h 3814675"/>
                <a:gd name="connsiteX6" fmla="*/ 2159779 w 2816128"/>
                <a:gd name="connsiteY6" fmla="*/ 734886 h 3814675"/>
                <a:gd name="connsiteX7" fmla="*/ 2030754 w 2816128"/>
                <a:gd name="connsiteY7" fmla="*/ 779764 h 3814675"/>
                <a:gd name="connsiteX8" fmla="*/ 1997095 w 2816128"/>
                <a:gd name="connsiteY8" fmla="*/ 847082 h 3814675"/>
                <a:gd name="connsiteX9" fmla="*/ 1997095 w 2816128"/>
                <a:gd name="connsiteY9" fmla="*/ 734886 h 3814675"/>
                <a:gd name="connsiteX10" fmla="*/ 1946606 w 2816128"/>
                <a:gd name="connsiteY10" fmla="*/ 695617 h 3814675"/>
                <a:gd name="connsiteX11" fmla="*/ 1772702 w 2816128"/>
                <a:gd name="connsiteY11" fmla="*/ 746105 h 3814675"/>
                <a:gd name="connsiteX12" fmla="*/ 1402454 w 2816128"/>
                <a:gd name="connsiteY12" fmla="*/ 605860 h 3814675"/>
                <a:gd name="connsiteX13" fmla="*/ 1705384 w 2816128"/>
                <a:gd name="connsiteY13" fmla="*/ 1178061 h 3814675"/>
                <a:gd name="connsiteX14" fmla="*/ 1800751 w 2816128"/>
                <a:gd name="connsiteY14" fmla="*/ 1250989 h 3814675"/>
                <a:gd name="connsiteX15" fmla="*/ 1649286 w 2816128"/>
                <a:gd name="connsiteY15" fmla="*/ 1475381 h 3814675"/>
                <a:gd name="connsiteX16" fmla="*/ 1727824 w 2816128"/>
                <a:gd name="connsiteY16" fmla="*/ 1694164 h 3814675"/>
                <a:gd name="connsiteX17" fmla="*/ 1817581 w 2816128"/>
                <a:gd name="connsiteY17" fmla="*/ 1688555 h 3814675"/>
                <a:gd name="connsiteX18" fmla="*/ 1671725 w 2816128"/>
                <a:gd name="connsiteY18" fmla="*/ 1856849 h 3814675"/>
                <a:gd name="connsiteX19" fmla="*/ 914400 w 2816128"/>
                <a:gd name="connsiteY19" fmla="*/ 1604407 h 3814675"/>
                <a:gd name="connsiteX20" fmla="*/ 460005 w 2816128"/>
                <a:gd name="connsiteY20" fmla="*/ 2631004 h 3814675"/>
                <a:gd name="connsiteX21" fmla="*/ 263662 w 2816128"/>
                <a:gd name="connsiteY21" fmla="*/ 2838567 h 3814675"/>
                <a:gd name="connsiteX22" fmla="*/ 44879 w 2816128"/>
                <a:gd name="connsiteY22" fmla="*/ 2883445 h 3814675"/>
                <a:gd name="connsiteX23" fmla="*/ 0 w 2816128"/>
                <a:gd name="connsiteY23" fmla="*/ 2990032 h 3814675"/>
                <a:gd name="connsiteX24" fmla="*/ 274881 w 2816128"/>
                <a:gd name="connsiteY24" fmla="*/ 3113448 h 3814675"/>
                <a:gd name="connsiteX25" fmla="*/ 504884 w 2816128"/>
                <a:gd name="connsiteY25" fmla="*/ 3012471 h 3814675"/>
                <a:gd name="connsiteX26" fmla="*/ 471225 w 2816128"/>
                <a:gd name="connsiteY26" fmla="*/ 3141497 h 3814675"/>
                <a:gd name="connsiteX27" fmla="*/ 572201 w 2816128"/>
                <a:gd name="connsiteY27" fmla="*/ 3186375 h 3814675"/>
                <a:gd name="connsiteX28" fmla="*/ 381468 w 2816128"/>
                <a:gd name="connsiteY28" fmla="*/ 3646380 h 3814675"/>
                <a:gd name="connsiteX29" fmla="*/ 196344 w 2816128"/>
                <a:gd name="connsiteY29" fmla="*/ 3691259 h 3814675"/>
                <a:gd name="connsiteX30" fmla="*/ 263662 w 2816128"/>
                <a:gd name="connsiteY30" fmla="*/ 3792235 h 3814675"/>
                <a:gd name="connsiteX31" fmla="*/ 555372 w 2816128"/>
                <a:gd name="connsiteY31" fmla="*/ 3814675 h 3814675"/>
                <a:gd name="connsiteX32" fmla="*/ 589031 w 2816128"/>
                <a:gd name="connsiteY32" fmla="*/ 3607112 h 3814675"/>
                <a:gd name="connsiteX33" fmla="*/ 645129 w 2816128"/>
                <a:gd name="connsiteY33" fmla="*/ 3601502 h 3814675"/>
                <a:gd name="connsiteX34" fmla="*/ 690008 w 2816128"/>
                <a:gd name="connsiteY34" fmla="*/ 3724918 h 3814675"/>
                <a:gd name="connsiteX35" fmla="*/ 774155 w 2816128"/>
                <a:gd name="connsiteY35" fmla="*/ 3730528 h 3814675"/>
                <a:gd name="connsiteX36" fmla="*/ 779765 w 2816128"/>
                <a:gd name="connsiteY36" fmla="*/ 3500525 h 3814675"/>
                <a:gd name="connsiteX37" fmla="*/ 746106 w 2816128"/>
                <a:gd name="connsiteY37" fmla="*/ 3231254 h 3814675"/>
                <a:gd name="connsiteX38" fmla="*/ 903181 w 2816128"/>
                <a:gd name="connsiteY38" fmla="*/ 2653443 h 3814675"/>
                <a:gd name="connsiteX39" fmla="*/ 1166842 w 2816128"/>
                <a:gd name="connsiteY39" fmla="*/ 2546856 h 3814675"/>
                <a:gd name="connsiteX40" fmla="*/ 1531480 w 2816128"/>
                <a:gd name="connsiteY40" fmla="*/ 2653443 h 3814675"/>
                <a:gd name="connsiteX41" fmla="*/ 1593188 w 2816128"/>
                <a:gd name="connsiteY41" fmla="*/ 2653443 h 3814675"/>
                <a:gd name="connsiteX42" fmla="*/ 1649286 w 2816128"/>
                <a:gd name="connsiteY42" fmla="*/ 2754420 h 3814675"/>
                <a:gd name="connsiteX43" fmla="*/ 1800751 w 2816128"/>
                <a:gd name="connsiteY43" fmla="*/ 2788078 h 3814675"/>
                <a:gd name="connsiteX44" fmla="*/ 1811971 w 2816128"/>
                <a:gd name="connsiteY44" fmla="*/ 2821737 h 3814675"/>
                <a:gd name="connsiteX45" fmla="*/ 1772702 w 2816128"/>
                <a:gd name="connsiteY45" fmla="*/ 3023691 h 3814675"/>
                <a:gd name="connsiteX46" fmla="*/ 1750263 w 2816128"/>
                <a:gd name="connsiteY46" fmla="*/ 3349060 h 3814675"/>
                <a:gd name="connsiteX47" fmla="*/ 1542700 w 2816128"/>
                <a:gd name="connsiteY47" fmla="*/ 3371499 h 3814675"/>
                <a:gd name="connsiteX48" fmla="*/ 1206111 w 2816128"/>
                <a:gd name="connsiteY48" fmla="*/ 3421988 h 3814675"/>
                <a:gd name="connsiteX49" fmla="*/ 1178062 w 2816128"/>
                <a:gd name="connsiteY49" fmla="*/ 3494915 h 3814675"/>
                <a:gd name="connsiteX50" fmla="*/ 1116354 w 2816128"/>
                <a:gd name="connsiteY50" fmla="*/ 3522964 h 3814675"/>
                <a:gd name="connsiteX51" fmla="*/ 1144403 w 2816128"/>
                <a:gd name="connsiteY51" fmla="*/ 3657600 h 3814675"/>
                <a:gd name="connsiteX52" fmla="*/ 1284648 w 2816128"/>
                <a:gd name="connsiteY52" fmla="*/ 3663210 h 3814675"/>
                <a:gd name="connsiteX53" fmla="*/ 1279038 w 2816128"/>
                <a:gd name="connsiteY53" fmla="*/ 3511745 h 3814675"/>
                <a:gd name="connsiteX54" fmla="*/ 1458552 w 2816128"/>
                <a:gd name="connsiteY54" fmla="*/ 3522964 h 3814675"/>
                <a:gd name="connsiteX55" fmla="*/ 1430503 w 2816128"/>
                <a:gd name="connsiteY55" fmla="*/ 3601502 h 3814675"/>
                <a:gd name="connsiteX56" fmla="*/ 1402454 w 2816128"/>
                <a:gd name="connsiteY56" fmla="*/ 3663210 h 3814675"/>
                <a:gd name="connsiteX57" fmla="*/ 1318307 w 2816128"/>
                <a:gd name="connsiteY57" fmla="*/ 3680039 h 3814675"/>
                <a:gd name="connsiteX58" fmla="*/ 1452943 w 2816128"/>
                <a:gd name="connsiteY58" fmla="*/ 3803455 h 3814675"/>
                <a:gd name="connsiteX59" fmla="*/ 1520260 w 2816128"/>
                <a:gd name="connsiteY59" fmla="*/ 3668820 h 3814675"/>
                <a:gd name="connsiteX60" fmla="*/ 1823190 w 2816128"/>
                <a:gd name="connsiteY60" fmla="*/ 3567843 h 3814675"/>
                <a:gd name="connsiteX61" fmla="*/ 2159779 w 2816128"/>
                <a:gd name="connsiteY61" fmla="*/ 3640770 h 3814675"/>
                <a:gd name="connsiteX62" fmla="*/ 2114901 w 2816128"/>
                <a:gd name="connsiteY62" fmla="*/ 3741747 h 3814675"/>
                <a:gd name="connsiteX63" fmla="*/ 2210268 w 2816128"/>
                <a:gd name="connsiteY63" fmla="*/ 3809065 h 3814675"/>
                <a:gd name="connsiteX64" fmla="*/ 2283195 w 2816128"/>
                <a:gd name="connsiteY64" fmla="*/ 3758577 h 3814675"/>
                <a:gd name="connsiteX65" fmla="*/ 2271976 w 2816128"/>
                <a:gd name="connsiteY65" fmla="*/ 3663210 h 3814675"/>
                <a:gd name="connsiteX66" fmla="*/ 2451490 w 2816128"/>
                <a:gd name="connsiteY66" fmla="*/ 3584672 h 3814675"/>
                <a:gd name="connsiteX67" fmla="*/ 2434660 w 2816128"/>
                <a:gd name="connsiteY67" fmla="*/ 3410768 h 3814675"/>
                <a:gd name="connsiteX68" fmla="*/ 1929777 w 2816128"/>
                <a:gd name="connsiteY68" fmla="*/ 3382719 h 3814675"/>
                <a:gd name="connsiteX69" fmla="*/ 1918557 w 2816128"/>
                <a:gd name="connsiteY69" fmla="*/ 3057350 h 3814675"/>
                <a:gd name="connsiteX70" fmla="*/ 1884898 w 2816128"/>
                <a:gd name="connsiteY70" fmla="*/ 3040520 h 3814675"/>
                <a:gd name="connsiteX71" fmla="*/ 1907338 w 2816128"/>
                <a:gd name="connsiteY71" fmla="*/ 2861006 h 3814675"/>
                <a:gd name="connsiteX72" fmla="*/ 1862459 w 2816128"/>
                <a:gd name="connsiteY72" fmla="*/ 2799298 h 3814675"/>
                <a:gd name="connsiteX73" fmla="*/ 2109291 w 2816128"/>
                <a:gd name="connsiteY73" fmla="*/ 2743200 h 3814675"/>
                <a:gd name="connsiteX74" fmla="*/ 2131730 w 2816128"/>
                <a:gd name="connsiteY74" fmla="*/ 2614174 h 3814675"/>
                <a:gd name="connsiteX75" fmla="*/ 2372952 w 2816128"/>
                <a:gd name="connsiteY75" fmla="*/ 2647833 h 3814675"/>
                <a:gd name="connsiteX76" fmla="*/ 2597345 w 2816128"/>
                <a:gd name="connsiteY76" fmla="*/ 2058802 h 3814675"/>
                <a:gd name="connsiteX77" fmla="*/ 2552466 w 2816128"/>
                <a:gd name="connsiteY77" fmla="*/ 1974655 h 3814675"/>
                <a:gd name="connsiteX78" fmla="*/ 2698322 w 2816128"/>
                <a:gd name="connsiteY78" fmla="*/ 1486601 h 3814675"/>
                <a:gd name="connsiteX79" fmla="*/ 2642224 w 2816128"/>
                <a:gd name="connsiteY79" fmla="*/ 1380015 h 3814675"/>
                <a:gd name="connsiteX80" fmla="*/ 2501978 w 2816128"/>
                <a:gd name="connsiteY80" fmla="*/ 796594 h 3814675"/>
                <a:gd name="connsiteX81" fmla="*/ 2816128 w 2816128"/>
                <a:gd name="connsiteY81" fmla="*/ 673178 h 3814675"/>
                <a:gd name="connsiteX82" fmla="*/ 2771249 w 2816128"/>
                <a:gd name="connsiteY82" fmla="*/ 437566 h 3814675"/>
                <a:gd name="connsiteX83" fmla="*/ 2614174 w 2816128"/>
                <a:gd name="connsiteY83" fmla="*/ 72928 h 3814675"/>
                <a:gd name="connsiteX0" fmla="*/ 2614174 w 2816128"/>
                <a:gd name="connsiteY0" fmla="*/ 84148 h 3825895"/>
                <a:gd name="connsiteX1" fmla="*/ 2395391 w 2816128"/>
                <a:gd name="connsiteY1" fmla="*/ 0 h 3825895"/>
                <a:gd name="connsiteX2" fmla="*/ 2193438 w 2816128"/>
                <a:gd name="connsiteY2" fmla="*/ 196344 h 3825895"/>
                <a:gd name="connsiteX3" fmla="*/ 2114901 w 2816128"/>
                <a:gd name="connsiteY3" fmla="*/ 213173 h 3825895"/>
                <a:gd name="connsiteX4" fmla="*/ 2142950 w 2816128"/>
                <a:gd name="connsiteY4" fmla="*/ 325370 h 3825895"/>
                <a:gd name="connsiteX5" fmla="*/ 2047583 w 2816128"/>
                <a:gd name="connsiteY5" fmla="*/ 493664 h 3825895"/>
                <a:gd name="connsiteX6" fmla="*/ 2159779 w 2816128"/>
                <a:gd name="connsiteY6" fmla="*/ 746106 h 3825895"/>
                <a:gd name="connsiteX7" fmla="*/ 2030754 w 2816128"/>
                <a:gd name="connsiteY7" fmla="*/ 790984 h 3825895"/>
                <a:gd name="connsiteX8" fmla="*/ 1997095 w 2816128"/>
                <a:gd name="connsiteY8" fmla="*/ 858302 h 3825895"/>
                <a:gd name="connsiteX9" fmla="*/ 1997095 w 2816128"/>
                <a:gd name="connsiteY9" fmla="*/ 746106 h 3825895"/>
                <a:gd name="connsiteX10" fmla="*/ 1946606 w 2816128"/>
                <a:gd name="connsiteY10" fmla="*/ 706837 h 3825895"/>
                <a:gd name="connsiteX11" fmla="*/ 1772702 w 2816128"/>
                <a:gd name="connsiteY11" fmla="*/ 757325 h 3825895"/>
                <a:gd name="connsiteX12" fmla="*/ 1402454 w 2816128"/>
                <a:gd name="connsiteY12" fmla="*/ 617080 h 3825895"/>
                <a:gd name="connsiteX13" fmla="*/ 1705384 w 2816128"/>
                <a:gd name="connsiteY13" fmla="*/ 1189281 h 3825895"/>
                <a:gd name="connsiteX14" fmla="*/ 1800751 w 2816128"/>
                <a:gd name="connsiteY14" fmla="*/ 1262209 h 3825895"/>
                <a:gd name="connsiteX15" fmla="*/ 1649286 w 2816128"/>
                <a:gd name="connsiteY15" fmla="*/ 1486601 h 3825895"/>
                <a:gd name="connsiteX16" fmla="*/ 1727824 w 2816128"/>
                <a:gd name="connsiteY16" fmla="*/ 1705384 h 3825895"/>
                <a:gd name="connsiteX17" fmla="*/ 1817581 w 2816128"/>
                <a:gd name="connsiteY17" fmla="*/ 1699775 h 3825895"/>
                <a:gd name="connsiteX18" fmla="*/ 1671725 w 2816128"/>
                <a:gd name="connsiteY18" fmla="*/ 1868069 h 3825895"/>
                <a:gd name="connsiteX19" fmla="*/ 914400 w 2816128"/>
                <a:gd name="connsiteY19" fmla="*/ 1615627 h 3825895"/>
                <a:gd name="connsiteX20" fmla="*/ 460005 w 2816128"/>
                <a:gd name="connsiteY20" fmla="*/ 2642224 h 3825895"/>
                <a:gd name="connsiteX21" fmla="*/ 263662 w 2816128"/>
                <a:gd name="connsiteY21" fmla="*/ 2849787 h 3825895"/>
                <a:gd name="connsiteX22" fmla="*/ 44879 w 2816128"/>
                <a:gd name="connsiteY22" fmla="*/ 2894665 h 3825895"/>
                <a:gd name="connsiteX23" fmla="*/ 0 w 2816128"/>
                <a:gd name="connsiteY23" fmla="*/ 3001252 h 3825895"/>
                <a:gd name="connsiteX24" fmla="*/ 274881 w 2816128"/>
                <a:gd name="connsiteY24" fmla="*/ 3124668 h 3825895"/>
                <a:gd name="connsiteX25" fmla="*/ 504884 w 2816128"/>
                <a:gd name="connsiteY25" fmla="*/ 3023691 h 3825895"/>
                <a:gd name="connsiteX26" fmla="*/ 471225 w 2816128"/>
                <a:gd name="connsiteY26" fmla="*/ 3152717 h 3825895"/>
                <a:gd name="connsiteX27" fmla="*/ 572201 w 2816128"/>
                <a:gd name="connsiteY27" fmla="*/ 3197595 h 3825895"/>
                <a:gd name="connsiteX28" fmla="*/ 381468 w 2816128"/>
                <a:gd name="connsiteY28" fmla="*/ 3657600 h 3825895"/>
                <a:gd name="connsiteX29" fmla="*/ 196344 w 2816128"/>
                <a:gd name="connsiteY29" fmla="*/ 3702479 h 3825895"/>
                <a:gd name="connsiteX30" fmla="*/ 263662 w 2816128"/>
                <a:gd name="connsiteY30" fmla="*/ 3803455 h 3825895"/>
                <a:gd name="connsiteX31" fmla="*/ 555372 w 2816128"/>
                <a:gd name="connsiteY31" fmla="*/ 3825895 h 3825895"/>
                <a:gd name="connsiteX32" fmla="*/ 589031 w 2816128"/>
                <a:gd name="connsiteY32" fmla="*/ 3618332 h 3825895"/>
                <a:gd name="connsiteX33" fmla="*/ 645129 w 2816128"/>
                <a:gd name="connsiteY33" fmla="*/ 3612722 h 3825895"/>
                <a:gd name="connsiteX34" fmla="*/ 690008 w 2816128"/>
                <a:gd name="connsiteY34" fmla="*/ 3736138 h 3825895"/>
                <a:gd name="connsiteX35" fmla="*/ 774155 w 2816128"/>
                <a:gd name="connsiteY35" fmla="*/ 3741748 h 3825895"/>
                <a:gd name="connsiteX36" fmla="*/ 779765 w 2816128"/>
                <a:gd name="connsiteY36" fmla="*/ 3511745 h 3825895"/>
                <a:gd name="connsiteX37" fmla="*/ 746106 w 2816128"/>
                <a:gd name="connsiteY37" fmla="*/ 3242474 h 3825895"/>
                <a:gd name="connsiteX38" fmla="*/ 903181 w 2816128"/>
                <a:gd name="connsiteY38" fmla="*/ 2664663 h 3825895"/>
                <a:gd name="connsiteX39" fmla="*/ 1166842 w 2816128"/>
                <a:gd name="connsiteY39" fmla="*/ 2558076 h 3825895"/>
                <a:gd name="connsiteX40" fmla="*/ 1531480 w 2816128"/>
                <a:gd name="connsiteY40" fmla="*/ 2664663 h 3825895"/>
                <a:gd name="connsiteX41" fmla="*/ 1593188 w 2816128"/>
                <a:gd name="connsiteY41" fmla="*/ 2664663 h 3825895"/>
                <a:gd name="connsiteX42" fmla="*/ 1649286 w 2816128"/>
                <a:gd name="connsiteY42" fmla="*/ 2765640 h 3825895"/>
                <a:gd name="connsiteX43" fmla="*/ 1800751 w 2816128"/>
                <a:gd name="connsiteY43" fmla="*/ 2799298 h 3825895"/>
                <a:gd name="connsiteX44" fmla="*/ 1811971 w 2816128"/>
                <a:gd name="connsiteY44" fmla="*/ 2832957 h 3825895"/>
                <a:gd name="connsiteX45" fmla="*/ 1772702 w 2816128"/>
                <a:gd name="connsiteY45" fmla="*/ 3034911 h 3825895"/>
                <a:gd name="connsiteX46" fmla="*/ 1750263 w 2816128"/>
                <a:gd name="connsiteY46" fmla="*/ 3360280 h 3825895"/>
                <a:gd name="connsiteX47" fmla="*/ 1542700 w 2816128"/>
                <a:gd name="connsiteY47" fmla="*/ 3382719 h 3825895"/>
                <a:gd name="connsiteX48" fmla="*/ 1206111 w 2816128"/>
                <a:gd name="connsiteY48" fmla="*/ 3433208 h 3825895"/>
                <a:gd name="connsiteX49" fmla="*/ 1178062 w 2816128"/>
                <a:gd name="connsiteY49" fmla="*/ 3506135 h 3825895"/>
                <a:gd name="connsiteX50" fmla="*/ 1116354 w 2816128"/>
                <a:gd name="connsiteY50" fmla="*/ 3534184 h 3825895"/>
                <a:gd name="connsiteX51" fmla="*/ 1144403 w 2816128"/>
                <a:gd name="connsiteY51" fmla="*/ 3668820 h 3825895"/>
                <a:gd name="connsiteX52" fmla="*/ 1284648 w 2816128"/>
                <a:gd name="connsiteY52" fmla="*/ 3674430 h 3825895"/>
                <a:gd name="connsiteX53" fmla="*/ 1279038 w 2816128"/>
                <a:gd name="connsiteY53" fmla="*/ 3522965 h 3825895"/>
                <a:gd name="connsiteX54" fmla="*/ 1458552 w 2816128"/>
                <a:gd name="connsiteY54" fmla="*/ 3534184 h 3825895"/>
                <a:gd name="connsiteX55" fmla="*/ 1430503 w 2816128"/>
                <a:gd name="connsiteY55" fmla="*/ 3612722 h 3825895"/>
                <a:gd name="connsiteX56" fmla="*/ 1402454 w 2816128"/>
                <a:gd name="connsiteY56" fmla="*/ 3674430 h 3825895"/>
                <a:gd name="connsiteX57" fmla="*/ 1318307 w 2816128"/>
                <a:gd name="connsiteY57" fmla="*/ 3691259 h 3825895"/>
                <a:gd name="connsiteX58" fmla="*/ 1452943 w 2816128"/>
                <a:gd name="connsiteY58" fmla="*/ 3814675 h 3825895"/>
                <a:gd name="connsiteX59" fmla="*/ 1520260 w 2816128"/>
                <a:gd name="connsiteY59" fmla="*/ 3680040 h 3825895"/>
                <a:gd name="connsiteX60" fmla="*/ 1823190 w 2816128"/>
                <a:gd name="connsiteY60" fmla="*/ 3579063 h 3825895"/>
                <a:gd name="connsiteX61" fmla="*/ 2159779 w 2816128"/>
                <a:gd name="connsiteY61" fmla="*/ 3651990 h 3825895"/>
                <a:gd name="connsiteX62" fmla="*/ 2114901 w 2816128"/>
                <a:gd name="connsiteY62" fmla="*/ 3752967 h 3825895"/>
                <a:gd name="connsiteX63" fmla="*/ 2210268 w 2816128"/>
                <a:gd name="connsiteY63" fmla="*/ 3820285 h 3825895"/>
                <a:gd name="connsiteX64" fmla="*/ 2283195 w 2816128"/>
                <a:gd name="connsiteY64" fmla="*/ 3769797 h 3825895"/>
                <a:gd name="connsiteX65" fmla="*/ 2271976 w 2816128"/>
                <a:gd name="connsiteY65" fmla="*/ 3674430 h 3825895"/>
                <a:gd name="connsiteX66" fmla="*/ 2451490 w 2816128"/>
                <a:gd name="connsiteY66" fmla="*/ 3595892 h 3825895"/>
                <a:gd name="connsiteX67" fmla="*/ 2434660 w 2816128"/>
                <a:gd name="connsiteY67" fmla="*/ 3421988 h 3825895"/>
                <a:gd name="connsiteX68" fmla="*/ 1929777 w 2816128"/>
                <a:gd name="connsiteY68" fmla="*/ 3393939 h 3825895"/>
                <a:gd name="connsiteX69" fmla="*/ 1918557 w 2816128"/>
                <a:gd name="connsiteY69" fmla="*/ 3068570 h 3825895"/>
                <a:gd name="connsiteX70" fmla="*/ 1884898 w 2816128"/>
                <a:gd name="connsiteY70" fmla="*/ 3051740 h 3825895"/>
                <a:gd name="connsiteX71" fmla="*/ 1907338 w 2816128"/>
                <a:gd name="connsiteY71" fmla="*/ 2872226 h 3825895"/>
                <a:gd name="connsiteX72" fmla="*/ 1862459 w 2816128"/>
                <a:gd name="connsiteY72" fmla="*/ 2810518 h 3825895"/>
                <a:gd name="connsiteX73" fmla="*/ 2109291 w 2816128"/>
                <a:gd name="connsiteY73" fmla="*/ 2754420 h 3825895"/>
                <a:gd name="connsiteX74" fmla="*/ 2131730 w 2816128"/>
                <a:gd name="connsiteY74" fmla="*/ 2625394 h 3825895"/>
                <a:gd name="connsiteX75" fmla="*/ 2372952 w 2816128"/>
                <a:gd name="connsiteY75" fmla="*/ 2659053 h 3825895"/>
                <a:gd name="connsiteX76" fmla="*/ 2597345 w 2816128"/>
                <a:gd name="connsiteY76" fmla="*/ 2070022 h 3825895"/>
                <a:gd name="connsiteX77" fmla="*/ 2552466 w 2816128"/>
                <a:gd name="connsiteY77" fmla="*/ 1985875 h 3825895"/>
                <a:gd name="connsiteX78" fmla="*/ 2698322 w 2816128"/>
                <a:gd name="connsiteY78" fmla="*/ 1497821 h 3825895"/>
                <a:gd name="connsiteX79" fmla="*/ 2642224 w 2816128"/>
                <a:gd name="connsiteY79" fmla="*/ 1391235 h 3825895"/>
                <a:gd name="connsiteX80" fmla="*/ 2501978 w 2816128"/>
                <a:gd name="connsiteY80" fmla="*/ 807814 h 3825895"/>
                <a:gd name="connsiteX81" fmla="*/ 2816128 w 2816128"/>
                <a:gd name="connsiteY81" fmla="*/ 684398 h 3825895"/>
                <a:gd name="connsiteX82" fmla="*/ 2771249 w 2816128"/>
                <a:gd name="connsiteY82" fmla="*/ 448786 h 3825895"/>
                <a:gd name="connsiteX83" fmla="*/ 2614174 w 2816128"/>
                <a:gd name="connsiteY83" fmla="*/ 84148 h 3825895"/>
                <a:gd name="connsiteX0" fmla="*/ 2614174 w 2816128"/>
                <a:gd name="connsiteY0" fmla="*/ 85752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14174 w 2816128"/>
                <a:gd name="connsiteY83" fmla="*/ 85752 h 3827499"/>
                <a:gd name="connsiteX0" fmla="*/ 2614174 w 2816128"/>
                <a:gd name="connsiteY0" fmla="*/ 85752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14174 w 2816128"/>
                <a:gd name="connsiteY83" fmla="*/ 85752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771249"/>
                <a:gd name="connsiteY0" fmla="*/ 80143 h 3827499"/>
                <a:gd name="connsiteX1" fmla="*/ 2395391 w 2771249"/>
                <a:gd name="connsiteY1" fmla="*/ 1604 h 3827499"/>
                <a:gd name="connsiteX2" fmla="*/ 2193438 w 2771249"/>
                <a:gd name="connsiteY2" fmla="*/ 197948 h 3827499"/>
                <a:gd name="connsiteX3" fmla="*/ 2114901 w 2771249"/>
                <a:gd name="connsiteY3" fmla="*/ 214777 h 3827499"/>
                <a:gd name="connsiteX4" fmla="*/ 2142950 w 2771249"/>
                <a:gd name="connsiteY4" fmla="*/ 326974 h 3827499"/>
                <a:gd name="connsiteX5" fmla="*/ 2047583 w 2771249"/>
                <a:gd name="connsiteY5" fmla="*/ 495268 h 3827499"/>
                <a:gd name="connsiteX6" fmla="*/ 2159779 w 2771249"/>
                <a:gd name="connsiteY6" fmla="*/ 747710 h 3827499"/>
                <a:gd name="connsiteX7" fmla="*/ 2030754 w 2771249"/>
                <a:gd name="connsiteY7" fmla="*/ 792588 h 3827499"/>
                <a:gd name="connsiteX8" fmla="*/ 1997095 w 2771249"/>
                <a:gd name="connsiteY8" fmla="*/ 859906 h 3827499"/>
                <a:gd name="connsiteX9" fmla="*/ 1997095 w 2771249"/>
                <a:gd name="connsiteY9" fmla="*/ 747710 h 3827499"/>
                <a:gd name="connsiteX10" fmla="*/ 1946606 w 2771249"/>
                <a:gd name="connsiteY10" fmla="*/ 708441 h 3827499"/>
                <a:gd name="connsiteX11" fmla="*/ 1772702 w 2771249"/>
                <a:gd name="connsiteY11" fmla="*/ 758929 h 3827499"/>
                <a:gd name="connsiteX12" fmla="*/ 1402454 w 2771249"/>
                <a:gd name="connsiteY12" fmla="*/ 618684 h 3827499"/>
                <a:gd name="connsiteX13" fmla="*/ 1705384 w 2771249"/>
                <a:gd name="connsiteY13" fmla="*/ 1190885 h 3827499"/>
                <a:gd name="connsiteX14" fmla="*/ 1800751 w 2771249"/>
                <a:gd name="connsiteY14" fmla="*/ 1263813 h 3827499"/>
                <a:gd name="connsiteX15" fmla="*/ 1649286 w 2771249"/>
                <a:gd name="connsiteY15" fmla="*/ 1488205 h 3827499"/>
                <a:gd name="connsiteX16" fmla="*/ 1727824 w 2771249"/>
                <a:gd name="connsiteY16" fmla="*/ 1706988 h 3827499"/>
                <a:gd name="connsiteX17" fmla="*/ 1817581 w 2771249"/>
                <a:gd name="connsiteY17" fmla="*/ 1701379 h 3827499"/>
                <a:gd name="connsiteX18" fmla="*/ 1671725 w 2771249"/>
                <a:gd name="connsiteY18" fmla="*/ 1869673 h 3827499"/>
                <a:gd name="connsiteX19" fmla="*/ 914400 w 2771249"/>
                <a:gd name="connsiteY19" fmla="*/ 1617231 h 3827499"/>
                <a:gd name="connsiteX20" fmla="*/ 460005 w 2771249"/>
                <a:gd name="connsiteY20" fmla="*/ 2643828 h 3827499"/>
                <a:gd name="connsiteX21" fmla="*/ 263662 w 2771249"/>
                <a:gd name="connsiteY21" fmla="*/ 2851391 h 3827499"/>
                <a:gd name="connsiteX22" fmla="*/ 44879 w 2771249"/>
                <a:gd name="connsiteY22" fmla="*/ 2896269 h 3827499"/>
                <a:gd name="connsiteX23" fmla="*/ 0 w 2771249"/>
                <a:gd name="connsiteY23" fmla="*/ 3002856 h 3827499"/>
                <a:gd name="connsiteX24" fmla="*/ 274881 w 2771249"/>
                <a:gd name="connsiteY24" fmla="*/ 3126272 h 3827499"/>
                <a:gd name="connsiteX25" fmla="*/ 504884 w 2771249"/>
                <a:gd name="connsiteY25" fmla="*/ 3025295 h 3827499"/>
                <a:gd name="connsiteX26" fmla="*/ 471225 w 2771249"/>
                <a:gd name="connsiteY26" fmla="*/ 3154321 h 3827499"/>
                <a:gd name="connsiteX27" fmla="*/ 572201 w 2771249"/>
                <a:gd name="connsiteY27" fmla="*/ 3199199 h 3827499"/>
                <a:gd name="connsiteX28" fmla="*/ 381468 w 2771249"/>
                <a:gd name="connsiteY28" fmla="*/ 3659204 h 3827499"/>
                <a:gd name="connsiteX29" fmla="*/ 196344 w 2771249"/>
                <a:gd name="connsiteY29" fmla="*/ 3704083 h 3827499"/>
                <a:gd name="connsiteX30" fmla="*/ 263662 w 2771249"/>
                <a:gd name="connsiteY30" fmla="*/ 3805059 h 3827499"/>
                <a:gd name="connsiteX31" fmla="*/ 555372 w 2771249"/>
                <a:gd name="connsiteY31" fmla="*/ 3827499 h 3827499"/>
                <a:gd name="connsiteX32" fmla="*/ 589031 w 2771249"/>
                <a:gd name="connsiteY32" fmla="*/ 3619936 h 3827499"/>
                <a:gd name="connsiteX33" fmla="*/ 645129 w 2771249"/>
                <a:gd name="connsiteY33" fmla="*/ 3614326 h 3827499"/>
                <a:gd name="connsiteX34" fmla="*/ 690008 w 2771249"/>
                <a:gd name="connsiteY34" fmla="*/ 3737742 h 3827499"/>
                <a:gd name="connsiteX35" fmla="*/ 774155 w 2771249"/>
                <a:gd name="connsiteY35" fmla="*/ 3743352 h 3827499"/>
                <a:gd name="connsiteX36" fmla="*/ 779765 w 2771249"/>
                <a:gd name="connsiteY36" fmla="*/ 3513349 h 3827499"/>
                <a:gd name="connsiteX37" fmla="*/ 746106 w 2771249"/>
                <a:gd name="connsiteY37" fmla="*/ 3244078 h 3827499"/>
                <a:gd name="connsiteX38" fmla="*/ 903181 w 2771249"/>
                <a:gd name="connsiteY38" fmla="*/ 2666267 h 3827499"/>
                <a:gd name="connsiteX39" fmla="*/ 1166842 w 2771249"/>
                <a:gd name="connsiteY39" fmla="*/ 2559680 h 3827499"/>
                <a:gd name="connsiteX40" fmla="*/ 1531480 w 2771249"/>
                <a:gd name="connsiteY40" fmla="*/ 2666267 h 3827499"/>
                <a:gd name="connsiteX41" fmla="*/ 1593188 w 2771249"/>
                <a:gd name="connsiteY41" fmla="*/ 2666267 h 3827499"/>
                <a:gd name="connsiteX42" fmla="*/ 1649286 w 2771249"/>
                <a:gd name="connsiteY42" fmla="*/ 2767244 h 3827499"/>
                <a:gd name="connsiteX43" fmla="*/ 1800751 w 2771249"/>
                <a:gd name="connsiteY43" fmla="*/ 2800902 h 3827499"/>
                <a:gd name="connsiteX44" fmla="*/ 1811971 w 2771249"/>
                <a:gd name="connsiteY44" fmla="*/ 2834561 h 3827499"/>
                <a:gd name="connsiteX45" fmla="*/ 1772702 w 2771249"/>
                <a:gd name="connsiteY45" fmla="*/ 3036515 h 3827499"/>
                <a:gd name="connsiteX46" fmla="*/ 1750263 w 2771249"/>
                <a:gd name="connsiteY46" fmla="*/ 3361884 h 3827499"/>
                <a:gd name="connsiteX47" fmla="*/ 1542700 w 2771249"/>
                <a:gd name="connsiteY47" fmla="*/ 3384323 h 3827499"/>
                <a:gd name="connsiteX48" fmla="*/ 1206111 w 2771249"/>
                <a:gd name="connsiteY48" fmla="*/ 3434812 h 3827499"/>
                <a:gd name="connsiteX49" fmla="*/ 1178062 w 2771249"/>
                <a:gd name="connsiteY49" fmla="*/ 3507739 h 3827499"/>
                <a:gd name="connsiteX50" fmla="*/ 1116354 w 2771249"/>
                <a:gd name="connsiteY50" fmla="*/ 3535788 h 3827499"/>
                <a:gd name="connsiteX51" fmla="*/ 1144403 w 2771249"/>
                <a:gd name="connsiteY51" fmla="*/ 3670424 h 3827499"/>
                <a:gd name="connsiteX52" fmla="*/ 1284648 w 2771249"/>
                <a:gd name="connsiteY52" fmla="*/ 3676034 h 3827499"/>
                <a:gd name="connsiteX53" fmla="*/ 1279038 w 2771249"/>
                <a:gd name="connsiteY53" fmla="*/ 3524569 h 3827499"/>
                <a:gd name="connsiteX54" fmla="*/ 1458552 w 2771249"/>
                <a:gd name="connsiteY54" fmla="*/ 3535788 h 3827499"/>
                <a:gd name="connsiteX55" fmla="*/ 1430503 w 2771249"/>
                <a:gd name="connsiteY55" fmla="*/ 3614326 h 3827499"/>
                <a:gd name="connsiteX56" fmla="*/ 1402454 w 2771249"/>
                <a:gd name="connsiteY56" fmla="*/ 3676034 h 3827499"/>
                <a:gd name="connsiteX57" fmla="*/ 1318307 w 2771249"/>
                <a:gd name="connsiteY57" fmla="*/ 3692863 h 3827499"/>
                <a:gd name="connsiteX58" fmla="*/ 1452943 w 2771249"/>
                <a:gd name="connsiteY58" fmla="*/ 3816279 h 3827499"/>
                <a:gd name="connsiteX59" fmla="*/ 1520260 w 2771249"/>
                <a:gd name="connsiteY59" fmla="*/ 3681644 h 3827499"/>
                <a:gd name="connsiteX60" fmla="*/ 1823190 w 2771249"/>
                <a:gd name="connsiteY60" fmla="*/ 3580667 h 3827499"/>
                <a:gd name="connsiteX61" fmla="*/ 2159779 w 2771249"/>
                <a:gd name="connsiteY61" fmla="*/ 3653594 h 3827499"/>
                <a:gd name="connsiteX62" fmla="*/ 2114901 w 2771249"/>
                <a:gd name="connsiteY62" fmla="*/ 3754571 h 3827499"/>
                <a:gd name="connsiteX63" fmla="*/ 2210268 w 2771249"/>
                <a:gd name="connsiteY63" fmla="*/ 3821889 h 3827499"/>
                <a:gd name="connsiteX64" fmla="*/ 2283195 w 2771249"/>
                <a:gd name="connsiteY64" fmla="*/ 3771401 h 3827499"/>
                <a:gd name="connsiteX65" fmla="*/ 2271976 w 2771249"/>
                <a:gd name="connsiteY65" fmla="*/ 3676034 h 3827499"/>
                <a:gd name="connsiteX66" fmla="*/ 2451490 w 2771249"/>
                <a:gd name="connsiteY66" fmla="*/ 3597496 h 3827499"/>
                <a:gd name="connsiteX67" fmla="*/ 2434660 w 2771249"/>
                <a:gd name="connsiteY67" fmla="*/ 3423592 h 3827499"/>
                <a:gd name="connsiteX68" fmla="*/ 1929777 w 2771249"/>
                <a:gd name="connsiteY68" fmla="*/ 3395543 h 3827499"/>
                <a:gd name="connsiteX69" fmla="*/ 1918557 w 2771249"/>
                <a:gd name="connsiteY69" fmla="*/ 3070174 h 3827499"/>
                <a:gd name="connsiteX70" fmla="*/ 1884898 w 2771249"/>
                <a:gd name="connsiteY70" fmla="*/ 3053344 h 3827499"/>
                <a:gd name="connsiteX71" fmla="*/ 1907338 w 2771249"/>
                <a:gd name="connsiteY71" fmla="*/ 2873830 h 3827499"/>
                <a:gd name="connsiteX72" fmla="*/ 1862459 w 2771249"/>
                <a:gd name="connsiteY72" fmla="*/ 2812122 h 3827499"/>
                <a:gd name="connsiteX73" fmla="*/ 2109291 w 2771249"/>
                <a:gd name="connsiteY73" fmla="*/ 2756024 h 3827499"/>
                <a:gd name="connsiteX74" fmla="*/ 2131730 w 2771249"/>
                <a:gd name="connsiteY74" fmla="*/ 2626998 h 3827499"/>
                <a:gd name="connsiteX75" fmla="*/ 2372952 w 2771249"/>
                <a:gd name="connsiteY75" fmla="*/ 2660657 h 3827499"/>
                <a:gd name="connsiteX76" fmla="*/ 2597345 w 2771249"/>
                <a:gd name="connsiteY76" fmla="*/ 2071626 h 3827499"/>
                <a:gd name="connsiteX77" fmla="*/ 2552466 w 2771249"/>
                <a:gd name="connsiteY77" fmla="*/ 1987479 h 3827499"/>
                <a:gd name="connsiteX78" fmla="*/ 2698322 w 2771249"/>
                <a:gd name="connsiteY78" fmla="*/ 1499425 h 3827499"/>
                <a:gd name="connsiteX79" fmla="*/ 2642224 w 2771249"/>
                <a:gd name="connsiteY79" fmla="*/ 1392839 h 3827499"/>
                <a:gd name="connsiteX80" fmla="*/ 2501978 w 2771249"/>
                <a:gd name="connsiteY80" fmla="*/ 809418 h 3827499"/>
                <a:gd name="connsiteX81" fmla="*/ 2765640 w 2771249"/>
                <a:gd name="connsiteY81" fmla="*/ 674782 h 3827499"/>
                <a:gd name="connsiteX82" fmla="*/ 2771249 w 2771249"/>
                <a:gd name="connsiteY82" fmla="*/ 450390 h 3827499"/>
                <a:gd name="connsiteX83" fmla="*/ 2647833 w 2771249"/>
                <a:gd name="connsiteY83" fmla="*/ 80143 h 3827499"/>
                <a:gd name="connsiteX0" fmla="*/ 2647833 w 2765640"/>
                <a:gd name="connsiteY0" fmla="*/ 80143 h 3827499"/>
                <a:gd name="connsiteX1" fmla="*/ 2395391 w 2765640"/>
                <a:gd name="connsiteY1" fmla="*/ 1604 h 3827499"/>
                <a:gd name="connsiteX2" fmla="*/ 2193438 w 2765640"/>
                <a:gd name="connsiteY2" fmla="*/ 197948 h 3827499"/>
                <a:gd name="connsiteX3" fmla="*/ 2114901 w 2765640"/>
                <a:gd name="connsiteY3" fmla="*/ 214777 h 3827499"/>
                <a:gd name="connsiteX4" fmla="*/ 2142950 w 2765640"/>
                <a:gd name="connsiteY4" fmla="*/ 326974 h 3827499"/>
                <a:gd name="connsiteX5" fmla="*/ 2047583 w 2765640"/>
                <a:gd name="connsiteY5" fmla="*/ 495268 h 3827499"/>
                <a:gd name="connsiteX6" fmla="*/ 2159779 w 2765640"/>
                <a:gd name="connsiteY6" fmla="*/ 747710 h 3827499"/>
                <a:gd name="connsiteX7" fmla="*/ 2030754 w 2765640"/>
                <a:gd name="connsiteY7" fmla="*/ 792588 h 3827499"/>
                <a:gd name="connsiteX8" fmla="*/ 1997095 w 2765640"/>
                <a:gd name="connsiteY8" fmla="*/ 859906 h 3827499"/>
                <a:gd name="connsiteX9" fmla="*/ 1997095 w 2765640"/>
                <a:gd name="connsiteY9" fmla="*/ 747710 h 3827499"/>
                <a:gd name="connsiteX10" fmla="*/ 1946606 w 2765640"/>
                <a:gd name="connsiteY10" fmla="*/ 708441 h 3827499"/>
                <a:gd name="connsiteX11" fmla="*/ 1772702 w 2765640"/>
                <a:gd name="connsiteY11" fmla="*/ 758929 h 3827499"/>
                <a:gd name="connsiteX12" fmla="*/ 1402454 w 2765640"/>
                <a:gd name="connsiteY12" fmla="*/ 618684 h 3827499"/>
                <a:gd name="connsiteX13" fmla="*/ 1705384 w 2765640"/>
                <a:gd name="connsiteY13" fmla="*/ 1190885 h 3827499"/>
                <a:gd name="connsiteX14" fmla="*/ 1800751 w 2765640"/>
                <a:gd name="connsiteY14" fmla="*/ 1263813 h 3827499"/>
                <a:gd name="connsiteX15" fmla="*/ 1649286 w 2765640"/>
                <a:gd name="connsiteY15" fmla="*/ 1488205 h 3827499"/>
                <a:gd name="connsiteX16" fmla="*/ 1727824 w 2765640"/>
                <a:gd name="connsiteY16" fmla="*/ 1706988 h 3827499"/>
                <a:gd name="connsiteX17" fmla="*/ 1817581 w 2765640"/>
                <a:gd name="connsiteY17" fmla="*/ 1701379 h 3827499"/>
                <a:gd name="connsiteX18" fmla="*/ 1671725 w 2765640"/>
                <a:gd name="connsiteY18" fmla="*/ 1869673 h 3827499"/>
                <a:gd name="connsiteX19" fmla="*/ 914400 w 2765640"/>
                <a:gd name="connsiteY19" fmla="*/ 1617231 h 3827499"/>
                <a:gd name="connsiteX20" fmla="*/ 460005 w 2765640"/>
                <a:gd name="connsiteY20" fmla="*/ 2643828 h 3827499"/>
                <a:gd name="connsiteX21" fmla="*/ 263662 w 2765640"/>
                <a:gd name="connsiteY21" fmla="*/ 2851391 h 3827499"/>
                <a:gd name="connsiteX22" fmla="*/ 44879 w 2765640"/>
                <a:gd name="connsiteY22" fmla="*/ 2896269 h 3827499"/>
                <a:gd name="connsiteX23" fmla="*/ 0 w 2765640"/>
                <a:gd name="connsiteY23" fmla="*/ 3002856 h 3827499"/>
                <a:gd name="connsiteX24" fmla="*/ 274881 w 2765640"/>
                <a:gd name="connsiteY24" fmla="*/ 3126272 h 3827499"/>
                <a:gd name="connsiteX25" fmla="*/ 504884 w 2765640"/>
                <a:gd name="connsiteY25" fmla="*/ 3025295 h 3827499"/>
                <a:gd name="connsiteX26" fmla="*/ 471225 w 2765640"/>
                <a:gd name="connsiteY26" fmla="*/ 3154321 h 3827499"/>
                <a:gd name="connsiteX27" fmla="*/ 572201 w 2765640"/>
                <a:gd name="connsiteY27" fmla="*/ 3199199 h 3827499"/>
                <a:gd name="connsiteX28" fmla="*/ 381468 w 2765640"/>
                <a:gd name="connsiteY28" fmla="*/ 3659204 h 3827499"/>
                <a:gd name="connsiteX29" fmla="*/ 196344 w 2765640"/>
                <a:gd name="connsiteY29" fmla="*/ 3704083 h 3827499"/>
                <a:gd name="connsiteX30" fmla="*/ 263662 w 2765640"/>
                <a:gd name="connsiteY30" fmla="*/ 3805059 h 3827499"/>
                <a:gd name="connsiteX31" fmla="*/ 555372 w 2765640"/>
                <a:gd name="connsiteY31" fmla="*/ 3827499 h 3827499"/>
                <a:gd name="connsiteX32" fmla="*/ 589031 w 2765640"/>
                <a:gd name="connsiteY32" fmla="*/ 3619936 h 3827499"/>
                <a:gd name="connsiteX33" fmla="*/ 645129 w 2765640"/>
                <a:gd name="connsiteY33" fmla="*/ 3614326 h 3827499"/>
                <a:gd name="connsiteX34" fmla="*/ 690008 w 2765640"/>
                <a:gd name="connsiteY34" fmla="*/ 3737742 h 3827499"/>
                <a:gd name="connsiteX35" fmla="*/ 774155 w 2765640"/>
                <a:gd name="connsiteY35" fmla="*/ 3743352 h 3827499"/>
                <a:gd name="connsiteX36" fmla="*/ 779765 w 2765640"/>
                <a:gd name="connsiteY36" fmla="*/ 3513349 h 3827499"/>
                <a:gd name="connsiteX37" fmla="*/ 746106 w 2765640"/>
                <a:gd name="connsiteY37" fmla="*/ 3244078 h 3827499"/>
                <a:gd name="connsiteX38" fmla="*/ 903181 w 2765640"/>
                <a:gd name="connsiteY38" fmla="*/ 2666267 h 3827499"/>
                <a:gd name="connsiteX39" fmla="*/ 1166842 w 2765640"/>
                <a:gd name="connsiteY39" fmla="*/ 2559680 h 3827499"/>
                <a:gd name="connsiteX40" fmla="*/ 1531480 w 2765640"/>
                <a:gd name="connsiteY40" fmla="*/ 2666267 h 3827499"/>
                <a:gd name="connsiteX41" fmla="*/ 1593188 w 2765640"/>
                <a:gd name="connsiteY41" fmla="*/ 2666267 h 3827499"/>
                <a:gd name="connsiteX42" fmla="*/ 1649286 w 2765640"/>
                <a:gd name="connsiteY42" fmla="*/ 2767244 h 3827499"/>
                <a:gd name="connsiteX43" fmla="*/ 1800751 w 2765640"/>
                <a:gd name="connsiteY43" fmla="*/ 2800902 h 3827499"/>
                <a:gd name="connsiteX44" fmla="*/ 1811971 w 2765640"/>
                <a:gd name="connsiteY44" fmla="*/ 2834561 h 3827499"/>
                <a:gd name="connsiteX45" fmla="*/ 1772702 w 2765640"/>
                <a:gd name="connsiteY45" fmla="*/ 3036515 h 3827499"/>
                <a:gd name="connsiteX46" fmla="*/ 1750263 w 2765640"/>
                <a:gd name="connsiteY46" fmla="*/ 3361884 h 3827499"/>
                <a:gd name="connsiteX47" fmla="*/ 1542700 w 2765640"/>
                <a:gd name="connsiteY47" fmla="*/ 3384323 h 3827499"/>
                <a:gd name="connsiteX48" fmla="*/ 1206111 w 2765640"/>
                <a:gd name="connsiteY48" fmla="*/ 3434812 h 3827499"/>
                <a:gd name="connsiteX49" fmla="*/ 1178062 w 2765640"/>
                <a:gd name="connsiteY49" fmla="*/ 3507739 h 3827499"/>
                <a:gd name="connsiteX50" fmla="*/ 1116354 w 2765640"/>
                <a:gd name="connsiteY50" fmla="*/ 3535788 h 3827499"/>
                <a:gd name="connsiteX51" fmla="*/ 1144403 w 2765640"/>
                <a:gd name="connsiteY51" fmla="*/ 3670424 h 3827499"/>
                <a:gd name="connsiteX52" fmla="*/ 1284648 w 2765640"/>
                <a:gd name="connsiteY52" fmla="*/ 3676034 h 3827499"/>
                <a:gd name="connsiteX53" fmla="*/ 1279038 w 2765640"/>
                <a:gd name="connsiteY53" fmla="*/ 3524569 h 3827499"/>
                <a:gd name="connsiteX54" fmla="*/ 1458552 w 2765640"/>
                <a:gd name="connsiteY54" fmla="*/ 3535788 h 3827499"/>
                <a:gd name="connsiteX55" fmla="*/ 1430503 w 2765640"/>
                <a:gd name="connsiteY55" fmla="*/ 3614326 h 3827499"/>
                <a:gd name="connsiteX56" fmla="*/ 1402454 w 2765640"/>
                <a:gd name="connsiteY56" fmla="*/ 3676034 h 3827499"/>
                <a:gd name="connsiteX57" fmla="*/ 1318307 w 2765640"/>
                <a:gd name="connsiteY57" fmla="*/ 3692863 h 3827499"/>
                <a:gd name="connsiteX58" fmla="*/ 1452943 w 2765640"/>
                <a:gd name="connsiteY58" fmla="*/ 3816279 h 3827499"/>
                <a:gd name="connsiteX59" fmla="*/ 1520260 w 2765640"/>
                <a:gd name="connsiteY59" fmla="*/ 3681644 h 3827499"/>
                <a:gd name="connsiteX60" fmla="*/ 1823190 w 2765640"/>
                <a:gd name="connsiteY60" fmla="*/ 3580667 h 3827499"/>
                <a:gd name="connsiteX61" fmla="*/ 2159779 w 2765640"/>
                <a:gd name="connsiteY61" fmla="*/ 3653594 h 3827499"/>
                <a:gd name="connsiteX62" fmla="*/ 2114901 w 2765640"/>
                <a:gd name="connsiteY62" fmla="*/ 3754571 h 3827499"/>
                <a:gd name="connsiteX63" fmla="*/ 2210268 w 2765640"/>
                <a:gd name="connsiteY63" fmla="*/ 3821889 h 3827499"/>
                <a:gd name="connsiteX64" fmla="*/ 2283195 w 2765640"/>
                <a:gd name="connsiteY64" fmla="*/ 3771401 h 3827499"/>
                <a:gd name="connsiteX65" fmla="*/ 2271976 w 2765640"/>
                <a:gd name="connsiteY65" fmla="*/ 3676034 h 3827499"/>
                <a:gd name="connsiteX66" fmla="*/ 2451490 w 2765640"/>
                <a:gd name="connsiteY66" fmla="*/ 3597496 h 3827499"/>
                <a:gd name="connsiteX67" fmla="*/ 2434660 w 2765640"/>
                <a:gd name="connsiteY67" fmla="*/ 3423592 h 3827499"/>
                <a:gd name="connsiteX68" fmla="*/ 1929777 w 2765640"/>
                <a:gd name="connsiteY68" fmla="*/ 3395543 h 3827499"/>
                <a:gd name="connsiteX69" fmla="*/ 1918557 w 2765640"/>
                <a:gd name="connsiteY69" fmla="*/ 3070174 h 3827499"/>
                <a:gd name="connsiteX70" fmla="*/ 1884898 w 2765640"/>
                <a:gd name="connsiteY70" fmla="*/ 3053344 h 3827499"/>
                <a:gd name="connsiteX71" fmla="*/ 1907338 w 2765640"/>
                <a:gd name="connsiteY71" fmla="*/ 2873830 h 3827499"/>
                <a:gd name="connsiteX72" fmla="*/ 1862459 w 2765640"/>
                <a:gd name="connsiteY72" fmla="*/ 2812122 h 3827499"/>
                <a:gd name="connsiteX73" fmla="*/ 2109291 w 2765640"/>
                <a:gd name="connsiteY73" fmla="*/ 2756024 h 3827499"/>
                <a:gd name="connsiteX74" fmla="*/ 2131730 w 2765640"/>
                <a:gd name="connsiteY74" fmla="*/ 2626998 h 3827499"/>
                <a:gd name="connsiteX75" fmla="*/ 2372952 w 2765640"/>
                <a:gd name="connsiteY75" fmla="*/ 2660657 h 3827499"/>
                <a:gd name="connsiteX76" fmla="*/ 2597345 w 2765640"/>
                <a:gd name="connsiteY76" fmla="*/ 2071626 h 3827499"/>
                <a:gd name="connsiteX77" fmla="*/ 2552466 w 2765640"/>
                <a:gd name="connsiteY77" fmla="*/ 1987479 h 3827499"/>
                <a:gd name="connsiteX78" fmla="*/ 2698322 w 2765640"/>
                <a:gd name="connsiteY78" fmla="*/ 1499425 h 3827499"/>
                <a:gd name="connsiteX79" fmla="*/ 2642224 w 2765640"/>
                <a:gd name="connsiteY79" fmla="*/ 1392839 h 3827499"/>
                <a:gd name="connsiteX80" fmla="*/ 2501978 w 2765640"/>
                <a:gd name="connsiteY80" fmla="*/ 809418 h 3827499"/>
                <a:gd name="connsiteX81" fmla="*/ 2765640 w 2765640"/>
                <a:gd name="connsiteY81" fmla="*/ 674782 h 3827499"/>
                <a:gd name="connsiteX82" fmla="*/ 2715151 w 2765640"/>
                <a:gd name="connsiteY82" fmla="*/ 472829 h 3827499"/>
                <a:gd name="connsiteX83" fmla="*/ 2647833 w 2765640"/>
                <a:gd name="connsiteY83" fmla="*/ 80143 h 3827499"/>
                <a:gd name="connsiteX0" fmla="*/ 2647833 w 2793512"/>
                <a:gd name="connsiteY0" fmla="*/ 80143 h 3827499"/>
                <a:gd name="connsiteX1" fmla="*/ 2395391 w 2793512"/>
                <a:gd name="connsiteY1" fmla="*/ 1604 h 3827499"/>
                <a:gd name="connsiteX2" fmla="*/ 2193438 w 2793512"/>
                <a:gd name="connsiteY2" fmla="*/ 197948 h 3827499"/>
                <a:gd name="connsiteX3" fmla="*/ 2114901 w 2793512"/>
                <a:gd name="connsiteY3" fmla="*/ 214777 h 3827499"/>
                <a:gd name="connsiteX4" fmla="*/ 2142950 w 2793512"/>
                <a:gd name="connsiteY4" fmla="*/ 326974 h 3827499"/>
                <a:gd name="connsiteX5" fmla="*/ 2047583 w 2793512"/>
                <a:gd name="connsiteY5" fmla="*/ 495268 h 3827499"/>
                <a:gd name="connsiteX6" fmla="*/ 2159779 w 2793512"/>
                <a:gd name="connsiteY6" fmla="*/ 747710 h 3827499"/>
                <a:gd name="connsiteX7" fmla="*/ 2030754 w 2793512"/>
                <a:gd name="connsiteY7" fmla="*/ 792588 h 3827499"/>
                <a:gd name="connsiteX8" fmla="*/ 1997095 w 2793512"/>
                <a:gd name="connsiteY8" fmla="*/ 859906 h 3827499"/>
                <a:gd name="connsiteX9" fmla="*/ 1997095 w 2793512"/>
                <a:gd name="connsiteY9" fmla="*/ 747710 h 3827499"/>
                <a:gd name="connsiteX10" fmla="*/ 1946606 w 2793512"/>
                <a:gd name="connsiteY10" fmla="*/ 708441 h 3827499"/>
                <a:gd name="connsiteX11" fmla="*/ 1772702 w 2793512"/>
                <a:gd name="connsiteY11" fmla="*/ 758929 h 3827499"/>
                <a:gd name="connsiteX12" fmla="*/ 1402454 w 2793512"/>
                <a:gd name="connsiteY12" fmla="*/ 618684 h 3827499"/>
                <a:gd name="connsiteX13" fmla="*/ 1705384 w 2793512"/>
                <a:gd name="connsiteY13" fmla="*/ 1190885 h 3827499"/>
                <a:gd name="connsiteX14" fmla="*/ 1800751 w 2793512"/>
                <a:gd name="connsiteY14" fmla="*/ 1263813 h 3827499"/>
                <a:gd name="connsiteX15" fmla="*/ 1649286 w 2793512"/>
                <a:gd name="connsiteY15" fmla="*/ 1488205 h 3827499"/>
                <a:gd name="connsiteX16" fmla="*/ 1727824 w 2793512"/>
                <a:gd name="connsiteY16" fmla="*/ 1706988 h 3827499"/>
                <a:gd name="connsiteX17" fmla="*/ 1817581 w 2793512"/>
                <a:gd name="connsiteY17" fmla="*/ 1701379 h 3827499"/>
                <a:gd name="connsiteX18" fmla="*/ 1671725 w 2793512"/>
                <a:gd name="connsiteY18" fmla="*/ 1869673 h 3827499"/>
                <a:gd name="connsiteX19" fmla="*/ 914400 w 2793512"/>
                <a:gd name="connsiteY19" fmla="*/ 1617231 h 3827499"/>
                <a:gd name="connsiteX20" fmla="*/ 460005 w 2793512"/>
                <a:gd name="connsiteY20" fmla="*/ 2643828 h 3827499"/>
                <a:gd name="connsiteX21" fmla="*/ 263662 w 2793512"/>
                <a:gd name="connsiteY21" fmla="*/ 2851391 h 3827499"/>
                <a:gd name="connsiteX22" fmla="*/ 44879 w 2793512"/>
                <a:gd name="connsiteY22" fmla="*/ 2896269 h 3827499"/>
                <a:gd name="connsiteX23" fmla="*/ 0 w 2793512"/>
                <a:gd name="connsiteY23" fmla="*/ 3002856 h 3827499"/>
                <a:gd name="connsiteX24" fmla="*/ 274881 w 2793512"/>
                <a:gd name="connsiteY24" fmla="*/ 3126272 h 3827499"/>
                <a:gd name="connsiteX25" fmla="*/ 504884 w 2793512"/>
                <a:gd name="connsiteY25" fmla="*/ 3025295 h 3827499"/>
                <a:gd name="connsiteX26" fmla="*/ 471225 w 2793512"/>
                <a:gd name="connsiteY26" fmla="*/ 3154321 h 3827499"/>
                <a:gd name="connsiteX27" fmla="*/ 572201 w 2793512"/>
                <a:gd name="connsiteY27" fmla="*/ 3199199 h 3827499"/>
                <a:gd name="connsiteX28" fmla="*/ 381468 w 2793512"/>
                <a:gd name="connsiteY28" fmla="*/ 3659204 h 3827499"/>
                <a:gd name="connsiteX29" fmla="*/ 196344 w 2793512"/>
                <a:gd name="connsiteY29" fmla="*/ 3704083 h 3827499"/>
                <a:gd name="connsiteX30" fmla="*/ 263662 w 2793512"/>
                <a:gd name="connsiteY30" fmla="*/ 3805059 h 3827499"/>
                <a:gd name="connsiteX31" fmla="*/ 555372 w 2793512"/>
                <a:gd name="connsiteY31" fmla="*/ 3827499 h 3827499"/>
                <a:gd name="connsiteX32" fmla="*/ 589031 w 2793512"/>
                <a:gd name="connsiteY32" fmla="*/ 3619936 h 3827499"/>
                <a:gd name="connsiteX33" fmla="*/ 645129 w 2793512"/>
                <a:gd name="connsiteY33" fmla="*/ 3614326 h 3827499"/>
                <a:gd name="connsiteX34" fmla="*/ 690008 w 2793512"/>
                <a:gd name="connsiteY34" fmla="*/ 3737742 h 3827499"/>
                <a:gd name="connsiteX35" fmla="*/ 774155 w 2793512"/>
                <a:gd name="connsiteY35" fmla="*/ 3743352 h 3827499"/>
                <a:gd name="connsiteX36" fmla="*/ 779765 w 2793512"/>
                <a:gd name="connsiteY36" fmla="*/ 3513349 h 3827499"/>
                <a:gd name="connsiteX37" fmla="*/ 746106 w 2793512"/>
                <a:gd name="connsiteY37" fmla="*/ 3244078 h 3827499"/>
                <a:gd name="connsiteX38" fmla="*/ 903181 w 2793512"/>
                <a:gd name="connsiteY38" fmla="*/ 2666267 h 3827499"/>
                <a:gd name="connsiteX39" fmla="*/ 1166842 w 2793512"/>
                <a:gd name="connsiteY39" fmla="*/ 2559680 h 3827499"/>
                <a:gd name="connsiteX40" fmla="*/ 1531480 w 2793512"/>
                <a:gd name="connsiteY40" fmla="*/ 2666267 h 3827499"/>
                <a:gd name="connsiteX41" fmla="*/ 1593188 w 2793512"/>
                <a:gd name="connsiteY41" fmla="*/ 2666267 h 3827499"/>
                <a:gd name="connsiteX42" fmla="*/ 1649286 w 2793512"/>
                <a:gd name="connsiteY42" fmla="*/ 2767244 h 3827499"/>
                <a:gd name="connsiteX43" fmla="*/ 1800751 w 2793512"/>
                <a:gd name="connsiteY43" fmla="*/ 2800902 h 3827499"/>
                <a:gd name="connsiteX44" fmla="*/ 1811971 w 2793512"/>
                <a:gd name="connsiteY44" fmla="*/ 2834561 h 3827499"/>
                <a:gd name="connsiteX45" fmla="*/ 1772702 w 2793512"/>
                <a:gd name="connsiteY45" fmla="*/ 3036515 h 3827499"/>
                <a:gd name="connsiteX46" fmla="*/ 1750263 w 2793512"/>
                <a:gd name="connsiteY46" fmla="*/ 3361884 h 3827499"/>
                <a:gd name="connsiteX47" fmla="*/ 1542700 w 2793512"/>
                <a:gd name="connsiteY47" fmla="*/ 3384323 h 3827499"/>
                <a:gd name="connsiteX48" fmla="*/ 1206111 w 2793512"/>
                <a:gd name="connsiteY48" fmla="*/ 3434812 h 3827499"/>
                <a:gd name="connsiteX49" fmla="*/ 1178062 w 2793512"/>
                <a:gd name="connsiteY49" fmla="*/ 3507739 h 3827499"/>
                <a:gd name="connsiteX50" fmla="*/ 1116354 w 2793512"/>
                <a:gd name="connsiteY50" fmla="*/ 3535788 h 3827499"/>
                <a:gd name="connsiteX51" fmla="*/ 1144403 w 2793512"/>
                <a:gd name="connsiteY51" fmla="*/ 3670424 h 3827499"/>
                <a:gd name="connsiteX52" fmla="*/ 1284648 w 2793512"/>
                <a:gd name="connsiteY52" fmla="*/ 3676034 h 3827499"/>
                <a:gd name="connsiteX53" fmla="*/ 1279038 w 2793512"/>
                <a:gd name="connsiteY53" fmla="*/ 3524569 h 3827499"/>
                <a:gd name="connsiteX54" fmla="*/ 1458552 w 2793512"/>
                <a:gd name="connsiteY54" fmla="*/ 3535788 h 3827499"/>
                <a:gd name="connsiteX55" fmla="*/ 1430503 w 2793512"/>
                <a:gd name="connsiteY55" fmla="*/ 3614326 h 3827499"/>
                <a:gd name="connsiteX56" fmla="*/ 1402454 w 2793512"/>
                <a:gd name="connsiteY56" fmla="*/ 3676034 h 3827499"/>
                <a:gd name="connsiteX57" fmla="*/ 1318307 w 2793512"/>
                <a:gd name="connsiteY57" fmla="*/ 3692863 h 3827499"/>
                <a:gd name="connsiteX58" fmla="*/ 1452943 w 2793512"/>
                <a:gd name="connsiteY58" fmla="*/ 3816279 h 3827499"/>
                <a:gd name="connsiteX59" fmla="*/ 1520260 w 2793512"/>
                <a:gd name="connsiteY59" fmla="*/ 3681644 h 3827499"/>
                <a:gd name="connsiteX60" fmla="*/ 1823190 w 2793512"/>
                <a:gd name="connsiteY60" fmla="*/ 3580667 h 3827499"/>
                <a:gd name="connsiteX61" fmla="*/ 2159779 w 2793512"/>
                <a:gd name="connsiteY61" fmla="*/ 3653594 h 3827499"/>
                <a:gd name="connsiteX62" fmla="*/ 2114901 w 2793512"/>
                <a:gd name="connsiteY62" fmla="*/ 3754571 h 3827499"/>
                <a:gd name="connsiteX63" fmla="*/ 2210268 w 2793512"/>
                <a:gd name="connsiteY63" fmla="*/ 3821889 h 3827499"/>
                <a:gd name="connsiteX64" fmla="*/ 2283195 w 2793512"/>
                <a:gd name="connsiteY64" fmla="*/ 3771401 h 3827499"/>
                <a:gd name="connsiteX65" fmla="*/ 2271976 w 2793512"/>
                <a:gd name="connsiteY65" fmla="*/ 3676034 h 3827499"/>
                <a:gd name="connsiteX66" fmla="*/ 2451490 w 2793512"/>
                <a:gd name="connsiteY66" fmla="*/ 3597496 h 3827499"/>
                <a:gd name="connsiteX67" fmla="*/ 2434660 w 2793512"/>
                <a:gd name="connsiteY67" fmla="*/ 3423592 h 3827499"/>
                <a:gd name="connsiteX68" fmla="*/ 1929777 w 2793512"/>
                <a:gd name="connsiteY68" fmla="*/ 3395543 h 3827499"/>
                <a:gd name="connsiteX69" fmla="*/ 1918557 w 2793512"/>
                <a:gd name="connsiteY69" fmla="*/ 3070174 h 3827499"/>
                <a:gd name="connsiteX70" fmla="*/ 1884898 w 2793512"/>
                <a:gd name="connsiteY70" fmla="*/ 3053344 h 3827499"/>
                <a:gd name="connsiteX71" fmla="*/ 1907338 w 2793512"/>
                <a:gd name="connsiteY71" fmla="*/ 2873830 h 3827499"/>
                <a:gd name="connsiteX72" fmla="*/ 1862459 w 2793512"/>
                <a:gd name="connsiteY72" fmla="*/ 2812122 h 3827499"/>
                <a:gd name="connsiteX73" fmla="*/ 2109291 w 2793512"/>
                <a:gd name="connsiteY73" fmla="*/ 2756024 h 3827499"/>
                <a:gd name="connsiteX74" fmla="*/ 2131730 w 2793512"/>
                <a:gd name="connsiteY74" fmla="*/ 2626998 h 3827499"/>
                <a:gd name="connsiteX75" fmla="*/ 2372952 w 2793512"/>
                <a:gd name="connsiteY75" fmla="*/ 2660657 h 3827499"/>
                <a:gd name="connsiteX76" fmla="*/ 2597345 w 2793512"/>
                <a:gd name="connsiteY76" fmla="*/ 2071626 h 3827499"/>
                <a:gd name="connsiteX77" fmla="*/ 2552466 w 2793512"/>
                <a:gd name="connsiteY77" fmla="*/ 1987479 h 3827499"/>
                <a:gd name="connsiteX78" fmla="*/ 2698322 w 2793512"/>
                <a:gd name="connsiteY78" fmla="*/ 1499425 h 3827499"/>
                <a:gd name="connsiteX79" fmla="*/ 2642224 w 2793512"/>
                <a:gd name="connsiteY79" fmla="*/ 1392839 h 3827499"/>
                <a:gd name="connsiteX80" fmla="*/ 2501978 w 2793512"/>
                <a:gd name="connsiteY80" fmla="*/ 809418 h 3827499"/>
                <a:gd name="connsiteX81" fmla="*/ 2765640 w 2793512"/>
                <a:gd name="connsiteY81" fmla="*/ 674782 h 3827499"/>
                <a:gd name="connsiteX82" fmla="*/ 2715151 w 2793512"/>
                <a:gd name="connsiteY82" fmla="*/ 472829 h 3827499"/>
                <a:gd name="connsiteX83" fmla="*/ 2647833 w 2793512"/>
                <a:gd name="connsiteY83" fmla="*/ 80143 h 3827499"/>
                <a:gd name="connsiteX0" fmla="*/ 2647833 w 2814039"/>
                <a:gd name="connsiteY0" fmla="*/ 80143 h 3827499"/>
                <a:gd name="connsiteX1" fmla="*/ 2395391 w 2814039"/>
                <a:gd name="connsiteY1" fmla="*/ 1604 h 3827499"/>
                <a:gd name="connsiteX2" fmla="*/ 2193438 w 2814039"/>
                <a:gd name="connsiteY2" fmla="*/ 197948 h 3827499"/>
                <a:gd name="connsiteX3" fmla="*/ 2114901 w 2814039"/>
                <a:gd name="connsiteY3" fmla="*/ 214777 h 3827499"/>
                <a:gd name="connsiteX4" fmla="*/ 2142950 w 2814039"/>
                <a:gd name="connsiteY4" fmla="*/ 326974 h 3827499"/>
                <a:gd name="connsiteX5" fmla="*/ 2047583 w 2814039"/>
                <a:gd name="connsiteY5" fmla="*/ 495268 h 3827499"/>
                <a:gd name="connsiteX6" fmla="*/ 2159779 w 2814039"/>
                <a:gd name="connsiteY6" fmla="*/ 747710 h 3827499"/>
                <a:gd name="connsiteX7" fmla="*/ 2030754 w 2814039"/>
                <a:gd name="connsiteY7" fmla="*/ 792588 h 3827499"/>
                <a:gd name="connsiteX8" fmla="*/ 1997095 w 2814039"/>
                <a:gd name="connsiteY8" fmla="*/ 859906 h 3827499"/>
                <a:gd name="connsiteX9" fmla="*/ 1997095 w 2814039"/>
                <a:gd name="connsiteY9" fmla="*/ 747710 h 3827499"/>
                <a:gd name="connsiteX10" fmla="*/ 1946606 w 2814039"/>
                <a:gd name="connsiteY10" fmla="*/ 708441 h 3827499"/>
                <a:gd name="connsiteX11" fmla="*/ 1772702 w 2814039"/>
                <a:gd name="connsiteY11" fmla="*/ 758929 h 3827499"/>
                <a:gd name="connsiteX12" fmla="*/ 1402454 w 2814039"/>
                <a:gd name="connsiteY12" fmla="*/ 618684 h 3827499"/>
                <a:gd name="connsiteX13" fmla="*/ 1705384 w 2814039"/>
                <a:gd name="connsiteY13" fmla="*/ 1190885 h 3827499"/>
                <a:gd name="connsiteX14" fmla="*/ 1800751 w 2814039"/>
                <a:gd name="connsiteY14" fmla="*/ 1263813 h 3827499"/>
                <a:gd name="connsiteX15" fmla="*/ 1649286 w 2814039"/>
                <a:gd name="connsiteY15" fmla="*/ 1488205 h 3827499"/>
                <a:gd name="connsiteX16" fmla="*/ 1727824 w 2814039"/>
                <a:gd name="connsiteY16" fmla="*/ 1706988 h 3827499"/>
                <a:gd name="connsiteX17" fmla="*/ 1817581 w 2814039"/>
                <a:gd name="connsiteY17" fmla="*/ 1701379 h 3827499"/>
                <a:gd name="connsiteX18" fmla="*/ 1671725 w 2814039"/>
                <a:gd name="connsiteY18" fmla="*/ 1869673 h 3827499"/>
                <a:gd name="connsiteX19" fmla="*/ 914400 w 2814039"/>
                <a:gd name="connsiteY19" fmla="*/ 1617231 h 3827499"/>
                <a:gd name="connsiteX20" fmla="*/ 460005 w 2814039"/>
                <a:gd name="connsiteY20" fmla="*/ 2643828 h 3827499"/>
                <a:gd name="connsiteX21" fmla="*/ 263662 w 2814039"/>
                <a:gd name="connsiteY21" fmla="*/ 2851391 h 3827499"/>
                <a:gd name="connsiteX22" fmla="*/ 44879 w 2814039"/>
                <a:gd name="connsiteY22" fmla="*/ 2896269 h 3827499"/>
                <a:gd name="connsiteX23" fmla="*/ 0 w 2814039"/>
                <a:gd name="connsiteY23" fmla="*/ 3002856 h 3827499"/>
                <a:gd name="connsiteX24" fmla="*/ 274881 w 2814039"/>
                <a:gd name="connsiteY24" fmla="*/ 3126272 h 3827499"/>
                <a:gd name="connsiteX25" fmla="*/ 504884 w 2814039"/>
                <a:gd name="connsiteY25" fmla="*/ 3025295 h 3827499"/>
                <a:gd name="connsiteX26" fmla="*/ 471225 w 2814039"/>
                <a:gd name="connsiteY26" fmla="*/ 3154321 h 3827499"/>
                <a:gd name="connsiteX27" fmla="*/ 572201 w 2814039"/>
                <a:gd name="connsiteY27" fmla="*/ 3199199 h 3827499"/>
                <a:gd name="connsiteX28" fmla="*/ 381468 w 2814039"/>
                <a:gd name="connsiteY28" fmla="*/ 3659204 h 3827499"/>
                <a:gd name="connsiteX29" fmla="*/ 196344 w 2814039"/>
                <a:gd name="connsiteY29" fmla="*/ 3704083 h 3827499"/>
                <a:gd name="connsiteX30" fmla="*/ 263662 w 2814039"/>
                <a:gd name="connsiteY30" fmla="*/ 3805059 h 3827499"/>
                <a:gd name="connsiteX31" fmla="*/ 555372 w 2814039"/>
                <a:gd name="connsiteY31" fmla="*/ 3827499 h 3827499"/>
                <a:gd name="connsiteX32" fmla="*/ 589031 w 2814039"/>
                <a:gd name="connsiteY32" fmla="*/ 3619936 h 3827499"/>
                <a:gd name="connsiteX33" fmla="*/ 645129 w 2814039"/>
                <a:gd name="connsiteY33" fmla="*/ 3614326 h 3827499"/>
                <a:gd name="connsiteX34" fmla="*/ 690008 w 2814039"/>
                <a:gd name="connsiteY34" fmla="*/ 3737742 h 3827499"/>
                <a:gd name="connsiteX35" fmla="*/ 774155 w 2814039"/>
                <a:gd name="connsiteY35" fmla="*/ 3743352 h 3827499"/>
                <a:gd name="connsiteX36" fmla="*/ 779765 w 2814039"/>
                <a:gd name="connsiteY36" fmla="*/ 3513349 h 3827499"/>
                <a:gd name="connsiteX37" fmla="*/ 746106 w 2814039"/>
                <a:gd name="connsiteY37" fmla="*/ 3244078 h 3827499"/>
                <a:gd name="connsiteX38" fmla="*/ 903181 w 2814039"/>
                <a:gd name="connsiteY38" fmla="*/ 2666267 h 3827499"/>
                <a:gd name="connsiteX39" fmla="*/ 1166842 w 2814039"/>
                <a:gd name="connsiteY39" fmla="*/ 2559680 h 3827499"/>
                <a:gd name="connsiteX40" fmla="*/ 1531480 w 2814039"/>
                <a:gd name="connsiteY40" fmla="*/ 2666267 h 3827499"/>
                <a:gd name="connsiteX41" fmla="*/ 1593188 w 2814039"/>
                <a:gd name="connsiteY41" fmla="*/ 2666267 h 3827499"/>
                <a:gd name="connsiteX42" fmla="*/ 1649286 w 2814039"/>
                <a:gd name="connsiteY42" fmla="*/ 2767244 h 3827499"/>
                <a:gd name="connsiteX43" fmla="*/ 1800751 w 2814039"/>
                <a:gd name="connsiteY43" fmla="*/ 2800902 h 3827499"/>
                <a:gd name="connsiteX44" fmla="*/ 1811971 w 2814039"/>
                <a:gd name="connsiteY44" fmla="*/ 2834561 h 3827499"/>
                <a:gd name="connsiteX45" fmla="*/ 1772702 w 2814039"/>
                <a:gd name="connsiteY45" fmla="*/ 3036515 h 3827499"/>
                <a:gd name="connsiteX46" fmla="*/ 1750263 w 2814039"/>
                <a:gd name="connsiteY46" fmla="*/ 3361884 h 3827499"/>
                <a:gd name="connsiteX47" fmla="*/ 1542700 w 2814039"/>
                <a:gd name="connsiteY47" fmla="*/ 3384323 h 3827499"/>
                <a:gd name="connsiteX48" fmla="*/ 1206111 w 2814039"/>
                <a:gd name="connsiteY48" fmla="*/ 3434812 h 3827499"/>
                <a:gd name="connsiteX49" fmla="*/ 1178062 w 2814039"/>
                <a:gd name="connsiteY49" fmla="*/ 3507739 h 3827499"/>
                <a:gd name="connsiteX50" fmla="*/ 1116354 w 2814039"/>
                <a:gd name="connsiteY50" fmla="*/ 3535788 h 3827499"/>
                <a:gd name="connsiteX51" fmla="*/ 1144403 w 2814039"/>
                <a:gd name="connsiteY51" fmla="*/ 3670424 h 3827499"/>
                <a:gd name="connsiteX52" fmla="*/ 1284648 w 2814039"/>
                <a:gd name="connsiteY52" fmla="*/ 3676034 h 3827499"/>
                <a:gd name="connsiteX53" fmla="*/ 1279038 w 2814039"/>
                <a:gd name="connsiteY53" fmla="*/ 3524569 h 3827499"/>
                <a:gd name="connsiteX54" fmla="*/ 1458552 w 2814039"/>
                <a:gd name="connsiteY54" fmla="*/ 3535788 h 3827499"/>
                <a:gd name="connsiteX55" fmla="*/ 1430503 w 2814039"/>
                <a:gd name="connsiteY55" fmla="*/ 3614326 h 3827499"/>
                <a:gd name="connsiteX56" fmla="*/ 1402454 w 2814039"/>
                <a:gd name="connsiteY56" fmla="*/ 3676034 h 3827499"/>
                <a:gd name="connsiteX57" fmla="*/ 1318307 w 2814039"/>
                <a:gd name="connsiteY57" fmla="*/ 3692863 h 3827499"/>
                <a:gd name="connsiteX58" fmla="*/ 1452943 w 2814039"/>
                <a:gd name="connsiteY58" fmla="*/ 3816279 h 3827499"/>
                <a:gd name="connsiteX59" fmla="*/ 1520260 w 2814039"/>
                <a:gd name="connsiteY59" fmla="*/ 3681644 h 3827499"/>
                <a:gd name="connsiteX60" fmla="*/ 1823190 w 2814039"/>
                <a:gd name="connsiteY60" fmla="*/ 3580667 h 3827499"/>
                <a:gd name="connsiteX61" fmla="*/ 2159779 w 2814039"/>
                <a:gd name="connsiteY61" fmla="*/ 3653594 h 3827499"/>
                <a:gd name="connsiteX62" fmla="*/ 2114901 w 2814039"/>
                <a:gd name="connsiteY62" fmla="*/ 3754571 h 3827499"/>
                <a:gd name="connsiteX63" fmla="*/ 2210268 w 2814039"/>
                <a:gd name="connsiteY63" fmla="*/ 3821889 h 3827499"/>
                <a:gd name="connsiteX64" fmla="*/ 2283195 w 2814039"/>
                <a:gd name="connsiteY64" fmla="*/ 3771401 h 3827499"/>
                <a:gd name="connsiteX65" fmla="*/ 2271976 w 2814039"/>
                <a:gd name="connsiteY65" fmla="*/ 3676034 h 3827499"/>
                <a:gd name="connsiteX66" fmla="*/ 2451490 w 2814039"/>
                <a:gd name="connsiteY66" fmla="*/ 3597496 h 3827499"/>
                <a:gd name="connsiteX67" fmla="*/ 2434660 w 2814039"/>
                <a:gd name="connsiteY67" fmla="*/ 3423592 h 3827499"/>
                <a:gd name="connsiteX68" fmla="*/ 1929777 w 2814039"/>
                <a:gd name="connsiteY68" fmla="*/ 3395543 h 3827499"/>
                <a:gd name="connsiteX69" fmla="*/ 1918557 w 2814039"/>
                <a:gd name="connsiteY69" fmla="*/ 3070174 h 3827499"/>
                <a:gd name="connsiteX70" fmla="*/ 1884898 w 2814039"/>
                <a:gd name="connsiteY70" fmla="*/ 3053344 h 3827499"/>
                <a:gd name="connsiteX71" fmla="*/ 1907338 w 2814039"/>
                <a:gd name="connsiteY71" fmla="*/ 2873830 h 3827499"/>
                <a:gd name="connsiteX72" fmla="*/ 1862459 w 2814039"/>
                <a:gd name="connsiteY72" fmla="*/ 2812122 h 3827499"/>
                <a:gd name="connsiteX73" fmla="*/ 2109291 w 2814039"/>
                <a:gd name="connsiteY73" fmla="*/ 2756024 h 3827499"/>
                <a:gd name="connsiteX74" fmla="*/ 2131730 w 2814039"/>
                <a:gd name="connsiteY74" fmla="*/ 2626998 h 3827499"/>
                <a:gd name="connsiteX75" fmla="*/ 2372952 w 2814039"/>
                <a:gd name="connsiteY75" fmla="*/ 2660657 h 3827499"/>
                <a:gd name="connsiteX76" fmla="*/ 2597345 w 2814039"/>
                <a:gd name="connsiteY76" fmla="*/ 2071626 h 3827499"/>
                <a:gd name="connsiteX77" fmla="*/ 2552466 w 2814039"/>
                <a:gd name="connsiteY77" fmla="*/ 1987479 h 3827499"/>
                <a:gd name="connsiteX78" fmla="*/ 2698322 w 2814039"/>
                <a:gd name="connsiteY78" fmla="*/ 1499425 h 3827499"/>
                <a:gd name="connsiteX79" fmla="*/ 2642224 w 2814039"/>
                <a:gd name="connsiteY79" fmla="*/ 1392839 h 3827499"/>
                <a:gd name="connsiteX80" fmla="*/ 2501978 w 2814039"/>
                <a:gd name="connsiteY80" fmla="*/ 809418 h 3827499"/>
                <a:gd name="connsiteX81" fmla="*/ 2765640 w 2814039"/>
                <a:gd name="connsiteY81" fmla="*/ 674782 h 3827499"/>
                <a:gd name="connsiteX82" fmla="*/ 2715151 w 2814039"/>
                <a:gd name="connsiteY82" fmla="*/ 472829 h 3827499"/>
                <a:gd name="connsiteX83" fmla="*/ 2647833 w 2814039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501978 w 2822824"/>
                <a:gd name="connsiteY80" fmla="*/ 809418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501978 w 2822824"/>
                <a:gd name="connsiteY80" fmla="*/ 809418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490758 w 2822824"/>
                <a:gd name="connsiteY80" fmla="*/ 848687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490758 w 2822824"/>
                <a:gd name="connsiteY80" fmla="*/ 848687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03959"/>
                <a:gd name="connsiteY0" fmla="*/ 80143 h 3827499"/>
                <a:gd name="connsiteX1" fmla="*/ 2395391 w 2803959"/>
                <a:gd name="connsiteY1" fmla="*/ 1604 h 3827499"/>
                <a:gd name="connsiteX2" fmla="*/ 2193438 w 2803959"/>
                <a:gd name="connsiteY2" fmla="*/ 197948 h 3827499"/>
                <a:gd name="connsiteX3" fmla="*/ 2114901 w 2803959"/>
                <a:gd name="connsiteY3" fmla="*/ 214777 h 3827499"/>
                <a:gd name="connsiteX4" fmla="*/ 2142950 w 2803959"/>
                <a:gd name="connsiteY4" fmla="*/ 326974 h 3827499"/>
                <a:gd name="connsiteX5" fmla="*/ 2047583 w 2803959"/>
                <a:gd name="connsiteY5" fmla="*/ 495268 h 3827499"/>
                <a:gd name="connsiteX6" fmla="*/ 2159779 w 2803959"/>
                <a:gd name="connsiteY6" fmla="*/ 747710 h 3827499"/>
                <a:gd name="connsiteX7" fmla="*/ 2030754 w 2803959"/>
                <a:gd name="connsiteY7" fmla="*/ 792588 h 3827499"/>
                <a:gd name="connsiteX8" fmla="*/ 1997095 w 2803959"/>
                <a:gd name="connsiteY8" fmla="*/ 859906 h 3827499"/>
                <a:gd name="connsiteX9" fmla="*/ 1997095 w 2803959"/>
                <a:gd name="connsiteY9" fmla="*/ 747710 h 3827499"/>
                <a:gd name="connsiteX10" fmla="*/ 1946606 w 2803959"/>
                <a:gd name="connsiteY10" fmla="*/ 708441 h 3827499"/>
                <a:gd name="connsiteX11" fmla="*/ 1772702 w 2803959"/>
                <a:gd name="connsiteY11" fmla="*/ 758929 h 3827499"/>
                <a:gd name="connsiteX12" fmla="*/ 1402454 w 2803959"/>
                <a:gd name="connsiteY12" fmla="*/ 618684 h 3827499"/>
                <a:gd name="connsiteX13" fmla="*/ 1705384 w 2803959"/>
                <a:gd name="connsiteY13" fmla="*/ 1190885 h 3827499"/>
                <a:gd name="connsiteX14" fmla="*/ 1800751 w 2803959"/>
                <a:gd name="connsiteY14" fmla="*/ 1263813 h 3827499"/>
                <a:gd name="connsiteX15" fmla="*/ 1649286 w 2803959"/>
                <a:gd name="connsiteY15" fmla="*/ 1488205 h 3827499"/>
                <a:gd name="connsiteX16" fmla="*/ 1727824 w 2803959"/>
                <a:gd name="connsiteY16" fmla="*/ 1706988 h 3827499"/>
                <a:gd name="connsiteX17" fmla="*/ 1817581 w 2803959"/>
                <a:gd name="connsiteY17" fmla="*/ 1701379 h 3827499"/>
                <a:gd name="connsiteX18" fmla="*/ 1671725 w 2803959"/>
                <a:gd name="connsiteY18" fmla="*/ 1869673 h 3827499"/>
                <a:gd name="connsiteX19" fmla="*/ 914400 w 2803959"/>
                <a:gd name="connsiteY19" fmla="*/ 1617231 h 3827499"/>
                <a:gd name="connsiteX20" fmla="*/ 460005 w 2803959"/>
                <a:gd name="connsiteY20" fmla="*/ 2643828 h 3827499"/>
                <a:gd name="connsiteX21" fmla="*/ 263662 w 2803959"/>
                <a:gd name="connsiteY21" fmla="*/ 2851391 h 3827499"/>
                <a:gd name="connsiteX22" fmla="*/ 44879 w 2803959"/>
                <a:gd name="connsiteY22" fmla="*/ 2896269 h 3827499"/>
                <a:gd name="connsiteX23" fmla="*/ 0 w 2803959"/>
                <a:gd name="connsiteY23" fmla="*/ 3002856 h 3827499"/>
                <a:gd name="connsiteX24" fmla="*/ 274881 w 2803959"/>
                <a:gd name="connsiteY24" fmla="*/ 3126272 h 3827499"/>
                <a:gd name="connsiteX25" fmla="*/ 504884 w 2803959"/>
                <a:gd name="connsiteY25" fmla="*/ 3025295 h 3827499"/>
                <a:gd name="connsiteX26" fmla="*/ 471225 w 2803959"/>
                <a:gd name="connsiteY26" fmla="*/ 3154321 h 3827499"/>
                <a:gd name="connsiteX27" fmla="*/ 572201 w 2803959"/>
                <a:gd name="connsiteY27" fmla="*/ 3199199 h 3827499"/>
                <a:gd name="connsiteX28" fmla="*/ 381468 w 2803959"/>
                <a:gd name="connsiteY28" fmla="*/ 3659204 h 3827499"/>
                <a:gd name="connsiteX29" fmla="*/ 196344 w 2803959"/>
                <a:gd name="connsiteY29" fmla="*/ 3704083 h 3827499"/>
                <a:gd name="connsiteX30" fmla="*/ 263662 w 2803959"/>
                <a:gd name="connsiteY30" fmla="*/ 3805059 h 3827499"/>
                <a:gd name="connsiteX31" fmla="*/ 555372 w 2803959"/>
                <a:gd name="connsiteY31" fmla="*/ 3827499 h 3827499"/>
                <a:gd name="connsiteX32" fmla="*/ 589031 w 2803959"/>
                <a:gd name="connsiteY32" fmla="*/ 3619936 h 3827499"/>
                <a:gd name="connsiteX33" fmla="*/ 645129 w 2803959"/>
                <a:gd name="connsiteY33" fmla="*/ 3614326 h 3827499"/>
                <a:gd name="connsiteX34" fmla="*/ 690008 w 2803959"/>
                <a:gd name="connsiteY34" fmla="*/ 3737742 h 3827499"/>
                <a:gd name="connsiteX35" fmla="*/ 774155 w 2803959"/>
                <a:gd name="connsiteY35" fmla="*/ 3743352 h 3827499"/>
                <a:gd name="connsiteX36" fmla="*/ 779765 w 2803959"/>
                <a:gd name="connsiteY36" fmla="*/ 3513349 h 3827499"/>
                <a:gd name="connsiteX37" fmla="*/ 746106 w 2803959"/>
                <a:gd name="connsiteY37" fmla="*/ 3244078 h 3827499"/>
                <a:gd name="connsiteX38" fmla="*/ 903181 w 2803959"/>
                <a:gd name="connsiteY38" fmla="*/ 2666267 h 3827499"/>
                <a:gd name="connsiteX39" fmla="*/ 1166842 w 2803959"/>
                <a:gd name="connsiteY39" fmla="*/ 2559680 h 3827499"/>
                <a:gd name="connsiteX40" fmla="*/ 1531480 w 2803959"/>
                <a:gd name="connsiteY40" fmla="*/ 2666267 h 3827499"/>
                <a:gd name="connsiteX41" fmla="*/ 1593188 w 2803959"/>
                <a:gd name="connsiteY41" fmla="*/ 2666267 h 3827499"/>
                <a:gd name="connsiteX42" fmla="*/ 1649286 w 2803959"/>
                <a:gd name="connsiteY42" fmla="*/ 2767244 h 3827499"/>
                <a:gd name="connsiteX43" fmla="*/ 1800751 w 2803959"/>
                <a:gd name="connsiteY43" fmla="*/ 2800902 h 3827499"/>
                <a:gd name="connsiteX44" fmla="*/ 1811971 w 2803959"/>
                <a:gd name="connsiteY44" fmla="*/ 2834561 h 3827499"/>
                <a:gd name="connsiteX45" fmla="*/ 1772702 w 2803959"/>
                <a:gd name="connsiteY45" fmla="*/ 3036515 h 3827499"/>
                <a:gd name="connsiteX46" fmla="*/ 1750263 w 2803959"/>
                <a:gd name="connsiteY46" fmla="*/ 3361884 h 3827499"/>
                <a:gd name="connsiteX47" fmla="*/ 1542700 w 2803959"/>
                <a:gd name="connsiteY47" fmla="*/ 3384323 h 3827499"/>
                <a:gd name="connsiteX48" fmla="*/ 1206111 w 2803959"/>
                <a:gd name="connsiteY48" fmla="*/ 3434812 h 3827499"/>
                <a:gd name="connsiteX49" fmla="*/ 1178062 w 2803959"/>
                <a:gd name="connsiteY49" fmla="*/ 3507739 h 3827499"/>
                <a:gd name="connsiteX50" fmla="*/ 1116354 w 2803959"/>
                <a:gd name="connsiteY50" fmla="*/ 3535788 h 3827499"/>
                <a:gd name="connsiteX51" fmla="*/ 1144403 w 2803959"/>
                <a:gd name="connsiteY51" fmla="*/ 3670424 h 3827499"/>
                <a:gd name="connsiteX52" fmla="*/ 1284648 w 2803959"/>
                <a:gd name="connsiteY52" fmla="*/ 3676034 h 3827499"/>
                <a:gd name="connsiteX53" fmla="*/ 1279038 w 2803959"/>
                <a:gd name="connsiteY53" fmla="*/ 3524569 h 3827499"/>
                <a:gd name="connsiteX54" fmla="*/ 1458552 w 2803959"/>
                <a:gd name="connsiteY54" fmla="*/ 3535788 h 3827499"/>
                <a:gd name="connsiteX55" fmla="*/ 1430503 w 2803959"/>
                <a:gd name="connsiteY55" fmla="*/ 3614326 h 3827499"/>
                <a:gd name="connsiteX56" fmla="*/ 1402454 w 2803959"/>
                <a:gd name="connsiteY56" fmla="*/ 3676034 h 3827499"/>
                <a:gd name="connsiteX57" fmla="*/ 1318307 w 2803959"/>
                <a:gd name="connsiteY57" fmla="*/ 3692863 h 3827499"/>
                <a:gd name="connsiteX58" fmla="*/ 1452943 w 2803959"/>
                <a:gd name="connsiteY58" fmla="*/ 3816279 h 3827499"/>
                <a:gd name="connsiteX59" fmla="*/ 1520260 w 2803959"/>
                <a:gd name="connsiteY59" fmla="*/ 3681644 h 3827499"/>
                <a:gd name="connsiteX60" fmla="*/ 1823190 w 2803959"/>
                <a:gd name="connsiteY60" fmla="*/ 3580667 h 3827499"/>
                <a:gd name="connsiteX61" fmla="*/ 2159779 w 2803959"/>
                <a:gd name="connsiteY61" fmla="*/ 3653594 h 3827499"/>
                <a:gd name="connsiteX62" fmla="*/ 2114901 w 2803959"/>
                <a:gd name="connsiteY62" fmla="*/ 3754571 h 3827499"/>
                <a:gd name="connsiteX63" fmla="*/ 2210268 w 2803959"/>
                <a:gd name="connsiteY63" fmla="*/ 3821889 h 3827499"/>
                <a:gd name="connsiteX64" fmla="*/ 2283195 w 2803959"/>
                <a:gd name="connsiteY64" fmla="*/ 3771401 h 3827499"/>
                <a:gd name="connsiteX65" fmla="*/ 2271976 w 2803959"/>
                <a:gd name="connsiteY65" fmla="*/ 3676034 h 3827499"/>
                <a:gd name="connsiteX66" fmla="*/ 2451490 w 2803959"/>
                <a:gd name="connsiteY66" fmla="*/ 3597496 h 3827499"/>
                <a:gd name="connsiteX67" fmla="*/ 2434660 w 2803959"/>
                <a:gd name="connsiteY67" fmla="*/ 3423592 h 3827499"/>
                <a:gd name="connsiteX68" fmla="*/ 1929777 w 2803959"/>
                <a:gd name="connsiteY68" fmla="*/ 3395543 h 3827499"/>
                <a:gd name="connsiteX69" fmla="*/ 1918557 w 2803959"/>
                <a:gd name="connsiteY69" fmla="*/ 3070174 h 3827499"/>
                <a:gd name="connsiteX70" fmla="*/ 1884898 w 2803959"/>
                <a:gd name="connsiteY70" fmla="*/ 3053344 h 3827499"/>
                <a:gd name="connsiteX71" fmla="*/ 1907338 w 2803959"/>
                <a:gd name="connsiteY71" fmla="*/ 2873830 h 3827499"/>
                <a:gd name="connsiteX72" fmla="*/ 1862459 w 2803959"/>
                <a:gd name="connsiteY72" fmla="*/ 2812122 h 3827499"/>
                <a:gd name="connsiteX73" fmla="*/ 2109291 w 2803959"/>
                <a:gd name="connsiteY73" fmla="*/ 2756024 h 3827499"/>
                <a:gd name="connsiteX74" fmla="*/ 2131730 w 2803959"/>
                <a:gd name="connsiteY74" fmla="*/ 2626998 h 3827499"/>
                <a:gd name="connsiteX75" fmla="*/ 2372952 w 2803959"/>
                <a:gd name="connsiteY75" fmla="*/ 2660657 h 3827499"/>
                <a:gd name="connsiteX76" fmla="*/ 2597345 w 2803959"/>
                <a:gd name="connsiteY76" fmla="*/ 2071626 h 3827499"/>
                <a:gd name="connsiteX77" fmla="*/ 2552466 w 2803959"/>
                <a:gd name="connsiteY77" fmla="*/ 1987479 h 3827499"/>
                <a:gd name="connsiteX78" fmla="*/ 2698322 w 2803959"/>
                <a:gd name="connsiteY78" fmla="*/ 1499425 h 3827499"/>
                <a:gd name="connsiteX79" fmla="*/ 2642224 w 2803959"/>
                <a:gd name="connsiteY79" fmla="*/ 1392839 h 3827499"/>
                <a:gd name="connsiteX80" fmla="*/ 2490758 w 2803959"/>
                <a:gd name="connsiteY80" fmla="*/ 848687 h 3827499"/>
                <a:gd name="connsiteX81" fmla="*/ 2743201 w 2803959"/>
                <a:gd name="connsiteY81" fmla="*/ 714051 h 3827499"/>
                <a:gd name="connsiteX82" fmla="*/ 2715151 w 2803959"/>
                <a:gd name="connsiteY82" fmla="*/ 472829 h 3827499"/>
                <a:gd name="connsiteX83" fmla="*/ 2647833 w 2803959"/>
                <a:gd name="connsiteY83" fmla="*/ 80143 h 3827499"/>
                <a:gd name="connsiteX0" fmla="*/ 2647833 w 2798650"/>
                <a:gd name="connsiteY0" fmla="*/ 80143 h 3827499"/>
                <a:gd name="connsiteX1" fmla="*/ 2395391 w 2798650"/>
                <a:gd name="connsiteY1" fmla="*/ 1604 h 3827499"/>
                <a:gd name="connsiteX2" fmla="*/ 2193438 w 2798650"/>
                <a:gd name="connsiteY2" fmla="*/ 197948 h 3827499"/>
                <a:gd name="connsiteX3" fmla="*/ 2114901 w 2798650"/>
                <a:gd name="connsiteY3" fmla="*/ 214777 h 3827499"/>
                <a:gd name="connsiteX4" fmla="*/ 2142950 w 2798650"/>
                <a:gd name="connsiteY4" fmla="*/ 326974 h 3827499"/>
                <a:gd name="connsiteX5" fmla="*/ 2047583 w 2798650"/>
                <a:gd name="connsiteY5" fmla="*/ 495268 h 3827499"/>
                <a:gd name="connsiteX6" fmla="*/ 2159779 w 2798650"/>
                <a:gd name="connsiteY6" fmla="*/ 747710 h 3827499"/>
                <a:gd name="connsiteX7" fmla="*/ 2030754 w 2798650"/>
                <a:gd name="connsiteY7" fmla="*/ 792588 h 3827499"/>
                <a:gd name="connsiteX8" fmla="*/ 1997095 w 2798650"/>
                <a:gd name="connsiteY8" fmla="*/ 859906 h 3827499"/>
                <a:gd name="connsiteX9" fmla="*/ 1997095 w 2798650"/>
                <a:gd name="connsiteY9" fmla="*/ 747710 h 3827499"/>
                <a:gd name="connsiteX10" fmla="*/ 1946606 w 2798650"/>
                <a:gd name="connsiteY10" fmla="*/ 708441 h 3827499"/>
                <a:gd name="connsiteX11" fmla="*/ 1772702 w 2798650"/>
                <a:gd name="connsiteY11" fmla="*/ 758929 h 3827499"/>
                <a:gd name="connsiteX12" fmla="*/ 1402454 w 2798650"/>
                <a:gd name="connsiteY12" fmla="*/ 618684 h 3827499"/>
                <a:gd name="connsiteX13" fmla="*/ 1705384 w 2798650"/>
                <a:gd name="connsiteY13" fmla="*/ 1190885 h 3827499"/>
                <a:gd name="connsiteX14" fmla="*/ 1800751 w 2798650"/>
                <a:gd name="connsiteY14" fmla="*/ 1263813 h 3827499"/>
                <a:gd name="connsiteX15" fmla="*/ 1649286 w 2798650"/>
                <a:gd name="connsiteY15" fmla="*/ 1488205 h 3827499"/>
                <a:gd name="connsiteX16" fmla="*/ 1727824 w 2798650"/>
                <a:gd name="connsiteY16" fmla="*/ 1706988 h 3827499"/>
                <a:gd name="connsiteX17" fmla="*/ 1817581 w 2798650"/>
                <a:gd name="connsiteY17" fmla="*/ 1701379 h 3827499"/>
                <a:gd name="connsiteX18" fmla="*/ 1671725 w 2798650"/>
                <a:gd name="connsiteY18" fmla="*/ 1869673 h 3827499"/>
                <a:gd name="connsiteX19" fmla="*/ 914400 w 2798650"/>
                <a:gd name="connsiteY19" fmla="*/ 1617231 h 3827499"/>
                <a:gd name="connsiteX20" fmla="*/ 460005 w 2798650"/>
                <a:gd name="connsiteY20" fmla="*/ 2643828 h 3827499"/>
                <a:gd name="connsiteX21" fmla="*/ 263662 w 2798650"/>
                <a:gd name="connsiteY21" fmla="*/ 2851391 h 3827499"/>
                <a:gd name="connsiteX22" fmla="*/ 44879 w 2798650"/>
                <a:gd name="connsiteY22" fmla="*/ 2896269 h 3827499"/>
                <a:gd name="connsiteX23" fmla="*/ 0 w 2798650"/>
                <a:gd name="connsiteY23" fmla="*/ 3002856 h 3827499"/>
                <a:gd name="connsiteX24" fmla="*/ 274881 w 2798650"/>
                <a:gd name="connsiteY24" fmla="*/ 3126272 h 3827499"/>
                <a:gd name="connsiteX25" fmla="*/ 504884 w 2798650"/>
                <a:gd name="connsiteY25" fmla="*/ 3025295 h 3827499"/>
                <a:gd name="connsiteX26" fmla="*/ 471225 w 2798650"/>
                <a:gd name="connsiteY26" fmla="*/ 3154321 h 3827499"/>
                <a:gd name="connsiteX27" fmla="*/ 572201 w 2798650"/>
                <a:gd name="connsiteY27" fmla="*/ 3199199 h 3827499"/>
                <a:gd name="connsiteX28" fmla="*/ 381468 w 2798650"/>
                <a:gd name="connsiteY28" fmla="*/ 3659204 h 3827499"/>
                <a:gd name="connsiteX29" fmla="*/ 196344 w 2798650"/>
                <a:gd name="connsiteY29" fmla="*/ 3704083 h 3827499"/>
                <a:gd name="connsiteX30" fmla="*/ 263662 w 2798650"/>
                <a:gd name="connsiteY30" fmla="*/ 3805059 h 3827499"/>
                <a:gd name="connsiteX31" fmla="*/ 555372 w 2798650"/>
                <a:gd name="connsiteY31" fmla="*/ 3827499 h 3827499"/>
                <a:gd name="connsiteX32" fmla="*/ 589031 w 2798650"/>
                <a:gd name="connsiteY32" fmla="*/ 3619936 h 3827499"/>
                <a:gd name="connsiteX33" fmla="*/ 645129 w 2798650"/>
                <a:gd name="connsiteY33" fmla="*/ 3614326 h 3827499"/>
                <a:gd name="connsiteX34" fmla="*/ 690008 w 2798650"/>
                <a:gd name="connsiteY34" fmla="*/ 3737742 h 3827499"/>
                <a:gd name="connsiteX35" fmla="*/ 774155 w 2798650"/>
                <a:gd name="connsiteY35" fmla="*/ 3743352 h 3827499"/>
                <a:gd name="connsiteX36" fmla="*/ 779765 w 2798650"/>
                <a:gd name="connsiteY36" fmla="*/ 3513349 h 3827499"/>
                <a:gd name="connsiteX37" fmla="*/ 746106 w 2798650"/>
                <a:gd name="connsiteY37" fmla="*/ 3244078 h 3827499"/>
                <a:gd name="connsiteX38" fmla="*/ 903181 w 2798650"/>
                <a:gd name="connsiteY38" fmla="*/ 2666267 h 3827499"/>
                <a:gd name="connsiteX39" fmla="*/ 1166842 w 2798650"/>
                <a:gd name="connsiteY39" fmla="*/ 2559680 h 3827499"/>
                <a:gd name="connsiteX40" fmla="*/ 1531480 w 2798650"/>
                <a:gd name="connsiteY40" fmla="*/ 2666267 h 3827499"/>
                <a:gd name="connsiteX41" fmla="*/ 1593188 w 2798650"/>
                <a:gd name="connsiteY41" fmla="*/ 2666267 h 3827499"/>
                <a:gd name="connsiteX42" fmla="*/ 1649286 w 2798650"/>
                <a:gd name="connsiteY42" fmla="*/ 2767244 h 3827499"/>
                <a:gd name="connsiteX43" fmla="*/ 1800751 w 2798650"/>
                <a:gd name="connsiteY43" fmla="*/ 2800902 h 3827499"/>
                <a:gd name="connsiteX44" fmla="*/ 1811971 w 2798650"/>
                <a:gd name="connsiteY44" fmla="*/ 2834561 h 3827499"/>
                <a:gd name="connsiteX45" fmla="*/ 1772702 w 2798650"/>
                <a:gd name="connsiteY45" fmla="*/ 3036515 h 3827499"/>
                <a:gd name="connsiteX46" fmla="*/ 1750263 w 2798650"/>
                <a:gd name="connsiteY46" fmla="*/ 3361884 h 3827499"/>
                <a:gd name="connsiteX47" fmla="*/ 1542700 w 2798650"/>
                <a:gd name="connsiteY47" fmla="*/ 3384323 h 3827499"/>
                <a:gd name="connsiteX48" fmla="*/ 1206111 w 2798650"/>
                <a:gd name="connsiteY48" fmla="*/ 3434812 h 3827499"/>
                <a:gd name="connsiteX49" fmla="*/ 1178062 w 2798650"/>
                <a:gd name="connsiteY49" fmla="*/ 3507739 h 3827499"/>
                <a:gd name="connsiteX50" fmla="*/ 1116354 w 2798650"/>
                <a:gd name="connsiteY50" fmla="*/ 3535788 h 3827499"/>
                <a:gd name="connsiteX51" fmla="*/ 1144403 w 2798650"/>
                <a:gd name="connsiteY51" fmla="*/ 3670424 h 3827499"/>
                <a:gd name="connsiteX52" fmla="*/ 1284648 w 2798650"/>
                <a:gd name="connsiteY52" fmla="*/ 3676034 h 3827499"/>
                <a:gd name="connsiteX53" fmla="*/ 1279038 w 2798650"/>
                <a:gd name="connsiteY53" fmla="*/ 3524569 h 3827499"/>
                <a:gd name="connsiteX54" fmla="*/ 1458552 w 2798650"/>
                <a:gd name="connsiteY54" fmla="*/ 3535788 h 3827499"/>
                <a:gd name="connsiteX55" fmla="*/ 1430503 w 2798650"/>
                <a:gd name="connsiteY55" fmla="*/ 3614326 h 3827499"/>
                <a:gd name="connsiteX56" fmla="*/ 1402454 w 2798650"/>
                <a:gd name="connsiteY56" fmla="*/ 3676034 h 3827499"/>
                <a:gd name="connsiteX57" fmla="*/ 1318307 w 2798650"/>
                <a:gd name="connsiteY57" fmla="*/ 3692863 h 3827499"/>
                <a:gd name="connsiteX58" fmla="*/ 1452943 w 2798650"/>
                <a:gd name="connsiteY58" fmla="*/ 3816279 h 3827499"/>
                <a:gd name="connsiteX59" fmla="*/ 1520260 w 2798650"/>
                <a:gd name="connsiteY59" fmla="*/ 3681644 h 3827499"/>
                <a:gd name="connsiteX60" fmla="*/ 1823190 w 2798650"/>
                <a:gd name="connsiteY60" fmla="*/ 3580667 h 3827499"/>
                <a:gd name="connsiteX61" fmla="*/ 2159779 w 2798650"/>
                <a:gd name="connsiteY61" fmla="*/ 3653594 h 3827499"/>
                <a:gd name="connsiteX62" fmla="*/ 2114901 w 2798650"/>
                <a:gd name="connsiteY62" fmla="*/ 3754571 h 3827499"/>
                <a:gd name="connsiteX63" fmla="*/ 2210268 w 2798650"/>
                <a:gd name="connsiteY63" fmla="*/ 3821889 h 3827499"/>
                <a:gd name="connsiteX64" fmla="*/ 2283195 w 2798650"/>
                <a:gd name="connsiteY64" fmla="*/ 3771401 h 3827499"/>
                <a:gd name="connsiteX65" fmla="*/ 2271976 w 2798650"/>
                <a:gd name="connsiteY65" fmla="*/ 3676034 h 3827499"/>
                <a:gd name="connsiteX66" fmla="*/ 2451490 w 2798650"/>
                <a:gd name="connsiteY66" fmla="*/ 3597496 h 3827499"/>
                <a:gd name="connsiteX67" fmla="*/ 2434660 w 2798650"/>
                <a:gd name="connsiteY67" fmla="*/ 3423592 h 3827499"/>
                <a:gd name="connsiteX68" fmla="*/ 1929777 w 2798650"/>
                <a:gd name="connsiteY68" fmla="*/ 3395543 h 3827499"/>
                <a:gd name="connsiteX69" fmla="*/ 1918557 w 2798650"/>
                <a:gd name="connsiteY69" fmla="*/ 3070174 h 3827499"/>
                <a:gd name="connsiteX70" fmla="*/ 1884898 w 2798650"/>
                <a:gd name="connsiteY70" fmla="*/ 3053344 h 3827499"/>
                <a:gd name="connsiteX71" fmla="*/ 1907338 w 2798650"/>
                <a:gd name="connsiteY71" fmla="*/ 2873830 h 3827499"/>
                <a:gd name="connsiteX72" fmla="*/ 1862459 w 2798650"/>
                <a:gd name="connsiteY72" fmla="*/ 2812122 h 3827499"/>
                <a:gd name="connsiteX73" fmla="*/ 2109291 w 2798650"/>
                <a:gd name="connsiteY73" fmla="*/ 2756024 h 3827499"/>
                <a:gd name="connsiteX74" fmla="*/ 2131730 w 2798650"/>
                <a:gd name="connsiteY74" fmla="*/ 2626998 h 3827499"/>
                <a:gd name="connsiteX75" fmla="*/ 2372952 w 2798650"/>
                <a:gd name="connsiteY75" fmla="*/ 2660657 h 3827499"/>
                <a:gd name="connsiteX76" fmla="*/ 2597345 w 2798650"/>
                <a:gd name="connsiteY76" fmla="*/ 2071626 h 3827499"/>
                <a:gd name="connsiteX77" fmla="*/ 2552466 w 2798650"/>
                <a:gd name="connsiteY77" fmla="*/ 1987479 h 3827499"/>
                <a:gd name="connsiteX78" fmla="*/ 2698322 w 2798650"/>
                <a:gd name="connsiteY78" fmla="*/ 1499425 h 3827499"/>
                <a:gd name="connsiteX79" fmla="*/ 2642224 w 2798650"/>
                <a:gd name="connsiteY79" fmla="*/ 1392839 h 3827499"/>
                <a:gd name="connsiteX80" fmla="*/ 2490758 w 2798650"/>
                <a:gd name="connsiteY80" fmla="*/ 848687 h 3827499"/>
                <a:gd name="connsiteX81" fmla="*/ 2743201 w 2798650"/>
                <a:gd name="connsiteY81" fmla="*/ 714051 h 3827499"/>
                <a:gd name="connsiteX82" fmla="*/ 2715151 w 2798650"/>
                <a:gd name="connsiteY82" fmla="*/ 472829 h 3827499"/>
                <a:gd name="connsiteX83" fmla="*/ 2647833 w 2798650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90758 w 2777761"/>
                <a:gd name="connsiteY80" fmla="*/ 84868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90758 w 2777761"/>
                <a:gd name="connsiteY80" fmla="*/ 84868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501977 w 2777761"/>
                <a:gd name="connsiteY80" fmla="*/ 815028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130631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130631 h 3827499"/>
                <a:gd name="connsiteX0" fmla="*/ 2597345 w 2777761"/>
                <a:gd name="connsiteY0" fmla="*/ 9186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114901 w 2777761"/>
                <a:gd name="connsiteY3" fmla="*/ 17600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597345 w 2777761"/>
                <a:gd name="connsiteY83" fmla="*/ 9186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114901 w 2777761"/>
                <a:gd name="connsiteY3" fmla="*/ 17600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72702 w 2777761"/>
                <a:gd name="connsiteY12" fmla="*/ 720161 h 3788731"/>
                <a:gd name="connsiteX13" fmla="*/ 1402454 w 2777761"/>
                <a:gd name="connsiteY13" fmla="*/ 579916 h 3788731"/>
                <a:gd name="connsiteX14" fmla="*/ 1705384 w 2777761"/>
                <a:gd name="connsiteY14" fmla="*/ 1152117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705384 w 2777761"/>
                <a:gd name="connsiteY14" fmla="*/ 1152117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07319 w 2754076"/>
                <a:gd name="connsiteY0" fmla="*/ 86253 h 3788731"/>
                <a:gd name="connsiteX1" fmla="*/ 2410975 w 2754076"/>
                <a:gd name="connsiteY1" fmla="*/ 2105 h 3788731"/>
                <a:gd name="connsiteX2" fmla="*/ 2169753 w 2754076"/>
                <a:gd name="connsiteY2" fmla="*/ 159180 h 3788731"/>
                <a:gd name="connsiteX3" fmla="*/ 2068777 w 2754076"/>
                <a:gd name="connsiteY3" fmla="*/ 198449 h 3788731"/>
                <a:gd name="connsiteX4" fmla="*/ 2119265 w 2754076"/>
                <a:gd name="connsiteY4" fmla="*/ 288206 h 3788731"/>
                <a:gd name="connsiteX5" fmla="*/ 2007069 w 2754076"/>
                <a:gd name="connsiteY5" fmla="*/ 450890 h 3788731"/>
                <a:gd name="connsiteX6" fmla="*/ 2113657 w 2754076"/>
                <a:gd name="connsiteY6" fmla="*/ 585526 h 3788731"/>
                <a:gd name="connsiteX7" fmla="*/ 2136094 w 2754076"/>
                <a:gd name="connsiteY7" fmla="*/ 708942 h 3788731"/>
                <a:gd name="connsiteX8" fmla="*/ 2007069 w 2754076"/>
                <a:gd name="connsiteY8" fmla="*/ 753820 h 3788731"/>
                <a:gd name="connsiteX9" fmla="*/ 1973410 w 2754076"/>
                <a:gd name="connsiteY9" fmla="*/ 821138 h 3788731"/>
                <a:gd name="connsiteX10" fmla="*/ 1973410 w 2754076"/>
                <a:gd name="connsiteY10" fmla="*/ 708942 h 3788731"/>
                <a:gd name="connsiteX11" fmla="*/ 1922921 w 2754076"/>
                <a:gd name="connsiteY11" fmla="*/ 669673 h 3788731"/>
                <a:gd name="connsiteX12" fmla="*/ 1760237 w 2754076"/>
                <a:gd name="connsiteY12" fmla="*/ 770649 h 3788731"/>
                <a:gd name="connsiteX13" fmla="*/ 1378769 w 2754076"/>
                <a:gd name="connsiteY13" fmla="*/ 579916 h 3788731"/>
                <a:gd name="connsiteX14" fmla="*/ 1642430 w 2754076"/>
                <a:gd name="connsiteY14" fmla="*/ 1129678 h 3788731"/>
                <a:gd name="connsiteX15" fmla="*/ 1777066 w 2754076"/>
                <a:gd name="connsiteY15" fmla="*/ 1225045 h 3788731"/>
                <a:gd name="connsiteX16" fmla="*/ 1625601 w 2754076"/>
                <a:gd name="connsiteY16" fmla="*/ 1449437 h 3788731"/>
                <a:gd name="connsiteX17" fmla="*/ 1704139 w 2754076"/>
                <a:gd name="connsiteY17" fmla="*/ 1668220 h 3788731"/>
                <a:gd name="connsiteX18" fmla="*/ 1793896 w 2754076"/>
                <a:gd name="connsiteY18" fmla="*/ 1662611 h 3788731"/>
                <a:gd name="connsiteX19" fmla="*/ 1603161 w 2754076"/>
                <a:gd name="connsiteY19" fmla="*/ 1858954 h 3788731"/>
                <a:gd name="connsiteX20" fmla="*/ 890715 w 2754076"/>
                <a:gd name="connsiteY20" fmla="*/ 1578463 h 3788731"/>
                <a:gd name="connsiteX21" fmla="*/ 436320 w 2754076"/>
                <a:gd name="connsiteY21" fmla="*/ 2605060 h 3788731"/>
                <a:gd name="connsiteX22" fmla="*/ 239977 w 2754076"/>
                <a:gd name="connsiteY22" fmla="*/ 2812623 h 3788731"/>
                <a:gd name="connsiteX23" fmla="*/ 21194 w 2754076"/>
                <a:gd name="connsiteY23" fmla="*/ 2857501 h 3788731"/>
                <a:gd name="connsiteX24" fmla="*/ 9973 w 2754076"/>
                <a:gd name="connsiteY24" fmla="*/ 2975307 h 3788731"/>
                <a:gd name="connsiteX25" fmla="*/ 251196 w 2754076"/>
                <a:gd name="connsiteY25" fmla="*/ 3087504 h 3788731"/>
                <a:gd name="connsiteX26" fmla="*/ 481199 w 2754076"/>
                <a:gd name="connsiteY26" fmla="*/ 2986527 h 3788731"/>
                <a:gd name="connsiteX27" fmla="*/ 447540 w 2754076"/>
                <a:gd name="connsiteY27" fmla="*/ 3115553 h 3788731"/>
                <a:gd name="connsiteX28" fmla="*/ 548516 w 2754076"/>
                <a:gd name="connsiteY28" fmla="*/ 3160431 h 3788731"/>
                <a:gd name="connsiteX29" fmla="*/ 357783 w 2754076"/>
                <a:gd name="connsiteY29" fmla="*/ 3620436 h 3788731"/>
                <a:gd name="connsiteX30" fmla="*/ 172659 w 2754076"/>
                <a:gd name="connsiteY30" fmla="*/ 3665315 h 3788731"/>
                <a:gd name="connsiteX31" fmla="*/ 239977 w 2754076"/>
                <a:gd name="connsiteY31" fmla="*/ 3766291 h 3788731"/>
                <a:gd name="connsiteX32" fmla="*/ 531687 w 2754076"/>
                <a:gd name="connsiteY32" fmla="*/ 3788731 h 3788731"/>
                <a:gd name="connsiteX33" fmla="*/ 565346 w 2754076"/>
                <a:gd name="connsiteY33" fmla="*/ 3581168 h 3788731"/>
                <a:gd name="connsiteX34" fmla="*/ 621444 w 2754076"/>
                <a:gd name="connsiteY34" fmla="*/ 3575558 h 3788731"/>
                <a:gd name="connsiteX35" fmla="*/ 666323 w 2754076"/>
                <a:gd name="connsiteY35" fmla="*/ 3698974 h 3788731"/>
                <a:gd name="connsiteX36" fmla="*/ 750470 w 2754076"/>
                <a:gd name="connsiteY36" fmla="*/ 3704584 h 3788731"/>
                <a:gd name="connsiteX37" fmla="*/ 756080 w 2754076"/>
                <a:gd name="connsiteY37" fmla="*/ 3474581 h 3788731"/>
                <a:gd name="connsiteX38" fmla="*/ 722421 w 2754076"/>
                <a:gd name="connsiteY38" fmla="*/ 3205310 h 3788731"/>
                <a:gd name="connsiteX39" fmla="*/ 879496 w 2754076"/>
                <a:gd name="connsiteY39" fmla="*/ 2627499 h 3788731"/>
                <a:gd name="connsiteX40" fmla="*/ 1143157 w 2754076"/>
                <a:gd name="connsiteY40" fmla="*/ 2520912 h 3788731"/>
                <a:gd name="connsiteX41" fmla="*/ 1507795 w 2754076"/>
                <a:gd name="connsiteY41" fmla="*/ 2627499 h 3788731"/>
                <a:gd name="connsiteX42" fmla="*/ 1569503 w 2754076"/>
                <a:gd name="connsiteY42" fmla="*/ 2627499 h 3788731"/>
                <a:gd name="connsiteX43" fmla="*/ 1625601 w 2754076"/>
                <a:gd name="connsiteY43" fmla="*/ 2728476 h 3788731"/>
                <a:gd name="connsiteX44" fmla="*/ 1777066 w 2754076"/>
                <a:gd name="connsiteY44" fmla="*/ 2762134 h 3788731"/>
                <a:gd name="connsiteX45" fmla="*/ 1788286 w 2754076"/>
                <a:gd name="connsiteY45" fmla="*/ 2795793 h 3788731"/>
                <a:gd name="connsiteX46" fmla="*/ 1749017 w 2754076"/>
                <a:gd name="connsiteY46" fmla="*/ 2997747 h 3788731"/>
                <a:gd name="connsiteX47" fmla="*/ 1726578 w 2754076"/>
                <a:gd name="connsiteY47" fmla="*/ 3323116 h 3788731"/>
                <a:gd name="connsiteX48" fmla="*/ 1519015 w 2754076"/>
                <a:gd name="connsiteY48" fmla="*/ 3345555 h 3788731"/>
                <a:gd name="connsiteX49" fmla="*/ 1182426 w 2754076"/>
                <a:gd name="connsiteY49" fmla="*/ 3396044 h 3788731"/>
                <a:gd name="connsiteX50" fmla="*/ 1154377 w 2754076"/>
                <a:gd name="connsiteY50" fmla="*/ 3468971 h 3788731"/>
                <a:gd name="connsiteX51" fmla="*/ 1092669 w 2754076"/>
                <a:gd name="connsiteY51" fmla="*/ 3497020 h 3788731"/>
                <a:gd name="connsiteX52" fmla="*/ 1120718 w 2754076"/>
                <a:gd name="connsiteY52" fmla="*/ 3631656 h 3788731"/>
                <a:gd name="connsiteX53" fmla="*/ 1260963 w 2754076"/>
                <a:gd name="connsiteY53" fmla="*/ 3637266 h 3788731"/>
                <a:gd name="connsiteX54" fmla="*/ 1255353 w 2754076"/>
                <a:gd name="connsiteY54" fmla="*/ 3485801 h 3788731"/>
                <a:gd name="connsiteX55" fmla="*/ 1434867 w 2754076"/>
                <a:gd name="connsiteY55" fmla="*/ 3497020 h 3788731"/>
                <a:gd name="connsiteX56" fmla="*/ 1406818 w 2754076"/>
                <a:gd name="connsiteY56" fmla="*/ 3575558 h 3788731"/>
                <a:gd name="connsiteX57" fmla="*/ 1378769 w 2754076"/>
                <a:gd name="connsiteY57" fmla="*/ 3637266 h 3788731"/>
                <a:gd name="connsiteX58" fmla="*/ 1294622 w 2754076"/>
                <a:gd name="connsiteY58" fmla="*/ 3654095 h 3788731"/>
                <a:gd name="connsiteX59" fmla="*/ 1429258 w 2754076"/>
                <a:gd name="connsiteY59" fmla="*/ 3777511 h 3788731"/>
                <a:gd name="connsiteX60" fmla="*/ 1496575 w 2754076"/>
                <a:gd name="connsiteY60" fmla="*/ 3642876 h 3788731"/>
                <a:gd name="connsiteX61" fmla="*/ 1799505 w 2754076"/>
                <a:gd name="connsiteY61" fmla="*/ 3541899 h 3788731"/>
                <a:gd name="connsiteX62" fmla="*/ 2136094 w 2754076"/>
                <a:gd name="connsiteY62" fmla="*/ 3614826 h 3788731"/>
                <a:gd name="connsiteX63" fmla="*/ 2091216 w 2754076"/>
                <a:gd name="connsiteY63" fmla="*/ 3715803 h 3788731"/>
                <a:gd name="connsiteX64" fmla="*/ 2186583 w 2754076"/>
                <a:gd name="connsiteY64" fmla="*/ 3783121 h 3788731"/>
                <a:gd name="connsiteX65" fmla="*/ 2259510 w 2754076"/>
                <a:gd name="connsiteY65" fmla="*/ 3732633 h 3788731"/>
                <a:gd name="connsiteX66" fmla="*/ 2248291 w 2754076"/>
                <a:gd name="connsiteY66" fmla="*/ 3637266 h 3788731"/>
                <a:gd name="connsiteX67" fmla="*/ 2427805 w 2754076"/>
                <a:gd name="connsiteY67" fmla="*/ 3558728 h 3788731"/>
                <a:gd name="connsiteX68" fmla="*/ 2410975 w 2754076"/>
                <a:gd name="connsiteY68" fmla="*/ 3384824 h 3788731"/>
                <a:gd name="connsiteX69" fmla="*/ 1906092 w 2754076"/>
                <a:gd name="connsiteY69" fmla="*/ 3356775 h 3788731"/>
                <a:gd name="connsiteX70" fmla="*/ 1894872 w 2754076"/>
                <a:gd name="connsiteY70" fmla="*/ 3031406 h 3788731"/>
                <a:gd name="connsiteX71" fmla="*/ 1861213 w 2754076"/>
                <a:gd name="connsiteY71" fmla="*/ 3014576 h 3788731"/>
                <a:gd name="connsiteX72" fmla="*/ 1883653 w 2754076"/>
                <a:gd name="connsiteY72" fmla="*/ 2835062 h 3788731"/>
                <a:gd name="connsiteX73" fmla="*/ 1838774 w 2754076"/>
                <a:gd name="connsiteY73" fmla="*/ 2773354 h 3788731"/>
                <a:gd name="connsiteX74" fmla="*/ 2085606 w 2754076"/>
                <a:gd name="connsiteY74" fmla="*/ 2717256 h 3788731"/>
                <a:gd name="connsiteX75" fmla="*/ 2108045 w 2754076"/>
                <a:gd name="connsiteY75" fmla="*/ 2588230 h 3788731"/>
                <a:gd name="connsiteX76" fmla="*/ 2349267 w 2754076"/>
                <a:gd name="connsiteY76" fmla="*/ 2621889 h 3788731"/>
                <a:gd name="connsiteX77" fmla="*/ 2573660 w 2754076"/>
                <a:gd name="connsiteY77" fmla="*/ 2032858 h 3788731"/>
                <a:gd name="connsiteX78" fmla="*/ 2528781 w 2754076"/>
                <a:gd name="connsiteY78" fmla="*/ 1948711 h 3788731"/>
                <a:gd name="connsiteX79" fmla="*/ 2674637 w 2754076"/>
                <a:gd name="connsiteY79" fmla="*/ 1460657 h 3788731"/>
                <a:gd name="connsiteX80" fmla="*/ 2618539 w 2754076"/>
                <a:gd name="connsiteY80" fmla="*/ 1354071 h 3788731"/>
                <a:gd name="connsiteX81" fmla="*/ 2461463 w 2754076"/>
                <a:gd name="connsiteY81" fmla="*/ 798699 h 3788731"/>
                <a:gd name="connsiteX82" fmla="*/ 2719516 w 2754076"/>
                <a:gd name="connsiteY82" fmla="*/ 675283 h 3788731"/>
                <a:gd name="connsiteX83" fmla="*/ 2691466 w 2754076"/>
                <a:gd name="connsiteY83" fmla="*/ 434061 h 3788731"/>
                <a:gd name="connsiteX84" fmla="*/ 2607319 w 2754076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69505 w 2772385"/>
                <a:gd name="connsiteY25" fmla="*/ 308750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69505 w 2772385"/>
                <a:gd name="connsiteY25" fmla="*/ 308750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38778 w 2772385"/>
                <a:gd name="connsiteY26" fmla="*/ 298091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38778 w 2772385"/>
                <a:gd name="connsiteY26" fmla="*/ 298091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1215 w 2772385"/>
                <a:gd name="connsiteY28" fmla="*/ 3194090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1215 w 2772385"/>
                <a:gd name="connsiteY28" fmla="*/ 3194090 h 3788731"/>
                <a:gd name="connsiteX29" fmla="*/ 381702 w 2772385"/>
                <a:gd name="connsiteY29" fmla="*/ 3592387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190968 w 2772385"/>
                <a:gd name="connsiteY30" fmla="*/ 3665315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7 w 2772385"/>
                <a:gd name="connsiteY30" fmla="*/ 3743852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24627 w 2772385"/>
                <a:gd name="connsiteY30" fmla="*/ 3682144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24627 w 2772385"/>
                <a:gd name="connsiteY30" fmla="*/ 3682144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73412 w 2772385"/>
                <a:gd name="connsiteY34" fmla="*/ 356433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40730 w 2772385"/>
                <a:gd name="connsiteY35" fmla="*/ 373824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07572 w 2772385"/>
                <a:gd name="connsiteY68" fmla="*/ 3345556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46114 w 2772385"/>
                <a:gd name="connsiteY65" fmla="*/ 355872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12931 w 2772385"/>
                <a:gd name="connsiteY56" fmla="*/ 3654095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20019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2772385" h="3816780">
                  <a:moveTo>
                    <a:pt x="2625628" y="86253"/>
                  </a:moveTo>
                  <a:cubicBezTo>
                    <a:pt x="2591969" y="30155"/>
                    <a:pt x="2530261" y="-3505"/>
                    <a:pt x="2429284" y="2105"/>
                  </a:cubicBezTo>
                  <a:cubicBezTo>
                    <a:pt x="2322697" y="-16594"/>
                    <a:pt x="2255380" y="93732"/>
                    <a:pt x="2188062" y="159180"/>
                  </a:cubicBezTo>
                  <a:lnTo>
                    <a:pt x="2087086" y="198449"/>
                  </a:lnTo>
                  <a:lnTo>
                    <a:pt x="2137574" y="288206"/>
                  </a:lnTo>
                  <a:lnTo>
                    <a:pt x="2025378" y="450890"/>
                  </a:lnTo>
                  <a:cubicBezTo>
                    <a:pt x="2049688" y="501378"/>
                    <a:pt x="2107656" y="535038"/>
                    <a:pt x="2131966" y="585526"/>
                  </a:cubicBezTo>
                  <a:lnTo>
                    <a:pt x="2154403" y="708942"/>
                  </a:lnTo>
                  <a:lnTo>
                    <a:pt x="2025378" y="753820"/>
                  </a:lnTo>
                  <a:lnTo>
                    <a:pt x="1991719" y="821138"/>
                  </a:lnTo>
                  <a:lnTo>
                    <a:pt x="1991719" y="708942"/>
                  </a:lnTo>
                  <a:lnTo>
                    <a:pt x="1941230" y="669673"/>
                  </a:lnTo>
                  <a:lnTo>
                    <a:pt x="1778546" y="770649"/>
                  </a:lnTo>
                  <a:lnTo>
                    <a:pt x="1397078" y="579916"/>
                  </a:lnTo>
                  <a:lnTo>
                    <a:pt x="1660739" y="1129678"/>
                  </a:lnTo>
                  <a:lnTo>
                    <a:pt x="1795375" y="1225045"/>
                  </a:lnTo>
                  <a:cubicBezTo>
                    <a:pt x="1744887" y="1299842"/>
                    <a:pt x="1649520" y="1352201"/>
                    <a:pt x="1643910" y="1449437"/>
                  </a:cubicBezTo>
                  <a:cubicBezTo>
                    <a:pt x="1630820" y="1527975"/>
                    <a:pt x="1657001" y="1628951"/>
                    <a:pt x="1722448" y="1668220"/>
                  </a:cubicBezTo>
                  <a:lnTo>
                    <a:pt x="1812205" y="1662611"/>
                  </a:lnTo>
                  <a:lnTo>
                    <a:pt x="1621470" y="1858954"/>
                  </a:lnTo>
                  <a:cubicBezTo>
                    <a:pt x="1580332" y="1911312"/>
                    <a:pt x="1056749" y="1542934"/>
                    <a:pt x="909024" y="1578463"/>
                  </a:cubicBezTo>
                  <a:cubicBezTo>
                    <a:pt x="667802" y="1634562"/>
                    <a:pt x="656582" y="2341398"/>
                    <a:pt x="454629" y="2605060"/>
                  </a:cubicBezTo>
                  <a:lnTo>
                    <a:pt x="258286" y="2812623"/>
                  </a:lnTo>
                  <a:cubicBezTo>
                    <a:pt x="190968" y="2883680"/>
                    <a:pt x="101211" y="2808883"/>
                    <a:pt x="39503" y="2857501"/>
                  </a:cubicBezTo>
                  <a:cubicBezTo>
                    <a:pt x="-9116" y="2898640"/>
                    <a:pt x="-12856" y="2945388"/>
                    <a:pt x="28282" y="2975307"/>
                  </a:cubicBezTo>
                  <a:cubicBezTo>
                    <a:pt x="108690" y="3035145"/>
                    <a:pt x="177877" y="3050105"/>
                    <a:pt x="258285" y="3087504"/>
                  </a:cubicBezTo>
                  <a:cubicBezTo>
                    <a:pt x="396660" y="2995877"/>
                    <a:pt x="495770" y="2937909"/>
                    <a:pt x="527559" y="2986527"/>
                  </a:cubicBezTo>
                  <a:cubicBezTo>
                    <a:pt x="578047" y="3025795"/>
                    <a:pt x="505118" y="3104333"/>
                    <a:pt x="488288" y="3154821"/>
                  </a:cubicBezTo>
                  <a:lnTo>
                    <a:pt x="561215" y="3194090"/>
                  </a:lnTo>
                  <a:lnTo>
                    <a:pt x="381702" y="3592387"/>
                  </a:lnTo>
                  <a:cubicBezTo>
                    <a:pt x="329344" y="3622306"/>
                    <a:pt x="215277" y="3669054"/>
                    <a:pt x="213408" y="3698973"/>
                  </a:cubicBezTo>
                  <a:cubicBezTo>
                    <a:pt x="213408" y="3747592"/>
                    <a:pt x="241457" y="3796210"/>
                    <a:pt x="280726" y="3811169"/>
                  </a:cubicBezTo>
                  <a:lnTo>
                    <a:pt x="477068" y="3771902"/>
                  </a:lnTo>
                  <a:cubicBezTo>
                    <a:pt x="525686" y="3697104"/>
                    <a:pt x="557476" y="3532550"/>
                    <a:pt x="622923" y="3547509"/>
                  </a:cubicBezTo>
                  <a:cubicBezTo>
                    <a:pt x="682762" y="3530679"/>
                    <a:pt x="641623" y="3693364"/>
                    <a:pt x="662193" y="3743852"/>
                  </a:cubicBezTo>
                  <a:lnTo>
                    <a:pt x="735121" y="3732634"/>
                  </a:lnTo>
                  <a:cubicBezTo>
                    <a:pt x="753820" y="3642877"/>
                    <a:pt x="733251" y="3564338"/>
                    <a:pt x="774389" y="3474581"/>
                  </a:cubicBezTo>
                  <a:cubicBezTo>
                    <a:pt x="802438" y="3418483"/>
                    <a:pt x="707071" y="3328726"/>
                    <a:pt x="695851" y="3238969"/>
                  </a:cubicBezTo>
                  <a:cubicBezTo>
                    <a:pt x="677152" y="3160431"/>
                    <a:pt x="837966" y="2868721"/>
                    <a:pt x="897805" y="2627499"/>
                  </a:cubicBezTo>
                  <a:lnTo>
                    <a:pt x="1161466" y="2520912"/>
                  </a:lnTo>
                  <a:lnTo>
                    <a:pt x="1492445" y="2638718"/>
                  </a:lnTo>
                  <a:lnTo>
                    <a:pt x="1587812" y="2627499"/>
                  </a:lnTo>
                  <a:cubicBezTo>
                    <a:pt x="1606511" y="2661158"/>
                    <a:pt x="1602772" y="2694817"/>
                    <a:pt x="1643910" y="2728476"/>
                  </a:cubicBezTo>
                  <a:lnTo>
                    <a:pt x="1795375" y="2762134"/>
                  </a:lnTo>
                  <a:lnTo>
                    <a:pt x="1795375" y="2812623"/>
                  </a:lnTo>
                  <a:cubicBezTo>
                    <a:pt x="1718708" y="2823842"/>
                    <a:pt x="1759847" y="2947259"/>
                    <a:pt x="1750497" y="3008967"/>
                  </a:cubicBezTo>
                  <a:lnTo>
                    <a:pt x="1711228" y="3328726"/>
                  </a:lnTo>
                  <a:lnTo>
                    <a:pt x="1200735" y="3396044"/>
                  </a:lnTo>
                  <a:lnTo>
                    <a:pt x="1172686" y="3468971"/>
                  </a:lnTo>
                  <a:lnTo>
                    <a:pt x="1110978" y="3497020"/>
                  </a:lnTo>
                  <a:cubicBezTo>
                    <a:pt x="1120328" y="3541899"/>
                    <a:pt x="1090408" y="3569947"/>
                    <a:pt x="1139027" y="3631656"/>
                  </a:cubicBezTo>
                  <a:lnTo>
                    <a:pt x="1279272" y="3637266"/>
                  </a:lnTo>
                  <a:lnTo>
                    <a:pt x="1273662" y="3485801"/>
                  </a:lnTo>
                  <a:lnTo>
                    <a:pt x="1453176" y="3497020"/>
                  </a:lnTo>
                  <a:lnTo>
                    <a:pt x="1425127" y="3575558"/>
                  </a:lnTo>
                  <a:lnTo>
                    <a:pt x="1397078" y="3637266"/>
                  </a:lnTo>
                  <a:lnTo>
                    <a:pt x="1340980" y="3704584"/>
                  </a:lnTo>
                  <a:cubicBezTo>
                    <a:pt x="1355940" y="3770031"/>
                    <a:pt x="1393339" y="3790601"/>
                    <a:pt x="1453177" y="3799951"/>
                  </a:cubicBezTo>
                  <a:cubicBezTo>
                    <a:pt x="1514885" y="3788732"/>
                    <a:pt x="1548543" y="3760681"/>
                    <a:pt x="1514884" y="3642876"/>
                  </a:cubicBezTo>
                  <a:lnTo>
                    <a:pt x="1817814" y="3541899"/>
                  </a:lnTo>
                  <a:lnTo>
                    <a:pt x="2154403" y="3614826"/>
                  </a:lnTo>
                  <a:cubicBezTo>
                    <a:pt x="2139444" y="3648485"/>
                    <a:pt x="2096435" y="3682144"/>
                    <a:pt x="2109525" y="3715803"/>
                  </a:cubicBezTo>
                  <a:cubicBezTo>
                    <a:pt x="2107655" y="3771901"/>
                    <a:pt x="2161883" y="3794341"/>
                    <a:pt x="2193672" y="3816780"/>
                  </a:cubicBezTo>
                  <a:lnTo>
                    <a:pt x="2277819" y="3732633"/>
                  </a:lnTo>
                  <a:lnTo>
                    <a:pt x="2266600" y="3637266"/>
                  </a:lnTo>
                  <a:lnTo>
                    <a:pt x="2423675" y="3564338"/>
                  </a:lnTo>
                  <a:lnTo>
                    <a:pt x="2429284" y="3384824"/>
                  </a:lnTo>
                  <a:lnTo>
                    <a:pt x="1907572" y="3345556"/>
                  </a:lnTo>
                  <a:lnTo>
                    <a:pt x="1913181" y="3031406"/>
                  </a:lnTo>
                  <a:lnTo>
                    <a:pt x="1907571" y="3014576"/>
                  </a:lnTo>
                  <a:lnTo>
                    <a:pt x="1901962" y="2835062"/>
                  </a:lnTo>
                  <a:lnTo>
                    <a:pt x="1857083" y="2773354"/>
                  </a:lnTo>
                  <a:lnTo>
                    <a:pt x="2047817" y="2717256"/>
                  </a:lnTo>
                  <a:lnTo>
                    <a:pt x="2081476" y="2610669"/>
                  </a:lnTo>
                  <a:lnTo>
                    <a:pt x="2367576" y="2621889"/>
                  </a:lnTo>
                  <a:cubicBezTo>
                    <a:pt x="2515302" y="2577011"/>
                    <a:pt x="2640587" y="2049688"/>
                    <a:pt x="2591969" y="2032858"/>
                  </a:cubicBezTo>
                  <a:lnTo>
                    <a:pt x="2547090" y="1948711"/>
                  </a:lnTo>
                  <a:cubicBezTo>
                    <a:pt x="2618148" y="1808466"/>
                    <a:pt x="2661156" y="1628952"/>
                    <a:pt x="2648067" y="1432608"/>
                  </a:cubicBezTo>
                  <a:lnTo>
                    <a:pt x="2580750" y="1337242"/>
                  </a:lnTo>
                  <a:cubicBezTo>
                    <a:pt x="2597579" y="1168948"/>
                    <a:pt x="2569529" y="989433"/>
                    <a:pt x="2462943" y="809919"/>
                  </a:cubicBezTo>
                  <a:cubicBezTo>
                    <a:pt x="2584488" y="890327"/>
                    <a:pt x="2655548" y="740730"/>
                    <a:pt x="2737825" y="675283"/>
                  </a:cubicBezTo>
                  <a:cubicBezTo>
                    <a:pt x="2765874" y="636014"/>
                    <a:pt x="2810752" y="473330"/>
                    <a:pt x="2709775" y="434061"/>
                  </a:cubicBezTo>
                  <a:cubicBezTo>
                    <a:pt x="2797662" y="265766"/>
                    <a:pt x="2694817" y="131131"/>
                    <a:pt x="2625628" y="862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C7B07B73-785F-47CB-8B76-AC4A1359C245}"/>
                </a:ext>
              </a:extLst>
            </p:cNvPr>
            <p:cNvSpPr/>
            <p:nvPr/>
          </p:nvSpPr>
          <p:spPr>
            <a:xfrm flipH="1">
              <a:off x="2927840" y="2775094"/>
              <a:ext cx="1039317" cy="1727757"/>
            </a:xfrm>
            <a:custGeom>
              <a:avLst/>
              <a:gdLst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510493 w 1997094"/>
                <a:gd name="connsiteY19" fmla="*/ 244027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94640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94640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83421 w 1997094"/>
                <a:gd name="connsiteY21" fmla="*/ 292271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1474"/>
                <a:gd name="connsiteX1" fmla="*/ 779764 w 1997094"/>
                <a:gd name="connsiteY1" fmla="*/ 117807 h 3411474"/>
                <a:gd name="connsiteX2" fmla="*/ 751715 w 1997094"/>
                <a:gd name="connsiteY2" fmla="*/ 224393 h 3411474"/>
                <a:gd name="connsiteX3" fmla="*/ 656348 w 1997094"/>
                <a:gd name="connsiteY3" fmla="*/ 403907 h 3411474"/>
                <a:gd name="connsiteX4" fmla="*/ 656348 w 1997094"/>
                <a:gd name="connsiteY4" fmla="*/ 460005 h 3411474"/>
                <a:gd name="connsiteX5" fmla="*/ 673178 w 1997094"/>
                <a:gd name="connsiteY5" fmla="*/ 544153 h 3411474"/>
                <a:gd name="connsiteX6" fmla="*/ 448785 w 1997094"/>
                <a:gd name="connsiteY6" fmla="*/ 656349 h 3411474"/>
                <a:gd name="connsiteX7" fmla="*/ 263661 w 1997094"/>
                <a:gd name="connsiteY7" fmla="*/ 673178 h 3411474"/>
                <a:gd name="connsiteX8" fmla="*/ 218783 w 1997094"/>
                <a:gd name="connsiteY8" fmla="*/ 948059 h 3411474"/>
                <a:gd name="connsiteX9" fmla="*/ 168294 w 1997094"/>
                <a:gd name="connsiteY9" fmla="*/ 1082695 h 3411474"/>
                <a:gd name="connsiteX10" fmla="*/ 72927 w 1997094"/>
                <a:gd name="connsiteY10" fmla="*/ 1211721 h 3411474"/>
                <a:gd name="connsiteX11" fmla="*/ 0 w 1997094"/>
                <a:gd name="connsiteY11" fmla="*/ 1346356 h 3411474"/>
                <a:gd name="connsiteX12" fmla="*/ 134635 w 1997094"/>
                <a:gd name="connsiteY12" fmla="*/ 1705384 h 3411474"/>
                <a:gd name="connsiteX13" fmla="*/ 241222 w 1997094"/>
                <a:gd name="connsiteY13" fmla="*/ 1778312 h 3411474"/>
                <a:gd name="connsiteX14" fmla="*/ 291710 w 1997094"/>
                <a:gd name="connsiteY14" fmla="*/ 1744653 h 3411474"/>
                <a:gd name="connsiteX15" fmla="*/ 336589 w 1997094"/>
                <a:gd name="connsiteY15" fmla="*/ 1800751 h 3411474"/>
                <a:gd name="connsiteX16" fmla="*/ 370248 w 1997094"/>
                <a:gd name="connsiteY16" fmla="*/ 3141497 h 3411474"/>
                <a:gd name="connsiteX17" fmla="*/ 426346 w 1997094"/>
                <a:gd name="connsiteY17" fmla="*/ 3141497 h 3411474"/>
                <a:gd name="connsiteX18" fmla="*/ 431956 w 1997094"/>
                <a:gd name="connsiteY18" fmla="*/ 2423441 h 3411474"/>
                <a:gd name="connsiteX19" fmla="*/ 482444 w 1997094"/>
                <a:gd name="connsiteY19" fmla="*/ 2434660 h 3411474"/>
                <a:gd name="connsiteX20" fmla="*/ 493664 w 1997094"/>
                <a:gd name="connsiteY20" fmla="*/ 2928324 h 3411474"/>
                <a:gd name="connsiteX21" fmla="*/ 566591 w 1997094"/>
                <a:gd name="connsiteY21" fmla="*/ 2933934 h 3411474"/>
                <a:gd name="connsiteX22" fmla="*/ 572201 w 1997094"/>
                <a:gd name="connsiteY22" fmla="*/ 2457100 h 3411474"/>
                <a:gd name="connsiteX23" fmla="*/ 964888 w 1997094"/>
                <a:gd name="connsiteY23" fmla="*/ 2462710 h 3411474"/>
                <a:gd name="connsiteX24" fmla="*/ 970498 w 1997094"/>
                <a:gd name="connsiteY24" fmla="*/ 2866616 h 3411474"/>
                <a:gd name="connsiteX25" fmla="*/ 1026596 w 1997094"/>
                <a:gd name="connsiteY25" fmla="*/ 2877836 h 3411474"/>
                <a:gd name="connsiteX26" fmla="*/ 1020986 w 1997094"/>
                <a:gd name="connsiteY26" fmla="*/ 3051740 h 3411474"/>
                <a:gd name="connsiteX27" fmla="*/ 1009767 w 1997094"/>
                <a:gd name="connsiteY27" fmla="*/ 3175156 h 3411474"/>
                <a:gd name="connsiteX28" fmla="*/ 1004157 w 1997094"/>
                <a:gd name="connsiteY28" fmla="*/ 3365890 h 3411474"/>
                <a:gd name="connsiteX29" fmla="*/ 1217330 w 1997094"/>
                <a:gd name="connsiteY29" fmla="*/ 3410768 h 3411474"/>
                <a:gd name="connsiteX30" fmla="*/ 1234159 w 1997094"/>
                <a:gd name="connsiteY30" fmla="*/ 3248084 h 3411474"/>
                <a:gd name="connsiteX31" fmla="*/ 1211720 w 1997094"/>
                <a:gd name="connsiteY31" fmla="*/ 3040521 h 3411474"/>
                <a:gd name="connsiteX32" fmla="*/ 1234159 w 1997094"/>
                <a:gd name="connsiteY32" fmla="*/ 2883446 h 3411474"/>
                <a:gd name="connsiteX33" fmla="*/ 1239769 w 1997094"/>
                <a:gd name="connsiteY33" fmla="*/ 2614175 h 3411474"/>
                <a:gd name="connsiteX34" fmla="*/ 1301477 w 1997094"/>
                <a:gd name="connsiteY34" fmla="*/ 2586126 h 3411474"/>
                <a:gd name="connsiteX35" fmla="*/ 1284648 w 1997094"/>
                <a:gd name="connsiteY35" fmla="*/ 2417831 h 3411474"/>
                <a:gd name="connsiteX36" fmla="*/ 1351965 w 1997094"/>
                <a:gd name="connsiteY36" fmla="*/ 2608565 h 3411474"/>
                <a:gd name="connsiteX37" fmla="*/ 1380014 w 1997094"/>
                <a:gd name="connsiteY37" fmla="*/ 3119058 h 3411474"/>
                <a:gd name="connsiteX38" fmla="*/ 1447332 w 1997094"/>
                <a:gd name="connsiteY38" fmla="*/ 3091009 h 3411474"/>
                <a:gd name="connsiteX39" fmla="*/ 1419283 w 1997094"/>
                <a:gd name="connsiteY39" fmla="*/ 2625394 h 3411474"/>
                <a:gd name="connsiteX40" fmla="*/ 1469772 w 1997094"/>
                <a:gd name="connsiteY40" fmla="*/ 2636614 h 3411474"/>
                <a:gd name="connsiteX41" fmla="*/ 1480991 w 1997094"/>
                <a:gd name="connsiteY41" fmla="*/ 3292962 h 3411474"/>
                <a:gd name="connsiteX42" fmla="*/ 1531479 w 1997094"/>
                <a:gd name="connsiteY42" fmla="*/ 3276133 h 3411474"/>
                <a:gd name="connsiteX43" fmla="*/ 1553919 w 1997094"/>
                <a:gd name="connsiteY43" fmla="*/ 2821738 h 3411474"/>
                <a:gd name="connsiteX44" fmla="*/ 1604407 w 1997094"/>
                <a:gd name="connsiteY44" fmla="*/ 2961983 h 3411474"/>
                <a:gd name="connsiteX45" fmla="*/ 1952216 w 1997094"/>
                <a:gd name="connsiteY45" fmla="*/ 2771249 h 3411474"/>
                <a:gd name="connsiteX46" fmla="*/ 1997094 w 1997094"/>
                <a:gd name="connsiteY46" fmla="*/ 2653443 h 3411474"/>
                <a:gd name="connsiteX47" fmla="*/ 1823190 w 1997094"/>
                <a:gd name="connsiteY47" fmla="*/ 2642224 h 3411474"/>
                <a:gd name="connsiteX48" fmla="*/ 1694164 w 1997094"/>
                <a:gd name="connsiteY48" fmla="*/ 2546857 h 3411474"/>
                <a:gd name="connsiteX49" fmla="*/ 1621237 w 1997094"/>
                <a:gd name="connsiteY49" fmla="*/ 2451490 h 3411474"/>
                <a:gd name="connsiteX50" fmla="*/ 1694164 w 1997094"/>
                <a:gd name="connsiteY50" fmla="*/ 2328074 h 3411474"/>
                <a:gd name="connsiteX51" fmla="*/ 1514650 w 1997094"/>
                <a:gd name="connsiteY51" fmla="*/ 2030754 h 3411474"/>
                <a:gd name="connsiteX52" fmla="*/ 1531479 w 1997094"/>
                <a:gd name="connsiteY52" fmla="*/ 1610018 h 3411474"/>
                <a:gd name="connsiteX53" fmla="*/ 1301477 w 1997094"/>
                <a:gd name="connsiteY53" fmla="*/ 1615627 h 3411474"/>
                <a:gd name="connsiteX54" fmla="*/ 1323916 w 1997094"/>
                <a:gd name="connsiteY54" fmla="*/ 1486602 h 3411474"/>
                <a:gd name="connsiteX55" fmla="*/ 1262208 w 1997094"/>
                <a:gd name="connsiteY55" fmla="*/ 1301478 h 3411474"/>
                <a:gd name="connsiteX56" fmla="*/ 1301477 w 1997094"/>
                <a:gd name="connsiteY56" fmla="*/ 1228550 h 3411474"/>
                <a:gd name="connsiteX57" fmla="*/ 1234159 w 1997094"/>
                <a:gd name="connsiteY57" fmla="*/ 1043426 h 3411474"/>
                <a:gd name="connsiteX58" fmla="*/ 1250989 w 1997094"/>
                <a:gd name="connsiteY58" fmla="*/ 847083 h 3411474"/>
                <a:gd name="connsiteX59" fmla="*/ 970498 w 1997094"/>
                <a:gd name="connsiteY59" fmla="*/ 712447 h 3411474"/>
                <a:gd name="connsiteX60" fmla="*/ 1015376 w 1997094"/>
                <a:gd name="connsiteY60" fmla="*/ 622690 h 3411474"/>
                <a:gd name="connsiteX61" fmla="*/ 1150012 w 1997094"/>
                <a:gd name="connsiteY61" fmla="*/ 482445 h 3411474"/>
                <a:gd name="connsiteX62" fmla="*/ 1166841 w 1997094"/>
                <a:gd name="connsiteY62" fmla="*/ 314150 h 3411474"/>
                <a:gd name="connsiteX63" fmla="*/ 1161232 w 1997094"/>
                <a:gd name="connsiteY63" fmla="*/ 196344 h 3411474"/>
                <a:gd name="connsiteX64" fmla="*/ 1065865 w 1997094"/>
                <a:gd name="connsiteY64" fmla="*/ 117807 h 3411474"/>
                <a:gd name="connsiteX65" fmla="*/ 998547 w 1997094"/>
                <a:gd name="connsiteY65" fmla="*/ 72928 h 3411474"/>
                <a:gd name="connsiteX66" fmla="*/ 920010 w 1997094"/>
                <a:gd name="connsiteY66" fmla="*/ 0 h 3411474"/>
                <a:gd name="connsiteX0" fmla="*/ 920010 w 1997094"/>
                <a:gd name="connsiteY0" fmla="*/ 0 h 3429119"/>
                <a:gd name="connsiteX1" fmla="*/ 779764 w 1997094"/>
                <a:gd name="connsiteY1" fmla="*/ 117807 h 3429119"/>
                <a:gd name="connsiteX2" fmla="*/ 751715 w 1997094"/>
                <a:gd name="connsiteY2" fmla="*/ 224393 h 3429119"/>
                <a:gd name="connsiteX3" fmla="*/ 656348 w 1997094"/>
                <a:gd name="connsiteY3" fmla="*/ 403907 h 3429119"/>
                <a:gd name="connsiteX4" fmla="*/ 656348 w 1997094"/>
                <a:gd name="connsiteY4" fmla="*/ 460005 h 3429119"/>
                <a:gd name="connsiteX5" fmla="*/ 673178 w 1997094"/>
                <a:gd name="connsiteY5" fmla="*/ 544153 h 3429119"/>
                <a:gd name="connsiteX6" fmla="*/ 448785 w 1997094"/>
                <a:gd name="connsiteY6" fmla="*/ 656349 h 3429119"/>
                <a:gd name="connsiteX7" fmla="*/ 263661 w 1997094"/>
                <a:gd name="connsiteY7" fmla="*/ 673178 h 3429119"/>
                <a:gd name="connsiteX8" fmla="*/ 218783 w 1997094"/>
                <a:gd name="connsiteY8" fmla="*/ 948059 h 3429119"/>
                <a:gd name="connsiteX9" fmla="*/ 168294 w 1997094"/>
                <a:gd name="connsiteY9" fmla="*/ 1082695 h 3429119"/>
                <a:gd name="connsiteX10" fmla="*/ 72927 w 1997094"/>
                <a:gd name="connsiteY10" fmla="*/ 1211721 h 3429119"/>
                <a:gd name="connsiteX11" fmla="*/ 0 w 1997094"/>
                <a:gd name="connsiteY11" fmla="*/ 1346356 h 3429119"/>
                <a:gd name="connsiteX12" fmla="*/ 134635 w 1997094"/>
                <a:gd name="connsiteY12" fmla="*/ 1705384 h 3429119"/>
                <a:gd name="connsiteX13" fmla="*/ 241222 w 1997094"/>
                <a:gd name="connsiteY13" fmla="*/ 1778312 h 3429119"/>
                <a:gd name="connsiteX14" fmla="*/ 291710 w 1997094"/>
                <a:gd name="connsiteY14" fmla="*/ 1744653 h 3429119"/>
                <a:gd name="connsiteX15" fmla="*/ 336589 w 1997094"/>
                <a:gd name="connsiteY15" fmla="*/ 1800751 h 3429119"/>
                <a:gd name="connsiteX16" fmla="*/ 370248 w 1997094"/>
                <a:gd name="connsiteY16" fmla="*/ 3141497 h 3429119"/>
                <a:gd name="connsiteX17" fmla="*/ 426346 w 1997094"/>
                <a:gd name="connsiteY17" fmla="*/ 3141497 h 3429119"/>
                <a:gd name="connsiteX18" fmla="*/ 431956 w 1997094"/>
                <a:gd name="connsiteY18" fmla="*/ 2423441 h 3429119"/>
                <a:gd name="connsiteX19" fmla="*/ 482444 w 1997094"/>
                <a:gd name="connsiteY19" fmla="*/ 2434660 h 3429119"/>
                <a:gd name="connsiteX20" fmla="*/ 493664 w 1997094"/>
                <a:gd name="connsiteY20" fmla="*/ 2928324 h 3429119"/>
                <a:gd name="connsiteX21" fmla="*/ 566591 w 1997094"/>
                <a:gd name="connsiteY21" fmla="*/ 2933934 h 3429119"/>
                <a:gd name="connsiteX22" fmla="*/ 572201 w 1997094"/>
                <a:gd name="connsiteY22" fmla="*/ 2457100 h 3429119"/>
                <a:gd name="connsiteX23" fmla="*/ 964888 w 1997094"/>
                <a:gd name="connsiteY23" fmla="*/ 2462710 h 3429119"/>
                <a:gd name="connsiteX24" fmla="*/ 970498 w 1997094"/>
                <a:gd name="connsiteY24" fmla="*/ 2866616 h 3429119"/>
                <a:gd name="connsiteX25" fmla="*/ 1026596 w 1997094"/>
                <a:gd name="connsiteY25" fmla="*/ 2877836 h 3429119"/>
                <a:gd name="connsiteX26" fmla="*/ 1020986 w 1997094"/>
                <a:gd name="connsiteY26" fmla="*/ 3051740 h 3429119"/>
                <a:gd name="connsiteX27" fmla="*/ 1009767 w 1997094"/>
                <a:gd name="connsiteY27" fmla="*/ 3175156 h 3429119"/>
                <a:gd name="connsiteX28" fmla="*/ 1020986 w 1997094"/>
                <a:gd name="connsiteY28" fmla="*/ 3393939 h 3429119"/>
                <a:gd name="connsiteX29" fmla="*/ 1217330 w 1997094"/>
                <a:gd name="connsiteY29" fmla="*/ 3410768 h 3429119"/>
                <a:gd name="connsiteX30" fmla="*/ 1234159 w 1997094"/>
                <a:gd name="connsiteY30" fmla="*/ 3248084 h 3429119"/>
                <a:gd name="connsiteX31" fmla="*/ 1211720 w 1997094"/>
                <a:gd name="connsiteY31" fmla="*/ 3040521 h 3429119"/>
                <a:gd name="connsiteX32" fmla="*/ 1234159 w 1997094"/>
                <a:gd name="connsiteY32" fmla="*/ 2883446 h 3429119"/>
                <a:gd name="connsiteX33" fmla="*/ 1239769 w 1997094"/>
                <a:gd name="connsiteY33" fmla="*/ 2614175 h 3429119"/>
                <a:gd name="connsiteX34" fmla="*/ 1301477 w 1997094"/>
                <a:gd name="connsiteY34" fmla="*/ 2586126 h 3429119"/>
                <a:gd name="connsiteX35" fmla="*/ 1284648 w 1997094"/>
                <a:gd name="connsiteY35" fmla="*/ 2417831 h 3429119"/>
                <a:gd name="connsiteX36" fmla="*/ 1351965 w 1997094"/>
                <a:gd name="connsiteY36" fmla="*/ 2608565 h 3429119"/>
                <a:gd name="connsiteX37" fmla="*/ 1380014 w 1997094"/>
                <a:gd name="connsiteY37" fmla="*/ 3119058 h 3429119"/>
                <a:gd name="connsiteX38" fmla="*/ 1447332 w 1997094"/>
                <a:gd name="connsiteY38" fmla="*/ 3091009 h 3429119"/>
                <a:gd name="connsiteX39" fmla="*/ 1419283 w 1997094"/>
                <a:gd name="connsiteY39" fmla="*/ 2625394 h 3429119"/>
                <a:gd name="connsiteX40" fmla="*/ 1469772 w 1997094"/>
                <a:gd name="connsiteY40" fmla="*/ 2636614 h 3429119"/>
                <a:gd name="connsiteX41" fmla="*/ 1480991 w 1997094"/>
                <a:gd name="connsiteY41" fmla="*/ 3292962 h 3429119"/>
                <a:gd name="connsiteX42" fmla="*/ 1531479 w 1997094"/>
                <a:gd name="connsiteY42" fmla="*/ 3276133 h 3429119"/>
                <a:gd name="connsiteX43" fmla="*/ 1553919 w 1997094"/>
                <a:gd name="connsiteY43" fmla="*/ 2821738 h 3429119"/>
                <a:gd name="connsiteX44" fmla="*/ 1604407 w 1997094"/>
                <a:gd name="connsiteY44" fmla="*/ 2961983 h 3429119"/>
                <a:gd name="connsiteX45" fmla="*/ 1952216 w 1997094"/>
                <a:gd name="connsiteY45" fmla="*/ 2771249 h 3429119"/>
                <a:gd name="connsiteX46" fmla="*/ 1997094 w 1997094"/>
                <a:gd name="connsiteY46" fmla="*/ 2653443 h 3429119"/>
                <a:gd name="connsiteX47" fmla="*/ 1823190 w 1997094"/>
                <a:gd name="connsiteY47" fmla="*/ 2642224 h 3429119"/>
                <a:gd name="connsiteX48" fmla="*/ 1694164 w 1997094"/>
                <a:gd name="connsiteY48" fmla="*/ 2546857 h 3429119"/>
                <a:gd name="connsiteX49" fmla="*/ 1621237 w 1997094"/>
                <a:gd name="connsiteY49" fmla="*/ 2451490 h 3429119"/>
                <a:gd name="connsiteX50" fmla="*/ 1694164 w 1997094"/>
                <a:gd name="connsiteY50" fmla="*/ 2328074 h 3429119"/>
                <a:gd name="connsiteX51" fmla="*/ 1514650 w 1997094"/>
                <a:gd name="connsiteY51" fmla="*/ 2030754 h 3429119"/>
                <a:gd name="connsiteX52" fmla="*/ 1531479 w 1997094"/>
                <a:gd name="connsiteY52" fmla="*/ 1610018 h 3429119"/>
                <a:gd name="connsiteX53" fmla="*/ 1301477 w 1997094"/>
                <a:gd name="connsiteY53" fmla="*/ 1615627 h 3429119"/>
                <a:gd name="connsiteX54" fmla="*/ 1323916 w 1997094"/>
                <a:gd name="connsiteY54" fmla="*/ 1486602 h 3429119"/>
                <a:gd name="connsiteX55" fmla="*/ 1262208 w 1997094"/>
                <a:gd name="connsiteY55" fmla="*/ 1301478 h 3429119"/>
                <a:gd name="connsiteX56" fmla="*/ 1301477 w 1997094"/>
                <a:gd name="connsiteY56" fmla="*/ 1228550 h 3429119"/>
                <a:gd name="connsiteX57" fmla="*/ 1234159 w 1997094"/>
                <a:gd name="connsiteY57" fmla="*/ 1043426 h 3429119"/>
                <a:gd name="connsiteX58" fmla="*/ 1250989 w 1997094"/>
                <a:gd name="connsiteY58" fmla="*/ 847083 h 3429119"/>
                <a:gd name="connsiteX59" fmla="*/ 970498 w 1997094"/>
                <a:gd name="connsiteY59" fmla="*/ 712447 h 3429119"/>
                <a:gd name="connsiteX60" fmla="*/ 1015376 w 1997094"/>
                <a:gd name="connsiteY60" fmla="*/ 622690 h 3429119"/>
                <a:gd name="connsiteX61" fmla="*/ 1150012 w 1997094"/>
                <a:gd name="connsiteY61" fmla="*/ 482445 h 3429119"/>
                <a:gd name="connsiteX62" fmla="*/ 1166841 w 1997094"/>
                <a:gd name="connsiteY62" fmla="*/ 314150 h 3429119"/>
                <a:gd name="connsiteX63" fmla="*/ 1161232 w 1997094"/>
                <a:gd name="connsiteY63" fmla="*/ 196344 h 3429119"/>
                <a:gd name="connsiteX64" fmla="*/ 1065865 w 1997094"/>
                <a:gd name="connsiteY64" fmla="*/ 117807 h 3429119"/>
                <a:gd name="connsiteX65" fmla="*/ 998547 w 1997094"/>
                <a:gd name="connsiteY65" fmla="*/ 72928 h 3429119"/>
                <a:gd name="connsiteX66" fmla="*/ 920010 w 1997094"/>
                <a:gd name="connsiteY66" fmla="*/ 0 h 3429119"/>
                <a:gd name="connsiteX0" fmla="*/ 920010 w 1997094"/>
                <a:gd name="connsiteY0" fmla="*/ 0 h 3429119"/>
                <a:gd name="connsiteX1" fmla="*/ 779764 w 1997094"/>
                <a:gd name="connsiteY1" fmla="*/ 117807 h 3429119"/>
                <a:gd name="connsiteX2" fmla="*/ 751715 w 1997094"/>
                <a:gd name="connsiteY2" fmla="*/ 224393 h 3429119"/>
                <a:gd name="connsiteX3" fmla="*/ 656348 w 1997094"/>
                <a:gd name="connsiteY3" fmla="*/ 403907 h 3429119"/>
                <a:gd name="connsiteX4" fmla="*/ 656348 w 1997094"/>
                <a:gd name="connsiteY4" fmla="*/ 460005 h 3429119"/>
                <a:gd name="connsiteX5" fmla="*/ 673178 w 1997094"/>
                <a:gd name="connsiteY5" fmla="*/ 544153 h 3429119"/>
                <a:gd name="connsiteX6" fmla="*/ 448785 w 1997094"/>
                <a:gd name="connsiteY6" fmla="*/ 656349 h 3429119"/>
                <a:gd name="connsiteX7" fmla="*/ 263661 w 1997094"/>
                <a:gd name="connsiteY7" fmla="*/ 673178 h 3429119"/>
                <a:gd name="connsiteX8" fmla="*/ 218783 w 1997094"/>
                <a:gd name="connsiteY8" fmla="*/ 948059 h 3429119"/>
                <a:gd name="connsiteX9" fmla="*/ 168294 w 1997094"/>
                <a:gd name="connsiteY9" fmla="*/ 1082695 h 3429119"/>
                <a:gd name="connsiteX10" fmla="*/ 72927 w 1997094"/>
                <a:gd name="connsiteY10" fmla="*/ 1211721 h 3429119"/>
                <a:gd name="connsiteX11" fmla="*/ 0 w 1997094"/>
                <a:gd name="connsiteY11" fmla="*/ 1346356 h 3429119"/>
                <a:gd name="connsiteX12" fmla="*/ 134635 w 1997094"/>
                <a:gd name="connsiteY12" fmla="*/ 1705384 h 3429119"/>
                <a:gd name="connsiteX13" fmla="*/ 241222 w 1997094"/>
                <a:gd name="connsiteY13" fmla="*/ 1778312 h 3429119"/>
                <a:gd name="connsiteX14" fmla="*/ 291710 w 1997094"/>
                <a:gd name="connsiteY14" fmla="*/ 1744653 h 3429119"/>
                <a:gd name="connsiteX15" fmla="*/ 336589 w 1997094"/>
                <a:gd name="connsiteY15" fmla="*/ 1800751 h 3429119"/>
                <a:gd name="connsiteX16" fmla="*/ 370248 w 1997094"/>
                <a:gd name="connsiteY16" fmla="*/ 3141497 h 3429119"/>
                <a:gd name="connsiteX17" fmla="*/ 426346 w 1997094"/>
                <a:gd name="connsiteY17" fmla="*/ 3141497 h 3429119"/>
                <a:gd name="connsiteX18" fmla="*/ 431956 w 1997094"/>
                <a:gd name="connsiteY18" fmla="*/ 2423441 h 3429119"/>
                <a:gd name="connsiteX19" fmla="*/ 482444 w 1997094"/>
                <a:gd name="connsiteY19" fmla="*/ 2434660 h 3429119"/>
                <a:gd name="connsiteX20" fmla="*/ 493664 w 1997094"/>
                <a:gd name="connsiteY20" fmla="*/ 2928324 h 3429119"/>
                <a:gd name="connsiteX21" fmla="*/ 566591 w 1997094"/>
                <a:gd name="connsiteY21" fmla="*/ 2933934 h 3429119"/>
                <a:gd name="connsiteX22" fmla="*/ 572201 w 1997094"/>
                <a:gd name="connsiteY22" fmla="*/ 2457100 h 3429119"/>
                <a:gd name="connsiteX23" fmla="*/ 964888 w 1997094"/>
                <a:gd name="connsiteY23" fmla="*/ 2462710 h 3429119"/>
                <a:gd name="connsiteX24" fmla="*/ 970498 w 1997094"/>
                <a:gd name="connsiteY24" fmla="*/ 2866616 h 3429119"/>
                <a:gd name="connsiteX25" fmla="*/ 1026596 w 1997094"/>
                <a:gd name="connsiteY25" fmla="*/ 2877836 h 3429119"/>
                <a:gd name="connsiteX26" fmla="*/ 1020986 w 1997094"/>
                <a:gd name="connsiteY26" fmla="*/ 3051740 h 3429119"/>
                <a:gd name="connsiteX27" fmla="*/ 1009767 w 1997094"/>
                <a:gd name="connsiteY27" fmla="*/ 3175156 h 3429119"/>
                <a:gd name="connsiteX28" fmla="*/ 1020986 w 1997094"/>
                <a:gd name="connsiteY28" fmla="*/ 3393939 h 3429119"/>
                <a:gd name="connsiteX29" fmla="*/ 1217330 w 1997094"/>
                <a:gd name="connsiteY29" fmla="*/ 3410768 h 3429119"/>
                <a:gd name="connsiteX30" fmla="*/ 1234159 w 1997094"/>
                <a:gd name="connsiteY30" fmla="*/ 3248084 h 3429119"/>
                <a:gd name="connsiteX31" fmla="*/ 1211720 w 1997094"/>
                <a:gd name="connsiteY31" fmla="*/ 3040521 h 3429119"/>
                <a:gd name="connsiteX32" fmla="*/ 1234159 w 1997094"/>
                <a:gd name="connsiteY32" fmla="*/ 2883446 h 3429119"/>
                <a:gd name="connsiteX33" fmla="*/ 1239769 w 1997094"/>
                <a:gd name="connsiteY33" fmla="*/ 2614175 h 3429119"/>
                <a:gd name="connsiteX34" fmla="*/ 1301477 w 1997094"/>
                <a:gd name="connsiteY34" fmla="*/ 2586126 h 3429119"/>
                <a:gd name="connsiteX35" fmla="*/ 1284648 w 1997094"/>
                <a:gd name="connsiteY35" fmla="*/ 2417831 h 3429119"/>
                <a:gd name="connsiteX36" fmla="*/ 1351965 w 1997094"/>
                <a:gd name="connsiteY36" fmla="*/ 2608565 h 3429119"/>
                <a:gd name="connsiteX37" fmla="*/ 1380014 w 1997094"/>
                <a:gd name="connsiteY37" fmla="*/ 3119058 h 3429119"/>
                <a:gd name="connsiteX38" fmla="*/ 1447332 w 1997094"/>
                <a:gd name="connsiteY38" fmla="*/ 3091009 h 3429119"/>
                <a:gd name="connsiteX39" fmla="*/ 1419283 w 1997094"/>
                <a:gd name="connsiteY39" fmla="*/ 2625394 h 3429119"/>
                <a:gd name="connsiteX40" fmla="*/ 1469772 w 1997094"/>
                <a:gd name="connsiteY40" fmla="*/ 2636614 h 3429119"/>
                <a:gd name="connsiteX41" fmla="*/ 1480991 w 1997094"/>
                <a:gd name="connsiteY41" fmla="*/ 3292962 h 3429119"/>
                <a:gd name="connsiteX42" fmla="*/ 1531479 w 1997094"/>
                <a:gd name="connsiteY42" fmla="*/ 3276133 h 3429119"/>
                <a:gd name="connsiteX43" fmla="*/ 1553919 w 1997094"/>
                <a:gd name="connsiteY43" fmla="*/ 2821738 h 3429119"/>
                <a:gd name="connsiteX44" fmla="*/ 1604407 w 1997094"/>
                <a:gd name="connsiteY44" fmla="*/ 2961983 h 3429119"/>
                <a:gd name="connsiteX45" fmla="*/ 1952216 w 1997094"/>
                <a:gd name="connsiteY45" fmla="*/ 2771249 h 3429119"/>
                <a:gd name="connsiteX46" fmla="*/ 1997094 w 1997094"/>
                <a:gd name="connsiteY46" fmla="*/ 2653443 h 3429119"/>
                <a:gd name="connsiteX47" fmla="*/ 1823190 w 1997094"/>
                <a:gd name="connsiteY47" fmla="*/ 2642224 h 3429119"/>
                <a:gd name="connsiteX48" fmla="*/ 1694164 w 1997094"/>
                <a:gd name="connsiteY48" fmla="*/ 2546857 h 3429119"/>
                <a:gd name="connsiteX49" fmla="*/ 1621237 w 1997094"/>
                <a:gd name="connsiteY49" fmla="*/ 2451490 h 3429119"/>
                <a:gd name="connsiteX50" fmla="*/ 1694164 w 1997094"/>
                <a:gd name="connsiteY50" fmla="*/ 2328074 h 3429119"/>
                <a:gd name="connsiteX51" fmla="*/ 1514650 w 1997094"/>
                <a:gd name="connsiteY51" fmla="*/ 2030754 h 3429119"/>
                <a:gd name="connsiteX52" fmla="*/ 1531479 w 1997094"/>
                <a:gd name="connsiteY52" fmla="*/ 1610018 h 3429119"/>
                <a:gd name="connsiteX53" fmla="*/ 1301477 w 1997094"/>
                <a:gd name="connsiteY53" fmla="*/ 1615627 h 3429119"/>
                <a:gd name="connsiteX54" fmla="*/ 1323916 w 1997094"/>
                <a:gd name="connsiteY54" fmla="*/ 1486602 h 3429119"/>
                <a:gd name="connsiteX55" fmla="*/ 1262208 w 1997094"/>
                <a:gd name="connsiteY55" fmla="*/ 1301478 h 3429119"/>
                <a:gd name="connsiteX56" fmla="*/ 1301477 w 1997094"/>
                <a:gd name="connsiteY56" fmla="*/ 1228550 h 3429119"/>
                <a:gd name="connsiteX57" fmla="*/ 1234159 w 1997094"/>
                <a:gd name="connsiteY57" fmla="*/ 1043426 h 3429119"/>
                <a:gd name="connsiteX58" fmla="*/ 1250989 w 1997094"/>
                <a:gd name="connsiteY58" fmla="*/ 847083 h 3429119"/>
                <a:gd name="connsiteX59" fmla="*/ 970498 w 1997094"/>
                <a:gd name="connsiteY59" fmla="*/ 712447 h 3429119"/>
                <a:gd name="connsiteX60" fmla="*/ 1015376 w 1997094"/>
                <a:gd name="connsiteY60" fmla="*/ 622690 h 3429119"/>
                <a:gd name="connsiteX61" fmla="*/ 1150012 w 1997094"/>
                <a:gd name="connsiteY61" fmla="*/ 482445 h 3429119"/>
                <a:gd name="connsiteX62" fmla="*/ 1166841 w 1997094"/>
                <a:gd name="connsiteY62" fmla="*/ 314150 h 3429119"/>
                <a:gd name="connsiteX63" fmla="*/ 1161232 w 1997094"/>
                <a:gd name="connsiteY63" fmla="*/ 196344 h 3429119"/>
                <a:gd name="connsiteX64" fmla="*/ 1065865 w 1997094"/>
                <a:gd name="connsiteY64" fmla="*/ 117807 h 3429119"/>
                <a:gd name="connsiteX65" fmla="*/ 998547 w 1997094"/>
                <a:gd name="connsiteY65" fmla="*/ 72928 h 3429119"/>
                <a:gd name="connsiteX66" fmla="*/ 920010 w 1997094"/>
                <a:gd name="connsiteY66" fmla="*/ 0 h 3429119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34159 w 1997094"/>
                <a:gd name="connsiteY30" fmla="*/ 3248084 h 3436871"/>
                <a:gd name="connsiteX31" fmla="*/ 1211720 w 1997094"/>
                <a:gd name="connsiteY31" fmla="*/ 304052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11720 w 1997094"/>
                <a:gd name="connsiteY31" fmla="*/ 304052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39769 w 1997094"/>
                <a:gd name="connsiteY34" fmla="*/ 2614175 h 3436871"/>
                <a:gd name="connsiteX35" fmla="*/ 1301477 w 1997094"/>
                <a:gd name="connsiteY35" fmla="*/ 2586126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301477 w 1997094"/>
                <a:gd name="connsiteY35" fmla="*/ 2586126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74404 w 1997094"/>
                <a:gd name="connsiteY37" fmla="*/ 2591736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74404 w 1997094"/>
                <a:gd name="connsiteY38" fmla="*/ 3034911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74404 w 1997094"/>
                <a:gd name="connsiteY38" fmla="*/ 3034911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91484 w 1997094"/>
                <a:gd name="connsiteY46" fmla="*/ 276563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2025802"/>
                <a:gd name="connsiteY0" fmla="*/ 0 h 3436871"/>
                <a:gd name="connsiteX1" fmla="*/ 779764 w 2025802"/>
                <a:gd name="connsiteY1" fmla="*/ 117807 h 3436871"/>
                <a:gd name="connsiteX2" fmla="*/ 751715 w 2025802"/>
                <a:gd name="connsiteY2" fmla="*/ 224393 h 3436871"/>
                <a:gd name="connsiteX3" fmla="*/ 656348 w 2025802"/>
                <a:gd name="connsiteY3" fmla="*/ 403907 h 3436871"/>
                <a:gd name="connsiteX4" fmla="*/ 656348 w 2025802"/>
                <a:gd name="connsiteY4" fmla="*/ 460005 h 3436871"/>
                <a:gd name="connsiteX5" fmla="*/ 673178 w 2025802"/>
                <a:gd name="connsiteY5" fmla="*/ 544153 h 3436871"/>
                <a:gd name="connsiteX6" fmla="*/ 448785 w 2025802"/>
                <a:gd name="connsiteY6" fmla="*/ 656349 h 3436871"/>
                <a:gd name="connsiteX7" fmla="*/ 263661 w 2025802"/>
                <a:gd name="connsiteY7" fmla="*/ 673178 h 3436871"/>
                <a:gd name="connsiteX8" fmla="*/ 218783 w 2025802"/>
                <a:gd name="connsiteY8" fmla="*/ 948059 h 3436871"/>
                <a:gd name="connsiteX9" fmla="*/ 168294 w 2025802"/>
                <a:gd name="connsiteY9" fmla="*/ 1082695 h 3436871"/>
                <a:gd name="connsiteX10" fmla="*/ 72927 w 2025802"/>
                <a:gd name="connsiteY10" fmla="*/ 1211721 h 3436871"/>
                <a:gd name="connsiteX11" fmla="*/ 0 w 2025802"/>
                <a:gd name="connsiteY11" fmla="*/ 1346356 h 3436871"/>
                <a:gd name="connsiteX12" fmla="*/ 134635 w 2025802"/>
                <a:gd name="connsiteY12" fmla="*/ 1705384 h 3436871"/>
                <a:gd name="connsiteX13" fmla="*/ 241222 w 2025802"/>
                <a:gd name="connsiteY13" fmla="*/ 1778312 h 3436871"/>
                <a:gd name="connsiteX14" fmla="*/ 291710 w 2025802"/>
                <a:gd name="connsiteY14" fmla="*/ 1744653 h 3436871"/>
                <a:gd name="connsiteX15" fmla="*/ 336589 w 2025802"/>
                <a:gd name="connsiteY15" fmla="*/ 1800751 h 3436871"/>
                <a:gd name="connsiteX16" fmla="*/ 387077 w 2025802"/>
                <a:gd name="connsiteY16" fmla="*/ 3326621 h 3436871"/>
                <a:gd name="connsiteX17" fmla="*/ 448785 w 2025802"/>
                <a:gd name="connsiteY17" fmla="*/ 3298572 h 3436871"/>
                <a:gd name="connsiteX18" fmla="*/ 431956 w 2025802"/>
                <a:gd name="connsiteY18" fmla="*/ 2423441 h 3436871"/>
                <a:gd name="connsiteX19" fmla="*/ 482444 w 2025802"/>
                <a:gd name="connsiteY19" fmla="*/ 2434660 h 3436871"/>
                <a:gd name="connsiteX20" fmla="*/ 516103 w 2025802"/>
                <a:gd name="connsiteY20" fmla="*/ 3119058 h 3436871"/>
                <a:gd name="connsiteX21" fmla="*/ 583421 w 2025802"/>
                <a:gd name="connsiteY21" fmla="*/ 3124668 h 3436871"/>
                <a:gd name="connsiteX22" fmla="*/ 572201 w 2025802"/>
                <a:gd name="connsiteY22" fmla="*/ 2457100 h 3436871"/>
                <a:gd name="connsiteX23" fmla="*/ 964888 w 2025802"/>
                <a:gd name="connsiteY23" fmla="*/ 2462710 h 3436871"/>
                <a:gd name="connsiteX24" fmla="*/ 970498 w 2025802"/>
                <a:gd name="connsiteY24" fmla="*/ 2866616 h 3436871"/>
                <a:gd name="connsiteX25" fmla="*/ 1026596 w 2025802"/>
                <a:gd name="connsiteY25" fmla="*/ 2877836 h 3436871"/>
                <a:gd name="connsiteX26" fmla="*/ 1020986 w 2025802"/>
                <a:gd name="connsiteY26" fmla="*/ 3051740 h 3436871"/>
                <a:gd name="connsiteX27" fmla="*/ 1009767 w 2025802"/>
                <a:gd name="connsiteY27" fmla="*/ 3175156 h 3436871"/>
                <a:gd name="connsiteX28" fmla="*/ 1020986 w 2025802"/>
                <a:gd name="connsiteY28" fmla="*/ 3393939 h 3436871"/>
                <a:gd name="connsiteX29" fmla="*/ 1217330 w 2025802"/>
                <a:gd name="connsiteY29" fmla="*/ 3410768 h 3436871"/>
                <a:gd name="connsiteX30" fmla="*/ 1211720 w 2025802"/>
                <a:gd name="connsiteY30" fmla="*/ 3225645 h 3436871"/>
                <a:gd name="connsiteX31" fmla="*/ 1228549 w 2025802"/>
                <a:gd name="connsiteY31" fmla="*/ 3051741 h 3436871"/>
                <a:gd name="connsiteX32" fmla="*/ 1211720 w 2025802"/>
                <a:gd name="connsiteY32" fmla="*/ 2922714 h 3436871"/>
                <a:gd name="connsiteX33" fmla="*/ 1234159 w 2025802"/>
                <a:gd name="connsiteY33" fmla="*/ 2883446 h 3436871"/>
                <a:gd name="connsiteX34" fmla="*/ 1250988 w 2025802"/>
                <a:gd name="connsiteY34" fmla="*/ 2664663 h 3436871"/>
                <a:gd name="connsiteX35" fmla="*/ 1256599 w 2025802"/>
                <a:gd name="connsiteY35" fmla="*/ 2552467 h 3436871"/>
                <a:gd name="connsiteX36" fmla="*/ 1262209 w 2025802"/>
                <a:gd name="connsiteY36" fmla="*/ 2417831 h 3436871"/>
                <a:gd name="connsiteX37" fmla="*/ 1357574 w 2025802"/>
                <a:gd name="connsiteY37" fmla="*/ 2569297 h 3436871"/>
                <a:gd name="connsiteX38" fmla="*/ 1368794 w 2025802"/>
                <a:gd name="connsiteY38" fmla="*/ 3107839 h 3436871"/>
                <a:gd name="connsiteX39" fmla="*/ 1413673 w 2025802"/>
                <a:gd name="connsiteY39" fmla="*/ 3113448 h 3436871"/>
                <a:gd name="connsiteX40" fmla="*/ 1419283 w 2025802"/>
                <a:gd name="connsiteY40" fmla="*/ 2625394 h 3436871"/>
                <a:gd name="connsiteX41" fmla="*/ 1469772 w 2025802"/>
                <a:gd name="connsiteY41" fmla="*/ 2636614 h 3436871"/>
                <a:gd name="connsiteX42" fmla="*/ 1480991 w 2025802"/>
                <a:gd name="connsiteY42" fmla="*/ 3292962 h 3436871"/>
                <a:gd name="connsiteX43" fmla="*/ 1531479 w 2025802"/>
                <a:gd name="connsiteY43" fmla="*/ 3276133 h 3436871"/>
                <a:gd name="connsiteX44" fmla="*/ 1537090 w 2025802"/>
                <a:gd name="connsiteY44" fmla="*/ 2804908 h 3436871"/>
                <a:gd name="connsiteX45" fmla="*/ 1604407 w 2025802"/>
                <a:gd name="connsiteY45" fmla="*/ 2961983 h 3436871"/>
                <a:gd name="connsiteX46" fmla="*/ 1991484 w 2025802"/>
                <a:gd name="connsiteY46" fmla="*/ 2765639 h 3436871"/>
                <a:gd name="connsiteX47" fmla="*/ 1997094 w 2025802"/>
                <a:gd name="connsiteY47" fmla="*/ 2653443 h 3436871"/>
                <a:gd name="connsiteX48" fmla="*/ 1823190 w 2025802"/>
                <a:gd name="connsiteY48" fmla="*/ 2642224 h 3436871"/>
                <a:gd name="connsiteX49" fmla="*/ 1694164 w 2025802"/>
                <a:gd name="connsiteY49" fmla="*/ 2546857 h 3436871"/>
                <a:gd name="connsiteX50" fmla="*/ 1621237 w 2025802"/>
                <a:gd name="connsiteY50" fmla="*/ 2451490 h 3436871"/>
                <a:gd name="connsiteX51" fmla="*/ 1694164 w 2025802"/>
                <a:gd name="connsiteY51" fmla="*/ 2328074 h 3436871"/>
                <a:gd name="connsiteX52" fmla="*/ 1514650 w 2025802"/>
                <a:gd name="connsiteY52" fmla="*/ 2030754 h 3436871"/>
                <a:gd name="connsiteX53" fmla="*/ 1531479 w 2025802"/>
                <a:gd name="connsiteY53" fmla="*/ 1610018 h 3436871"/>
                <a:gd name="connsiteX54" fmla="*/ 1301477 w 2025802"/>
                <a:gd name="connsiteY54" fmla="*/ 1615627 h 3436871"/>
                <a:gd name="connsiteX55" fmla="*/ 1323916 w 2025802"/>
                <a:gd name="connsiteY55" fmla="*/ 1486602 h 3436871"/>
                <a:gd name="connsiteX56" fmla="*/ 1262208 w 2025802"/>
                <a:gd name="connsiteY56" fmla="*/ 1301478 h 3436871"/>
                <a:gd name="connsiteX57" fmla="*/ 1301477 w 2025802"/>
                <a:gd name="connsiteY57" fmla="*/ 1228550 h 3436871"/>
                <a:gd name="connsiteX58" fmla="*/ 1234159 w 2025802"/>
                <a:gd name="connsiteY58" fmla="*/ 1043426 h 3436871"/>
                <a:gd name="connsiteX59" fmla="*/ 1250989 w 2025802"/>
                <a:gd name="connsiteY59" fmla="*/ 847083 h 3436871"/>
                <a:gd name="connsiteX60" fmla="*/ 970498 w 2025802"/>
                <a:gd name="connsiteY60" fmla="*/ 712447 h 3436871"/>
                <a:gd name="connsiteX61" fmla="*/ 1015376 w 2025802"/>
                <a:gd name="connsiteY61" fmla="*/ 622690 h 3436871"/>
                <a:gd name="connsiteX62" fmla="*/ 1150012 w 2025802"/>
                <a:gd name="connsiteY62" fmla="*/ 482445 h 3436871"/>
                <a:gd name="connsiteX63" fmla="*/ 1166841 w 2025802"/>
                <a:gd name="connsiteY63" fmla="*/ 314150 h 3436871"/>
                <a:gd name="connsiteX64" fmla="*/ 1161232 w 2025802"/>
                <a:gd name="connsiteY64" fmla="*/ 196344 h 3436871"/>
                <a:gd name="connsiteX65" fmla="*/ 1065865 w 2025802"/>
                <a:gd name="connsiteY65" fmla="*/ 117807 h 3436871"/>
                <a:gd name="connsiteX66" fmla="*/ 998547 w 2025802"/>
                <a:gd name="connsiteY66" fmla="*/ 72928 h 3436871"/>
                <a:gd name="connsiteX67" fmla="*/ 920010 w 2025802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3190 w 2038796"/>
                <a:gd name="connsiteY48" fmla="*/ 2642224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06360 w 2038796"/>
                <a:gd name="connsiteY48" fmla="*/ 2664663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06360 w 2038796"/>
                <a:gd name="connsiteY48" fmla="*/ 2664663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93914 w 2038796"/>
                <a:gd name="connsiteY65" fmla="*/ 13463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93914 w 2038796"/>
                <a:gd name="connsiteY65" fmla="*/ 134637 h 3436871"/>
                <a:gd name="connsiteX66" fmla="*/ 987327 w 2038796"/>
                <a:gd name="connsiteY66" fmla="*/ 95368 h 3436871"/>
                <a:gd name="connsiteX67" fmla="*/ 920010 w 2038796"/>
                <a:gd name="connsiteY67" fmla="*/ 0 h 3436871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3178 w 2038796"/>
                <a:gd name="connsiteY5" fmla="*/ 493665 h 3386383"/>
                <a:gd name="connsiteX6" fmla="*/ 448785 w 2038796"/>
                <a:gd name="connsiteY6" fmla="*/ 60586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48785 w 2038796"/>
                <a:gd name="connsiteY6" fmla="*/ 60586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56349 h 3386383"/>
                <a:gd name="connsiteX8" fmla="*/ 263661 w 2038796"/>
                <a:gd name="connsiteY8" fmla="*/ 622690 h 3386383"/>
                <a:gd name="connsiteX9" fmla="*/ 218783 w 2038796"/>
                <a:gd name="connsiteY9" fmla="*/ 897571 h 3386383"/>
                <a:gd name="connsiteX10" fmla="*/ 168294 w 2038796"/>
                <a:gd name="connsiteY10" fmla="*/ 1032207 h 3386383"/>
                <a:gd name="connsiteX11" fmla="*/ 72927 w 2038796"/>
                <a:gd name="connsiteY11" fmla="*/ 1161233 h 3386383"/>
                <a:gd name="connsiteX12" fmla="*/ 0 w 2038796"/>
                <a:gd name="connsiteY12" fmla="*/ 1295868 h 3386383"/>
                <a:gd name="connsiteX13" fmla="*/ 134635 w 2038796"/>
                <a:gd name="connsiteY13" fmla="*/ 1654896 h 3386383"/>
                <a:gd name="connsiteX14" fmla="*/ 241222 w 2038796"/>
                <a:gd name="connsiteY14" fmla="*/ 1727824 h 3386383"/>
                <a:gd name="connsiteX15" fmla="*/ 291710 w 2038796"/>
                <a:gd name="connsiteY15" fmla="*/ 1694165 h 3386383"/>
                <a:gd name="connsiteX16" fmla="*/ 336589 w 2038796"/>
                <a:gd name="connsiteY16" fmla="*/ 1750263 h 3386383"/>
                <a:gd name="connsiteX17" fmla="*/ 387077 w 2038796"/>
                <a:gd name="connsiteY17" fmla="*/ 3276133 h 3386383"/>
                <a:gd name="connsiteX18" fmla="*/ 448785 w 2038796"/>
                <a:gd name="connsiteY18" fmla="*/ 3248084 h 3386383"/>
                <a:gd name="connsiteX19" fmla="*/ 431956 w 2038796"/>
                <a:gd name="connsiteY19" fmla="*/ 2372953 h 3386383"/>
                <a:gd name="connsiteX20" fmla="*/ 482444 w 2038796"/>
                <a:gd name="connsiteY20" fmla="*/ 2384172 h 3386383"/>
                <a:gd name="connsiteX21" fmla="*/ 516103 w 2038796"/>
                <a:gd name="connsiteY21" fmla="*/ 3068570 h 3386383"/>
                <a:gd name="connsiteX22" fmla="*/ 583421 w 2038796"/>
                <a:gd name="connsiteY22" fmla="*/ 3074180 h 3386383"/>
                <a:gd name="connsiteX23" fmla="*/ 572201 w 2038796"/>
                <a:gd name="connsiteY23" fmla="*/ 2406612 h 3386383"/>
                <a:gd name="connsiteX24" fmla="*/ 964888 w 2038796"/>
                <a:gd name="connsiteY24" fmla="*/ 2412222 h 3386383"/>
                <a:gd name="connsiteX25" fmla="*/ 970498 w 2038796"/>
                <a:gd name="connsiteY25" fmla="*/ 2816128 h 3386383"/>
                <a:gd name="connsiteX26" fmla="*/ 1026596 w 2038796"/>
                <a:gd name="connsiteY26" fmla="*/ 2827348 h 3386383"/>
                <a:gd name="connsiteX27" fmla="*/ 1020986 w 2038796"/>
                <a:gd name="connsiteY27" fmla="*/ 3001252 h 3386383"/>
                <a:gd name="connsiteX28" fmla="*/ 1009767 w 2038796"/>
                <a:gd name="connsiteY28" fmla="*/ 3124668 h 3386383"/>
                <a:gd name="connsiteX29" fmla="*/ 1020986 w 2038796"/>
                <a:gd name="connsiteY29" fmla="*/ 3343451 h 3386383"/>
                <a:gd name="connsiteX30" fmla="*/ 1217330 w 2038796"/>
                <a:gd name="connsiteY30" fmla="*/ 3360280 h 3386383"/>
                <a:gd name="connsiteX31" fmla="*/ 1211720 w 2038796"/>
                <a:gd name="connsiteY31" fmla="*/ 3175157 h 3386383"/>
                <a:gd name="connsiteX32" fmla="*/ 1228549 w 2038796"/>
                <a:gd name="connsiteY32" fmla="*/ 3001253 h 3386383"/>
                <a:gd name="connsiteX33" fmla="*/ 1211720 w 2038796"/>
                <a:gd name="connsiteY33" fmla="*/ 2872226 h 3386383"/>
                <a:gd name="connsiteX34" fmla="*/ 1234159 w 2038796"/>
                <a:gd name="connsiteY34" fmla="*/ 2832958 h 3386383"/>
                <a:gd name="connsiteX35" fmla="*/ 1250988 w 2038796"/>
                <a:gd name="connsiteY35" fmla="*/ 2614175 h 3386383"/>
                <a:gd name="connsiteX36" fmla="*/ 1256599 w 2038796"/>
                <a:gd name="connsiteY36" fmla="*/ 2501979 h 3386383"/>
                <a:gd name="connsiteX37" fmla="*/ 1262209 w 2038796"/>
                <a:gd name="connsiteY37" fmla="*/ 2367343 h 3386383"/>
                <a:gd name="connsiteX38" fmla="*/ 1357574 w 2038796"/>
                <a:gd name="connsiteY38" fmla="*/ 2518809 h 3386383"/>
                <a:gd name="connsiteX39" fmla="*/ 1368794 w 2038796"/>
                <a:gd name="connsiteY39" fmla="*/ 3057351 h 3386383"/>
                <a:gd name="connsiteX40" fmla="*/ 1413673 w 2038796"/>
                <a:gd name="connsiteY40" fmla="*/ 3062960 h 3386383"/>
                <a:gd name="connsiteX41" fmla="*/ 1419283 w 2038796"/>
                <a:gd name="connsiteY41" fmla="*/ 2574906 h 3386383"/>
                <a:gd name="connsiteX42" fmla="*/ 1469772 w 2038796"/>
                <a:gd name="connsiteY42" fmla="*/ 2586126 h 3386383"/>
                <a:gd name="connsiteX43" fmla="*/ 1480991 w 2038796"/>
                <a:gd name="connsiteY43" fmla="*/ 3242474 h 3386383"/>
                <a:gd name="connsiteX44" fmla="*/ 1531479 w 2038796"/>
                <a:gd name="connsiteY44" fmla="*/ 3225645 h 3386383"/>
                <a:gd name="connsiteX45" fmla="*/ 1537090 w 2038796"/>
                <a:gd name="connsiteY45" fmla="*/ 2754420 h 3386383"/>
                <a:gd name="connsiteX46" fmla="*/ 1604407 w 2038796"/>
                <a:gd name="connsiteY46" fmla="*/ 2911495 h 3386383"/>
                <a:gd name="connsiteX47" fmla="*/ 1991484 w 2038796"/>
                <a:gd name="connsiteY47" fmla="*/ 2715151 h 3386383"/>
                <a:gd name="connsiteX48" fmla="*/ 1997094 w 2038796"/>
                <a:gd name="connsiteY48" fmla="*/ 2602955 h 3386383"/>
                <a:gd name="connsiteX49" fmla="*/ 1828800 w 2038796"/>
                <a:gd name="connsiteY49" fmla="*/ 2586126 h 3386383"/>
                <a:gd name="connsiteX50" fmla="*/ 1705383 w 2038796"/>
                <a:gd name="connsiteY50" fmla="*/ 2513198 h 3386383"/>
                <a:gd name="connsiteX51" fmla="*/ 1621237 w 2038796"/>
                <a:gd name="connsiteY51" fmla="*/ 2401002 h 3386383"/>
                <a:gd name="connsiteX52" fmla="*/ 1694164 w 2038796"/>
                <a:gd name="connsiteY52" fmla="*/ 2277586 h 3386383"/>
                <a:gd name="connsiteX53" fmla="*/ 1514650 w 2038796"/>
                <a:gd name="connsiteY53" fmla="*/ 1980266 h 3386383"/>
                <a:gd name="connsiteX54" fmla="*/ 1503430 w 2038796"/>
                <a:gd name="connsiteY54" fmla="*/ 1576359 h 3386383"/>
                <a:gd name="connsiteX55" fmla="*/ 1312696 w 2038796"/>
                <a:gd name="connsiteY55" fmla="*/ 1598797 h 3386383"/>
                <a:gd name="connsiteX56" fmla="*/ 1323916 w 2038796"/>
                <a:gd name="connsiteY56" fmla="*/ 1436114 h 3386383"/>
                <a:gd name="connsiteX57" fmla="*/ 1262208 w 2038796"/>
                <a:gd name="connsiteY57" fmla="*/ 1295869 h 3386383"/>
                <a:gd name="connsiteX58" fmla="*/ 1284648 w 2038796"/>
                <a:gd name="connsiteY58" fmla="*/ 1189282 h 3386383"/>
                <a:gd name="connsiteX59" fmla="*/ 1256599 w 2038796"/>
                <a:gd name="connsiteY59" fmla="*/ 1026597 h 3386383"/>
                <a:gd name="connsiteX60" fmla="*/ 1256599 w 2038796"/>
                <a:gd name="connsiteY60" fmla="*/ 830254 h 3386383"/>
                <a:gd name="connsiteX61" fmla="*/ 970498 w 2038796"/>
                <a:gd name="connsiteY61" fmla="*/ 661959 h 3386383"/>
                <a:gd name="connsiteX62" fmla="*/ 1015376 w 2038796"/>
                <a:gd name="connsiteY62" fmla="*/ 572202 h 3386383"/>
                <a:gd name="connsiteX63" fmla="*/ 1150012 w 2038796"/>
                <a:gd name="connsiteY63" fmla="*/ 431957 h 3386383"/>
                <a:gd name="connsiteX64" fmla="*/ 1166841 w 2038796"/>
                <a:gd name="connsiteY64" fmla="*/ 263662 h 3386383"/>
                <a:gd name="connsiteX65" fmla="*/ 1161232 w 2038796"/>
                <a:gd name="connsiteY65" fmla="*/ 145856 h 3386383"/>
                <a:gd name="connsiteX66" fmla="*/ 1093914 w 2038796"/>
                <a:gd name="connsiteY66" fmla="*/ 84149 h 3386383"/>
                <a:gd name="connsiteX67" fmla="*/ 987327 w 2038796"/>
                <a:gd name="connsiteY67" fmla="*/ 44880 h 3386383"/>
                <a:gd name="connsiteX68" fmla="*/ 869522 w 2038796"/>
                <a:gd name="connsiteY68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56349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73178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73178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038796" h="3386383">
                  <a:moveTo>
                    <a:pt x="869522" y="0"/>
                  </a:moveTo>
                  <a:lnTo>
                    <a:pt x="779764" y="67319"/>
                  </a:lnTo>
                  <a:lnTo>
                    <a:pt x="751715" y="173905"/>
                  </a:lnTo>
                  <a:cubicBezTo>
                    <a:pt x="731146" y="252442"/>
                    <a:pt x="676918" y="297321"/>
                    <a:pt x="690007" y="409517"/>
                  </a:cubicBezTo>
                  <a:lnTo>
                    <a:pt x="678788" y="516105"/>
                  </a:lnTo>
                  <a:lnTo>
                    <a:pt x="488053" y="617081"/>
                  </a:lnTo>
                  <a:cubicBezTo>
                    <a:pt x="418866" y="617081"/>
                    <a:pt x="304800" y="639519"/>
                    <a:pt x="280491" y="673178"/>
                  </a:cubicBezTo>
                  <a:lnTo>
                    <a:pt x="218783" y="897571"/>
                  </a:lnTo>
                  <a:lnTo>
                    <a:pt x="168294" y="1032207"/>
                  </a:lnTo>
                  <a:lnTo>
                    <a:pt x="72927" y="1161233"/>
                  </a:lnTo>
                  <a:lnTo>
                    <a:pt x="0" y="1295868"/>
                  </a:lnTo>
                  <a:lnTo>
                    <a:pt x="134635" y="1654896"/>
                  </a:lnTo>
                  <a:lnTo>
                    <a:pt x="241222" y="1727824"/>
                  </a:lnTo>
                  <a:lnTo>
                    <a:pt x="291710" y="1694165"/>
                  </a:lnTo>
                  <a:lnTo>
                    <a:pt x="336589" y="1750263"/>
                  </a:lnTo>
                  <a:lnTo>
                    <a:pt x="387077" y="3276133"/>
                  </a:lnTo>
                  <a:lnTo>
                    <a:pt x="448785" y="3248084"/>
                  </a:lnTo>
                  <a:lnTo>
                    <a:pt x="431956" y="2372953"/>
                  </a:lnTo>
                  <a:lnTo>
                    <a:pt x="482444" y="2384172"/>
                  </a:lnTo>
                  <a:lnTo>
                    <a:pt x="516103" y="3068570"/>
                  </a:lnTo>
                  <a:lnTo>
                    <a:pt x="583421" y="3074180"/>
                  </a:lnTo>
                  <a:lnTo>
                    <a:pt x="572201" y="2406612"/>
                  </a:lnTo>
                  <a:lnTo>
                    <a:pt x="964888" y="2412222"/>
                  </a:lnTo>
                  <a:cubicBezTo>
                    <a:pt x="1011637" y="2451490"/>
                    <a:pt x="968628" y="2681493"/>
                    <a:pt x="970498" y="2816128"/>
                  </a:cubicBezTo>
                  <a:lnTo>
                    <a:pt x="1026596" y="2827348"/>
                  </a:lnTo>
                  <a:lnTo>
                    <a:pt x="1020986" y="3001252"/>
                  </a:lnTo>
                  <a:lnTo>
                    <a:pt x="1009767" y="3124668"/>
                  </a:lnTo>
                  <a:cubicBezTo>
                    <a:pt x="1007897" y="3188246"/>
                    <a:pt x="972368" y="3279873"/>
                    <a:pt x="1020986" y="3343451"/>
                  </a:cubicBezTo>
                  <a:cubicBezTo>
                    <a:pt x="1086435" y="3420118"/>
                    <a:pt x="1168711" y="3373370"/>
                    <a:pt x="1217330" y="3360280"/>
                  </a:cubicBezTo>
                  <a:cubicBezTo>
                    <a:pt x="1262209" y="3306052"/>
                    <a:pt x="1206110" y="3229385"/>
                    <a:pt x="1211720" y="3175157"/>
                  </a:cubicBezTo>
                  <a:lnTo>
                    <a:pt x="1228549" y="3001253"/>
                  </a:lnTo>
                  <a:cubicBezTo>
                    <a:pt x="1228549" y="2950764"/>
                    <a:pt x="1211720" y="2922715"/>
                    <a:pt x="1211720" y="2872226"/>
                  </a:cubicBezTo>
                  <a:lnTo>
                    <a:pt x="1234159" y="2832958"/>
                  </a:lnTo>
                  <a:lnTo>
                    <a:pt x="1250988" y="2614175"/>
                  </a:lnTo>
                  <a:lnTo>
                    <a:pt x="1256599" y="2501979"/>
                  </a:lnTo>
                  <a:lnTo>
                    <a:pt x="1262209" y="2367343"/>
                  </a:lnTo>
                  <a:lnTo>
                    <a:pt x="1357574" y="2518809"/>
                  </a:lnTo>
                  <a:lnTo>
                    <a:pt x="1368794" y="3057351"/>
                  </a:lnTo>
                  <a:lnTo>
                    <a:pt x="1413673" y="3062960"/>
                  </a:lnTo>
                  <a:lnTo>
                    <a:pt x="1419283" y="2574906"/>
                  </a:lnTo>
                  <a:lnTo>
                    <a:pt x="1469772" y="2586126"/>
                  </a:lnTo>
                  <a:lnTo>
                    <a:pt x="1480991" y="3242474"/>
                  </a:lnTo>
                  <a:lnTo>
                    <a:pt x="1531479" y="3225645"/>
                  </a:lnTo>
                  <a:cubicBezTo>
                    <a:pt x="1533349" y="3068570"/>
                    <a:pt x="1535220" y="2911495"/>
                    <a:pt x="1537090" y="2754420"/>
                  </a:cubicBezTo>
                  <a:cubicBezTo>
                    <a:pt x="1559529" y="2806778"/>
                    <a:pt x="1570748" y="2920845"/>
                    <a:pt x="1604407" y="2911495"/>
                  </a:cubicBezTo>
                  <a:lnTo>
                    <a:pt x="1991484" y="2715151"/>
                  </a:lnTo>
                  <a:cubicBezTo>
                    <a:pt x="2066282" y="2672142"/>
                    <a:pt x="2040103" y="2595476"/>
                    <a:pt x="1997094" y="2602955"/>
                  </a:cubicBezTo>
                  <a:lnTo>
                    <a:pt x="1828800" y="2586126"/>
                  </a:lnTo>
                  <a:cubicBezTo>
                    <a:pt x="1757742" y="2591735"/>
                    <a:pt x="1742782" y="2552467"/>
                    <a:pt x="1705383" y="2513198"/>
                  </a:cubicBezTo>
                  <a:lnTo>
                    <a:pt x="1621237" y="2401002"/>
                  </a:lnTo>
                  <a:lnTo>
                    <a:pt x="1694164" y="2277586"/>
                  </a:lnTo>
                  <a:lnTo>
                    <a:pt x="1514650" y="1980266"/>
                  </a:lnTo>
                  <a:lnTo>
                    <a:pt x="1503430" y="1576359"/>
                  </a:lnTo>
                  <a:cubicBezTo>
                    <a:pt x="1458552" y="1527741"/>
                    <a:pt x="1380014" y="1602537"/>
                    <a:pt x="1312696" y="1598797"/>
                  </a:cubicBezTo>
                  <a:lnTo>
                    <a:pt x="1323916" y="1436114"/>
                  </a:lnTo>
                  <a:lnTo>
                    <a:pt x="1262208" y="1295869"/>
                  </a:lnTo>
                  <a:lnTo>
                    <a:pt x="1284648" y="1189282"/>
                  </a:lnTo>
                  <a:lnTo>
                    <a:pt x="1256599" y="1026597"/>
                  </a:lnTo>
                  <a:cubicBezTo>
                    <a:pt x="1256599" y="961149"/>
                    <a:pt x="1279039" y="850824"/>
                    <a:pt x="1256599" y="830254"/>
                  </a:cubicBezTo>
                  <a:lnTo>
                    <a:pt x="970498" y="661959"/>
                  </a:lnTo>
                  <a:lnTo>
                    <a:pt x="1015376" y="572202"/>
                  </a:lnTo>
                  <a:lnTo>
                    <a:pt x="1150012" y="431957"/>
                  </a:lnTo>
                  <a:cubicBezTo>
                    <a:pt x="1178061" y="375859"/>
                    <a:pt x="1161231" y="319760"/>
                    <a:pt x="1166841" y="263662"/>
                  </a:cubicBezTo>
                  <a:lnTo>
                    <a:pt x="1161232" y="145856"/>
                  </a:lnTo>
                  <a:lnTo>
                    <a:pt x="1093914" y="84149"/>
                  </a:lnTo>
                  <a:lnTo>
                    <a:pt x="987327" y="44880"/>
                  </a:lnTo>
                  <a:lnTo>
                    <a:pt x="86952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D54B8C77-F7EE-46F2-8FD7-122DFE80602B}"/>
                </a:ext>
              </a:extLst>
            </p:cNvPr>
            <p:cNvSpPr/>
            <p:nvPr/>
          </p:nvSpPr>
          <p:spPr>
            <a:xfrm flipH="1">
              <a:off x="3811387" y="2861369"/>
              <a:ext cx="1308721" cy="1662770"/>
            </a:xfrm>
            <a:custGeom>
              <a:avLst/>
              <a:gdLst/>
              <a:ahLst/>
              <a:cxnLst/>
              <a:rect l="l" t="t" r="r" b="b"/>
              <a:pathLst>
                <a:path w="4425823" h="5626251">
                  <a:moveTo>
                    <a:pt x="2333544" y="3596735"/>
                  </a:moveTo>
                  <a:lnTo>
                    <a:pt x="2306249" y="3664974"/>
                  </a:lnTo>
                  <a:lnTo>
                    <a:pt x="1937759" y="3719565"/>
                  </a:lnTo>
                  <a:lnTo>
                    <a:pt x="1842225" y="3896986"/>
                  </a:lnTo>
                  <a:lnTo>
                    <a:pt x="1883168" y="4060759"/>
                  </a:lnTo>
                  <a:cubicBezTo>
                    <a:pt x="1819479" y="4047111"/>
                    <a:pt x="1755789" y="4210885"/>
                    <a:pt x="1692100" y="4019816"/>
                  </a:cubicBezTo>
                  <a:lnTo>
                    <a:pt x="1528327" y="4074407"/>
                  </a:lnTo>
                  <a:lnTo>
                    <a:pt x="1596565" y="4156293"/>
                  </a:lnTo>
                  <a:lnTo>
                    <a:pt x="1623861" y="5016102"/>
                  </a:lnTo>
                  <a:lnTo>
                    <a:pt x="2128828" y="5016103"/>
                  </a:lnTo>
                  <a:lnTo>
                    <a:pt x="2306249" y="4538431"/>
                  </a:lnTo>
                  <a:lnTo>
                    <a:pt x="2347192" y="4347362"/>
                  </a:lnTo>
                  <a:lnTo>
                    <a:pt x="2538261" y="3719565"/>
                  </a:lnTo>
                  <a:close/>
                  <a:moveTo>
                    <a:pt x="724533" y="0"/>
                  </a:moveTo>
                  <a:cubicBezTo>
                    <a:pt x="836693" y="18259"/>
                    <a:pt x="948851" y="-10434"/>
                    <a:pt x="1061010" y="54776"/>
                  </a:cubicBezTo>
                  <a:cubicBezTo>
                    <a:pt x="1100135" y="161720"/>
                    <a:pt x="1178387" y="268664"/>
                    <a:pt x="1178387" y="375608"/>
                  </a:cubicBezTo>
                  <a:lnTo>
                    <a:pt x="1115787" y="563409"/>
                  </a:lnTo>
                  <a:lnTo>
                    <a:pt x="1217513" y="657311"/>
                  </a:lnTo>
                  <a:lnTo>
                    <a:pt x="1154913" y="751212"/>
                  </a:lnTo>
                  <a:lnTo>
                    <a:pt x="1186213" y="852938"/>
                  </a:lnTo>
                  <a:lnTo>
                    <a:pt x="1154913" y="939014"/>
                  </a:lnTo>
                  <a:lnTo>
                    <a:pt x="1154913" y="1079866"/>
                  </a:lnTo>
                  <a:lnTo>
                    <a:pt x="967110" y="1087692"/>
                  </a:lnTo>
                  <a:lnTo>
                    <a:pt x="1397491" y="1690224"/>
                  </a:lnTo>
                  <a:lnTo>
                    <a:pt x="1507041" y="1525898"/>
                  </a:lnTo>
                  <a:lnTo>
                    <a:pt x="1600943" y="1189417"/>
                  </a:lnTo>
                  <a:cubicBezTo>
                    <a:pt x="1673977" y="1085082"/>
                    <a:pt x="1856563" y="996399"/>
                    <a:pt x="1890471" y="1040741"/>
                  </a:cubicBezTo>
                  <a:cubicBezTo>
                    <a:pt x="1913947" y="1077259"/>
                    <a:pt x="1804397" y="1309403"/>
                    <a:pt x="1843522" y="1455473"/>
                  </a:cubicBezTo>
                  <a:cubicBezTo>
                    <a:pt x="1739187" y="1546764"/>
                    <a:pt x="1650504" y="1630233"/>
                    <a:pt x="1647894" y="1752825"/>
                  </a:cubicBezTo>
                  <a:lnTo>
                    <a:pt x="1726144" y="1823250"/>
                  </a:lnTo>
                  <a:lnTo>
                    <a:pt x="1600943" y="2042355"/>
                  </a:lnTo>
                  <a:lnTo>
                    <a:pt x="1757446" y="1995403"/>
                  </a:lnTo>
                  <a:cubicBezTo>
                    <a:pt x="1812222" y="1945844"/>
                    <a:pt x="1876126" y="1867593"/>
                    <a:pt x="1921773" y="1846727"/>
                  </a:cubicBezTo>
                  <a:cubicBezTo>
                    <a:pt x="1967419" y="1825860"/>
                    <a:pt x="1994808" y="1862377"/>
                    <a:pt x="2031325" y="1870203"/>
                  </a:cubicBezTo>
                  <a:lnTo>
                    <a:pt x="2101751" y="1721525"/>
                  </a:lnTo>
                  <a:cubicBezTo>
                    <a:pt x="2144789" y="1712395"/>
                    <a:pt x="2269990" y="1632840"/>
                    <a:pt x="2297378" y="1651098"/>
                  </a:cubicBezTo>
                  <a:cubicBezTo>
                    <a:pt x="2425188" y="1716308"/>
                    <a:pt x="2255644" y="1750217"/>
                    <a:pt x="2234776" y="1799776"/>
                  </a:cubicBezTo>
                  <a:cubicBezTo>
                    <a:pt x="2349544" y="1810210"/>
                    <a:pt x="2566040" y="1773691"/>
                    <a:pt x="2579081" y="1831076"/>
                  </a:cubicBezTo>
                  <a:lnTo>
                    <a:pt x="2602557" y="2011054"/>
                  </a:lnTo>
                  <a:cubicBezTo>
                    <a:pt x="2581689" y="2018879"/>
                    <a:pt x="2571255" y="2029311"/>
                    <a:pt x="2539955" y="2034528"/>
                  </a:cubicBezTo>
                  <a:cubicBezTo>
                    <a:pt x="2508655" y="2039745"/>
                    <a:pt x="2491700" y="2043658"/>
                    <a:pt x="2414754" y="2042354"/>
                  </a:cubicBezTo>
                  <a:cubicBezTo>
                    <a:pt x="2337807" y="2041049"/>
                    <a:pt x="2190434" y="2031921"/>
                    <a:pt x="2078274" y="2026704"/>
                  </a:cubicBezTo>
                  <a:lnTo>
                    <a:pt x="2172176" y="2237982"/>
                  </a:lnTo>
                  <a:cubicBezTo>
                    <a:pt x="2018283" y="2326667"/>
                    <a:pt x="1919164" y="2399700"/>
                    <a:pt x="1710495" y="2504034"/>
                  </a:cubicBezTo>
                  <a:cubicBezTo>
                    <a:pt x="1689629" y="2603151"/>
                    <a:pt x="1848739" y="2616195"/>
                    <a:pt x="1960900" y="2691837"/>
                  </a:cubicBezTo>
                  <a:lnTo>
                    <a:pt x="2117400" y="2777914"/>
                  </a:lnTo>
                  <a:cubicBezTo>
                    <a:pt x="2315637" y="2877032"/>
                    <a:pt x="2803399" y="2741395"/>
                    <a:pt x="3040762" y="2887465"/>
                  </a:cubicBezTo>
                  <a:cubicBezTo>
                    <a:pt x="3155528" y="2986582"/>
                    <a:pt x="3121621" y="3171779"/>
                    <a:pt x="3103362" y="3278721"/>
                  </a:cubicBezTo>
                  <a:lnTo>
                    <a:pt x="3745022" y="4256859"/>
                  </a:lnTo>
                  <a:lnTo>
                    <a:pt x="3588519" y="4468136"/>
                  </a:lnTo>
                  <a:lnTo>
                    <a:pt x="3870223" y="4781140"/>
                  </a:lnTo>
                  <a:lnTo>
                    <a:pt x="4050201" y="4765490"/>
                  </a:lnTo>
                  <a:lnTo>
                    <a:pt x="4222353" y="4843740"/>
                  </a:lnTo>
                  <a:cubicBezTo>
                    <a:pt x="4287562" y="4833307"/>
                    <a:pt x="4344948" y="4713323"/>
                    <a:pt x="4417980" y="4812440"/>
                  </a:cubicBezTo>
                  <a:cubicBezTo>
                    <a:pt x="4480580" y="4940252"/>
                    <a:pt x="4151926" y="5099361"/>
                    <a:pt x="4018899" y="5242821"/>
                  </a:cubicBezTo>
                  <a:lnTo>
                    <a:pt x="3901523" y="5203696"/>
                  </a:lnTo>
                  <a:lnTo>
                    <a:pt x="3948474" y="5266296"/>
                  </a:lnTo>
                  <a:lnTo>
                    <a:pt x="3713721" y="5383674"/>
                  </a:lnTo>
                  <a:lnTo>
                    <a:pt x="3549393" y="5141094"/>
                  </a:lnTo>
                  <a:lnTo>
                    <a:pt x="3572869" y="5031544"/>
                  </a:lnTo>
                  <a:lnTo>
                    <a:pt x="3392892" y="4718539"/>
                  </a:lnTo>
                  <a:lnTo>
                    <a:pt x="3275515" y="4773314"/>
                  </a:lnTo>
                  <a:lnTo>
                    <a:pt x="3009462" y="4280334"/>
                  </a:lnTo>
                  <a:lnTo>
                    <a:pt x="2978161" y="4436836"/>
                  </a:lnTo>
                  <a:lnTo>
                    <a:pt x="2657332" y="4413360"/>
                  </a:lnTo>
                  <a:cubicBezTo>
                    <a:pt x="2626031" y="4614204"/>
                    <a:pt x="2602557" y="4768098"/>
                    <a:pt x="2610382" y="4945467"/>
                  </a:cubicBezTo>
                  <a:cubicBezTo>
                    <a:pt x="2691240" y="5078494"/>
                    <a:pt x="2725151" y="5117620"/>
                    <a:pt x="2727758" y="5297597"/>
                  </a:cubicBezTo>
                  <a:lnTo>
                    <a:pt x="2845135" y="5407148"/>
                  </a:lnTo>
                  <a:cubicBezTo>
                    <a:pt x="2858177" y="5461924"/>
                    <a:pt x="2980770" y="5524523"/>
                    <a:pt x="2884260" y="5571475"/>
                  </a:cubicBezTo>
                  <a:cubicBezTo>
                    <a:pt x="2790358" y="5587125"/>
                    <a:pt x="2688633" y="5618426"/>
                    <a:pt x="2571255" y="5587125"/>
                  </a:cubicBezTo>
                  <a:cubicBezTo>
                    <a:pt x="2479962" y="5537565"/>
                    <a:pt x="2404321" y="5464533"/>
                    <a:pt x="2344328" y="5375848"/>
                  </a:cubicBezTo>
                  <a:lnTo>
                    <a:pt x="2258252" y="5368023"/>
                  </a:lnTo>
                  <a:lnTo>
                    <a:pt x="2211301" y="5219347"/>
                  </a:lnTo>
                  <a:lnTo>
                    <a:pt x="2062624" y="5211521"/>
                  </a:lnTo>
                  <a:lnTo>
                    <a:pt x="2172176" y="5297597"/>
                  </a:lnTo>
                  <a:lnTo>
                    <a:pt x="2140876" y="5422799"/>
                  </a:lnTo>
                  <a:lnTo>
                    <a:pt x="2156527" y="5602775"/>
                  </a:lnTo>
                  <a:lnTo>
                    <a:pt x="2007849" y="5626251"/>
                  </a:lnTo>
                  <a:lnTo>
                    <a:pt x="1960898" y="5493224"/>
                  </a:lnTo>
                  <a:lnTo>
                    <a:pt x="2046974" y="5375848"/>
                  </a:lnTo>
                  <a:lnTo>
                    <a:pt x="1577467" y="5258472"/>
                  </a:lnTo>
                  <a:lnTo>
                    <a:pt x="1037535" y="5368023"/>
                  </a:lnTo>
                  <a:lnTo>
                    <a:pt x="998411" y="5563650"/>
                  </a:lnTo>
                  <a:cubicBezTo>
                    <a:pt x="961894" y="5665377"/>
                    <a:pt x="862776" y="5610601"/>
                    <a:pt x="771483" y="5563650"/>
                  </a:cubicBezTo>
                  <a:lnTo>
                    <a:pt x="771483" y="5391498"/>
                  </a:lnTo>
                  <a:lnTo>
                    <a:pt x="849734" y="5375848"/>
                  </a:lnTo>
                  <a:lnTo>
                    <a:pt x="888859" y="5281947"/>
                  </a:lnTo>
                  <a:lnTo>
                    <a:pt x="1014061" y="5234996"/>
                  </a:lnTo>
                  <a:lnTo>
                    <a:pt x="716707" y="5156745"/>
                  </a:lnTo>
                  <a:cubicBezTo>
                    <a:pt x="708881" y="5240213"/>
                    <a:pt x="763656" y="5354981"/>
                    <a:pt x="693231" y="5407148"/>
                  </a:cubicBezTo>
                  <a:cubicBezTo>
                    <a:pt x="607156" y="5430624"/>
                    <a:pt x="568029" y="5360198"/>
                    <a:pt x="505429" y="5336723"/>
                  </a:cubicBezTo>
                  <a:lnTo>
                    <a:pt x="497604" y="5188045"/>
                  </a:lnTo>
                  <a:lnTo>
                    <a:pt x="591505" y="5172396"/>
                  </a:lnTo>
                  <a:lnTo>
                    <a:pt x="638457" y="5055018"/>
                  </a:lnTo>
                  <a:cubicBezTo>
                    <a:pt x="677583" y="4963725"/>
                    <a:pt x="1170564" y="5060235"/>
                    <a:pt x="1436616" y="5062844"/>
                  </a:cubicBezTo>
                  <a:lnTo>
                    <a:pt x="1389665" y="4069056"/>
                  </a:lnTo>
                  <a:lnTo>
                    <a:pt x="1428791" y="4037755"/>
                  </a:lnTo>
                  <a:lnTo>
                    <a:pt x="1444441" y="3943855"/>
                  </a:lnTo>
                  <a:lnTo>
                    <a:pt x="1319240" y="3920379"/>
                  </a:lnTo>
                  <a:lnTo>
                    <a:pt x="1240988" y="3810828"/>
                  </a:lnTo>
                  <a:cubicBezTo>
                    <a:pt x="972325" y="3852563"/>
                    <a:pt x="813217" y="4144699"/>
                    <a:pt x="693232" y="3787353"/>
                  </a:cubicBezTo>
                  <a:lnTo>
                    <a:pt x="137650" y="1940628"/>
                  </a:lnTo>
                  <a:cubicBezTo>
                    <a:pt x="56789" y="1677183"/>
                    <a:pt x="-78845" y="1265061"/>
                    <a:pt x="59398" y="1142468"/>
                  </a:cubicBezTo>
                  <a:cubicBezTo>
                    <a:pt x="234158" y="980749"/>
                    <a:pt x="260243" y="1077257"/>
                    <a:pt x="380227" y="1150292"/>
                  </a:cubicBezTo>
                  <a:cubicBezTo>
                    <a:pt x="375011" y="1048565"/>
                    <a:pt x="455870" y="837287"/>
                    <a:pt x="560204" y="837287"/>
                  </a:cubicBezTo>
                  <a:lnTo>
                    <a:pt x="411527" y="563409"/>
                  </a:lnTo>
                  <a:cubicBezTo>
                    <a:pt x="375011" y="430382"/>
                    <a:pt x="401095" y="320830"/>
                    <a:pt x="442829" y="187803"/>
                  </a:cubicBezTo>
                  <a:cubicBezTo>
                    <a:pt x="528905" y="54775"/>
                    <a:pt x="630632" y="62602"/>
                    <a:pt x="7245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grpSp>
          <p:nvGrpSpPr>
            <p:cNvPr id="13" name="Group 31">
              <a:extLst>
                <a:ext uri="{FF2B5EF4-FFF2-40B4-BE49-F238E27FC236}">
                  <a16:creationId xmlns:a16="http://schemas.microsoft.com/office/drawing/2014/main" xmlns="" id="{687D9904-BFEF-406D-88BC-6E94DCCF1B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22588" y="3426082"/>
              <a:ext cx="2106723" cy="1026345"/>
              <a:chOff x="4611475" y="4617020"/>
              <a:chExt cx="2808964" cy="1368460"/>
            </a:xfrm>
          </p:grpSpPr>
          <p:sp>
            <p:nvSpPr>
              <p:cNvPr id="14" name="Oval 4">
                <a:extLst>
                  <a:ext uri="{FF2B5EF4-FFF2-40B4-BE49-F238E27FC236}">
                    <a16:creationId xmlns:a16="http://schemas.microsoft.com/office/drawing/2014/main" xmlns="" id="{4213EB56-EA6D-4961-BCB1-3DB21078C26C}"/>
                  </a:ext>
                </a:extLst>
              </p:cNvPr>
              <p:cNvSpPr/>
              <p:nvPr/>
            </p:nvSpPr>
            <p:spPr>
              <a:xfrm>
                <a:off x="4611475" y="4617020"/>
                <a:ext cx="2808964" cy="312236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  <p:sp>
            <p:nvSpPr>
              <p:cNvPr id="15" name="Rectangle 5">
                <a:extLst>
                  <a:ext uri="{FF2B5EF4-FFF2-40B4-BE49-F238E27FC236}">
                    <a16:creationId xmlns:a16="http://schemas.microsoft.com/office/drawing/2014/main" xmlns="" id="{2E3F2864-B124-4E25-B93B-7F5A8F5F9A55}"/>
                  </a:ext>
                </a:extLst>
              </p:cNvPr>
              <p:cNvSpPr/>
              <p:nvPr/>
            </p:nvSpPr>
            <p:spPr>
              <a:xfrm>
                <a:off x="5287330" y="4773885"/>
                <a:ext cx="124275" cy="121159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  <p:sp>
            <p:nvSpPr>
              <p:cNvPr id="16" name="Rectangle 6">
                <a:extLst>
                  <a:ext uri="{FF2B5EF4-FFF2-40B4-BE49-F238E27FC236}">
                    <a16:creationId xmlns:a16="http://schemas.microsoft.com/office/drawing/2014/main" xmlns="" id="{BEE551F3-F947-4430-93E3-FC3B48E14C4D}"/>
                  </a:ext>
                </a:extLst>
              </p:cNvPr>
              <p:cNvSpPr/>
              <p:nvPr/>
            </p:nvSpPr>
            <p:spPr>
              <a:xfrm>
                <a:off x="6594775" y="4773885"/>
                <a:ext cx="124275" cy="121159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0FE74B5-6A4E-4AB4-A5EF-82E26AEC14EB}"/>
              </a:ext>
            </a:extLst>
          </p:cNvPr>
          <p:cNvSpPr/>
          <p:nvPr/>
        </p:nvSpPr>
        <p:spPr>
          <a:xfrm>
            <a:off x="1720848" y="1758018"/>
            <a:ext cx="145161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shaxslarning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nuqtai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nazarini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o‘rganishga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amaliy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54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DAC5EF6-30AD-4ACE-8DA4-A5900B4E01BD}"/>
              </a:ext>
            </a:extLst>
          </p:cNvPr>
          <p:cNvSpPr/>
          <p:nvPr/>
        </p:nvSpPr>
        <p:spPr>
          <a:xfrm>
            <a:off x="7092950" y="3996497"/>
            <a:ext cx="7010400" cy="6451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Amir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Temurning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qarashlari</a:t>
            </a:r>
            <a:endParaRPr lang="ru-RU" sz="3600" b="1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4514704A-5FFD-4805-A9DA-104083C32786}"/>
              </a:ext>
            </a:extLst>
          </p:cNvPr>
          <p:cNvSpPr/>
          <p:nvPr/>
        </p:nvSpPr>
        <p:spPr>
          <a:xfrm>
            <a:off x="7080715" y="5380821"/>
            <a:ext cx="5507663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"</a:t>
            </a:r>
            <a:r>
              <a:rPr lang="ru-RU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Temur</a:t>
            </a:r>
            <a:r>
              <a:rPr lang="ru-RU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tuzuklari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D179890-0FC7-4C00-A4FD-662FC799A6C6}"/>
              </a:ext>
            </a:extLst>
          </p:cNvPr>
          <p:cNvSpPr/>
          <p:nvPr/>
        </p:nvSpPr>
        <p:spPr>
          <a:xfrm>
            <a:off x="6795539" y="6673581"/>
            <a:ext cx="10210800" cy="299928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Savollar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Amir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Temur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o‘sha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qanchalik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Oyina">
            <a:extLst>
              <a:ext uri="{FF2B5EF4-FFF2-40B4-BE49-F238E27FC236}">
                <a16:creationId xmlns:a16="http://schemas.microsoft.com/office/drawing/2014/main" xmlns="" id="{B0BA142F-4BFF-403C-85E8-2FCA54460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389" y="7368195"/>
            <a:ext cx="4762500" cy="24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ugun — Sohibqiron Amir Temur... - Mening Yurtim - MY5 | Facebook">
            <a:extLst>
              <a:ext uri="{FF2B5EF4-FFF2-40B4-BE49-F238E27FC236}">
                <a16:creationId xmlns:a16="http://schemas.microsoft.com/office/drawing/2014/main" xmlns="" id="{D9095FF7-ADC4-4BC9-AFF2-3BEAE0790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071" y="4129052"/>
            <a:ext cx="2855255" cy="285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xmlns="" id="{7E499259-2E46-4C8A-B9E6-D738C2BD36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7120241"/>
              </p:ext>
            </p:extLst>
          </p:nvPr>
        </p:nvGraphicFramePr>
        <p:xfrm>
          <a:off x="507071" y="1971675"/>
          <a:ext cx="16415679" cy="8461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084567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3C811FB4-6E7B-4257-A072-F778294055DF}"/>
              </a:ext>
            </a:extLst>
          </p:cNvPr>
          <p:cNvSpPr/>
          <p:nvPr/>
        </p:nvSpPr>
        <p:spPr>
          <a:xfrm>
            <a:off x="2216149" y="1807807"/>
            <a:ext cx="13563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shaxslarning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rollarini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o`quvchilarga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Схема 17">
            <a:extLst>
              <a:ext uri="{FF2B5EF4-FFF2-40B4-BE49-F238E27FC236}">
                <a16:creationId xmlns:a16="http://schemas.microsoft.com/office/drawing/2014/main" xmlns="" id="{7F9BFE51-BA3B-4E1A-98D4-4741B96111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4880285"/>
              </p:ext>
            </p:extLst>
          </p:nvPr>
        </p:nvGraphicFramePr>
        <p:xfrm>
          <a:off x="0" y="3700088"/>
          <a:ext cx="17995900" cy="6714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154370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xmlns="" id="{37F083C7-0D5D-46F2-AB97-E372AD4018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080707"/>
              </p:ext>
            </p:extLst>
          </p:nvPr>
        </p:nvGraphicFramePr>
        <p:xfrm>
          <a:off x="1758950" y="2352675"/>
          <a:ext cx="14935200" cy="708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171C4CC3-4443-4880-ACAD-8913E56B259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63934" y="7000875"/>
            <a:ext cx="2880718" cy="19888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A6C9B624-EFAF-4319-AF26-ACA4F64DCB2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69550" y="3038475"/>
            <a:ext cx="3048000" cy="193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98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3C811FB4-6E7B-4257-A072-F778294055DF}"/>
              </a:ext>
            </a:extLst>
          </p:cNvPr>
          <p:cNvSpPr/>
          <p:nvPr/>
        </p:nvSpPr>
        <p:spPr>
          <a:xfrm>
            <a:off x="2000197" y="2484421"/>
            <a:ext cx="5050089" cy="304698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Davrning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sharoitlarini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endParaRPr lang="ru-RU" sz="9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726CFD4-062C-48F5-8C74-2806504C6C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4207" y="1968570"/>
            <a:ext cx="4462143" cy="343210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B18CC7E-376B-43D9-AA78-472072999FB8}"/>
              </a:ext>
            </a:extLst>
          </p:cNvPr>
          <p:cNvSpPr/>
          <p:nvPr/>
        </p:nvSpPr>
        <p:spPr>
          <a:xfrm>
            <a:off x="8616950" y="5857875"/>
            <a:ext cx="8382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tarixiy jarayonlar va voqealarni </a:t>
            </a:r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o‘sha davrda hukm surgan jamiyatning </a:t>
            </a: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turmush tarzi, urf-odatlari, qadriyatlari, ijtimoiy-iqtisodiy holati, siyosiy tuzilmasi va madaniyatining </a:t>
            </a:r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kontekstida tahlil qilish jarayonidir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CEC9314C-9913-4602-863B-59C03A7DBBED}"/>
              </a:ext>
            </a:extLst>
          </p:cNvPr>
          <p:cNvGrpSpPr>
            <a:grpSpLocks/>
          </p:cNvGrpSpPr>
          <p:nvPr/>
        </p:nvGrpSpPr>
        <p:grpSpPr bwMode="auto">
          <a:xfrm>
            <a:off x="2814228" y="6672525"/>
            <a:ext cx="3593364" cy="2156351"/>
            <a:chOff x="1183729" y="2315703"/>
            <a:chExt cx="3936379" cy="2208436"/>
          </a:xfrm>
        </p:grpSpPr>
        <p:sp>
          <p:nvSpPr>
            <p:cNvPr id="11" name="Graphic 11">
              <a:extLst>
                <a:ext uri="{FF2B5EF4-FFF2-40B4-BE49-F238E27FC236}">
                  <a16:creationId xmlns:a16="http://schemas.microsoft.com/office/drawing/2014/main" xmlns="" id="{4B07329F-781B-483D-9AF1-F787EEA78055}"/>
                </a:ext>
              </a:extLst>
            </p:cNvPr>
            <p:cNvSpPr/>
            <p:nvPr/>
          </p:nvSpPr>
          <p:spPr>
            <a:xfrm>
              <a:off x="2234536" y="2315703"/>
              <a:ext cx="823537" cy="2122161"/>
            </a:xfrm>
            <a:custGeom>
              <a:avLst/>
              <a:gdLst>
                <a:gd name="connsiteX0" fmla="*/ 1732970 w 1743075"/>
                <a:gd name="connsiteY0" fmla="*/ 1329937 h 4495800"/>
                <a:gd name="connsiteX1" fmla="*/ 1726302 w 1743075"/>
                <a:gd name="connsiteY1" fmla="*/ 1291837 h 4495800"/>
                <a:gd name="connsiteX2" fmla="*/ 1698680 w 1743075"/>
                <a:gd name="connsiteY2" fmla="*/ 1230877 h 4495800"/>
                <a:gd name="connsiteX3" fmla="*/ 1666295 w 1743075"/>
                <a:gd name="connsiteY3" fmla="*/ 1177537 h 4495800"/>
                <a:gd name="connsiteX4" fmla="*/ 1643435 w 1743075"/>
                <a:gd name="connsiteY4" fmla="*/ 1128959 h 4495800"/>
                <a:gd name="connsiteX5" fmla="*/ 1636767 w 1743075"/>
                <a:gd name="connsiteY5" fmla="*/ 1117529 h 4495800"/>
                <a:gd name="connsiteX6" fmla="*/ 1595810 w 1743075"/>
                <a:gd name="connsiteY6" fmla="*/ 1023232 h 4495800"/>
                <a:gd name="connsiteX7" fmla="*/ 1586285 w 1743075"/>
                <a:gd name="connsiteY7" fmla="*/ 1007039 h 4495800"/>
                <a:gd name="connsiteX8" fmla="*/ 1573902 w 1743075"/>
                <a:gd name="connsiteY8" fmla="*/ 972749 h 4495800"/>
                <a:gd name="connsiteX9" fmla="*/ 1560567 w 1743075"/>
                <a:gd name="connsiteY9" fmla="*/ 923219 h 4495800"/>
                <a:gd name="connsiteX10" fmla="*/ 1550090 w 1743075"/>
                <a:gd name="connsiteY10" fmla="*/ 880357 h 4495800"/>
                <a:gd name="connsiteX11" fmla="*/ 1547232 w 1743075"/>
                <a:gd name="connsiteY11" fmla="*/ 863212 h 4495800"/>
                <a:gd name="connsiteX12" fmla="*/ 1508180 w 1743075"/>
                <a:gd name="connsiteY12" fmla="*/ 747959 h 4495800"/>
                <a:gd name="connsiteX13" fmla="*/ 1468175 w 1743075"/>
                <a:gd name="connsiteY13" fmla="*/ 705097 h 4495800"/>
                <a:gd name="connsiteX14" fmla="*/ 1428170 w 1743075"/>
                <a:gd name="connsiteY14" fmla="*/ 685094 h 4495800"/>
                <a:gd name="connsiteX15" fmla="*/ 1380545 w 1743075"/>
                <a:gd name="connsiteY15" fmla="*/ 669854 h 4495800"/>
                <a:gd name="connsiteX16" fmla="*/ 1303392 w 1743075"/>
                <a:gd name="connsiteY16" fmla="*/ 650804 h 4495800"/>
                <a:gd name="connsiteX17" fmla="*/ 1301487 w 1743075"/>
                <a:gd name="connsiteY17" fmla="*/ 649852 h 4495800"/>
                <a:gd name="connsiteX18" fmla="*/ 1223382 w 1743075"/>
                <a:gd name="connsiteY18" fmla="*/ 629849 h 4495800"/>
                <a:gd name="connsiteX19" fmla="*/ 1160517 w 1743075"/>
                <a:gd name="connsiteY19" fmla="*/ 610799 h 4495800"/>
                <a:gd name="connsiteX20" fmla="*/ 1101462 w 1743075"/>
                <a:gd name="connsiteY20" fmla="*/ 511739 h 4495800"/>
                <a:gd name="connsiteX21" fmla="*/ 1106225 w 1743075"/>
                <a:gd name="connsiteY21" fmla="*/ 422204 h 4495800"/>
                <a:gd name="connsiteX22" fmla="*/ 1119560 w 1743075"/>
                <a:gd name="connsiteY22" fmla="*/ 398392 h 4495800"/>
                <a:gd name="connsiteX23" fmla="*/ 1150040 w 1743075"/>
                <a:gd name="connsiteY23" fmla="*/ 352672 h 4495800"/>
                <a:gd name="connsiteX24" fmla="*/ 1155755 w 1743075"/>
                <a:gd name="connsiteY24" fmla="*/ 326002 h 4495800"/>
                <a:gd name="connsiteX25" fmla="*/ 1153850 w 1743075"/>
                <a:gd name="connsiteY25" fmla="*/ 263137 h 4495800"/>
                <a:gd name="connsiteX26" fmla="*/ 1135752 w 1743075"/>
                <a:gd name="connsiteY26" fmla="*/ 252659 h 4495800"/>
                <a:gd name="connsiteX27" fmla="*/ 1124322 w 1743075"/>
                <a:gd name="connsiteY27" fmla="*/ 241229 h 4495800"/>
                <a:gd name="connsiteX28" fmla="*/ 1125275 w 1743075"/>
                <a:gd name="connsiteY28" fmla="*/ 203129 h 4495800"/>
                <a:gd name="connsiteX29" fmla="*/ 1124322 w 1743075"/>
                <a:gd name="connsiteY29" fmla="*/ 182174 h 4495800"/>
                <a:gd name="connsiteX30" fmla="*/ 1074792 w 1743075"/>
                <a:gd name="connsiteY30" fmla="*/ 56444 h 4495800"/>
                <a:gd name="connsiteX31" fmla="*/ 1048122 w 1743075"/>
                <a:gd name="connsiteY31" fmla="*/ 37394 h 4495800"/>
                <a:gd name="connsiteX32" fmla="*/ 1005260 w 1743075"/>
                <a:gd name="connsiteY32" fmla="*/ 20249 h 4495800"/>
                <a:gd name="connsiteX33" fmla="*/ 873815 w 1743075"/>
                <a:gd name="connsiteY33" fmla="*/ 24059 h 4495800"/>
                <a:gd name="connsiteX34" fmla="*/ 782375 w 1743075"/>
                <a:gd name="connsiteY34" fmla="*/ 104069 h 4495800"/>
                <a:gd name="connsiteX35" fmla="*/ 775707 w 1743075"/>
                <a:gd name="connsiteY35" fmla="*/ 117404 h 4495800"/>
                <a:gd name="connsiteX36" fmla="*/ 769040 w 1743075"/>
                <a:gd name="connsiteY36" fmla="*/ 159314 h 4495800"/>
                <a:gd name="connsiteX37" fmla="*/ 759515 w 1743075"/>
                <a:gd name="connsiteY37" fmla="*/ 293617 h 4495800"/>
                <a:gd name="connsiteX38" fmla="*/ 759515 w 1743075"/>
                <a:gd name="connsiteY38" fmla="*/ 297427 h 4495800"/>
                <a:gd name="connsiteX39" fmla="*/ 762372 w 1743075"/>
                <a:gd name="connsiteY39" fmla="*/ 370769 h 4495800"/>
                <a:gd name="connsiteX40" fmla="*/ 786185 w 1743075"/>
                <a:gd name="connsiteY40" fmla="*/ 424109 h 4495800"/>
                <a:gd name="connsiteX41" fmla="*/ 799520 w 1743075"/>
                <a:gd name="connsiteY41" fmla="*/ 446969 h 4495800"/>
                <a:gd name="connsiteX42" fmla="*/ 811902 w 1743075"/>
                <a:gd name="connsiteY42" fmla="*/ 517454 h 4495800"/>
                <a:gd name="connsiteX43" fmla="*/ 806187 w 1743075"/>
                <a:gd name="connsiteY43" fmla="*/ 540314 h 4495800"/>
                <a:gd name="connsiteX44" fmla="*/ 729035 w 1743075"/>
                <a:gd name="connsiteY44" fmla="*/ 576509 h 4495800"/>
                <a:gd name="connsiteX45" fmla="*/ 717605 w 1743075"/>
                <a:gd name="connsiteY45" fmla="*/ 579367 h 4495800"/>
                <a:gd name="connsiteX46" fmla="*/ 546155 w 1743075"/>
                <a:gd name="connsiteY46" fmla="*/ 617467 h 4495800"/>
                <a:gd name="connsiteX47" fmla="*/ 469955 w 1743075"/>
                <a:gd name="connsiteY47" fmla="*/ 627944 h 4495800"/>
                <a:gd name="connsiteX48" fmla="*/ 396612 w 1743075"/>
                <a:gd name="connsiteY48" fmla="*/ 646994 h 4495800"/>
                <a:gd name="connsiteX49" fmla="*/ 348035 w 1743075"/>
                <a:gd name="connsiteY49" fmla="*/ 688904 h 4495800"/>
                <a:gd name="connsiteX50" fmla="*/ 311840 w 1743075"/>
                <a:gd name="connsiteY50" fmla="*/ 807014 h 4495800"/>
                <a:gd name="connsiteX51" fmla="*/ 287075 w 1743075"/>
                <a:gd name="connsiteY51" fmla="*/ 848924 h 4495800"/>
                <a:gd name="connsiteX52" fmla="*/ 246117 w 1743075"/>
                <a:gd name="connsiteY52" fmla="*/ 896549 h 4495800"/>
                <a:gd name="connsiteX53" fmla="*/ 233735 w 1743075"/>
                <a:gd name="connsiteY53" fmla="*/ 922267 h 4495800"/>
                <a:gd name="connsiteX54" fmla="*/ 164202 w 1743075"/>
                <a:gd name="connsiteY54" fmla="*/ 1008944 h 4495800"/>
                <a:gd name="connsiteX55" fmla="*/ 152772 w 1743075"/>
                <a:gd name="connsiteY55" fmla="*/ 1024184 h 4495800"/>
                <a:gd name="connsiteX56" fmla="*/ 81335 w 1743075"/>
                <a:gd name="connsiteY56" fmla="*/ 1130864 h 4495800"/>
                <a:gd name="connsiteX57" fmla="*/ 10850 w 1743075"/>
                <a:gd name="connsiteY57" fmla="*/ 1280407 h 4495800"/>
                <a:gd name="connsiteX58" fmla="*/ 27042 w 1743075"/>
                <a:gd name="connsiteY58" fmla="*/ 1395659 h 4495800"/>
                <a:gd name="connsiteX59" fmla="*/ 61332 w 1743075"/>
                <a:gd name="connsiteY59" fmla="*/ 1453762 h 4495800"/>
                <a:gd name="connsiteX60" fmla="*/ 74667 w 1743075"/>
                <a:gd name="connsiteY60" fmla="*/ 1474717 h 4495800"/>
                <a:gd name="connsiteX61" fmla="*/ 97527 w 1743075"/>
                <a:gd name="connsiteY61" fmla="*/ 1509007 h 4495800"/>
                <a:gd name="connsiteX62" fmla="*/ 108005 w 1743075"/>
                <a:gd name="connsiteY62" fmla="*/ 1522342 h 4495800"/>
                <a:gd name="connsiteX63" fmla="*/ 162297 w 1743075"/>
                <a:gd name="connsiteY63" fmla="*/ 1602352 h 4495800"/>
                <a:gd name="connsiteX64" fmla="*/ 201350 w 1743075"/>
                <a:gd name="connsiteY64" fmla="*/ 1654739 h 4495800"/>
                <a:gd name="connsiteX65" fmla="*/ 288980 w 1743075"/>
                <a:gd name="connsiteY65" fmla="*/ 1768087 h 4495800"/>
                <a:gd name="connsiteX66" fmla="*/ 300410 w 1743075"/>
                <a:gd name="connsiteY66" fmla="*/ 1810949 h 4495800"/>
                <a:gd name="connsiteX67" fmla="*/ 288027 w 1743075"/>
                <a:gd name="connsiteY67" fmla="*/ 1909057 h 4495800"/>
                <a:gd name="connsiteX68" fmla="*/ 279455 w 1743075"/>
                <a:gd name="connsiteY68" fmla="*/ 2064314 h 4495800"/>
                <a:gd name="connsiteX69" fmla="*/ 277550 w 1743075"/>
                <a:gd name="connsiteY69" fmla="*/ 2079554 h 4495800"/>
                <a:gd name="connsiteX70" fmla="*/ 266120 w 1743075"/>
                <a:gd name="connsiteY70" fmla="*/ 2192902 h 4495800"/>
                <a:gd name="connsiteX71" fmla="*/ 265167 w 1743075"/>
                <a:gd name="connsiteY71" fmla="*/ 2338634 h 4495800"/>
                <a:gd name="connsiteX72" fmla="*/ 251832 w 1743075"/>
                <a:gd name="connsiteY72" fmla="*/ 2463412 h 4495800"/>
                <a:gd name="connsiteX73" fmla="*/ 268025 w 1743075"/>
                <a:gd name="connsiteY73" fmla="*/ 2496749 h 4495800"/>
                <a:gd name="connsiteX74" fmla="*/ 358512 w 1743075"/>
                <a:gd name="connsiteY74" fmla="*/ 2521514 h 4495800"/>
                <a:gd name="connsiteX75" fmla="*/ 377562 w 1743075"/>
                <a:gd name="connsiteY75" fmla="*/ 2525324 h 4495800"/>
                <a:gd name="connsiteX76" fmla="*/ 467097 w 1743075"/>
                <a:gd name="connsiteY76" fmla="*/ 2499607 h 4495800"/>
                <a:gd name="connsiteX77" fmla="*/ 496625 w 1743075"/>
                <a:gd name="connsiteY77" fmla="*/ 2472937 h 4495800"/>
                <a:gd name="connsiteX78" fmla="*/ 498530 w 1743075"/>
                <a:gd name="connsiteY78" fmla="*/ 2500559 h 4495800"/>
                <a:gd name="connsiteX79" fmla="*/ 497577 w 1743075"/>
                <a:gd name="connsiteY79" fmla="*/ 2653912 h 4495800"/>
                <a:gd name="connsiteX80" fmla="*/ 491862 w 1743075"/>
                <a:gd name="connsiteY80" fmla="*/ 2752972 h 4495800"/>
                <a:gd name="connsiteX81" fmla="*/ 489957 w 1743075"/>
                <a:gd name="connsiteY81" fmla="*/ 2915849 h 4495800"/>
                <a:gd name="connsiteX82" fmla="*/ 483290 w 1743075"/>
                <a:gd name="connsiteY82" fmla="*/ 3303517 h 4495800"/>
                <a:gd name="connsiteX83" fmla="*/ 483290 w 1743075"/>
                <a:gd name="connsiteY83" fmla="*/ 3423532 h 4495800"/>
                <a:gd name="connsiteX84" fmla="*/ 489005 w 1743075"/>
                <a:gd name="connsiteY84" fmla="*/ 3666419 h 4495800"/>
                <a:gd name="connsiteX85" fmla="*/ 497577 w 1743075"/>
                <a:gd name="connsiteY85" fmla="*/ 3953122 h 4495800"/>
                <a:gd name="connsiteX86" fmla="*/ 498530 w 1743075"/>
                <a:gd name="connsiteY86" fmla="*/ 3964552 h 4495800"/>
                <a:gd name="connsiteX87" fmla="*/ 505197 w 1743075"/>
                <a:gd name="connsiteY87" fmla="*/ 4019797 h 4495800"/>
                <a:gd name="connsiteX88" fmla="*/ 507102 w 1743075"/>
                <a:gd name="connsiteY88" fmla="*/ 4083614 h 4495800"/>
                <a:gd name="connsiteX89" fmla="*/ 513770 w 1743075"/>
                <a:gd name="connsiteY89" fmla="*/ 4111237 h 4495800"/>
                <a:gd name="connsiteX90" fmla="*/ 539487 w 1743075"/>
                <a:gd name="connsiteY90" fmla="*/ 4176959 h 4495800"/>
                <a:gd name="connsiteX91" fmla="*/ 562347 w 1743075"/>
                <a:gd name="connsiteY91" fmla="*/ 4278877 h 4495800"/>
                <a:gd name="connsiteX92" fmla="*/ 561395 w 1743075"/>
                <a:gd name="connsiteY92" fmla="*/ 4299832 h 4495800"/>
                <a:gd name="connsiteX93" fmla="*/ 551870 w 1743075"/>
                <a:gd name="connsiteY93" fmla="*/ 4354124 h 4495800"/>
                <a:gd name="connsiteX94" fmla="*/ 583302 w 1743075"/>
                <a:gd name="connsiteY94" fmla="*/ 4404607 h 4495800"/>
                <a:gd name="connsiteX95" fmla="*/ 600447 w 1743075"/>
                <a:gd name="connsiteY95" fmla="*/ 4423657 h 4495800"/>
                <a:gd name="connsiteX96" fmla="*/ 628070 w 1743075"/>
                <a:gd name="connsiteY96" fmla="*/ 4459852 h 4495800"/>
                <a:gd name="connsiteX97" fmla="*/ 690935 w 1743075"/>
                <a:gd name="connsiteY97" fmla="*/ 4483664 h 4495800"/>
                <a:gd name="connsiteX98" fmla="*/ 762372 w 1743075"/>
                <a:gd name="connsiteY98" fmla="*/ 4492237 h 4495800"/>
                <a:gd name="connsiteX99" fmla="*/ 898580 w 1743075"/>
                <a:gd name="connsiteY99" fmla="*/ 4493189 h 4495800"/>
                <a:gd name="connsiteX100" fmla="*/ 913820 w 1743075"/>
                <a:gd name="connsiteY100" fmla="*/ 4464614 h 4495800"/>
                <a:gd name="connsiteX101" fmla="*/ 901437 w 1743075"/>
                <a:gd name="connsiteY101" fmla="*/ 4434134 h 4495800"/>
                <a:gd name="connsiteX102" fmla="*/ 869052 w 1743075"/>
                <a:gd name="connsiteY102" fmla="*/ 4351267 h 4495800"/>
                <a:gd name="connsiteX103" fmla="*/ 859527 w 1743075"/>
                <a:gd name="connsiteY103" fmla="*/ 4338884 h 4495800"/>
                <a:gd name="connsiteX104" fmla="*/ 811902 w 1743075"/>
                <a:gd name="connsiteY104" fmla="*/ 4263637 h 4495800"/>
                <a:gd name="connsiteX105" fmla="*/ 812855 w 1743075"/>
                <a:gd name="connsiteY105" fmla="*/ 4206487 h 4495800"/>
                <a:gd name="connsiteX106" fmla="*/ 823332 w 1743075"/>
                <a:gd name="connsiteY106" fmla="*/ 4165529 h 4495800"/>
                <a:gd name="connsiteX107" fmla="*/ 841430 w 1743075"/>
                <a:gd name="connsiteY107" fmla="*/ 4050277 h 4495800"/>
                <a:gd name="connsiteX108" fmla="*/ 849050 w 1743075"/>
                <a:gd name="connsiteY108" fmla="*/ 3982649 h 4495800"/>
                <a:gd name="connsiteX109" fmla="*/ 837620 w 1743075"/>
                <a:gd name="connsiteY109" fmla="*/ 3734999 h 4495800"/>
                <a:gd name="connsiteX110" fmla="*/ 826190 w 1743075"/>
                <a:gd name="connsiteY110" fmla="*/ 3662609 h 4495800"/>
                <a:gd name="connsiteX111" fmla="*/ 807140 w 1743075"/>
                <a:gd name="connsiteY111" fmla="*/ 3601649 h 4495800"/>
                <a:gd name="connsiteX112" fmla="*/ 789995 w 1743075"/>
                <a:gd name="connsiteY112" fmla="*/ 3537832 h 4495800"/>
                <a:gd name="connsiteX113" fmla="*/ 786185 w 1743075"/>
                <a:gd name="connsiteY113" fmla="*/ 3494017 h 4495800"/>
                <a:gd name="connsiteX114" fmla="*/ 790947 w 1743075"/>
                <a:gd name="connsiteY114" fmla="*/ 3454012 h 4495800"/>
                <a:gd name="connsiteX115" fmla="*/ 798567 w 1743075"/>
                <a:gd name="connsiteY115" fmla="*/ 3393052 h 4495800"/>
                <a:gd name="connsiteX116" fmla="*/ 799520 w 1743075"/>
                <a:gd name="connsiteY116" fmla="*/ 3274942 h 4495800"/>
                <a:gd name="connsiteX117" fmla="*/ 803330 w 1743075"/>
                <a:gd name="connsiteY117" fmla="*/ 3260654 h 4495800"/>
                <a:gd name="connsiteX118" fmla="*/ 819522 w 1743075"/>
                <a:gd name="connsiteY118" fmla="*/ 3223507 h 4495800"/>
                <a:gd name="connsiteX119" fmla="*/ 825237 w 1743075"/>
                <a:gd name="connsiteY119" fmla="*/ 3178739 h 4495800"/>
                <a:gd name="connsiteX120" fmla="*/ 903342 w 1743075"/>
                <a:gd name="connsiteY120" fmla="*/ 2818694 h 4495800"/>
                <a:gd name="connsiteX121" fmla="*/ 921440 w 1743075"/>
                <a:gd name="connsiteY121" fmla="*/ 2752019 h 4495800"/>
                <a:gd name="connsiteX122" fmla="*/ 927155 w 1743075"/>
                <a:gd name="connsiteY122" fmla="*/ 2753924 h 4495800"/>
                <a:gd name="connsiteX123" fmla="*/ 917630 w 1743075"/>
                <a:gd name="connsiteY123" fmla="*/ 2838697 h 4495800"/>
                <a:gd name="connsiteX124" fmla="*/ 899532 w 1743075"/>
                <a:gd name="connsiteY124" fmla="*/ 3093967 h 4495800"/>
                <a:gd name="connsiteX125" fmla="*/ 902390 w 1743075"/>
                <a:gd name="connsiteY125" fmla="*/ 3124447 h 4495800"/>
                <a:gd name="connsiteX126" fmla="*/ 893817 w 1743075"/>
                <a:gd name="connsiteY126" fmla="*/ 3190169 h 4495800"/>
                <a:gd name="connsiteX127" fmla="*/ 894770 w 1743075"/>
                <a:gd name="connsiteY127" fmla="*/ 3224459 h 4495800"/>
                <a:gd name="connsiteX128" fmla="*/ 905247 w 1743075"/>
                <a:gd name="connsiteY128" fmla="*/ 3328282 h 4495800"/>
                <a:gd name="connsiteX129" fmla="*/ 905247 w 1743075"/>
                <a:gd name="connsiteY129" fmla="*/ 3412102 h 4495800"/>
                <a:gd name="connsiteX130" fmla="*/ 913820 w 1743075"/>
                <a:gd name="connsiteY130" fmla="*/ 3633082 h 4495800"/>
                <a:gd name="connsiteX131" fmla="*/ 919535 w 1743075"/>
                <a:gd name="connsiteY131" fmla="*/ 3730237 h 4495800"/>
                <a:gd name="connsiteX132" fmla="*/ 916677 w 1743075"/>
                <a:gd name="connsiteY132" fmla="*/ 3760717 h 4495800"/>
                <a:gd name="connsiteX133" fmla="*/ 896675 w 1743075"/>
                <a:gd name="connsiteY133" fmla="*/ 3862634 h 4495800"/>
                <a:gd name="connsiteX134" fmla="*/ 883340 w 1743075"/>
                <a:gd name="connsiteY134" fmla="*/ 4033132 h 4495800"/>
                <a:gd name="connsiteX135" fmla="*/ 855717 w 1743075"/>
                <a:gd name="connsiteY135" fmla="*/ 4201724 h 4495800"/>
                <a:gd name="connsiteX136" fmla="*/ 880482 w 1743075"/>
                <a:gd name="connsiteY136" fmla="*/ 4262684 h 4495800"/>
                <a:gd name="connsiteX137" fmla="*/ 936680 w 1743075"/>
                <a:gd name="connsiteY137" fmla="*/ 4289354 h 4495800"/>
                <a:gd name="connsiteX138" fmla="*/ 979542 w 1743075"/>
                <a:gd name="connsiteY138" fmla="*/ 4295069 h 4495800"/>
                <a:gd name="connsiteX139" fmla="*/ 1015737 w 1743075"/>
                <a:gd name="connsiteY139" fmla="*/ 4306499 h 4495800"/>
                <a:gd name="connsiteX140" fmla="*/ 1038597 w 1743075"/>
                <a:gd name="connsiteY140" fmla="*/ 4339837 h 4495800"/>
                <a:gd name="connsiteX141" fmla="*/ 1059552 w 1743075"/>
                <a:gd name="connsiteY141" fmla="*/ 4361744 h 4495800"/>
                <a:gd name="connsiteX142" fmla="*/ 1170995 w 1743075"/>
                <a:gd name="connsiteY142" fmla="*/ 4391272 h 4495800"/>
                <a:gd name="connsiteX143" fmla="*/ 1283390 w 1743075"/>
                <a:gd name="connsiteY143" fmla="*/ 4390319 h 4495800"/>
                <a:gd name="connsiteX144" fmla="*/ 1321490 w 1743075"/>
                <a:gd name="connsiteY144" fmla="*/ 4385557 h 4495800"/>
                <a:gd name="connsiteX145" fmla="*/ 1333872 w 1743075"/>
                <a:gd name="connsiteY145" fmla="*/ 4358887 h 4495800"/>
                <a:gd name="connsiteX146" fmla="*/ 1317680 w 1743075"/>
                <a:gd name="connsiteY146" fmla="*/ 4324597 h 4495800"/>
                <a:gd name="connsiteX147" fmla="*/ 1297677 w 1743075"/>
                <a:gd name="connsiteY147" fmla="*/ 4296974 h 4495800"/>
                <a:gd name="connsiteX148" fmla="*/ 1258625 w 1743075"/>
                <a:gd name="connsiteY148" fmla="*/ 4268399 h 4495800"/>
                <a:gd name="connsiteX149" fmla="*/ 1196712 w 1743075"/>
                <a:gd name="connsiteY149" fmla="*/ 4203629 h 4495800"/>
                <a:gd name="connsiteX150" fmla="*/ 1195760 w 1743075"/>
                <a:gd name="connsiteY150" fmla="*/ 4201724 h 4495800"/>
                <a:gd name="connsiteX151" fmla="*/ 1173852 w 1743075"/>
                <a:gd name="connsiteY151" fmla="*/ 4137907 h 4495800"/>
                <a:gd name="connsiteX152" fmla="*/ 1159565 w 1743075"/>
                <a:gd name="connsiteY152" fmla="*/ 4061707 h 4495800"/>
                <a:gd name="connsiteX153" fmla="*/ 1165280 w 1743075"/>
                <a:gd name="connsiteY153" fmla="*/ 4002652 h 4495800"/>
                <a:gd name="connsiteX154" fmla="*/ 1172900 w 1743075"/>
                <a:gd name="connsiteY154" fmla="*/ 3971219 h 4495800"/>
                <a:gd name="connsiteX155" fmla="*/ 1185282 w 1743075"/>
                <a:gd name="connsiteY155" fmla="*/ 3875017 h 4495800"/>
                <a:gd name="connsiteX156" fmla="*/ 1194807 w 1743075"/>
                <a:gd name="connsiteY156" fmla="*/ 3808342 h 4495800"/>
                <a:gd name="connsiteX157" fmla="*/ 1204332 w 1743075"/>
                <a:gd name="connsiteY157" fmla="*/ 3674992 h 4495800"/>
                <a:gd name="connsiteX158" fmla="*/ 1206237 w 1743075"/>
                <a:gd name="connsiteY158" fmla="*/ 3661657 h 4495800"/>
                <a:gd name="connsiteX159" fmla="*/ 1226240 w 1743075"/>
                <a:gd name="connsiteY159" fmla="*/ 3498779 h 4495800"/>
                <a:gd name="connsiteX160" fmla="*/ 1231002 w 1743075"/>
                <a:gd name="connsiteY160" fmla="*/ 3436867 h 4495800"/>
                <a:gd name="connsiteX161" fmla="*/ 1230050 w 1743075"/>
                <a:gd name="connsiteY161" fmla="*/ 3412102 h 4495800"/>
                <a:gd name="connsiteX162" fmla="*/ 1225287 w 1743075"/>
                <a:gd name="connsiteY162" fmla="*/ 3374002 h 4495800"/>
                <a:gd name="connsiteX163" fmla="*/ 1225287 w 1743075"/>
                <a:gd name="connsiteY163" fmla="*/ 3293992 h 4495800"/>
                <a:gd name="connsiteX164" fmla="*/ 1231955 w 1743075"/>
                <a:gd name="connsiteY164" fmla="*/ 3253987 h 4495800"/>
                <a:gd name="connsiteX165" fmla="*/ 1239575 w 1743075"/>
                <a:gd name="connsiteY165" fmla="*/ 3222554 h 4495800"/>
                <a:gd name="connsiteX166" fmla="*/ 1248147 w 1743075"/>
                <a:gd name="connsiteY166" fmla="*/ 3120637 h 4495800"/>
                <a:gd name="connsiteX167" fmla="*/ 1250052 w 1743075"/>
                <a:gd name="connsiteY167" fmla="*/ 3109207 h 4495800"/>
                <a:gd name="connsiteX168" fmla="*/ 1263387 w 1743075"/>
                <a:gd name="connsiteY168" fmla="*/ 3019672 h 4495800"/>
                <a:gd name="connsiteX169" fmla="*/ 1274817 w 1743075"/>
                <a:gd name="connsiteY169" fmla="*/ 2951092 h 4495800"/>
                <a:gd name="connsiteX170" fmla="*/ 1287200 w 1743075"/>
                <a:gd name="connsiteY170" fmla="*/ 2882512 h 4495800"/>
                <a:gd name="connsiteX171" fmla="*/ 1289105 w 1743075"/>
                <a:gd name="connsiteY171" fmla="*/ 2861557 h 4495800"/>
                <a:gd name="connsiteX172" fmla="*/ 1302440 w 1743075"/>
                <a:gd name="connsiteY172" fmla="*/ 2764402 h 4495800"/>
                <a:gd name="connsiteX173" fmla="*/ 1308155 w 1743075"/>
                <a:gd name="connsiteY173" fmla="*/ 2728207 h 4495800"/>
                <a:gd name="connsiteX174" fmla="*/ 1317680 w 1743075"/>
                <a:gd name="connsiteY174" fmla="*/ 2672962 h 4495800"/>
                <a:gd name="connsiteX175" fmla="*/ 1328157 w 1743075"/>
                <a:gd name="connsiteY175" fmla="*/ 2557709 h 4495800"/>
                <a:gd name="connsiteX176" fmla="*/ 1329110 w 1743075"/>
                <a:gd name="connsiteY176" fmla="*/ 2553899 h 4495800"/>
                <a:gd name="connsiteX177" fmla="*/ 1348160 w 1743075"/>
                <a:gd name="connsiteY177" fmla="*/ 2535802 h 4495800"/>
                <a:gd name="connsiteX178" fmla="*/ 1445315 w 1743075"/>
                <a:gd name="connsiteY178" fmla="*/ 2494844 h 4495800"/>
                <a:gd name="connsiteX179" fmla="*/ 1474842 w 1743075"/>
                <a:gd name="connsiteY179" fmla="*/ 2438647 h 4495800"/>
                <a:gd name="connsiteX180" fmla="*/ 1470080 w 1743075"/>
                <a:gd name="connsiteY180" fmla="*/ 2388164 h 4495800"/>
                <a:gd name="connsiteX181" fmla="*/ 1468175 w 1743075"/>
                <a:gd name="connsiteY181" fmla="*/ 2351017 h 4495800"/>
                <a:gd name="connsiteX182" fmla="*/ 1460555 w 1743075"/>
                <a:gd name="connsiteY182" fmla="*/ 1997639 h 4495800"/>
                <a:gd name="connsiteX183" fmla="*/ 1460555 w 1743075"/>
                <a:gd name="connsiteY183" fmla="*/ 1976684 h 4495800"/>
                <a:gd name="connsiteX184" fmla="*/ 1471985 w 1743075"/>
                <a:gd name="connsiteY184" fmla="*/ 1951919 h 4495800"/>
                <a:gd name="connsiteX185" fmla="*/ 1495797 w 1743075"/>
                <a:gd name="connsiteY185" fmla="*/ 1918582 h 4495800"/>
                <a:gd name="connsiteX186" fmla="*/ 1513895 w 1743075"/>
                <a:gd name="connsiteY186" fmla="*/ 1884292 h 4495800"/>
                <a:gd name="connsiteX187" fmla="*/ 1573902 w 1743075"/>
                <a:gd name="connsiteY187" fmla="*/ 1793804 h 4495800"/>
                <a:gd name="connsiteX188" fmla="*/ 1599620 w 1743075"/>
                <a:gd name="connsiteY188" fmla="*/ 1739512 h 4495800"/>
                <a:gd name="connsiteX189" fmla="*/ 1692965 w 1743075"/>
                <a:gd name="connsiteY189" fmla="*/ 1561394 h 4495800"/>
                <a:gd name="connsiteX190" fmla="*/ 1714872 w 1743075"/>
                <a:gd name="connsiteY190" fmla="*/ 1491862 h 4495800"/>
                <a:gd name="connsiteX191" fmla="*/ 1729160 w 1743075"/>
                <a:gd name="connsiteY191" fmla="*/ 1408042 h 4495800"/>
                <a:gd name="connsiteX192" fmla="*/ 1732970 w 1743075"/>
                <a:gd name="connsiteY192" fmla="*/ 1329937 h 4495800"/>
                <a:gd name="connsiteX193" fmla="*/ 373752 w 1743075"/>
                <a:gd name="connsiteY193" fmla="*/ 1452809 h 4495800"/>
                <a:gd name="connsiteX194" fmla="*/ 367085 w 1743075"/>
                <a:gd name="connsiteY194" fmla="*/ 1460429 h 4495800"/>
                <a:gd name="connsiteX195" fmla="*/ 361370 w 1743075"/>
                <a:gd name="connsiteY195" fmla="*/ 1453762 h 4495800"/>
                <a:gd name="connsiteX196" fmla="*/ 319460 w 1743075"/>
                <a:gd name="connsiteY196" fmla="*/ 1365179 h 4495800"/>
                <a:gd name="connsiteX197" fmla="*/ 310887 w 1743075"/>
                <a:gd name="connsiteY197" fmla="*/ 1351844 h 4495800"/>
                <a:gd name="connsiteX198" fmla="*/ 311840 w 1743075"/>
                <a:gd name="connsiteY198" fmla="*/ 1334699 h 4495800"/>
                <a:gd name="connsiteX199" fmla="*/ 343272 w 1743075"/>
                <a:gd name="connsiteY199" fmla="*/ 1297552 h 4495800"/>
                <a:gd name="connsiteX200" fmla="*/ 367085 w 1743075"/>
                <a:gd name="connsiteY200" fmla="*/ 1301362 h 4495800"/>
                <a:gd name="connsiteX201" fmla="*/ 377562 w 1743075"/>
                <a:gd name="connsiteY201" fmla="*/ 1348034 h 4495800"/>
                <a:gd name="connsiteX202" fmla="*/ 377562 w 1743075"/>
                <a:gd name="connsiteY202" fmla="*/ 1381372 h 4495800"/>
                <a:gd name="connsiteX203" fmla="*/ 381372 w 1743075"/>
                <a:gd name="connsiteY203" fmla="*/ 1381372 h 4495800"/>
                <a:gd name="connsiteX204" fmla="*/ 373752 w 1743075"/>
                <a:gd name="connsiteY204" fmla="*/ 1452809 h 4495800"/>
                <a:gd name="connsiteX205" fmla="*/ 575682 w 1743075"/>
                <a:gd name="connsiteY205" fmla="*/ 1686172 h 4495800"/>
                <a:gd name="connsiteX206" fmla="*/ 559490 w 1743075"/>
                <a:gd name="connsiteY206" fmla="*/ 1708079 h 4495800"/>
                <a:gd name="connsiteX207" fmla="*/ 480432 w 1743075"/>
                <a:gd name="connsiteY207" fmla="*/ 1817617 h 4495800"/>
                <a:gd name="connsiteX208" fmla="*/ 476622 w 1743075"/>
                <a:gd name="connsiteY208" fmla="*/ 1834762 h 4495800"/>
                <a:gd name="connsiteX209" fmla="*/ 437570 w 1743075"/>
                <a:gd name="connsiteY209" fmla="*/ 1828094 h 4495800"/>
                <a:gd name="connsiteX210" fmla="*/ 466145 w 1743075"/>
                <a:gd name="connsiteY210" fmla="*/ 1792852 h 4495800"/>
                <a:gd name="connsiteX211" fmla="*/ 557585 w 1743075"/>
                <a:gd name="connsiteY211" fmla="*/ 1688077 h 4495800"/>
                <a:gd name="connsiteX212" fmla="*/ 567110 w 1743075"/>
                <a:gd name="connsiteY212" fmla="*/ 1678552 h 4495800"/>
                <a:gd name="connsiteX213" fmla="*/ 573777 w 1743075"/>
                <a:gd name="connsiteY213" fmla="*/ 1678552 h 4495800"/>
                <a:gd name="connsiteX214" fmla="*/ 575682 w 1743075"/>
                <a:gd name="connsiteY214" fmla="*/ 1686172 h 4495800"/>
                <a:gd name="connsiteX215" fmla="*/ 889055 w 1743075"/>
                <a:gd name="connsiteY215" fmla="*/ 1877624 h 4495800"/>
                <a:gd name="connsiteX216" fmla="*/ 890007 w 1743075"/>
                <a:gd name="connsiteY216" fmla="*/ 1871909 h 4495800"/>
                <a:gd name="connsiteX217" fmla="*/ 887150 w 1743075"/>
                <a:gd name="connsiteY217" fmla="*/ 1834762 h 4495800"/>
                <a:gd name="connsiteX218" fmla="*/ 789995 w 1743075"/>
                <a:gd name="connsiteY218" fmla="*/ 1769992 h 4495800"/>
                <a:gd name="connsiteX219" fmla="*/ 689030 w 1743075"/>
                <a:gd name="connsiteY219" fmla="*/ 1727129 h 4495800"/>
                <a:gd name="connsiteX220" fmla="*/ 655692 w 1743075"/>
                <a:gd name="connsiteY220" fmla="*/ 1712842 h 4495800"/>
                <a:gd name="connsiteX221" fmla="*/ 604257 w 1743075"/>
                <a:gd name="connsiteY221" fmla="*/ 1685219 h 4495800"/>
                <a:gd name="connsiteX222" fmla="*/ 602352 w 1743075"/>
                <a:gd name="connsiteY222" fmla="*/ 1636642 h 4495800"/>
                <a:gd name="connsiteX223" fmla="*/ 618545 w 1743075"/>
                <a:gd name="connsiteY223" fmla="*/ 1626164 h 4495800"/>
                <a:gd name="connsiteX224" fmla="*/ 628070 w 1743075"/>
                <a:gd name="connsiteY224" fmla="*/ 1608067 h 4495800"/>
                <a:gd name="connsiteX225" fmla="*/ 637595 w 1743075"/>
                <a:gd name="connsiteY225" fmla="*/ 1581397 h 4495800"/>
                <a:gd name="connsiteX226" fmla="*/ 711890 w 1743075"/>
                <a:gd name="connsiteY226" fmla="*/ 1492814 h 4495800"/>
                <a:gd name="connsiteX227" fmla="*/ 788090 w 1743075"/>
                <a:gd name="connsiteY227" fmla="*/ 1357559 h 4495800"/>
                <a:gd name="connsiteX228" fmla="*/ 821427 w 1743075"/>
                <a:gd name="connsiteY228" fmla="*/ 1114672 h 4495800"/>
                <a:gd name="connsiteX229" fmla="*/ 819522 w 1743075"/>
                <a:gd name="connsiteY229" fmla="*/ 889882 h 4495800"/>
                <a:gd name="connsiteX230" fmla="*/ 813807 w 1743075"/>
                <a:gd name="connsiteY230" fmla="*/ 738434 h 4495800"/>
                <a:gd name="connsiteX231" fmla="*/ 813807 w 1743075"/>
                <a:gd name="connsiteY231" fmla="*/ 720337 h 4495800"/>
                <a:gd name="connsiteX232" fmla="*/ 818570 w 1743075"/>
                <a:gd name="connsiteY232" fmla="*/ 718432 h 4495800"/>
                <a:gd name="connsiteX233" fmla="*/ 863337 w 1743075"/>
                <a:gd name="connsiteY233" fmla="*/ 815587 h 4495800"/>
                <a:gd name="connsiteX234" fmla="*/ 866195 w 1743075"/>
                <a:gd name="connsiteY234" fmla="*/ 814634 h 4495800"/>
                <a:gd name="connsiteX235" fmla="*/ 848097 w 1743075"/>
                <a:gd name="connsiteY235" fmla="*/ 771772 h 4495800"/>
                <a:gd name="connsiteX236" fmla="*/ 828095 w 1743075"/>
                <a:gd name="connsiteY236" fmla="*/ 727004 h 4495800"/>
                <a:gd name="connsiteX237" fmla="*/ 810950 w 1743075"/>
                <a:gd name="connsiteY237" fmla="*/ 617467 h 4495800"/>
                <a:gd name="connsiteX238" fmla="*/ 812855 w 1743075"/>
                <a:gd name="connsiteY238" fmla="*/ 580319 h 4495800"/>
                <a:gd name="connsiteX239" fmla="*/ 816665 w 1743075"/>
                <a:gd name="connsiteY239" fmla="*/ 556507 h 4495800"/>
                <a:gd name="connsiteX240" fmla="*/ 821427 w 1743075"/>
                <a:gd name="connsiteY240" fmla="*/ 554602 h 4495800"/>
                <a:gd name="connsiteX241" fmla="*/ 856670 w 1743075"/>
                <a:gd name="connsiteY241" fmla="*/ 594607 h 4495800"/>
                <a:gd name="connsiteX242" fmla="*/ 913820 w 1743075"/>
                <a:gd name="connsiteY242" fmla="*/ 638422 h 4495800"/>
                <a:gd name="connsiteX243" fmla="*/ 974780 w 1743075"/>
                <a:gd name="connsiteY243" fmla="*/ 679379 h 4495800"/>
                <a:gd name="connsiteX244" fmla="*/ 973827 w 1743075"/>
                <a:gd name="connsiteY244" fmla="*/ 696524 h 4495800"/>
                <a:gd name="connsiteX245" fmla="*/ 950015 w 1743075"/>
                <a:gd name="connsiteY245" fmla="*/ 721289 h 4495800"/>
                <a:gd name="connsiteX246" fmla="*/ 899532 w 1743075"/>
                <a:gd name="connsiteY246" fmla="*/ 797489 h 4495800"/>
                <a:gd name="connsiteX247" fmla="*/ 930012 w 1743075"/>
                <a:gd name="connsiteY247" fmla="*/ 759389 h 4495800"/>
                <a:gd name="connsiteX248" fmla="*/ 945252 w 1743075"/>
                <a:gd name="connsiteY248" fmla="*/ 759389 h 4495800"/>
                <a:gd name="connsiteX249" fmla="*/ 954777 w 1743075"/>
                <a:gd name="connsiteY249" fmla="*/ 800347 h 4495800"/>
                <a:gd name="connsiteX250" fmla="*/ 910962 w 1743075"/>
                <a:gd name="connsiteY250" fmla="*/ 1142294 h 4495800"/>
                <a:gd name="connsiteX251" fmla="*/ 917630 w 1743075"/>
                <a:gd name="connsiteY251" fmla="*/ 1495672 h 4495800"/>
                <a:gd name="connsiteX252" fmla="*/ 929060 w 1743075"/>
                <a:gd name="connsiteY252" fmla="*/ 1776659 h 4495800"/>
                <a:gd name="connsiteX253" fmla="*/ 938585 w 1743075"/>
                <a:gd name="connsiteY253" fmla="*/ 1802377 h 4495800"/>
                <a:gd name="connsiteX254" fmla="*/ 1026215 w 1743075"/>
                <a:gd name="connsiteY254" fmla="*/ 1895722 h 4495800"/>
                <a:gd name="connsiteX255" fmla="*/ 1036692 w 1743075"/>
                <a:gd name="connsiteY255" fmla="*/ 1909057 h 4495800"/>
                <a:gd name="connsiteX256" fmla="*/ 889055 w 1743075"/>
                <a:gd name="connsiteY256" fmla="*/ 1877624 h 4495800"/>
                <a:gd name="connsiteX257" fmla="*/ 1279580 w 1743075"/>
                <a:gd name="connsiteY257" fmla="*/ 1673789 h 4495800"/>
                <a:gd name="connsiteX258" fmla="*/ 1275770 w 1743075"/>
                <a:gd name="connsiteY258" fmla="*/ 1747132 h 4495800"/>
                <a:gd name="connsiteX259" fmla="*/ 1250052 w 1743075"/>
                <a:gd name="connsiteY259" fmla="*/ 1809044 h 4495800"/>
                <a:gd name="connsiteX260" fmla="*/ 1188140 w 1743075"/>
                <a:gd name="connsiteY260" fmla="*/ 1870004 h 4495800"/>
                <a:gd name="connsiteX261" fmla="*/ 1170042 w 1743075"/>
                <a:gd name="connsiteY261" fmla="*/ 1907152 h 4495800"/>
                <a:gd name="connsiteX262" fmla="*/ 1160517 w 1743075"/>
                <a:gd name="connsiteY262" fmla="*/ 1919534 h 4495800"/>
                <a:gd name="connsiteX263" fmla="*/ 1142420 w 1743075"/>
                <a:gd name="connsiteY263" fmla="*/ 1924297 h 4495800"/>
                <a:gd name="connsiteX264" fmla="*/ 1045265 w 1743075"/>
                <a:gd name="connsiteY264" fmla="*/ 1916677 h 4495800"/>
                <a:gd name="connsiteX265" fmla="*/ 1053837 w 1743075"/>
                <a:gd name="connsiteY265" fmla="*/ 1901437 h 4495800"/>
                <a:gd name="connsiteX266" fmla="*/ 1132895 w 1743075"/>
                <a:gd name="connsiteY266" fmla="*/ 1803329 h 4495800"/>
                <a:gd name="connsiteX267" fmla="*/ 1143372 w 1743075"/>
                <a:gd name="connsiteY267" fmla="*/ 1770944 h 4495800"/>
                <a:gd name="connsiteX268" fmla="*/ 1137657 w 1743075"/>
                <a:gd name="connsiteY268" fmla="*/ 1666169 h 4495800"/>
                <a:gd name="connsiteX269" fmla="*/ 1130037 w 1743075"/>
                <a:gd name="connsiteY269" fmla="*/ 1505197 h 4495800"/>
                <a:gd name="connsiteX270" fmla="*/ 1115750 w 1743075"/>
                <a:gd name="connsiteY270" fmla="*/ 1296599 h 4495800"/>
                <a:gd name="connsiteX271" fmla="*/ 1094795 w 1743075"/>
                <a:gd name="connsiteY271" fmla="*/ 1091812 h 4495800"/>
                <a:gd name="connsiteX272" fmla="*/ 1037645 w 1743075"/>
                <a:gd name="connsiteY272" fmla="*/ 839399 h 4495800"/>
                <a:gd name="connsiteX273" fmla="*/ 1019547 w 1743075"/>
                <a:gd name="connsiteY273" fmla="*/ 780344 h 4495800"/>
                <a:gd name="connsiteX274" fmla="*/ 1024310 w 1743075"/>
                <a:gd name="connsiteY274" fmla="*/ 761294 h 4495800"/>
                <a:gd name="connsiteX275" fmla="*/ 1042407 w 1743075"/>
                <a:gd name="connsiteY275" fmla="*/ 744149 h 4495800"/>
                <a:gd name="connsiteX276" fmla="*/ 1069077 w 1743075"/>
                <a:gd name="connsiteY276" fmla="*/ 806062 h 4495800"/>
                <a:gd name="connsiteX277" fmla="*/ 1014785 w 1743075"/>
                <a:gd name="connsiteY277" fmla="*/ 699382 h 4495800"/>
                <a:gd name="connsiteX278" fmla="*/ 1015737 w 1743075"/>
                <a:gd name="connsiteY278" fmla="*/ 677474 h 4495800"/>
                <a:gd name="connsiteX279" fmla="*/ 1068125 w 1743075"/>
                <a:gd name="connsiteY279" fmla="*/ 631754 h 4495800"/>
                <a:gd name="connsiteX280" fmla="*/ 1096700 w 1743075"/>
                <a:gd name="connsiteY280" fmla="*/ 571747 h 4495800"/>
                <a:gd name="connsiteX281" fmla="*/ 1102415 w 1743075"/>
                <a:gd name="connsiteY281" fmla="*/ 552697 h 4495800"/>
                <a:gd name="connsiteX282" fmla="*/ 1120512 w 1743075"/>
                <a:gd name="connsiteY282" fmla="*/ 606989 h 4495800"/>
                <a:gd name="connsiteX283" fmla="*/ 1107177 w 1743075"/>
                <a:gd name="connsiteY283" fmla="*/ 742244 h 4495800"/>
                <a:gd name="connsiteX284" fmla="*/ 1108130 w 1743075"/>
                <a:gd name="connsiteY284" fmla="*/ 761294 h 4495800"/>
                <a:gd name="connsiteX285" fmla="*/ 1127180 w 1743075"/>
                <a:gd name="connsiteY285" fmla="*/ 621277 h 4495800"/>
                <a:gd name="connsiteX286" fmla="*/ 1187187 w 1743075"/>
                <a:gd name="connsiteY286" fmla="*/ 829874 h 4495800"/>
                <a:gd name="connsiteX287" fmla="*/ 1228145 w 1743075"/>
                <a:gd name="connsiteY287" fmla="*/ 993704 h 4495800"/>
                <a:gd name="connsiteX288" fmla="*/ 1246242 w 1743075"/>
                <a:gd name="connsiteY288" fmla="*/ 1128007 h 4495800"/>
                <a:gd name="connsiteX289" fmla="*/ 1270055 w 1743075"/>
                <a:gd name="connsiteY289" fmla="*/ 1363274 h 4495800"/>
                <a:gd name="connsiteX290" fmla="*/ 1276722 w 1743075"/>
                <a:gd name="connsiteY290" fmla="*/ 1427092 h 4495800"/>
                <a:gd name="connsiteX291" fmla="*/ 1284342 w 1743075"/>
                <a:gd name="connsiteY291" fmla="*/ 1534724 h 4495800"/>
                <a:gd name="connsiteX292" fmla="*/ 1279580 w 1743075"/>
                <a:gd name="connsiteY292" fmla="*/ 1673789 h 4495800"/>
                <a:gd name="connsiteX293" fmla="*/ 1437695 w 1743075"/>
                <a:gd name="connsiteY293" fmla="*/ 1289932 h 4495800"/>
                <a:gd name="connsiteX294" fmla="*/ 1442457 w 1743075"/>
                <a:gd name="connsiteY294" fmla="*/ 1288979 h 4495800"/>
                <a:gd name="connsiteX295" fmla="*/ 1447220 w 1743075"/>
                <a:gd name="connsiteY295" fmla="*/ 1300409 h 4495800"/>
                <a:gd name="connsiteX296" fmla="*/ 1448172 w 1743075"/>
                <a:gd name="connsiteY296" fmla="*/ 1327079 h 4495800"/>
                <a:gd name="connsiteX297" fmla="*/ 1470080 w 1743075"/>
                <a:gd name="connsiteY297" fmla="*/ 1394707 h 4495800"/>
                <a:gd name="connsiteX298" fmla="*/ 1476747 w 1743075"/>
                <a:gd name="connsiteY298" fmla="*/ 1433759 h 4495800"/>
                <a:gd name="connsiteX299" fmla="*/ 1439600 w 1743075"/>
                <a:gd name="connsiteY299" fmla="*/ 1497577 h 4495800"/>
                <a:gd name="connsiteX300" fmla="*/ 1437695 w 1743075"/>
                <a:gd name="connsiteY300" fmla="*/ 1289932 h 4495800"/>
                <a:gd name="connsiteX301" fmla="*/ 1475795 w 1743075"/>
                <a:gd name="connsiteY301" fmla="*/ 1882387 h 4495800"/>
                <a:gd name="connsiteX302" fmla="*/ 1462460 w 1743075"/>
                <a:gd name="connsiteY302" fmla="*/ 1874767 h 4495800"/>
                <a:gd name="connsiteX303" fmla="*/ 1371972 w 1743075"/>
                <a:gd name="connsiteY303" fmla="*/ 1769992 h 4495800"/>
                <a:gd name="connsiteX304" fmla="*/ 1336730 w 1743075"/>
                <a:gd name="connsiteY304" fmla="*/ 1750942 h 4495800"/>
                <a:gd name="connsiteX305" fmla="*/ 1319585 w 1743075"/>
                <a:gd name="connsiteY305" fmla="*/ 1744274 h 4495800"/>
                <a:gd name="connsiteX306" fmla="*/ 1320537 w 1743075"/>
                <a:gd name="connsiteY306" fmla="*/ 1738559 h 4495800"/>
                <a:gd name="connsiteX307" fmla="*/ 1337682 w 1743075"/>
                <a:gd name="connsiteY307" fmla="*/ 1740464 h 4495800"/>
                <a:gd name="connsiteX308" fmla="*/ 1416740 w 1743075"/>
                <a:gd name="connsiteY308" fmla="*/ 1788089 h 4495800"/>
                <a:gd name="connsiteX309" fmla="*/ 1473890 w 1743075"/>
                <a:gd name="connsiteY309" fmla="*/ 1853812 h 4495800"/>
                <a:gd name="connsiteX310" fmla="*/ 1480557 w 1743075"/>
                <a:gd name="connsiteY310" fmla="*/ 1865242 h 4495800"/>
                <a:gd name="connsiteX311" fmla="*/ 1475795 w 1743075"/>
                <a:gd name="connsiteY311" fmla="*/ 1882387 h 449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</a:cxnLst>
              <a:rect l="l" t="t" r="r" b="b"/>
              <a:pathLst>
                <a:path w="1743075" h="4495800">
                  <a:moveTo>
                    <a:pt x="1732970" y="1329937"/>
                  </a:moveTo>
                  <a:cubicBezTo>
                    <a:pt x="1728207" y="1318507"/>
                    <a:pt x="1726302" y="1304219"/>
                    <a:pt x="1726302" y="1291837"/>
                  </a:cubicBezTo>
                  <a:cubicBezTo>
                    <a:pt x="1728207" y="1266119"/>
                    <a:pt x="1718682" y="1246117"/>
                    <a:pt x="1698680" y="1230877"/>
                  </a:cubicBezTo>
                  <a:cubicBezTo>
                    <a:pt x="1680582" y="1216589"/>
                    <a:pt x="1672962" y="1197539"/>
                    <a:pt x="1666295" y="1177537"/>
                  </a:cubicBezTo>
                  <a:cubicBezTo>
                    <a:pt x="1660580" y="1160392"/>
                    <a:pt x="1651055" y="1145152"/>
                    <a:pt x="1643435" y="1128959"/>
                  </a:cubicBezTo>
                  <a:cubicBezTo>
                    <a:pt x="1641530" y="1125149"/>
                    <a:pt x="1638672" y="1121339"/>
                    <a:pt x="1636767" y="1117529"/>
                  </a:cubicBezTo>
                  <a:cubicBezTo>
                    <a:pt x="1623432" y="1086097"/>
                    <a:pt x="1610097" y="1054664"/>
                    <a:pt x="1595810" y="1023232"/>
                  </a:cubicBezTo>
                  <a:cubicBezTo>
                    <a:pt x="1592952" y="1017517"/>
                    <a:pt x="1588190" y="1012754"/>
                    <a:pt x="1586285" y="1007039"/>
                  </a:cubicBezTo>
                  <a:cubicBezTo>
                    <a:pt x="1581522" y="995609"/>
                    <a:pt x="1574855" y="984179"/>
                    <a:pt x="1573902" y="972749"/>
                  </a:cubicBezTo>
                  <a:cubicBezTo>
                    <a:pt x="1571997" y="955604"/>
                    <a:pt x="1569140" y="939412"/>
                    <a:pt x="1560567" y="923219"/>
                  </a:cubicBezTo>
                  <a:cubicBezTo>
                    <a:pt x="1553900" y="910837"/>
                    <a:pt x="1552947" y="894644"/>
                    <a:pt x="1550090" y="880357"/>
                  </a:cubicBezTo>
                  <a:cubicBezTo>
                    <a:pt x="1549137" y="874642"/>
                    <a:pt x="1549137" y="868927"/>
                    <a:pt x="1547232" y="863212"/>
                  </a:cubicBezTo>
                  <a:cubicBezTo>
                    <a:pt x="1534850" y="824159"/>
                    <a:pt x="1521515" y="786059"/>
                    <a:pt x="1508180" y="747959"/>
                  </a:cubicBezTo>
                  <a:cubicBezTo>
                    <a:pt x="1501512" y="727957"/>
                    <a:pt x="1488177" y="713669"/>
                    <a:pt x="1468175" y="705097"/>
                  </a:cubicBezTo>
                  <a:cubicBezTo>
                    <a:pt x="1454840" y="699382"/>
                    <a:pt x="1442457" y="690809"/>
                    <a:pt x="1428170" y="685094"/>
                  </a:cubicBezTo>
                  <a:cubicBezTo>
                    <a:pt x="1412930" y="678427"/>
                    <a:pt x="1396737" y="673664"/>
                    <a:pt x="1380545" y="669854"/>
                  </a:cubicBezTo>
                  <a:cubicBezTo>
                    <a:pt x="1354827" y="663187"/>
                    <a:pt x="1329110" y="657472"/>
                    <a:pt x="1303392" y="650804"/>
                  </a:cubicBezTo>
                  <a:cubicBezTo>
                    <a:pt x="1302440" y="650804"/>
                    <a:pt x="1302440" y="649852"/>
                    <a:pt x="1301487" y="649852"/>
                  </a:cubicBezTo>
                  <a:cubicBezTo>
                    <a:pt x="1275770" y="643184"/>
                    <a:pt x="1249100" y="636517"/>
                    <a:pt x="1223382" y="629849"/>
                  </a:cubicBezTo>
                  <a:cubicBezTo>
                    <a:pt x="1202427" y="624134"/>
                    <a:pt x="1180520" y="619372"/>
                    <a:pt x="1160517" y="610799"/>
                  </a:cubicBezTo>
                  <a:cubicBezTo>
                    <a:pt x="1118607" y="591749"/>
                    <a:pt x="1104320" y="552697"/>
                    <a:pt x="1101462" y="511739"/>
                  </a:cubicBezTo>
                  <a:cubicBezTo>
                    <a:pt x="1098605" y="482212"/>
                    <a:pt x="1104320" y="452684"/>
                    <a:pt x="1106225" y="422204"/>
                  </a:cubicBezTo>
                  <a:cubicBezTo>
                    <a:pt x="1107177" y="411727"/>
                    <a:pt x="1110987" y="404107"/>
                    <a:pt x="1119560" y="398392"/>
                  </a:cubicBezTo>
                  <a:cubicBezTo>
                    <a:pt x="1136705" y="387914"/>
                    <a:pt x="1146230" y="371722"/>
                    <a:pt x="1150040" y="352672"/>
                  </a:cubicBezTo>
                  <a:cubicBezTo>
                    <a:pt x="1151945" y="344099"/>
                    <a:pt x="1155755" y="335527"/>
                    <a:pt x="1155755" y="326002"/>
                  </a:cubicBezTo>
                  <a:cubicBezTo>
                    <a:pt x="1155755" y="305047"/>
                    <a:pt x="1155755" y="284092"/>
                    <a:pt x="1153850" y="263137"/>
                  </a:cubicBezTo>
                  <a:cubicBezTo>
                    <a:pt x="1152897" y="254564"/>
                    <a:pt x="1148135" y="247897"/>
                    <a:pt x="1135752" y="252659"/>
                  </a:cubicBezTo>
                  <a:cubicBezTo>
                    <a:pt x="1125275" y="256469"/>
                    <a:pt x="1123370" y="252659"/>
                    <a:pt x="1124322" y="241229"/>
                  </a:cubicBezTo>
                  <a:cubicBezTo>
                    <a:pt x="1125275" y="228847"/>
                    <a:pt x="1125275" y="215512"/>
                    <a:pt x="1125275" y="203129"/>
                  </a:cubicBezTo>
                  <a:cubicBezTo>
                    <a:pt x="1125275" y="196462"/>
                    <a:pt x="1123370" y="188842"/>
                    <a:pt x="1124322" y="182174"/>
                  </a:cubicBezTo>
                  <a:cubicBezTo>
                    <a:pt x="1125275" y="133597"/>
                    <a:pt x="1102415" y="93592"/>
                    <a:pt x="1074792" y="56444"/>
                  </a:cubicBezTo>
                  <a:cubicBezTo>
                    <a:pt x="1069077" y="47872"/>
                    <a:pt x="1057647" y="42157"/>
                    <a:pt x="1048122" y="37394"/>
                  </a:cubicBezTo>
                  <a:cubicBezTo>
                    <a:pt x="1033835" y="30727"/>
                    <a:pt x="1019547" y="24059"/>
                    <a:pt x="1005260" y="20249"/>
                  </a:cubicBezTo>
                  <a:cubicBezTo>
                    <a:pt x="959540" y="5009"/>
                    <a:pt x="914772" y="-706"/>
                    <a:pt x="873815" y="24059"/>
                  </a:cubicBezTo>
                  <a:cubicBezTo>
                    <a:pt x="839525" y="45967"/>
                    <a:pt x="808092" y="71684"/>
                    <a:pt x="782375" y="104069"/>
                  </a:cubicBezTo>
                  <a:cubicBezTo>
                    <a:pt x="779517" y="107879"/>
                    <a:pt x="776660" y="112642"/>
                    <a:pt x="775707" y="117404"/>
                  </a:cubicBezTo>
                  <a:cubicBezTo>
                    <a:pt x="772850" y="131692"/>
                    <a:pt x="770945" y="145027"/>
                    <a:pt x="769040" y="159314"/>
                  </a:cubicBezTo>
                  <a:cubicBezTo>
                    <a:pt x="765230" y="204082"/>
                    <a:pt x="777612" y="249802"/>
                    <a:pt x="759515" y="293617"/>
                  </a:cubicBezTo>
                  <a:cubicBezTo>
                    <a:pt x="759515" y="294569"/>
                    <a:pt x="759515" y="296474"/>
                    <a:pt x="759515" y="297427"/>
                  </a:cubicBezTo>
                  <a:cubicBezTo>
                    <a:pt x="760467" y="322192"/>
                    <a:pt x="760467" y="346957"/>
                    <a:pt x="762372" y="370769"/>
                  </a:cubicBezTo>
                  <a:cubicBezTo>
                    <a:pt x="763325" y="390772"/>
                    <a:pt x="769040" y="409822"/>
                    <a:pt x="786185" y="424109"/>
                  </a:cubicBezTo>
                  <a:cubicBezTo>
                    <a:pt x="792852" y="429824"/>
                    <a:pt x="797615" y="438397"/>
                    <a:pt x="799520" y="446969"/>
                  </a:cubicBezTo>
                  <a:cubicBezTo>
                    <a:pt x="805235" y="469829"/>
                    <a:pt x="809045" y="493642"/>
                    <a:pt x="811902" y="517454"/>
                  </a:cubicBezTo>
                  <a:cubicBezTo>
                    <a:pt x="812855" y="525074"/>
                    <a:pt x="810950" y="536504"/>
                    <a:pt x="806187" y="540314"/>
                  </a:cubicBezTo>
                  <a:cubicBezTo>
                    <a:pt x="783327" y="557459"/>
                    <a:pt x="761420" y="578414"/>
                    <a:pt x="729035" y="576509"/>
                  </a:cubicBezTo>
                  <a:cubicBezTo>
                    <a:pt x="725225" y="576509"/>
                    <a:pt x="721415" y="578414"/>
                    <a:pt x="717605" y="579367"/>
                  </a:cubicBezTo>
                  <a:cubicBezTo>
                    <a:pt x="660455" y="592702"/>
                    <a:pt x="603305" y="606037"/>
                    <a:pt x="546155" y="617467"/>
                  </a:cubicBezTo>
                  <a:cubicBezTo>
                    <a:pt x="521390" y="622229"/>
                    <a:pt x="494720" y="623182"/>
                    <a:pt x="469955" y="627944"/>
                  </a:cubicBezTo>
                  <a:cubicBezTo>
                    <a:pt x="445190" y="632707"/>
                    <a:pt x="421377" y="639374"/>
                    <a:pt x="396612" y="646994"/>
                  </a:cubicBezTo>
                  <a:cubicBezTo>
                    <a:pt x="374705" y="653662"/>
                    <a:pt x="357560" y="668902"/>
                    <a:pt x="348035" y="688904"/>
                  </a:cubicBezTo>
                  <a:cubicBezTo>
                    <a:pt x="329937" y="727004"/>
                    <a:pt x="321365" y="767009"/>
                    <a:pt x="311840" y="807014"/>
                  </a:cubicBezTo>
                  <a:cubicBezTo>
                    <a:pt x="308030" y="824159"/>
                    <a:pt x="302315" y="838447"/>
                    <a:pt x="287075" y="848924"/>
                  </a:cubicBezTo>
                  <a:cubicBezTo>
                    <a:pt x="269930" y="861307"/>
                    <a:pt x="253737" y="875594"/>
                    <a:pt x="246117" y="896549"/>
                  </a:cubicBezTo>
                  <a:cubicBezTo>
                    <a:pt x="243260" y="905122"/>
                    <a:pt x="239450" y="914647"/>
                    <a:pt x="233735" y="922267"/>
                  </a:cubicBezTo>
                  <a:cubicBezTo>
                    <a:pt x="209922" y="950842"/>
                    <a:pt x="195635" y="987037"/>
                    <a:pt x="164202" y="1008944"/>
                  </a:cubicBezTo>
                  <a:cubicBezTo>
                    <a:pt x="159440" y="1012754"/>
                    <a:pt x="155630" y="1018469"/>
                    <a:pt x="152772" y="1024184"/>
                  </a:cubicBezTo>
                  <a:cubicBezTo>
                    <a:pt x="128960" y="1059427"/>
                    <a:pt x="105147" y="1094669"/>
                    <a:pt x="81335" y="1130864"/>
                  </a:cubicBezTo>
                  <a:cubicBezTo>
                    <a:pt x="50855" y="1177537"/>
                    <a:pt x="22280" y="1225162"/>
                    <a:pt x="10850" y="1280407"/>
                  </a:cubicBezTo>
                  <a:cubicBezTo>
                    <a:pt x="2277" y="1320412"/>
                    <a:pt x="8945" y="1359464"/>
                    <a:pt x="27042" y="1395659"/>
                  </a:cubicBezTo>
                  <a:cubicBezTo>
                    <a:pt x="36567" y="1415662"/>
                    <a:pt x="49902" y="1434712"/>
                    <a:pt x="61332" y="1453762"/>
                  </a:cubicBezTo>
                  <a:cubicBezTo>
                    <a:pt x="66095" y="1460429"/>
                    <a:pt x="71810" y="1467097"/>
                    <a:pt x="74667" y="1474717"/>
                  </a:cubicBezTo>
                  <a:cubicBezTo>
                    <a:pt x="78477" y="1489004"/>
                    <a:pt x="83240" y="1501387"/>
                    <a:pt x="97527" y="1509007"/>
                  </a:cubicBezTo>
                  <a:cubicBezTo>
                    <a:pt x="102290" y="1510912"/>
                    <a:pt x="104195" y="1517579"/>
                    <a:pt x="108005" y="1522342"/>
                  </a:cubicBezTo>
                  <a:cubicBezTo>
                    <a:pt x="126102" y="1549012"/>
                    <a:pt x="143247" y="1575682"/>
                    <a:pt x="162297" y="1602352"/>
                  </a:cubicBezTo>
                  <a:cubicBezTo>
                    <a:pt x="174680" y="1620449"/>
                    <a:pt x="189920" y="1636642"/>
                    <a:pt x="201350" y="1654739"/>
                  </a:cubicBezTo>
                  <a:cubicBezTo>
                    <a:pt x="228020" y="1694744"/>
                    <a:pt x="257547" y="1731892"/>
                    <a:pt x="288980" y="1768087"/>
                  </a:cubicBezTo>
                  <a:cubicBezTo>
                    <a:pt x="300410" y="1781422"/>
                    <a:pt x="303267" y="1794757"/>
                    <a:pt x="300410" y="1810949"/>
                  </a:cubicBezTo>
                  <a:cubicBezTo>
                    <a:pt x="295647" y="1843334"/>
                    <a:pt x="290885" y="1875719"/>
                    <a:pt x="288027" y="1909057"/>
                  </a:cubicBezTo>
                  <a:cubicBezTo>
                    <a:pt x="284217" y="1960492"/>
                    <a:pt x="282312" y="2012879"/>
                    <a:pt x="279455" y="2064314"/>
                  </a:cubicBezTo>
                  <a:cubicBezTo>
                    <a:pt x="279455" y="2069077"/>
                    <a:pt x="278502" y="2074792"/>
                    <a:pt x="277550" y="2079554"/>
                  </a:cubicBezTo>
                  <a:cubicBezTo>
                    <a:pt x="273740" y="2117654"/>
                    <a:pt x="268025" y="2154802"/>
                    <a:pt x="266120" y="2192902"/>
                  </a:cubicBezTo>
                  <a:cubicBezTo>
                    <a:pt x="264215" y="2241479"/>
                    <a:pt x="263262" y="2290057"/>
                    <a:pt x="265167" y="2338634"/>
                  </a:cubicBezTo>
                  <a:cubicBezTo>
                    <a:pt x="266120" y="2381497"/>
                    <a:pt x="259452" y="2422454"/>
                    <a:pt x="251832" y="2463412"/>
                  </a:cubicBezTo>
                  <a:cubicBezTo>
                    <a:pt x="248975" y="2479604"/>
                    <a:pt x="253737" y="2490082"/>
                    <a:pt x="268025" y="2496749"/>
                  </a:cubicBezTo>
                  <a:cubicBezTo>
                    <a:pt x="297552" y="2508179"/>
                    <a:pt x="326127" y="2523419"/>
                    <a:pt x="358512" y="2521514"/>
                  </a:cubicBezTo>
                  <a:cubicBezTo>
                    <a:pt x="365180" y="2521514"/>
                    <a:pt x="370895" y="2523419"/>
                    <a:pt x="377562" y="2525324"/>
                  </a:cubicBezTo>
                  <a:cubicBezTo>
                    <a:pt x="411852" y="2531039"/>
                    <a:pt x="443285" y="2530087"/>
                    <a:pt x="467097" y="2499607"/>
                  </a:cubicBezTo>
                  <a:cubicBezTo>
                    <a:pt x="474717" y="2490082"/>
                    <a:pt x="485195" y="2483414"/>
                    <a:pt x="496625" y="2472937"/>
                  </a:cubicBezTo>
                  <a:cubicBezTo>
                    <a:pt x="497577" y="2485319"/>
                    <a:pt x="498530" y="2492939"/>
                    <a:pt x="498530" y="2500559"/>
                  </a:cubicBezTo>
                  <a:cubicBezTo>
                    <a:pt x="498530" y="2551994"/>
                    <a:pt x="498530" y="2602477"/>
                    <a:pt x="497577" y="2653912"/>
                  </a:cubicBezTo>
                  <a:cubicBezTo>
                    <a:pt x="496625" y="2687249"/>
                    <a:pt x="492815" y="2719634"/>
                    <a:pt x="491862" y="2752972"/>
                  </a:cubicBezTo>
                  <a:cubicBezTo>
                    <a:pt x="490910" y="2807264"/>
                    <a:pt x="491862" y="2861557"/>
                    <a:pt x="489957" y="2915849"/>
                  </a:cubicBezTo>
                  <a:cubicBezTo>
                    <a:pt x="486147" y="3045389"/>
                    <a:pt x="496625" y="3174929"/>
                    <a:pt x="483290" y="3303517"/>
                  </a:cubicBezTo>
                  <a:cubicBezTo>
                    <a:pt x="479480" y="3343522"/>
                    <a:pt x="482337" y="3383527"/>
                    <a:pt x="483290" y="3423532"/>
                  </a:cubicBezTo>
                  <a:cubicBezTo>
                    <a:pt x="484242" y="3504494"/>
                    <a:pt x="483290" y="3585457"/>
                    <a:pt x="489005" y="3666419"/>
                  </a:cubicBezTo>
                  <a:cubicBezTo>
                    <a:pt x="495672" y="3761669"/>
                    <a:pt x="495672" y="3857872"/>
                    <a:pt x="497577" y="3953122"/>
                  </a:cubicBezTo>
                  <a:cubicBezTo>
                    <a:pt x="497577" y="3956932"/>
                    <a:pt x="498530" y="3960742"/>
                    <a:pt x="498530" y="3964552"/>
                  </a:cubicBezTo>
                  <a:cubicBezTo>
                    <a:pt x="500435" y="3982649"/>
                    <a:pt x="503292" y="4001699"/>
                    <a:pt x="505197" y="4019797"/>
                  </a:cubicBezTo>
                  <a:cubicBezTo>
                    <a:pt x="506150" y="4040752"/>
                    <a:pt x="506150" y="4062659"/>
                    <a:pt x="507102" y="4083614"/>
                  </a:cubicBezTo>
                  <a:cubicBezTo>
                    <a:pt x="508055" y="4093139"/>
                    <a:pt x="509007" y="4104569"/>
                    <a:pt x="513770" y="4111237"/>
                  </a:cubicBezTo>
                  <a:cubicBezTo>
                    <a:pt x="528057" y="4131239"/>
                    <a:pt x="534725" y="4153147"/>
                    <a:pt x="539487" y="4176959"/>
                  </a:cubicBezTo>
                  <a:cubicBezTo>
                    <a:pt x="546155" y="4211249"/>
                    <a:pt x="554727" y="4244587"/>
                    <a:pt x="562347" y="4278877"/>
                  </a:cubicBezTo>
                  <a:cubicBezTo>
                    <a:pt x="563300" y="4285544"/>
                    <a:pt x="565205" y="4295069"/>
                    <a:pt x="561395" y="4299832"/>
                  </a:cubicBezTo>
                  <a:cubicBezTo>
                    <a:pt x="549965" y="4316977"/>
                    <a:pt x="553775" y="4336027"/>
                    <a:pt x="551870" y="4354124"/>
                  </a:cubicBezTo>
                  <a:cubicBezTo>
                    <a:pt x="549965" y="4379842"/>
                    <a:pt x="563300" y="4395082"/>
                    <a:pt x="583302" y="4404607"/>
                  </a:cubicBezTo>
                  <a:cubicBezTo>
                    <a:pt x="591875" y="4409369"/>
                    <a:pt x="597590" y="4414132"/>
                    <a:pt x="600447" y="4423657"/>
                  </a:cubicBezTo>
                  <a:cubicBezTo>
                    <a:pt x="605210" y="4438897"/>
                    <a:pt x="614735" y="4452232"/>
                    <a:pt x="628070" y="4459852"/>
                  </a:cubicBezTo>
                  <a:cubicBezTo>
                    <a:pt x="648072" y="4469377"/>
                    <a:pt x="669027" y="4478902"/>
                    <a:pt x="690935" y="4483664"/>
                  </a:cubicBezTo>
                  <a:cubicBezTo>
                    <a:pt x="713795" y="4489379"/>
                    <a:pt x="738560" y="4491284"/>
                    <a:pt x="762372" y="4492237"/>
                  </a:cubicBezTo>
                  <a:cubicBezTo>
                    <a:pt x="808092" y="4493189"/>
                    <a:pt x="852860" y="4493189"/>
                    <a:pt x="898580" y="4493189"/>
                  </a:cubicBezTo>
                  <a:cubicBezTo>
                    <a:pt x="917630" y="4493189"/>
                    <a:pt x="922392" y="4482712"/>
                    <a:pt x="913820" y="4464614"/>
                  </a:cubicBezTo>
                  <a:cubicBezTo>
                    <a:pt x="909057" y="4455089"/>
                    <a:pt x="906200" y="4444612"/>
                    <a:pt x="901437" y="4434134"/>
                  </a:cubicBezTo>
                  <a:cubicBezTo>
                    <a:pt x="890960" y="4406512"/>
                    <a:pt x="880482" y="4378889"/>
                    <a:pt x="869052" y="4351267"/>
                  </a:cubicBezTo>
                  <a:cubicBezTo>
                    <a:pt x="867147" y="4346504"/>
                    <a:pt x="863337" y="4342694"/>
                    <a:pt x="859527" y="4338884"/>
                  </a:cubicBezTo>
                  <a:cubicBezTo>
                    <a:pt x="837620" y="4317929"/>
                    <a:pt x="818570" y="4295069"/>
                    <a:pt x="811902" y="4263637"/>
                  </a:cubicBezTo>
                  <a:cubicBezTo>
                    <a:pt x="808092" y="4244587"/>
                    <a:pt x="806187" y="4225537"/>
                    <a:pt x="812855" y="4206487"/>
                  </a:cubicBezTo>
                  <a:cubicBezTo>
                    <a:pt x="817617" y="4193152"/>
                    <a:pt x="820475" y="4178864"/>
                    <a:pt x="823332" y="4165529"/>
                  </a:cubicBezTo>
                  <a:cubicBezTo>
                    <a:pt x="830000" y="4127429"/>
                    <a:pt x="835715" y="4089329"/>
                    <a:pt x="841430" y="4050277"/>
                  </a:cubicBezTo>
                  <a:cubicBezTo>
                    <a:pt x="845240" y="4028369"/>
                    <a:pt x="850955" y="4005509"/>
                    <a:pt x="849050" y="3982649"/>
                  </a:cubicBezTo>
                  <a:cubicBezTo>
                    <a:pt x="843335" y="3899782"/>
                    <a:pt x="839525" y="3817867"/>
                    <a:pt x="837620" y="3734999"/>
                  </a:cubicBezTo>
                  <a:cubicBezTo>
                    <a:pt x="836667" y="3711187"/>
                    <a:pt x="831905" y="3686422"/>
                    <a:pt x="826190" y="3662609"/>
                  </a:cubicBezTo>
                  <a:cubicBezTo>
                    <a:pt x="821427" y="3641654"/>
                    <a:pt x="813807" y="3622604"/>
                    <a:pt x="807140" y="3601649"/>
                  </a:cubicBezTo>
                  <a:cubicBezTo>
                    <a:pt x="801425" y="3580694"/>
                    <a:pt x="794757" y="3559739"/>
                    <a:pt x="789995" y="3537832"/>
                  </a:cubicBezTo>
                  <a:cubicBezTo>
                    <a:pt x="787137" y="3523544"/>
                    <a:pt x="785232" y="3508304"/>
                    <a:pt x="786185" y="3494017"/>
                  </a:cubicBezTo>
                  <a:cubicBezTo>
                    <a:pt x="786185" y="3480682"/>
                    <a:pt x="789995" y="3467347"/>
                    <a:pt x="790947" y="3454012"/>
                  </a:cubicBezTo>
                  <a:cubicBezTo>
                    <a:pt x="793805" y="3434009"/>
                    <a:pt x="797615" y="3413054"/>
                    <a:pt x="798567" y="3393052"/>
                  </a:cubicBezTo>
                  <a:cubicBezTo>
                    <a:pt x="799520" y="3353999"/>
                    <a:pt x="799520" y="3313994"/>
                    <a:pt x="799520" y="3274942"/>
                  </a:cubicBezTo>
                  <a:cubicBezTo>
                    <a:pt x="799520" y="3270179"/>
                    <a:pt x="800472" y="3262559"/>
                    <a:pt x="803330" y="3260654"/>
                  </a:cubicBezTo>
                  <a:cubicBezTo>
                    <a:pt x="818570" y="3252082"/>
                    <a:pt x="817617" y="3237794"/>
                    <a:pt x="819522" y="3223507"/>
                  </a:cubicBezTo>
                  <a:cubicBezTo>
                    <a:pt x="820475" y="3208267"/>
                    <a:pt x="822380" y="3193979"/>
                    <a:pt x="825237" y="3178739"/>
                  </a:cubicBezTo>
                  <a:cubicBezTo>
                    <a:pt x="847145" y="3057772"/>
                    <a:pt x="868100" y="2936804"/>
                    <a:pt x="903342" y="2818694"/>
                  </a:cubicBezTo>
                  <a:cubicBezTo>
                    <a:pt x="910010" y="2796787"/>
                    <a:pt x="915725" y="2773927"/>
                    <a:pt x="921440" y="2752019"/>
                  </a:cubicBezTo>
                  <a:cubicBezTo>
                    <a:pt x="923345" y="2752972"/>
                    <a:pt x="925250" y="2752972"/>
                    <a:pt x="927155" y="2753924"/>
                  </a:cubicBezTo>
                  <a:cubicBezTo>
                    <a:pt x="924297" y="2782499"/>
                    <a:pt x="921440" y="2810122"/>
                    <a:pt x="917630" y="2838697"/>
                  </a:cubicBezTo>
                  <a:cubicBezTo>
                    <a:pt x="906200" y="2923469"/>
                    <a:pt x="895722" y="3008242"/>
                    <a:pt x="899532" y="3093967"/>
                  </a:cubicBezTo>
                  <a:cubicBezTo>
                    <a:pt x="900485" y="3104444"/>
                    <a:pt x="903342" y="3113969"/>
                    <a:pt x="902390" y="3124447"/>
                  </a:cubicBezTo>
                  <a:cubicBezTo>
                    <a:pt x="900485" y="3146354"/>
                    <a:pt x="895722" y="3168262"/>
                    <a:pt x="893817" y="3190169"/>
                  </a:cubicBezTo>
                  <a:cubicBezTo>
                    <a:pt x="892865" y="3201599"/>
                    <a:pt x="893817" y="3213029"/>
                    <a:pt x="894770" y="3224459"/>
                  </a:cubicBezTo>
                  <a:cubicBezTo>
                    <a:pt x="898580" y="3258749"/>
                    <a:pt x="903342" y="3293039"/>
                    <a:pt x="905247" y="3328282"/>
                  </a:cubicBezTo>
                  <a:cubicBezTo>
                    <a:pt x="907152" y="3355904"/>
                    <a:pt x="904295" y="3383527"/>
                    <a:pt x="905247" y="3412102"/>
                  </a:cubicBezTo>
                  <a:cubicBezTo>
                    <a:pt x="908105" y="3485444"/>
                    <a:pt x="910962" y="3559739"/>
                    <a:pt x="913820" y="3633082"/>
                  </a:cubicBezTo>
                  <a:cubicBezTo>
                    <a:pt x="914772" y="3665467"/>
                    <a:pt x="917630" y="3697852"/>
                    <a:pt x="919535" y="3730237"/>
                  </a:cubicBezTo>
                  <a:cubicBezTo>
                    <a:pt x="919535" y="3740714"/>
                    <a:pt x="919535" y="3751192"/>
                    <a:pt x="916677" y="3760717"/>
                  </a:cubicBezTo>
                  <a:cubicBezTo>
                    <a:pt x="907152" y="3794054"/>
                    <a:pt x="897627" y="3827392"/>
                    <a:pt x="896675" y="3862634"/>
                  </a:cubicBezTo>
                  <a:cubicBezTo>
                    <a:pt x="894770" y="3919784"/>
                    <a:pt x="887150" y="3975982"/>
                    <a:pt x="883340" y="4033132"/>
                  </a:cubicBezTo>
                  <a:cubicBezTo>
                    <a:pt x="879530" y="4090282"/>
                    <a:pt x="874767" y="4147432"/>
                    <a:pt x="855717" y="4201724"/>
                  </a:cubicBezTo>
                  <a:cubicBezTo>
                    <a:pt x="845240" y="4233157"/>
                    <a:pt x="850955" y="4246492"/>
                    <a:pt x="880482" y="4262684"/>
                  </a:cubicBezTo>
                  <a:cubicBezTo>
                    <a:pt x="898580" y="4272209"/>
                    <a:pt x="917630" y="4279829"/>
                    <a:pt x="936680" y="4289354"/>
                  </a:cubicBezTo>
                  <a:cubicBezTo>
                    <a:pt x="950015" y="4296022"/>
                    <a:pt x="964302" y="4299832"/>
                    <a:pt x="979542" y="4295069"/>
                  </a:cubicBezTo>
                  <a:cubicBezTo>
                    <a:pt x="993830" y="4290307"/>
                    <a:pt x="1007165" y="4294117"/>
                    <a:pt x="1015737" y="4306499"/>
                  </a:cubicBezTo>
                  <a:cubicBezTo>
                    <a:pt x="1023357" y="4316977"/>
                    <a:pt x="1030977" y="4329359"/>
                    <a:pt x="1038597" y="4339837"/>
                  </a:cubicBezTo>
                  <a:cubicBezTo>
                    <a:pt x="1044312" y="4347457"/>
                    <a:pt x="1050980" y="4357934"/>
                    <a:pt x="1059552" y="4361744"/>
                  </a:cubicBezTo>
                  <a:cubicBezTo>
                    <a:pt x="1093842" y="4379842"/>
                    <a:pt x="1131942" y="4389367"/>
                    <a:pt x="1170995" y="4391272"/>
                  </a:cubicBezTo>
                  <a:cubicBezTo>
                    <a:pt x="1208142" y="4393177"/>
                    <a:pt x="1246242" y="4391272"/>
                    <a:pt x="1283390" y="4390319"/>
                  </a:cubicBezTo>
                  <a:cubicBezTo>
                    <a:pt x="1295772" y="4390319"/>
                    <a:pt x="1309107" y="4387462"/>
                    <a:pt x="1321490" y="4385557"/>
                  </a:cubicBezTo>
                  <a:cubicBezTo>
                    <a:pt x="1336730" y="4382699"/>
                    <a:pt x="1342445" y="4370317"/>
                    <a:pt x="1333872" y="4358887"/>
                  </a:cubicBezTo>
                  <a:cubicBezTo>
                    <a:pt x="1325300" y="4348409"/>
                    <a:pt x="1323395" y="4336027"/>
                    <a:pt x="1317680" y="4324597"/>
                  </a:cubicBezTo>
                  <a:cubicBezTo>
                    <a:pt x="1312917" y="4314119"/>
                    <a:pt x="1306250" y="4304594"/>
                    <a:pt x="1297677" y="4296974"/>
                  </a:cubicBezTo>
                  <a:cubicBezTo>
                    <a:pt x="1286247" y="4286497"/>
                    <a:pt x="1273865" y="4274114"/>
                    <a:pt x="1258625" y="4268399"/>
                  </a:cubicBezTo>
                  <a:cubicBezTo>
                    <a:pt x="1228145" y="4256017"/>
                    <a:pt x="1207190" y="4235062"/>
                    <a:pt x="1196712" y="4203629"/>
                  </a:cubicBezTo>
                  <a:cubicBezTo>
                    <a:pt x="1196712" y="4202677"/>
                    <a:pt x="1195760" y="4202677"/>
                    <a:pt x="1195760" y="4201724"/>
                  </a:cubicBezTo>
                  <a:cubicBezTo>
                    <a:pt x="1188140" y="4180769"/>
                    <a:pt x="1179567" y="4159814"/>
                    <a:pt x="1173852" y="4137907"/>
                  </a:cubicBezTo>
                  <a:cubicBezTo>
                    <a:pt x="1167185" y="4113142"/>
                    <a:pt x="1165280" y="4087424"/>
                    <a:pt x="1159565" y="4061707"/>
                  </a:cubicBezTo>
                  <a:cubicBezTo>
                    <a:pt x="1154802" y="4041704"/>
                    <a:pt x="1151945" y="4021702"/>
                    <a:pt x="1165280" y="4002652"/>
                  </a:cubicBezTo>
                  <a:cubicBezTo>
                    <a:pt x="1170995" y="3994079"/>
                    <a:pt x="1170995" y="3981697"/>
                    <a:pt x="1172900" y="3971219"/>
                  </a:cubicBezTo>
                  <a:cubicBezTo>
                    <a:pt x="1177662" y="3938834"/>
                    <a:pt x="1181472" y="3907402"/>
                    <a:pt x="1185282" y="3875017"/>
                  </a:cubicBezTo>
                  <a:cubicBezTo>
                    <a:pt x="1188140" y="3853109"/>
                    <a:pt x="1192902" y="3830249"/>
                    <a:pt x="1194807" y="3808342"/>
                  </a:cubicBezTo>
                  <a:cubicBezTo>
                    <a:pt x="1198617" y="3763574"/>
                    <a:pt x="1201475" y="3719759"/>
                    <a:pt x="1204332" y="3674992"/>
                  </a:cubicBezTo>
                  <a:cubicBezTo>
                    <a:pt x="1204332" y="3670229"/>
                    <a:pt x="1205285" y="3666419"/>
                    <a:pt x="1206237" y="3661657"/>
                  </a:cubicBezTo>
                  <a:cubicBezTo>
                    <a:pt x="1216715" y="3607364"/>
                    <a:pt x="1222430" y="3553072"/>
                    <a:pt x="1226240" y="3498779"/>
                  </a:cubicBezTo>
                  <a:cubicBezTo>
                    <a:pt x="1227192" y="3477824"/>
                    <a:pt x="1230050" y="3457822"/>
                    <a:pt x="1231002" y="3436867"/>
                  </a:cubicBezTo>
                  <a:cubicBezTo>
                    <a:pt x="1231955" y="3428294"/>
                    <a:pt x="1231002" y="3419722"/>
                    <a:pt x="1230050" y="3412102"/>
                  </a:cubicBezTo>
                  <a:cubicBezTo>
                    <a:pt x="1229097" y="3399719"/>
                    <a:pt x="1225287" y="3386384"/>
                    <a:pt x="1225287" y="3374002"/>
                  </a:cubicBezTo>
                  <a:cubicBezTo>
                    <a:pt x="1224335" y="3347332"/>
                    <a:pt x="1224335" y="3320662"/>
                    <a:pt x="1225287" y="3293992"/>
                  </a:cubicBezTo>
                  <a:cubicBezTo>
                    <a:pt x="1226240" y="3280657"/>
                    <a:pt x="1229097" y="3267322"/>
                    <a:pt x="1231955" y="3253987"/>
                  </a:cubicBezTo>
                  <a:cubicBezTo>
                    <a:pt x="1233860" y="3243509"/>
                    <a:pt x="1238622" y="3233032"/>
                    <a:pt x="1239575" y="3222554"/>
                  </a:cubicBezTo>
                  <a:cubicBezTo>
                    <a:pt x="1243385" y="3188264"/>
                    <a:pt x="1245290" y="3154927"/>
                    <a:pt x="1248147" y="3120637"/>
                  </a:cubicBezTo>
                  <a:cubicBezTo>
                    <a:pt x="1248147" y="3116827"/>
                    <a:pt x="1249100" y="3113017"/>
                    <a:pt x="1250052" y="3109207"/>
                  </a:cubicBezTo>
                  <a:cubicBezTo>
                    <a:pt x="1254815" y="3079679"/>
                    <a:pt x="1258625" y="3049199"/>
                    <a:pt x="1263387" y="3019672"/>
                  </a:cubicBezTo>
                  <a:cubicBezTo>
                    <a:pt x="1267197" y="2996812"/>
                    <a:pt x="1270055" y="2973952"/>
                    <a:pt x="1274817" y="2951092"/>
                  </a:cubicBezTo>
                  <a:cubicBezTo>
                    <a:pt x="1279580" y="2928232"/>
                    <a:pt x="1288152" y="2906324"/>
                    <a:pt x="1287200" y="2882512"/>
                  </a:cubicBezTo>
                  <a:cubicBezTo>
                    <a:pt x="1287200" y="2875844"/>
                    <a:pt x="1288152" y="2868224"/>
                    <a:pt x="1289105" y="2861557"/>
                  </a:cubicBezTo>
                  <a:cubicBezTo>
                    <a:pt x="1293867" y="2829172"/>
                    <a:pt x="1297677" y="2796787"/>
                    <a:pt x="1302440" y="2764402"/>
                  </a:cubicBezTo>
                  <a:cubicBezTo>
                    <a:pt x="1304345" y="2752019"/>
                    <a:pt x="1306250" y="2740589"/>
                    <a:pt x="1308155" y="2728207"/>
                  </a:cubicBezTo>
                  <a:cubicBezTo>
                    <a:pt x="1311012" y="2710109"/>
                    <a:pt x="1315775" y="2692012"/>
                    <a:pt x="1317680" y="2672962"/>
                  </a:cubicBezTo>
                  <a:cubicBezTo>
                    <a:pt x="1322442" y="2634862"/>
                    <a:pt x="1332920" y="2596762"/>
                    <a:pt x="1328157" y="2557709"/>
                  </a:cubicBezTo>
                  <a:cubicBezTo>
                    <a:pt x="1328157" y="2556757"/>
                    <a:pt x="1328157" y="2554852"/>
                    <a:pt x="1329110" y="2553899"/>
                  </a:cubicBezTo>
                  <a:cubicBezTo>
                    <a:pt x="1330062" y="2542469"/>
                    <a:pt x="1336730" y="2536754"/>
                    <a:pt x="1348160" y="2535802"/>
                  </a:cubicBezTo>
                  <a:cubicBezTo>
                    <a:pt x="1384355" y="2531992"/>
                    <a:pt x="1416740" y="2517704"/>
                    <a:pt x="1445315" y="2494844"/>
                  </a:cubicBezTo>
                  <a:cubicBezTo>
                    <a:pt x="1463412" y="2480557"/>
                    <a:pt x="1479605" y="2465317"/>
                    <a:pt x="1474842" y="2438647"/>
                  </a:cubicBezTo>
                  <a:cubicBezTo>
                    <a:pt x="1471985" y="2422454"/>
                    <a:pt x="1471985" y="2405309"/>
                    <a:pt x="1470080" y="2388164"/>
                  </a:cubicBezTo>
                  <a:cubicBezTo>
                    <a:pt x="1469127" y="2375782"/>
                    <a:pt x="1468175" y="2363399"/>
                    <a:pt x="1468175" y="2351017"/>
                  </a:cubicBezTo>
                  <a:cubicBezTo>
                    <a:pt x="1465317" y="2232907"/>
                    <a:pt x="1472937" y="2115749"/>
                    <a:pt x="1460555" y="1997639"/>
                  </a:cubicBezTo>
                  <a:cubicBezTo>
                    <a:pt x="1459602" y="1990972"/>
                    <a:pt x="1460555" y="1983352"/>
                    <a:pt x="1460555" y="1976684"/>
                  </a:cubicBezTo>
                  <a:cubicBezTo>
                    <a:pt x="1460555" y="1966207"/>
                    <a:pt x="1463412" y="1957634"/>
                    <a:pt x="1471985" y="1951919"/>
                  </a:cubicBezTo>
                  <a:cubicBezTo>
                    <a:pt x="1483415" y="1943347"/>
                    <a:pt x="1491987" y="1932869"/>
                    <a:pt x="1495797" y="1918582"/>
                  </a:cubicBezTo>
                  <a:cubicBezTo>
                    <a:pt x="1499607" y="1906199"/>
                    <a:pt x="1507227" y="1895722"/>
                    <a:pt x="1513895" y="1884292"/>
                  </a:cubicBezTo>
                  <a:cubicBezTo>
                    <a:pt x="1533897" y="1853812"/>
                    <a:pt x="1554852" y="1825237"/>
                    <a:pt x="1573902" y="1793804"/>
                  </a:cubicBezTo>
                  <a:cubicBezTo>
                    <a:pt x="1584380" y="1776659"/>
                    <a:pt x="1590095" y="1757609"/>
                    <a:pt x="1599620" y="1739512"/>
                  </a:cubicBezTo>
                  <a:cubicBezTo>
                    <a:pt x="1631052" y="1679504"/>
                    <a:pt x="1663437" y="1621402"/>
                    <a:pt x="1692965" y="1561394"/>
                  </a:cubicBezTo>
                  <a:cubicBezTo>
                    <a:pt x="1703442" y="1539487"/>
                    <a:pt x="1712967" y="1515674"/>
                    <a:pt x="1714872" y="1491862"/>
                  </a:cubicBezTo>
                  <a:cubicBezTo>
                    <a:pt x="1716777" y="1463287"/>
                    <a:pt x="1723445" y="1435664"/>
                    <a:pt x="1729160" y="1408042"/>
                  </a:cubicBezTo>
                  <a:cubicBezTo>
                    <a:pt x="1737732" y="1383277"/>
                    <a:pt x="1743447" y="1357559"/>
                    <a:pt x="1732970" y="1329937"/>
                  </a:cubicBezTo>
                  <a:close/>
                  <a:moveTo>
                    <a:pt x="373752" y="1452809"/>
                  </a:moveTo>
                  <a:cubicBezTo>
                    <a:pt x="373752" y="1455667"/>
                    <a:pt x="368990" y="1457572"/>
                    <a:pt x="367085" y="1460429"/>
                  </a:cubicBezTo>
                  <a:cubicBezTo>
                    <a:pt x="365180" y="1458524"/>
                    <a:pt x="361370" y="1455667"/>
                    <a:pt x="361370" y="1453762"/>
                  </a:cubicBezTo>
                  <a:cubicBezTo>
                    <a:pt x="358512" y="1418519"/>
                    <a:pt x="334700" y="1394707"/>
                    <a:pt x="319460" y="1365179"/>
                  </a:cubicBezTo>
                  <a:cubicBezTo>
                    <a:pt x="317555" y="1360417"/>
                    <a:pt x="313745" y="1356607"/>
                    <a:pt x="310887" y="1351844"/>
                  </a:cubicBezTo>
                  <a:cubicBezTo>
                    <a:pt x="307077" y="1346129"/>
                    <a:pt x="307077" y="1340414"/>
                    <a:pt x="311840" y="1334699"/>
                  </a:cubicBezTo>
                  <a:cubicBezTo>
                    <a:pt x="322317" y="1322317"/>
                    <a:pt x="331842" y="1309934"/>
                    <a:pt x="343272" y="1297552"/>
                  </a:cubicBezTo>
                  <a:cubicBezTo>
                    <a:pt x="354702" y="1285169"/>
                    <a:pt x="360417" y="1285169"/>
                    <a:pt x="367085" y="1301362"/>
                  </a:cubicBezTo>
                  <a:cubicBezTo>
                    <a:pt x="372800" y="1315649"/>
                    <a:pt x="375657" y="1331842"/>
                    <a:pt x="377562" y="1348034"/>
                  </a:cubicBezTo>
                  <a:cubicBezTo>
                    <a:pt x="379467" y="1358512"/>
                    <a:pt x="377562" y="1369942"/>
                    <a:pt x="377562" y="1381372"/>
                  </a:cubicBezTo>
                  <a:cubicBezTo>
                    <a:pt x="378515" y="1381372"/>
                    <a:pt x="379467" y="1381372"/>
                    <a:pt x="381372" y="1381372"/>
                  </a:cubicBezTo>
                  <a:cubicBezTo>
                    <a:pt x="378515" y="1404232"/>
                    <a:pt x="376610" y="1428044"/>
                    <a:pt x="373752" y="1452809"/>
                  </a:cubicBezTo>
                  <a:close/>
                  <a:moveTo>
                    <a:pt x="575682" y="1686172"/>
                  </a:moveTo>
                  <a:cubicBezTo>
                    <a:pt x="570920" y="1693792"/>
                    <a:pt x="565205" y="1700459"/>
                    <a:pt x="559490" y="1708079"/>
                  </a:cubicBezTo>
                  <a:cubicBezTo>
                    <a:pt x="532820" y="1744274"/>
                    <a:pt x="506150" y="1781422"/>
                    <a:pt x="480432" y="1817617"/>
                  </a:cubicBezTo>
                  <a:cubicBezTo>
                    <a:pt x="477575" y="1821427"/>
                    <a:pt x="477575" y="1828094"/>
                    <a:pt x="476622" y="1834762"/>
                  </a:cubicBezTo>
                  <a:cubicBezTo>
                    <a:pt x="465192" y="1832857"/>
                    <a:pt x="453762" y="1830952"/>
                    <a:pt x="437570" y="1828094"/>
                  </a:cubicBezTo>
                  <a:cubicBezTo>
                    <a:pt x="449000" y="1814759"/>
                    <a:pt x="457572" y="1803329"/>
                    <a:pt x="466145" y="1792852"/>
                  </a:cubicBezTo>
                  <a:cubicBezTo>
                    <a:pt x="496625" y="1757609"/>
                    <a:pt x="527105" y="1723319"/>
                    <a:pt x="557585" y="1688077"/>
                  </a:cubicBezTo>
                  <a:cubicBezTo>
                    <a:pt x="560442" y="1684267"/>
                    <a:pt x="564252" y="1681409"/>
                    <a:pt x="567110" y="1678552"/>
                  </a:cubicBezTo>
                  <a:cubicBezTo>
                    <a:pt x="569015" y="1677599"/>
                    <a:pt x="572825" y="1677599"/>
                    <a:pt x="573777" y="1678552"/>
                  </a:cubicBezTo>
                  <a:cubicBezTo>
                    <a:pt x="575682" y="1680457"/>
                    <a:pt x="576635" y="1685219"/>
                    <a:pt x="575682" y="1686172"/>
                  </a:cubicBezTo>
                  <a:close/>
                  <a:moveTo>
                    <a:pt x="889055" y="1877624"/>
                  </a:moveTo>
                  <a:cubicBezTo>
                    <a:pt x="889055" y="1874767"/>
                    <a:pt x="889055" y="1872862"/>
                    <a:pt x="890007" y="1871909"/>
                  </a:cubicBezTo>
                  <a:cubicBezTo>
                    <a:pt x="907152" y="1852859"/>
                    <a:pt x="907152" y="1849049"/>
                    <a:pt x="887150" y="1834762"/>
                  </a:cubicBezTo>
                  <a:cubicBezTo>
                    <a:pt x="854765" y="1812854"/>
                    <a:pt x="824285" y="1789042"/>
                    <a:pt x="789995" y="1769992"/>
                  </a:cubicBezTo>
                  <a:cubicBezTo>
                    <a:pt x="757610" y="1752847"/>
                    <a:pt x="722367" y="1741417"/>
                    <a:pt x="689030" y="1727129"/>
                  </a:cubicBezTo>
                  <a:cubicBezTo>
                    <a:pt x="677600" y="1722367"/>
                    <a:pt x="666170" y="1718557"/>
                    <a:pt x="655692" y="1712842"/>
                  </a:cubicBezTo>
                  <a:cubicBezTo>
                    <a:pt x="638547" y="1704269"/>
                    <a:pt x="621402" y="1693792"/>
                    <a:pt x="604257" y="1685219"/>
                  </a:cubicBezTo>
                  <a:cubicBezTo>
                    <a:pt x="586160" y="1675694"/>
                    <a:pt x="585207" y="1648072"/>
                    <a:pt x="602352" y="1636642"/>
                  </a:cubicBezTo>
                  <a:cubicBezTo>
                    <a:pt x="608067" y="1632832"/>
                    <a:pt x="614735" y="1630927"/>
                    <a:pt x="618545" y="1626164"/>
                  </a:cubicBezTo>
                  <a:cubicBezTo>
                    <a:pt x="623307" y="1621402"/>
                    <a:pt x="625212" y="1614734"/>
                    <a:pt x="628070" y="1608067"/>
                  </a:cubicBezTo>
                  <a:cubicBezTo>
                    <a:pt x="631880" y="1599494"/>
                    <a:pt x="632832" y="1589017"/>
                    <a:pt x="637595" y="1581397"/>
                  </a:cubicBezTo>
                  <a:cubicBezTo>
                    <a:pt x="658550" y="1549012"/>
                    <a:pt x="683315" y="1519484"/>
                    <a:pt x="711890" y="1492814"/>
                  </a:cubicBezTo>
                  <a:cubicBezTo>
                    <a:pt x="749990" y="1455667"/>
                    <a:pt x="771897" y="1408042"/>
                    <a:pt x="788090" y="1357559"/>
                  </a:cubicBezTo>
                  <a:cubicBezTo>
                    <a:pt x="812855" y="1278502"/>
                    <a:pt x="823332" y="1197539"/>
                    <a:pt x="821427" y="1114672"/>
                  </a:cubicBezTo>
                  <a:cubicBezTo>
                    <a:pt x="819522" y="1039424"/>
                    <a:pt x="820475" y="964177"/>
                    <a:pt x="819522" y="889882"/>
                  </a:cubicBezTo>
                  <a:cubicBezTo>
                    <a:pt x="818570" y="839399"/>
                    <a:pt x="815712" y="788917"/>
                    <a:pt x="813807" y="738434"/>
                  </a:cubicBezTo>
                  <a:cubicBezTo>
                    <a:pt x="813807" y="732719"/>
                    <a:pt x="813807" y="726052"/>
                    <a:pt x="813807" y="720337"/>
                  </a:cubicBezTo>
                  <a:cubicBezTo>
                    <a:pt x="815712" y="719384"/>
                    <a:pt x="817617" y="719384"/>
                    <a:pt x="818570" y="718432"/>
                  </a:cubicBezTo>
                  <a:cubicBezTo>
                    <a:pt x="833810" y="750817"/>
                    <a:pt x="848097" y="783202"/>
                    <a:pt x="863337" y="815587"/>
                  </a:cubicBezTo>
                  <a:cubicBezTo>
                    <a:pt x="864290" y="815587"/>
                    <a:pt x="865242" y="814634"/>
                    <a:pt x="866195" y="814634"/>
                  </a:cubicBezTo>
                  <a:cubicBezTo>
                    <a:pt x="860480" y="800347"/>
                    <a:pt x="853812" y="786059"/>
                    <a:pt x="848097" y="771772"/>
                  </a:cubicBezTo>
                  <a:cubicBezTo>
                    <a:pt x="841430" y="756532"/>
                    <a:pt x="836667" y="741292"/>
                    <a:pt x="828095" y="727004"/>
                  </a:cubicBezTo>
                  <a:cubicBezTo>
                    <a:pt x="809045" y="692714"/>
                    <a:pt x="809997" y="654614"/>
                    <a:pt x="810950" y="617467"/>
                  </a:cubicBezTo>
                  <a:cubicBezTo>
                    <a:pt x="810950" y="605084"/>
                    <a:pt x="811902" y="592702"/>
                    <a:pt x="812855" y="580319"/>
                  </a:cubicBezTo>
                  <a:cubicBezTo>
                    <a:pt x="813807" y="571747"/>
                    <a:pt x="815712" y="564127"/>
                    <a:pt x="816665" y="556507"/>
                  </a:cubicBezTo>
                  <a:cubicBezTo>
                    <a:pt x="818570" y="555554"/>
                    <a:pt x="819522" y="555554"/>
                    <a:pt x="821427" y="554602"/>
                  </a:cubicBezTo>
                  <a:cubicBezTo>
                    <a:pt x="832857" y="567937"/>
                    <a:pt x="844287" y="581272"/>
                    <a:pt x="856670" y="594607"/>
                  </a:cubicBezTo>
                  <a:cubicBezTo>
                    <a:pt x="872862" y="613657"/>
                    <a:pt x="887150" y="635564"/>
                    <a:pt x="913820" y="638422"/>
                  </a:cubicBezTo>
                  <a:cubicBezTo>
                    <a:pt x="942395" y="642232"/>
                    <a:pt x="956682" y="661282"/>
                    <a:pt x="974780" y="679379"/>
                  </a:cubicBezTo>
                  <a:cubicBezTo>
                    <a:pt x="981447" y="686047"/>
                    <a:pt x="984305" y="689857"/>
                    <a:pt x="973827" y="696524"/>
                  </a:cubicBezTo>
                  <a:cubicBezTo>
                    <a:pt x="964302" y="702239"/>
                    <a:pt x="956682" y="711764"/>
                    <a:pt x="950015" y="721289"/>
                  </a:cubicBezTo>
                  <a:cubicBezTo>
                    <a:pt x="931917" y="746054"/>
                    <a:pt x="914772" y="770819"/>
                    <a:pt x="899532" y="797489"/>
                  </a:cubicBezTo>
                  <a:cubicBezTo>
                    <a:pt x="910010" y="785107"/>
                    <a:pt x="920487" y="772724"/>
                    <a:pt x="930012" y="759389"/>
                  </a:cubicBezTo>
                  <a:cubicBezTo>
                    <a:pt x="935727" y="751769"/>
                    <a:pt x="939537" y="749864"/>
                    <a:pt x="945252" y="759389"/>
                  </a:cubicBezTo>
                  <a:cubicBezTo>
                    <a:pt x="952872" y="771772"/>
                    <a:pt x="961445" y="784154"/>
                    <a:pt x="954777" y="800347"/>
                  </a:cubicBezTo>
                  <a:cubicBezTo>
                    <a:pt x="913820" y="910837"/>
                    <a:pt x="909057" y="1026089"/>
                    <a:pt x="910962" y="1142294"/>
                  </a:cubicBezTo>
                  <a:cubicBezTo>
                    <a:pt x="913820" y="1260404"/>
                    <a:pt x="913820" y="1377562"/>
                    <a:pt x="917630" y="1495672"/>
                  </a:cubicBezTo>
                  <a:cubicBezTo>
                    <a:pt x="920487" y="1589017"/>
                    <a:pt x="924297" y="1683314"/>
                    <a:pt x="929060" y="1776659"/>
                  </a:cubicBezTo>
                  <a:cubicBezTo>
                    <a:pt x="929060" y="1785232"/>
                    <a:pt x="932870" y="1796662"/>
                    <a:pt x="938585" y="1802377"/>
                  </a:cubicBezTo>
                  <a:cubicBezTo>
                    <a:pt x="967160" y="1833809"/>
                    <a:pt x="996687" y="1865242"/>
                    <a:pt x="1026215" y="1895722"/>
                  </a:cubicBezTo>
                  <a:cubicBezTo>
                    <a:pt x="1030025" y="1899532"/>
                    <a:pt x="1033835" y="1903342"/>
                    <a:pt x="1036692" y="1909057"/>
                  </a:cubicBezTo>
                  <a:cubicBezTo>
                    <a:pt x="983352" y="1909057"/>
                    <a:pt x="935727" y="1897627"/>
                    <a:pt x="889055" y="1877624"/>
                  </a:cubicBezTo>
                  <a:close/>
                  <a:moveTo>
                    <a:pt x="1279580" y="1673789"/>
                  </a:moveTo>
                  <a:cubicBezTo>
                    <a:pt x="1278627" y="1698554"/>
                    <a:pt x="1274817" y="1723319"/>
                    <a:pt x="1275770" y="1747132"/>
                  </a:cubicBezTo>
                  <a:cubicBezTo>
                    <a:pt x="1275770" y="1771897"/>
                    <a:pt x="1267197" y="1791899"/>
                    <a:pt x="1250052" y="1809044"/>
                  </a:cubicBezTo>
                  <a:cubicBezTo>
                    <a:pt x="1229097" y="1829047"/>
                    <a:pt x="1208142" y="1850002"/>
                    <a:pt x="1188140" y="1870004"/>
                  </a:cubicBezTo>
                  <a:cubicBezTo>
                    <a:pt x="1177662" y="1880482"/>
                    <a:pt x="1170042" y="1891912"/>
                    <a:pt x="1170042" y="1907152"/>
                  </a:cubicBezTo>
                  <a:cubicBezTo>
                    <a:pt x="1170042" y="1911914"/>
                    <a:pt x="1165280" y="1917629"/>
                    <a:pt x="1160517" y="1919534"/>
                  </a:cubicBezTo>
                  <a:cubicBezTo>
                    <a:pt x="1154802" y="1922392"/>
                    <a:pt x="1148135" y="1925249"/>
                    <a:pt x="1142420" y="1924297"/>
                  </a:cubicBezTo>
                  <a:cubicBezTo>
                    <a:pt x="1110987" y="1922392"/>
                    <a:pt x="1079555" y="1919534"/>
                    <a:pt x="1045265" y="1916677"/>
                  </a:cubicBezTo>
                  <a:cubicBezTo>
                    <a:pt x="1049075" y="1910009"/>
                    <a:pt x="1050980" y="1905247"/>
                    <a:pt x="1053837" y="1901437"/>
                  </a:cubicBezTo>
                  <a:cubicBezTo>
                    <a:pt x="1079555" y="1868099"/>
                    <a:pt x="1106225" y="1835714"/>
                    <a:pt x="1132895" y="1803329"/>
                  </a:cubicBezTo>
                  <a:cubicBezTo>
                    <a:pt x="1140515" y="1793804"/>
                    <a:pt x="1144325" y="1784279"/>
                    <a:pt x="1143372" y="1770944"/>
                  </a:cubicBezTo>
                  <a:cubicBezTo>
                    <a:pt x="1141467" y="1735702"/>
                    <a:pt x="1139562" y="1701412"/>
                    <a:pt x="1137657" y="1666169"/>
                  </a:cubicBezTo>
                  <a:cubicBezTo>
                    <a:pt x="1134800" y="1612829"/>
                    <a:pt x="1133847" y="1558537"/>
                    <a:pt x="1130037" y="1505197"/>
                  </a:cubicBezTo>
                  <a:cubicBezTo>
                    <a:pt x="1126227" y="1435664"/>
                    <a:pt x="1121465" y="1366132"/>
                    <a:pt x="1115750" y="1296599"/>
                  </a:cubicBezTo>
                  <a:cubicBezTo>
                    <a:pt x="1110035" y="1228019"/>
                    <a:pt x="1103367" y="1160392"/>
                    <a:pt x="1094795" y="1091812"/>
                  </a:cubicBezTo>
                  <a:cubicBezTo>
                    <a:pt x="1084317" y="1006087"/>
                    <a:pt x="1071935" y="920362"/>
                    <a:pt x="1037645" y="839399"/>
                  </a:cubicBezTo>
                  <a:cubicBezTo>
                    <a:pt x="1029072" y="820349"/>
                    <a:pt x="1024310" y="800347"/>
                    <a:pt x="1019547" y="780344"/>
                  </a:cubicBezTo>
                  <a:cubicBezTo>
                    <a:pt x="1018595" y="774629"/>
                    <a:pt x="1020500" y="767009"/>
                    <a:pt x="1024310" y="761294"/>
                  </a:cubicBezTo>
                  <a:cubicBezTo>
                    <a:pt x="1028120" y="755579"/>
                    <a:pt x="1034787" y="751769"/>
                    <a:pt x="1042407" y="744149"/>
                  </a:cubicBezTo>
                  <a:cubicBezTo>
                    <a:pt x="1051932" y="766057"/>
                    <a:pt x="1060505" y="785107"/>
                    <a:pt x="1069077" y="806062"/>
                  </a:cubicBezTo>
                  <a:cubicBezTo>
                    <a:pt x="1065267" y="773677"/>
                    <a:pt x="1037645" y="721289"/>
                    <a:pt x="1014785" y="699382"/>
                  </a:cubicBezTo>
                  <a:cubicBezTo>
                    <a:pt x="1003355" y="688904"/>
                    <a:pt x="1003355" y="687952"/>
                    <a:pt x="1015737" y="677474"/>
                  </a:cubicBezTo>
                  <a:cubicBezTo>
                    <a:pt x="1033835" y="662234"/>
                    <a:pt x="1051932" y="647947"/>
                    <a:pt x="1068125" y="631754"/>
                  </a:cubicBezTo>
                  <a:cubicBezTo>
                    <a:pt x="1084317" y="615562"/>
                    <a:pt x="1095747" y="596512"/>
                    <a:pt x="1096700" y="571747"/>
                  </a:cubicBezTo>
                  <a:cubicBezTo>
                    <a:pt x="1096700" y="565079"/>
                    <a:pt x="1099557" y="559364"/>
                    <a:pt x="1102415" y="552697"/>
                  </a:cubicBezTo>
                  <a:cubicBezTo>
                    <a:pt x="1111940" y="569842"/>
                    <a:pt x="1122417" y="586987"/>
                    <a:pt x="1120512" y="606989"/>
                  </a:cubicBezTo>
                  <a:cubicBezTo>
                    <a:pt x="1116702" y="651757"/>
                    <a:pt x="1111940" y="697477"/>
                    <a:pt x="1107177" y="742244"/>
                  </a:cubicBezTo>
                  <a:cubicBezTo>
                    <a:pt x="1106225" y="748912"/>
                    <a:pt x="1105272" y="754627"/>
                    <a:pt x="1108130" y="761294"/>
                  </a:cubicBezTo>
                  <a:cubicBezTo>
                    <a:pt x="1114797" y="714622"/>
                    <a:pt x="1120512" y="667949"/>
                    <a:pt x="1127180" y="621277"/>
                  </a:cubicBezTo>
                  <a:cubicBezTo>
                    <a:pt x="1150992" y="690809"/>
                    <a:pt x="1176710" y="758437"/>
                    <a:pt x="1187187" y="829874"/>
                  </a:cubicBezTo>
                  <a:cubicBezTo>
                    <a:pt x="1194807" y="886072"/>
                    <a:pt x="1212905" y="939412"/>
                    <a:pt x="1228145" y="993704"/>
                  </a:cubicBezTo>
                  <a:cubicBezTo>
                    <a:pt x="1240527" y="1037519"/>
                    <a:pt x="1247195" y="1082287"/>
                    <a:pt x="1246242" y="1128007"/>
                  </a:cubicBezTo>
                  <a:cubicBezTo>
                    <a:pt x="1244337" y="1207064"/>
                    <a:pt x="1252910" y="1285169"/>
                    <a:pt x="1270055" y="1363274"/>
                  </a:cubicBezTo>
                  <a:cubicBezTo>
                    <a:pt x="1274817" y="1384229"/>
                    <a:pt x="1274817" y="1405184"/>
                    <a:pt x="1276722" y="1427092"/>
                  </a:cubicBezTo>
                  <a:cubicBezTo>
                    <a:pt x="1279580" y="1463287"/>
                    <a:pt x="1284342" y="1499482"/>
                    <a:pt x="1284342" y="1534724"/>
                  </a:cubicBezTo>
                  <a:cubicBezTo>
                    <a:pt x="1284342" y="1581397"/>
                    <a:pt x="1281485" y="1628069"/>
                    <a:pt x="1279580" y="1673789"/>
                  </a:cubicBezTo>
                  <a:close/>
                  <a:moveTo>
                    <a:pt x="1437695" y="1289932"/>
                  </a:moveTo>
                  <a:cubicBezTo>
                    <a:pt x="1439600" y="1289932"/>
                    <a:pt x="1440552" y="1288979"/>
                    <a:pt x="1442457" y="1288979"/>
                  </a:cubicBezTo>
                  <a:cubicBezTo>
                    <a:pt x="1444362" y="1292789"/>
                    <a:pt x="1446267" y="1296599"/>
                    <a:pt x="1447220" y="1300409"/>
                  </a:cubicBezTo>
                  <a:cubicBezTo>
                    <a:pt x="1448172" y="1308982"/>
                    <a:pt x="1448172" y="1318507"/>
                    <a:pt x="1448172" y="1327079"/>
                  </a:cubicBezTo>
                  <a:cubicBezTo>
                    <a:pt x="1446267" y="1352797"/>
                    <a:pt x="1451030" y="1375657"/>
                    <a:pt x="1470080" y="1394707"/>
                  </a:cubicBezTo>
                  <a:cubicBezTo>
                    <a:pt x="1481510" y="1406137"/>
                    <a:pt x="1481510" y="1418519"/>
                    <a:pt x="1476747" y="1433759"/>
                  </a:cubicBezTo>
                  <a:cubicBezTo>
                    <a:pt x="1469127" y="1457572"/>
                    <a:pt x="1453887" y="1476622"/>
                    <a:pt x="1439600" y="1497577"/>
                  </a:cubicBezTo>
                  <a:cubicBezTo>
                    <a:pt x="1431980" y="1428044"/>
                    <a:pt x="1431027" y="1359464"/>
                    <a:pt x="1437695" y="1289932"/>
                  </a:cubicBezTo>
                  <a:close/>
                  <a:moveTo>
                    <a:pt x="1475795" y="1882387"/>
                  </a:moveTo>
                  <a:cubicBezTo>
                    <a:pt x="1468175" y="1887149"/>
                    <a:pt x="1465317" y="1880482"/>
                    <a:pt x="1462460" y="1874767"/>
                  </a:cubicBezTo>
                  <a:cubicBezTo>
                    <a:pt x="1438647" y="1833809"/>
                    <a:pt x="1411977" y="1796662"/>
                    <a:pt x="1371972" y="1769992"/>
                  </a:cubicBezTo>
                  <a:cubicBezTo>
                    <a:pt x="1360542" y="1762372"/>
                    <a:pt x="1348160" y="1756657"/>
                    <a:pt x="1336730" y="1750942"/>
                  </a:cubicBezTo>
                  <a:cubicBezTo>
                    <a:pt x="1331015" y="1748084"/>
                    <a:pt x="1325300" y="1746179"/>
                    <a:pt x="1319585" y="1744274"/>
                  </a:cubicBezTo>
                  <a:cubicBezTo>
                    <a:pt x="1319585" y="1742369"/>
                    <a:pt x="1320537" y="1740464"/>
                    <a:pt x="1320537" y="1738559"/>
                  </a:cubicBezTo>
                  <a:cubicBezTo>
                    <a:pt x="1326252" y="1739512"/>
                    <a:pt x="1331967" y="1738559"/>
                    <a:pt x="1337682" y="1740464"/>
                  </a:cubicBezTo>
                  <a:cubicBezTo>
                    <a:pt x="1367210" y="1749989"/>
                    <a:pt x="1395785" y="1762372"/>
                    <a:pt x="1416740" y="1788089"/>
                  </a:cubicBezTo>
                  <a:cubicBezTo>
                    <a:pt x="1434837" y="1809997"/>
                    <a:pt x="1454840" y="1831904"/>
                    <a:pt x="1473890" y="1853812"/>
                  </a:cubicBezTo>
                  <a:cubicBezTo>
                    <a:pt x="1476747" y="1857622"/>
                    <a:pt x="1478652" y="1861432"/>
                    <a:pt x="1480557" y="1865242"/>
                  </a:cubicBezTo>
                  <a:cubicBezTo>
                    <a:pt x="1483415" y="1872862"/>
                    <a:pt x="1482462" y="1878577"/>
                    <a:pt x="1475795" y="188238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endParaRPr lang="en-US" sz="1350" dirty="0">
                <a:latin typeface="+mj-lt"/>
              </a:endParaRPr>
            </a:p>
          </p:txBody>
        </p:sp>
        <p:sp>
          <p:nvSpPr>
            <p:cNvPr id="12" name="Freeform 3">
              <a:extLst>
                <a:ext uri="{FF2B5EF4-FFF2-40B4-BE49-F238E27FC236}">
                  <a16:creationId xmlns:a16="http://schemas.microsoft.com/office/drawing/2014/main" xmlns="" id="{71B7A7AE-5448-4355-B530-F96A55EAD03C}"/>
                </a:ext>
              </a:extLst>
            </p:cNvPr>
            <p:cNvSpPr/>
            <p:nvPr/>
          </p:nvSpPr>
          <p:spPr>
            <a:xfrm flipH="1">
              <a:off x="1183729" y="2946524"/>
              <a:ext cx="1146568" cy="1577615"/>
            </a:xfrm>
            <a:custGeom>
              <a:avLst/>
              <a:gdLst>
                <a:gd name="connsiteX0" fmla="*/ 2614174 w 2816128"/>
                <a:gd name="connsiteY0" fmla="*/ 72928 h 3814675"/>
                <a:gd name="connsiteX1" fmla="*/ 2322464 w 2816128"/>
                <a:gd name="connsiteY1" fmla="*/ 0 h 3814675"/>
                <a:gd name="connsiteX2" fmla="*/ 2193438 w 2816128"/>
                <a:gd name="connsiteY2" fmla="*/ 185124 h 3814675"/>
                <a:gd name="connsiteX3" fmla="*/ 2114901 w 2816128"/>
                <a:gd name="connsiteY3" fmla="*/ 201953 h 3814675"/>
                <a:gd name="connsiteX4" fmla="*/ 2142950 w 2816128"/>
                <a:gd name="connsiteY4" fmla="*/ 314150 h 3814675"/>
                <a:gd name="connsiteX5" fmla="*/ 2047583 w 2816128"/>
                <a:gd name="connsiteY5" fmla="*/ 482444 h 3814675"/>
                <a:gd name="connsiteX6" fmla="*/ 2159779 w 2816128"/>
                <a:gd name="connsiteY6" fmla="*/ 734886 h 3814675"/>
                <a:gd name="connsiteX7" fmla="*/ 2030754 w 2816128"/>
                <a:gd name="connsiteY7" fmla="*/ 779764 h 3814675"/>
                <a:gd name="connsiteX8" fmla="*/ 1997095 w 2816128"/>
                <a:gd name="connsiteY8" fmla="*/ 847082 h 3814675"/>
                <a:gd name="connsiteX9" fmla="*/ 1997095 w 2816128"/>
                <a:gd name="connsiteY9" fmla="*/ 734886 h 3814675"/>
                <a:gd name="connsiteX10" fmla="*/ 1946606 w 2816128"/>
                <a:gd name="connsiteY10" fmla="*/ 695617 h 3814675"/>
                <a:gd name="connsiteX11" fmla="*/ 1772702 w 2816128"/>
                <a:gd name="connsiteY11" fmla="*/ 746105 h 3814675"/>
                <a:gd name="connsiteX12" fmla="*/ 1402454 w 2816128"/>
                <a:gd name="connsiteY12" fmla="*/ 605860 h 3814675"/>
                <a:gd name="connsiteX13" fmla="*/ 1705384 w 2816128"/>
                <a:gd name="connsiteY13" fmla="*/ 1178061 h 3814675"/>
                <a:gd name="connsiteX14" fmla="*/ 1800751 w 2816128"/>
                <a:gd name="connsiteY14" fmla="*/ 1250989 h 3814675"/>
                <a:gd name="connsiteX15" fmla="*/ 1649286 w 2816128"/>
                <a:gd name="connsiteY15" fmla="*/ 1475381 h 3814675"/>
                <a:gd name="connsiteX16" fmla="*/ 1727824 w 2816128"/>
                <a:gd name="connsiteY16" fmla="*/ 1694164 h 3814675"/>
                <a:gd name="connsiteX17" fmla="*/ 1817581 w 2816128"/>
                <a:gd name="connsiteY17" fmla="*/ 1688555 h 3814675"/>
                <a:gd name="connsiteX18" fmla="*/ 1671725 w 2816128"/>
                <a:gd name="connsiteY18" fmla="*/ 1856849 h 3814675"/>
                <a:gd name="connsiteX19" fmla="*/ 914400 w 2816128"/>
                <a:gd name="connsiteY19" fmla="*/ 1604407 h 3814675"/>
                <a:gd name="connsiteX20" fmla="*/ 460005 w 2816128"/>
                <a:gd name="connsiteY20" fmla="*/ 2631004 h 3814675"/>
                <a:gd name="connsiteX21" fmla="*/ 263662 w 2816128"/>
                <a:gd name="connsiteY21" fmla="*/ 2838567 h 3814675"/>
                <a:gd name="connsiteX22" fmla="*/ 44879 w 2816128"/>
                <a:gd name="connsiteY22" fmla="*/ 2883445 h 3814675"/>
                <a:gd name="connsiteX23" fmla="*/ 0 w 2816128"/>
                <a:gd name="connsiteY23" fmla="*/ 2990032 h 3814675"/>
                <a:gd name="connsiteX24" fmla="*/ 274881 w 2816128"/>
                <a:gd name="connsiteY24" fmla="*/ 3113448 h 3814675"/>
                <a:gd name="connsiteX25" fmla="*/ 504884 w 2816128"/>
                <a:gd name="connsiteY25" fmla="*/ 3012471 h 3814675"/>
                <a:gd name="connsiteX26" fmla="*/ 471225 w 2816128"/>
                <a:gd name="connsiteY26" fmla="*/ 3141497 h 3814675"/>
                <a:gd name="connsiteX27" fmla="*/ 572201 w 2816128"/>
                <a:gd name="connsiteY27" fmla="*/ 3186375 h 3814675"/>
                <a:gd name="connsiteX28" fmla="*/ 381468 w 2816128"/>
                <a:gd name="connsiteY28" fmla="*/ 3646380 h 3814675"/>
                <a:gd name="connsiteX29" fmla="*/ 196344 w 2816128"/>
                <a:gd name="connsiteY29" fmla="*/ 3691259 h 3814675"/>
                <a:gd name="connsiteX30" fmla="*/ 263662 w 2816128"/>
                <a:gd name="connsiteY30" fmla="*/ 3792235 h 3814675"/>
                <a:gd name="connsiteX31" fmla="*/ 555372 w 2816128"/>
                <a:gd name="connsiteY31" fmla="*/ 3814675 h 3814675"/>
                <a:gd name="connsiteX32" fmla="*/ 589031 w 2816128"/>
                <a:gd name="connsiteY32" fmla="*/ 3607112 h 3814675"/>
                <a:gd name="connsiteX33" fmla="*/ 645129 w 2816128"/>
                <a:gd name="connsiteY33" fmla="*/ 3601502 h 3814675"/>
                <a:gd name="connsiteX34" fmla="*/ 690008 w 2816128"/>
                <a:gd name="connsiteY34" fmla="*/ 3724918 h 3814675"/>
                <a:gd name="connsiteX35" fmla="*/ 774155 w 2816128"/>
                <a:gd name="connsiteY35" fmla="*/ 3730528 h 3814675"/>
                <a:gd name="connsiteX36" fmla="*/ 779765 w 2816128"/>
                <a:gd name="connsiteY36" fmla="*/ 3500525 h 3814675"/>
                <a:gd name="connsiteX37" fmla="*/ 746106 w 2816128"/>
                <a:gd name="connsiteY37" fmla="*/ 3231254 h 3814675"/>
                <a:gd name="connsiteX38" fmla="*/ 903181 w 2816128"/>
                <a:gd name="connsiteY38" fmla="*/ 2653443 h 3814675"/>
                <a:gd name="connsiteX39" fmla="*/ 1166842 w 2816128"/>
                <a:gd name="connsiteY39" fmla="*/ 2546856 h 3814675"/>
                <a:gd name="connsiteX40" fmla="*/ 1531480 w 2816128"/>
                <a:gd name="connsiteY40" fmla="*/ 2653443 h 3814675"/>
                <a:gd name="connsiteX41" fmla="*/ 1593188 w 2816128"/>
                <a:gd name="connsiteY41" fmla="*/ 2653443 h 3814675"/>
                <a:gd name="connsiteX42" fmla="*/ 1649286 w 2816128"/>
                <a:gd name="connsiteY42" fmla="*/ 2754420 h 3814675"/>
                <a:gd name="connsiteX43" fmla="*/ 1800751 w 2816128"/>
                <a:gd name="connsiteY43" fmla="*/ 2788078 h 3814675"/>
                <a:gd name="connsiteX44" fmla="*/ 1811971 w 2816128"/>
                <a:gd name="connsiteY44" fmla="*/ 2821737 h 3814675"/>
                <a:gd name="connsiteX45" fmla="*/ 1772702 w 2816128"/>
                <a:gd name="connsiteY45" fmla="*/ 3023691 h 3814675"/>
                <a:gd name="connsiteX46" fmla="*/ 1750263 w 2816128"/>
                <a:gd name="connsiteY46" fmla="*/ 3349060 h 3814675"/>
                <a:gd name="connsiteX47" fmla="*/ 1542700 w 2816128"/>
                <a:gd name="connsiteY47" fmla="*/ 3371499 h 3814675"/>
                <a:gd name="connsiteX48" fmla="*/ 1206111 w 2816128"/>
                <a:gd name="connsiteY48" fmla="*/ 3421988 h 3814675"/>
                <a:gd name="connsiteX49" fmla="*/ 1178062 w 2816128"/>
                <a:gd name="connsiteY49" fmla="*/ 3494915 h 3814675"/>
                <a:gd name="connsiteX50" fmla="*/ 1116354 w 2816128"/>
                <a:gd name="connsiteY50" fmla="*/ 3522964 h 3814675"/>
                <a:gd name="connsiteX51" fmla="*/ 1144403 w 2816128"/>
                <a:gd name="connsiteY51" fmla="*/ 3657600 h 3814675"/>
                <a:gd name="connsiteX52" fmla="*/ 1284648 w 2816128"/>
                <a:gd name="connsiteY52" fmla="*/ 3663210 h 3814675"/>
                <a:gd name="connsiteX53" fmla="*/ 1279038 w 2816128"/>
                <a:gd name="connsiteY53" fmla="*/ 3511745 h 3814675"/>
                <a:gd name="connsiteX54" fmla="*/ 1458552 w 2816128"/>
                <a:gd name="connsiteY54" fmla="*/ 3522964 h 3814675"/>
                <a:gd name="connsiteX55" fmla="*/ 1430503 w 2816128"/>
                <a:gd name="connsiteY55" fmla="*/ 3601502 h 3814675"/>
                <a:gd name="connsiteX56" fmla="*/ 1402454 w 2816128"/>
                <a:gd name="connsiteY56" fmla="*/ 3663210 h 3814675"/>
                <a:gd name="connsiteX57" fmla="*/ 1318307 w 2816128"/>
                <a:gd name="connsiteY57" fmla="*/ 3680039 h 3814675"/>
                <a:gd name="connsiteX58" fmla="*/ 1452943 w 2816128"/>
                <a:gd name="connsiteY58" fmla="*/ 3803455 h 3814675"/>
                <a:gd name="connsiteX59" fmla="*/ 1520260 w 2816128"/>
                <a:gd name="connsiteY59" fmla="*/ 3668820 h 3814675"/>
                <a:gd name="connsiteX60" fmla="*/ 1823190 w 2816128"/>
                <a:gd name="connsiteY60" fmla="*/ 3567843 h 3814675"/>
                <a:gd name="connsiteX61" fmla="*/ 2159779 w 2816128"/>
                <a:gd name="connsiteY61" fmla="*/ 3640770 h 3814675"/>
                <a:gd name="connsiteX62" fmla="*/ 2114901 w 2816128"/>
                <a:gd name="connsiteY62" fmla="*/ 3741747 h 3814675"/>
                <a:gd name="connsiteX63" fmla="*/ 2210268 w 2816128"/>
                <a:gd name="connsiteY63" fmla="*/ 3809065 h 3814675"/>
                <a:gd name="connsiteX64" fmla="*/ 2283195 w 2816128"/>
                <a:gd name="connsiteY64" fmla="*/ 3758577 h 3814675"/>
                <a:gd name="connsiteX65" fmla="*/ 2271976 w 2816128"/>
                <a:gd name="connsiteY65" fmla="*/ 3663210 h 3814675"/>
                <a:gd name="connsiteX66" fmla="*/ 2451490 w 2816128"/>
                <a:gd name="connsiteY66" fmla="*/ 3584672 h 3814675"/>
                <a:gd name="connsiteX67" fmla="*/ 2434660 w 2816128"/>
                <a:gd name="connsiteY67" fmla="*/ 3410768 h 3814675"/>
                <a:gd name="connsiteX68" fmla="*/ 1929777 w 2816128"/>
                <a:gd name="connsiteY68" fmla="*/ 3382719 h 3814675"/>
                <a:gd name="connsiteX69" fmla="*/ 1918557 w 2816128"/>
                <a:gd name="connsiteY69" fmla="*/ 3057350 h 3814675"/>
                <a:gd name="connsiteX70" fmla="*/ 1884898 w 2816128"/>
                <a:gd name="connsiteY70" fmla="*/ 3040520 h 3814675"/>
                <a:gd name="connsiteX71" fmla="*/ 1907338 w 2816128"/>
                <a:gd name="connsiteY71" fmla="*/ 2861006 h 3814675"/>
                <a:gd name="connsiteX72" fmla="*/ 1862459 w 2816128"/>
                <a:gd name="connsiteY72" fmla="*/ 2799298 h 3814675"/>
                <a:gd name="connsiteX73" fmla="*/ 2109291 w 2816128"/>
                <a:gd name="connsiteY73" fmla="*/ 2743200 h 3814675"/>
                <a:gd name="connsiteX74" fmla="*/ 2131730 w 2816128"/>
                <a:gd name="connsiteY74" fmla="*/ 2614174 h 3814675"/>
                <a:gd name="connsiteX75" fmla="*/ 2372952 w 2816128"/>
                <a:gd name="connsiteY75" fmla="*/ 2647833 h 3814675"/>
                <a:gd name="connsiteX76" fmla="*/ 2597345 w 2816128"/>
                <a:gd name="connsiteY76" fmla="*/ 2058802 h 3814675"/>
                <a:gd name="connsiteX77" fmla="*/ 2552466 w 2816128"/>
                <a:gd name="connsiteY77" fmla="*/ 1974655 h 3814675"/>
                <a:gd name="connsiteX78" fmla="*/ 2698322 w 2816128"/>
                <a:gd name="connsiteY78" fmla="*/ 1486601 h 3814675"/>
                <a:gd name="connsiteX79" fmla="*/ 2642224 w 2816128"/>
                <a:gd name="connsiteY79" fmla="*/ 1380015 h 3814675"/>
                <a:gd name="connsiteX80" fmla="*/ 2501978 w 2816128"/>
                <a:gd name="connsiteY80" fmla="*/ 796594 h 3814675"/>
                <a:gd name="connsiteX81" fmla="*/ 2816128 w 2816128"/>
                <a:gd name="connsiteY81" fmla="*/ 673178 h 3814675"/>
                <a:gd name="connsiteX82" fmla="*/ 2771249 w 2816128"/>
                <a:gd name="connsiteY82" fmla="*/ 437566 h 3814675"/>
                <a:gd name="connsiteX83" fmla="*/ 2614174 w 2816128"/>
                <a:gd name="connsiteY83" fmla="*/ 72928 h 3814675"/>
                <a:gd name="connsiteX0" fmla="*/ 2614174 w 2816128"/>
                <a:gd name="connsiteY0" fmla="*/ 84148 h 3825895"/>
                <a:gd name="connsiteX1" fmla="*/ 2395391 w 2816128"/>
                <a:gd name="connsiteY1" fmla="*/ 0 h 3825895"/>
                <a:gd name="connsiteX2" fmla="*/ 2193438 w 2816128"/>
                <a:gd name="connsiteY2" fmla="*/ 196344 h 3825895"/>
                <a:gd name="connsiteX3" fmla="*/ 2114901 w 2816128"/>
                <a:gd name="connsiteY3" fmla="*/ 213173 h 3825895"/>
                <a:gd name="connsiteX4" fmla="*/ 2142950 w 2816128"/>
                <a:gd name="connsiteY4" fmla="*/ 325370 h 3825895"/>
                <a:gd name="connsiteX5" fmla="*/ 2047583 w 2816128"/>
                <a:gd name="connsiteY5" fmla="*/ 493664 h 3825895"/>
                <a:gd name="connsiteX6" fmla="*/ 2159779 w 2816128"/>
                <a:gd name="connsiteY6" fmla="*/ 746106 h 3825895"/>
                <a:gd name="connsiteX7" fmla="*/ 2030754 w 2816128"/>
                <a:gd name="connsiteY7" fmla="*/ 790984 h 3825895"/>
                <a:gd name="connsiteX8" fmla="*/ 1997095 w 2816128"/>
                <a:gd name="connsiteY8" fmla="*/ 858302 h 3825895"/>
                <a:gd name="connsiteX9" fmla="*/ 1997095 w 2816128"/>
                <a:gd name="connsiteY9" fmla="*/ 746106 h 3825895"/>
                <a:gd name="connsiteX10" fmla="*/ 1946606 w 2816128"/>
                <a:gd name="connsiteY10" fmla="*/ 706837 h 3825895"/>
                <a:gd name="connsiteX11" fmla="*/ 1772702 w 2816128"/>
                <a:gd name="connsiteY11" fmla="*/ 757325 h 3825895"/>
                <a:gd name="connsiteX12" fmla="*/ 1402454 w 2816128"/>
                <a:gd name="connsiteY12" fmla="*/ 617080 h 3825895"/>
                <a:gd name="connsiteX13" fmla="*/ 1705384 w 2816128"/>
                <a:gd name="connsiteY13" fmla="*/ 1189281 h 3825895"/>
                <a:gd name="connsiteX14" fmla="*/ 1800751 w 2816128"/>
                <a:gd name="connsiteY14" fmla="*/ 1262209 h 3825895"/>
                <a:gd name="connsiteX15" fmla="*/ 1649286 w 2816128"/>
                <a:gd name="connsiteY15" fmla="*/ 1486601 h 3825895"/>
                <a:gd name="connsiteX16" fmla="*/ 1727824 w 2816128"/>
                <a:gd name="connsiteY16" fmla="*/ 1705384 h 3825895"/>
                <a:gd name="connsiteX17" fmla="*/ 1817581 w 2816128"/>
                <a:gd name="connsiteY17" fmla="*/ 1699775 h 3825895"/>
                <a:gd name="connsiteX18" fmla="*/ 1671725 w 2816128"/>
                <a:gd name="connsiteY18" fmla="*/ 1868069 h 3825895"/>
                <a:gd name="connsiteX19" fmla="*/ 914400 w 2816128"/>
                <a:gd name="connsiteY19" fmla="*/ 1615627 h 3825895"/>
                <a:gd name="connsiteX20" fmla="*/ 460005 w 2816128"/>
                <a:gd name="connsiteY20" fmla="*/ 2642224 h 3825895"/>
                <a:gd name="connsiteX21" fmla="*/ 263662 w 2816128"/>
                <a:gd name="connsiteY21" fmla="*/ 2849787 h 3825895"/>
                <a:gd name="connsiteX22" fmla="*/ 44879 w 2816128"/>
                <a:gd name="connsiteY22" fmla="*/ 2894665 h 3825895"/>
                <a:gd name="connsiteX23" fmla="*/ 0 w 2816128"/>
                <a:gd name="connsiteY23" fmla="*/ 3001252 h 3825895"/>
                <a:gd name="connsiteX24" fmla="*/ 274881 w 2816128"/>
                <a:gd name="connsiteY24" fmla="*/ 3124668 h 3825895"/>
                <a:gd name="connsiteX25" fmla="*/ 504884 w 2816128"/>
                <a:gd name="connsiteY25" fmla="*/ 3023691 h 3825895"/>
                <a:gd name="connsiteX26" fmla="*/ 471225 w 2816128"/>
                <a:gd name="connsiteY26" fmla="*/ 3152717 h 3825895"/>
                <a:gd name="connsiteX27" fmla="*/ 572201 w 2816128"/>
                <a:gd name="connsiteY27" fmla="*/ 3197595 h 3825895"/>
                <a:gd name="connsiteX28" fmla="*/ 381468 w 2816128"/>
                <a:gd name="connsiteY28" fmla="*/ 3657600 h 3825895"/>
                <a:gd name="connsiteX29" fmla="*/ 196344 w 2816128"/>
                <a:gd name="connsiteY29" fmla="*/ 3702479 h 3825895"/>
                <a:gd name="connsiteX30" fmla="*/ 263662 w 2816128"/>
                <a:gd name="connsiteY30" fmla="*/ 3803455 h 3825895"/>
                <a:gd name="connsiteX31" fmla="*/ 555372 w 2816128"/>
                <a:gd name="connsiteY31" fmla="*/ 3825895 h 3825895"/>
                <a:gd name="connsiteX32" fmla="*/ 589031 w 2816128"/>
                <a:gd name="connsiteY32" fmla="*/ 3618332 h 3825895"/>
                <a:gd name="connsiteX33" fmla="*/ 645129 w 2816128"/>
                <a:gd name="connsiteY33" fmla="*/ 3612722 h 3825895"/>
                <a:gd name="connsiteX34" fmla="*/ 690008 w 2816128"/>
                <a:gd name="connsiteY34" fmla="*/ 3736138 h 3825895"/>
                <a:gd name="connsiteX35" fmla="*/ 774155 w 2816128"/>
                <a:gd name="connsiteY35" fmla="*/ 3741748 h 3825895"/>
                <a:gd name="connsiteX36" fmla="*/ 779765 w 2816128"/>
                <a:gd name="connsiteY36" fmla="*/ 3511745 h 3825895"/>
                <a:gd name="connsiteX37" fmla="*/ 746106 w 2816128"/>
                <a:gd name="connsiteY37" fmla="*/ 3242474 h 3825895"/>
                <a:gd name="connsiteX38" fmla="*/ 903181 w 2816128"/>
                <a:gd name="connsiteY38" fmla="*/ 2664663 h 3825895"/>
                <a:gd name="connsiteX39" fmla="*/ 1166842 w 2816128"/>
                <a:gd name="connsiteY39" fmla="*/ 2558076 h 3825895"/>
                <a:gd name="connsiteX40" fmla="*/ 1531480 w 2816128"/>
                <a:gd name="connsiteY40" fmla="*/ 2664663 h 3825895"/>
                <a:gd name="connsiteX41" fmla="*/ 1593188 w 2816128"/>
                <a:gd name="connsiteY41" fmla="*/ 2664663 h 3825895"/>
                <a:gd name="connsiteX42" fmla="*/ 1649286 w 2816128"/>
                <a:gd name="connsiteY42" fmla="*/ 2765640 h 3825895"/>
                <a:gd name="connsiteX43" fmla="*/ 1800751 w 2816128"/>
                <a:gd name="connsiteY43" fmla="*/ 2799298 h 3825895"/>
                <a:gd name="connsiteX44" fmla="*/ 1811971 w 2816128"/>
                <a:gd name="connsiteY44" fmla="*/ 2832957 h 3825895"/>
                <a:gd name="connsiteX45" fmla="*/ 1772702 w 2816128"/>
                <a:gd name="connsiteY45" fmla="*/ 3034911 h 3825895"/>
                <a:gd name="connsiteX46" fmla="*/ 1750263 w 2816128"/>
                <a:gd name="connsiteY46" fmla="*/ 3360280 h 3825895"/>
                <a:gd name="connsiteX47" fmla="*/ 1542700 w 2816128"/>
                <a:gd name="connsiteY47" fmla="*/ 3382719 h 3825895"/>
                <a:gd name="connsiteX48" fmla="*/ 1206111 w 2816128"/>
                <a:gd name="connsiteY48" fmla="*/ 3433208 h 3825895"/>
                <a:gd name="connsiteX49" fmla="*/ 1178062 w 2816128"/>
                <a:gd name="connsiteY49" fmla="*/ 3506135 h 3825895"/>
                <a:gd name="connsiteX50" fmla="*/ 1116354 w 2816128"/>
                <a:gd name="connsiteY50" fmla="*/ 3534184 h 3825895"/>
                <a:gd name="connsiteX51" fmla="*/ 1144403 w 2816128"/>
                <a:gd name="connsiteY51" fmla="*/ 3668820 h 3825895"/>
                <a:gd name="connsiteX52" fmla="*/ 1284648 w 2816128"/>
                <a:gd name="connsiteY52" fmla="*/ 3674430 h 3825895"/>
                <a:gd name="connsiteX53" fmla="*/ 1279038 w 2816128"/>
                <a:gd name="connsiteY53" fmla="*/ 3522965 h 3825895"/>
                <a:gd name="connsiteX54" fmla="*/ 1458552 w 2816128"/>
                <a:gd name="connsiteY54" fmla="*/ 3534184 h 3825895"/>
                <a:gd name="connsiteX55" fmla="*/ 1430503 w 2816128"/>
                <a:gd name="connsiteY55" fmla="*/ 3612722 h 3825895"/>
                <a:gd name="connsiteX56" fmla="*/ 1402454 w 2816128"/>
                <a:gd name="connsiteY56" fmla="*/ 3674430 h 3825895"/>
                <a:gd name="connsiteX57" fmla="*/ 1318307 w 2816128"/>
                <a:gd name="connsiteY57" fmla="*/ 3691259 h 3825895"/>
                <a:gd name="connsiteX58" fmla="*/ 1452943 w 2816128"/>
                <a:gd name="connsiteY58" fmla="*/ 3814675 h 3825895"/>
                <a:gd name="connsiteX59" fmla="*/ 1520260 w 2816128"/>
                <a:gd name="connsiteY59" fmla="*/ 3680040 h 3825895"/>
                <a:gd name="connsiteX60" fmla="*/ 1823190 w 2816128"/>
                <a:gd name="connsiteY60" fmla="*/ 3579063 h 3825895"/>
                <a:gd name="connsiteX61" fmla="*/ 2159779 w 2816128"/>
                <a:gd name="connsiteY61" fmla="*/ 3651990 h 3825895"/>
                <a:gd name="connsiteX62" fmla="*/ 2114901 w 2816128"/>
                <a:gd name="connsiteY62" fmla="*/ 3752967 h 3825895"/>
                <a:gd name="connsiteX63" fmla="*/ 2210268 w 2816128"/>
                <a:gd name="connsiteY63" fmla="*/ 3820285 h 3825895"/>
                <a:gd name="connsiteX64" fmla="*/ 2283195 w 2816128"/>
                <a:gd name="connsiteY64" fmla="*/ 3769797 h 3825895"/>
                <a:gd name="connsiteX65" fmla="*/ 2271976 w 2816128"/>
                <a:gd name="connsiteY65" fmla="*/ 3674430 h 3825895"/>
                <a:gd name="connsiteX66" fmla="*/ 2451490 w 2816128"/>
                <a:gd name="connsiteY66" fmla="*/ 3595892 h 3825895"/>
                <a:gd name="connsiteX67" fmla="*/ 2434660 w 2816128"/>
                <a:gd name="connsiteY67" fmla="*/ 3421988 h 3825895"/>
                <a:gd name="connsiteX68" fmla="*/ 1929777 w 2816128"/>
                <a:gd name="connsiteY68" fmla="*/ 3393939 h 3825895"/>
                <a:gd name="connsiteX69" fmla="*/ 1918557 w 2816128"/>
                <a:gd name="connsiteY69" fmla="*/ 3068570 h 3825895"/>
                <a:gd name="connsiteX70" fmla="*/ 1884898 w 2816128"/>
                <a:gd name="connsiteY70" fmla="*/ 3051740 h 3825895"/>
                <a:gd name="connsiteX71" fmla="*/ 1907338 w 2816128"/>
                <a:gd name="connsiteY71" fmla="*/ 2872226 h 3825895"/>
                <a:gd name="connsiteX72" fmla="*/ 1862459 w 2816128"/>
                <a:gd name="connsiteY72" fmla="*/ 2810518 h 3825895"/>
                <a:gd name="connsiteX73" fmla="*/ 2109291 w 2816128"/>
                <a:gd name="connsiteY73" fmla="*/ 2754420 h 3825895"/>
                <a:gd name="connsiteX74" fmla="*/ 2131730 w 2816128"/>
                <a:gd name="connsiteY74" fmla="*/ 2625394 h 3825895"/>
                <a:gd name="connsiteX75" fmla="*/ 2372952 w 2816128"/>
                <a:gd name="connsiteY75" fmla="*/ 2659053 h 3825895"/>
                <a:gd name="connsiteX76" fmla="*/ 2597345 w 2816128"/>
                <a:gd name="connsiteY76" fmla="*/ 2070022 h 3825895"/>
                <a:gd name="connsiteX77" fmla="*/ 2552466 w 2816128"/>
                <a:gd name="connsiteY77" fmla="*/ 1985875 h 3825895"/>
                <a:gd name="connsiteX78" fmla="*/ 2698322 w 2816128"/>
                <a:gd name="connsiteY78" fmla="*/ 1497821 h 3825895"/>
                <a:gd name="connsiteX79" fmla="*/ 2642224 w 2816128"/>
                <a:gd name="connsiteY79" fmla="*/ 1391235 h 3825895"/>
                <a:gd name="connsiteX80" fmla="*/ 2501978 w 2816128"/>
                <a:gd name="connsiteY80" fmla="*/ 807814 h 3825895"/>
                <a:gd name="connsiteX81" fmla="*/ 2816128 w 2816128"/>
                <a:gd name="connsiteY81" fmla="*/ 684398 h 3825895"/>
                <a:gd name="connsiteX82" fmla="*/ 2771249 w 2816128"/>
                <a:gd name="connsiteY82" fmla="*/ 448786 h 3825895"/>
                <a:gd name="connsiteX83" fmla="*/ 2614174 w 2816128"/>
                <a:gd name="connsiteY83" fmla="*/ 84148 h 3825895"/>
                <a:gd name="connsiteX0" fmla="*/ 2614174 w 2816128"/>
                <a:gd name="connsiteY0" fmla="*/ 85752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14174 w 2816128"/>
                <a:gd name="connsiteY83" fmla="*/ 85752 h 3827499"/>
                <a:gd name="connsiteX0" fmla="*/ 2614174 w 2816128"/>
                <a:gd name="connsiteY0" fmla="*/ 85752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14174 w 2816128"/>
                <a:gd name="connsiteY83" fmla="*/ 85752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771249"/>
                <a:gd name="connsiteY0" fmla="*/ 80143 h 3827499"/>
                <a:gd name="connsiteX1" fmla="*/ 2395391 w 2771249"/>
                <a:gd name="connsiteY1" fmla="*/ 1604 h 3827499"/>
                <a:gd name="connsiteX2" fmla="*/ 2193438 w 2771249"/>
                <a:gd name="connsiteY2" fmla="*/ 197948 h 3827499"/>
                <a:gd name="connsiteX3" fmla="*/ 2114901 w 2771249"/>
                <a:gd name="connsiteY3" fmla="*/ 214777 h 3827499"/>
                <a:gd name="connsiteX4" fmla="*/ 2142950 w 2771249"/>
                <a:gd name="connsiteY4" fmla="*/ 326974 h 3827499"/>
                <a:gd name="connsiteX5" fmla="*/ 2047583 w 2771249"/>
                <a:gd name="connsiteY5" fmla="*/ 495268 h 3827499"/>
                <a:gd name="connsiteX6" fmla="*/ 2159779 w 2771249"/>
                <a:gd name="connsiteY6" fmla="*/ 747710 h 3827499"/>
                <a:gd name="connsiteX7" fmla="*/ 2030754 w 2771249"/>
                <a:gd name="connsiteY7" fmla="*/ 792588 h 3827499"/>
                <a:gd name="connsiteX8" fmla="*/ 1997095 w 2771249"/>
                <a:gd name="connsiteY8" fmla="*/ 859906 h 3827499"/>
                <a:gd name="connsiteX9" fmla="*/ 1997095 w 2771249"/>
                <a:gd name="connsiteY9" fmla="*/ 747710 h 3827499"/>
                <a:gd name="connsiteX10" fmla="*/ 1946606 w 2771249"/>
                <a:gd name="connsiteY10" fmla="*/ 708441 h 3827499"/>
                <a:gd name="connsiteX11" fmla="*/ 1772702 w 2771249"/>
                <a:gd name="connsiteY11" fmla="*/ 758929 h 3827499"/>
                <a:gd name="connsiteX12" fmla="*/ 1402454 w 2771249"/>
                <a:gd name="connsiteY12" fmla="*/ 618684 h 3827499"/>
                <a:gd name="connsiteX13" fmla="*/ 1705384 w 2771249"/>
                <a:gd name="connsiteY13" fmla="*/ 1190885 h 3827499"/>
                <a:gd name="connsiteX14" fmla="*/ 1800751 w 2771249"/>
                <a:gd name="connsiteY14" fmla="*/ 1263813 h 3827499"/>
                <a:gd name="connsiteX15" fmla="*/ 1649286 w 2771249"/>
                <a:gd name="connsiteY15" fmla="*/ 1488205 h 3827499"/>
                <a:gd name="connsiteX16" fmla="*/ 1727824 w 2771249"/>
                <a:gd name="connsiteY16" fmla="*/ 1706988 h 3827499"/>
                <a:gd name="connsiteX17" fmla="*/ 1817581 w 2771249"/>
                <a:gd name="connsiteY17" fmla="*/ 1701379 h 3827499"/>
                <a:gd name="connsiteX18" fmla="*/ 1671725 w 2771249"/>
                <a:gd name="connsiteY18" fmla="*/ 1869673 h 3827499"/>
                <a:gd name="connsiteX19" fmla="*/ 914400 w 2771249"/>
                <a:gd name="connsiteY19" fmla="*/ 1617231 h 3827499"/>
                <a:gd name="connsiteX20" fmla="*/ 460005 w 2771249"/>
                <a:gd name="connsiteY20" fmla="*/ 2643828 h 3827499"/>
                <a:gd name="connsiteX21" fmla="*/ 263662 w 2771249"/>
                <a:gd name="connsiteY21" fmla="*/ 2851391 h 3827499"/>
                <a:gd name="connsiteX22" fmla="*/ 44879 w 2771249"/>
                <a:gd name="connsiteY22" fmla="*/ 2896269 h 3827499"/>
                <a:gd name="connsiteX23" fmla="*/ 0 w 2771249"/>
                <a:gd name="connsiteY23" fmla="*/ 3002856 h 3827499"/>
                <a:gd name="connsiteX24" fmla="*/ 274881 w 2771249"/>
                <a:gd name="connsiteY24" fmla="*/ 3126272 h 3827499"/>
                <a:gd name="connsiteX25" fmla="*/ 504884 w 2771249"/>
                <a:gd name="connsiteY25" fmla="*/ 3025295 h 3827499"/>
                <a:gd name="connsiteX26" fmla="*/ 471225 w 2771249"/>
                <a:gd name="connsiteY26" fmla="*/ 3154321 h 3827499"/>
                <a:gd name="connsiteX27" fmla="*/ 572201 w 2771249"/>
                <a:gd name="connsiteY27" fmla="*/ 3199199 h 3827499"/>
                <a:gd name="connsiteX28" fmla="*/ 381468 w 2771249"/>
                <a:gd name="connsiteY28" fmla="*/ 3659204 h 3827499"/>
                <a:gd name="connsiteX29" fmla="*/ 196344 w 2771249"/>
                <a:gd name="connsiteY29" fmla="*/ 3704083 h 3827499"/>
                <a:gd name="connsiteX30" fmla="*/ 263662 w 2771249"/>
                <a:gd name="connsiteY30" fmla="*/ 3805059 h 3827499"/>
                <a:gd name="connsiteX31" fmla="*/ 555372 w 2771249"/>
                <a:gd name="connsiteY31" fmla="*/ 3827499 h 3827499"/>
                <a:gd name="connsiteX32" fmla="*/ 589031 w 2771249"/>
                <a:gd name="connsiteY32" fmla="*/ 3619936 h 3827499"/>
                <a:gd name="connsiteX33" fmla="*/ 645129 w 2771249"/>
                <a:gd name="connsiteY33" fmla="*/ 3614326 h 3827499"/>
                <a:gd name="connsiteX34" fmla="*/ 690008 w 2771249"/>
                <a:gd name="connsiteY34" fmla="*/ 3737742 h 3827499"/>
                <a:gd name="connsiteX35" fmla="*/ 774155 w 2771249"/>
                <a:gd name="connsiteY35" fmla="*/ 3743352 h 3827499"/>
                <a:gd name="connsiteX36" fmla="*/ 779765 w 2771249"/>
                <a:gd name="connsiteY36" fmla="*/ 3513349 h 3827499"/>
                <a:gd name="connsiteX37" fmla="*/ 746106 w 2771249"/>
                <a:gd name="connsiteY37" fmla="*/ 3244078 h 3827499"/>
                <a:gd name="connsiteX38" fmla="*/ 903181 w 2771249"/>
                <a:gd name="connsiteY38" fmla="*/ 2666267 h 3827499"/>
                <a:gd name="connsiteX39" fmla="*/ 1166842 w 2771249"/>
                <a:gd name="connsiteY39" fmla="*/ 2559680 h 3827499"/>
                <a:gd name="connsiteX40" fmla="*/ 1531480 w 2771249"/>
                <a:gd name="connsiteY40" fmla="*/ 2666267 h 3827499"/>
                <a:gd name="connsiteX41" fmla="*/ 1593188 w 2771249"/>
                <a:gd name="connsiteY41" fmla="*/ 2666267 h 3827499"/>
                <a:gd name="connsiteX42" fmla="*/ 1649286 w 2771249"/>
                <a:gd name="connsiteY42" fmla="*/ 2767244 h 3827499"/>
                <a:gd name="connsiteX43" fmla="*/ 1800751 w 2771249"/>
                <a:gd name="connsiteY43" fmla="*/ 2800902 h 3827499"/>
                <a:gd name="connsiteX44" fmla="*/ 1811971 w 2771249"/>
                <a:gd name="connsiteY44" fmla="*/ 2834561 h 3827499"/>
                <a:gd name="connsiteX45" fmla="*/ 1772702 w 2771249"/>
                <a:gd name="connsiteY45" fmla="*/ 3036515 h 3827499"/>
                <a:gd name="connsiteX46" fmla="*/ 1750263 w 2771249"/>
                <a:gd name="connsiteY46" fmla="*/ 3361884 h 3827499"/>
                <a:gd name="connsiteX47" fmla="*/ 1542700 w 2771249"/>
                <a:gd name="connsiteY47" fmla="*/ 3384323 h 3827499"/>
                <a:gd name="connsiteX48" fmla="*/ 1206111 w 2771249"/>
                <a:gd name="connsiteY48" fmla="*/ 3434812 h 3827499"/>
                <a:gd name="connsiteX49" fmla="*/ 1178062 w 2771249"/>
                <a:gd name="connsiteY49" fmla="*/ 3507739 h 3827499"/>
                <a:gd name="connsiteX50" fmla="*/ 1116354 w 2771249"/>
                <a:gd name="connsiteY50" fmla="*/ 3535788 h 3827499"/>
                <a:gd name="connsiteX51" fmla="*/ 1144403 w 2771249"/>
                <a:gd name="connsiteY51" fmla="*/ 3670424 h 3827499"/>
                <a:gd name="connsiteX52" fmla="*/ 1284648 w 2771249"/>
                <a:gd name="connsiteY52" fmla="*/ 3676034 h 3827499"/>
                <a:gd name="connsiteX53" fmla="*/ 1279038 w 2771249"/>
                <a:gd name="connsiteY53" fmla="*/ 3524569 h 3827499"/>
                <a:gd name="connsiteX54" fmla="*/ 1458552 w 2771249"/>
                <a:gd name="connsiteY54" fmla="*/ 3535788 h 3827499"/>
                <a:gd name="connsiteX55" fmla="*/ 1430503 w 2771249"/>
                <a:gd name="connsiteY55" fmla="*/ 3614326 h 3827499"/>
                <a:gd name="connsiteX56" fmla="*/ 1402454 w 2771249"/>
                <a:gd name="connsiteY56" fmla="*/ 3676034 h 3827499"/>
                <a:gd name="connsiteX57" fmla="*/ 1318307 w 2771249"/>
                <a:gd name="connsiteY57" fmla="*/ 3692863 h 3827499"/>
                <a:gd name="connsiteX58" fmla="*/ 1452943 w 2771249"/>
                <a:gd name="connsiteY58" fmla="*/ 3816279 h 3827499"/>
                <a:gd name="connsiteX59" fmla="*/ 1520260 w 2771249"/>
                <a:gd name="connsiteY59" fmla="*/ 3681644 h 3827499"/>
                <a:gd name="connsiteX60" fmla="*/ 1823190 w 2771249"/>
                <a:gd name="connsiteY60" fmla="*/ 3580667 h 3827499"/>
                <a:gd name="connsiteX61" fmla="*/ 2159779 w 2771249"/>
                <a:gd name="connsiteY61" fmla="*/ 3653594 h 3827499"/>
                <a:gd name="connsiteX62" fmla="*/ 2114901 w 2771249"/>
                <a:gd name="connsiteY62" fmla="*/ 3754571 h 3827499"/>
                <a:gd name="connsiteX63" fmla="*/ 2210268 w 2771249"/>
                <a:gd name="connsiteY63" fmla="*/ 3821889 h 3827499"/>
                <a:gd name="connsiteX64" fmla="*/ 2283195 w 2771249"/>
                <a:gd name="connsiteY64" fmla="*/ 3771401 h 3827499"/>
                <a:gd name="connsiteX65" fmla="*/ 2271976 w 2771249"/>
                <a:gd name="connsiteY65" fmla="*/ 3676034 h 3827499"/>
                <a:gd name="connsiteX66" fmla="*/ 2451490 w 2771249"/>
                <a:gd name="connsiteY66" fmla="*/ 3597496 h 3827499"/>
                <a:gd name="connsiteX67" fmla="*/ 2434660 w 2771249"/>
                <a:gd name="connsiteY67" fmla="*/ 3423592 h 3827499"/>
                <a:gd name="connsiteX68" fmla="*/ 1929777 w 2771249"/>
                <a:gd name="connsiteY68" fmla="*/ 3395543 h 3827499"/>
                <a:gd name="connsiteX69" fmla="*/ 1918557 w 2771249"/>
                <a:gd name="connsiteY69" fmla="*/ 3070174 h 3827499"/>
                <a:gd name="connsiteX70" fmla="*/ 1884898 w 2771249"/>
                <a:gd name="connsiteY70" fmla="*/ 3053344 h 3827499"/>
                <a:gd name="connsiteX71" fmla="*/ 1907338 w 2771249"/>
                <a:gd name="connsiteY71" fmla="*/ 2873830 h 3827499"/>
                <a:gd name="connsiteX72" fmla="*/ 1862459 w 2771249"/>
                <a:gd name="connsiteY72" fmla="*/ 2812122 h 3827499"/>
                <a:gd name="connsiteX73" fmla="*/ 2109291 w 2771249"/>
                <a:gd name="connsiteY73" fmla="*/ 2756024 h 3827499"/>
                <a:gd name="connsiteX74" fmla="*/ 2131730 w 2771249"/>
                <a:gd name="connsiteY74" fmla="*/ 2626998 h 3827499"/>
                <a:gd name="connsiteX75" fmla="*/ 2372952 w 2771249"/>
                <a:gd name="connsiteY75" fmla="*/ 2660657 h 3827499"/>
                <a:gd name="connsiteX76" fmla="*/ 2597345 w 2771249"/>
                <a:gd name="connsiteY76" fmla="*/ 2071626 h 3827499"/>
                <a:gd name="connsiteX77" fmla="*/ 2552466 w 2771249"/>
                <a:gd name="connsiteY77" fmla="*/ 1987479 h 3827499"/>
                <a:gd name="connsiteX78" fmla="*/ 2698322 w 2771249"/>
                <a:gd name="connsiteY78" fmla="*/ 1499425 h 3827499"/>
                <a:gd name="connsiteX79" fmla="*/ 2642224 w 2771249"/>
                <a:gd name="connsiteY79" fmla="*/ 1392839 h 3827499"/>
                <a:gd name="connsiteX80" fmla="*/ 2501978 w 2771249"/>
                <a:gd name="connsiteY80" fmla="*/ 809418 h 3827499"/>
                <a:gd name="connsiteX81" fmla="*/ 2765640 w 2771249"/>
                <a:gd name="connsiteY81" fmla="*/ 674782 h 3827499"/>
                <a:gd name="connsiteX82" fmla="*/ 2771249 w 2771249"/>
                <a:gd name="connsiteY82" fmla="*/ 450390 h 3827499"/>
                <a:gd name="connsiteX83" fmla="*/ 2647833 w 2771249"/>
                <a:gd name="connsiteY83" fmla="*/ 80143 h 3827499"/>
                <a:gd name="connsiteX0" fmla="*/ 2647833 w 2765640"/>
                <a:gd name="connsiteY0" fmla="*/ 80143 h 3827499"/>
                <a:gd name="connsiteX1" fmla="*/ 2395391 w 2765640"/>
                <a:gd name="connsiteY1" fmla="*/ 1604 h 3827499"/>
                <a:gd name="connsiteX2" fmla="*/ 2193438 w 2765640"/>
                <a:gd name="connsiteY2" fmla="*/ 197948 h 3827499"/>
                <a:gd name="connsiteX3" fmla="*/ 2114901 w 2765640"/>
                <a:gd name="connsiteY3" fmla="*/ 214777 h 3827499"/>
                <a:gd name="connsiteX4" fmla="*/ 2142950 w 2765640"/>
                <a:gd name="connsiteY4" fmla="*/ 326974 h 3827499"/>
                <a:gd name="connsiteX5" fmla="*/ 2047583 w 2765640"/>
                <a:gd name="connsiteY5" fmla="*/ 495268 h 3827499"/>
                <a:gd name="connsiteX6" fmla="*/ 2159779 w 2765640"/>
                <a:gd name="connsiteY6" fmla="*/ 747710 h 3827499"/>
                <a:gd name="connsiteX7" fmla="*/ 2030754 w 2765640"/>
                <a:gd name="connsiteY7" fmla="*/ 792588 h 3827499"/>
                <a:gd name="connsiteX8" fmla="*/ 1997095 w 2765640"/>
                <a:gd name="connsiteY8" fmla="*/ 859906 h 3827499"/>
                <a:gd name="connsiteX9" fmla="*/ 1997095 w 2765640"/>
                <a:gd name="connsiteY9" fmla="*/ 747710 h 3827499"/>
                <a:gd name="connsiteX10" fmla="*/ 1946606 w 2765640"/>
                <a:gd name="connsiteY10" fmla="*/ 708441 h 3827499"/>
                <a:gd name="connsiteX11" fmla="*/ 1772702 w 2765640"/>
                <a:gd name="connsiteY11" fmla="*/ 758929 h 3827499"/>
                <a:gd name="connsiteX12" fmla="*/ 1402454 w 2765640"/>
                <a:gd name="connsiteY12" fmla="*/ 618684 h 3827499"/>
                <a:gd name="connsiteX13" fmla="*/ 1705384 w 2765640"/>
                <a:gd name="connsiteY13" fmla="*/ 1190885 h 3827499"/>
                <a:gd name="connsiteX14" fmla="*/ 1800751 w 2765640"/>
                <a:gd name="connsiteY14" fmla="*/ 1263813 h 3827499"/>
                <a:gd name="connsiteX15" fmla="*/ 1649286 w 2765640"/>
                <a:gd name="connsiteY15" fmla="*/ 1488205 h 3827499"/>
                <a:gd name="connsiteX16" fmla="*/ 1727824 w 2765640"/>
                <a:gd name="connsiteY16" fmla="*/ 1706988 h 3827499"/>
                <a:gd name="connsiteX17" fmla="*/ 1817581 w 2765640"/>
                <a:gd name="connsiteY17" fmla="*/ 1701379 h 3827499"/>
                <a:gd name="connsiteX18" fmla="*/ 1671725 w 2765640"/>
                <a:gd name="connsiteY18" fmla="*/ 1869673 h 3827499"/>
                <a:gd name="connsiteX19" fmla="*/ 914400 w 2765640"/>
                <a:gd name="connsiteY19" fmla="*/ 1617231 h 3827499"/>
                <a:gd name="connsiteX20" fmla="*/ 460005 w 2765640"/>
                <a:gd name="connsiteY20" fmla="*/ 2643828 h 3827499"/>
                <a:gd name="connsiteX21" fmla="*/ 263662 w 2765640"/>
                <a:gd name="connsiteY21" fmla="*/ 2851391 h 3827499"/>
                <a:gd name="connsiteX22" fmla="*/ 44879 w 2765640"/>
                <a:gd name="connsiteY22" fmla="*/ 2896269 h 3827499"/>
                <a:gd name="connsiteX23" fmla="*/ 0 w 2765640"/>
                <a:gd name="connsiteY23" fmla="*/ 3002856 h 3827499"/>
                <a:gd name="connsiteX24" fmla="*/ 274881 w 2765640"/>
                <a:gd name="connsiteY24" fmla="*/ 3126272 h 3827499"/>
                <a:gd name="connsiteX25" fmla="*/ 504884 w 2765640"/>
                <a:gd name="connsiteY25" fmla="*/ 3025295 h 3827499"/>
                <a:gd name="connsiteX26" fmla="*/ 471225 w 2765640"/>
                <a:gd name="connsiteY26" fmla="*/ 3154321 h 3827499"/>
                <a:gd name="connsiteX27" fmla="*/ 572201 w 2765640"/>
                <a:gd name="connsiteY27" fmla="*/ 3199199 h 3827499"/>
                <a:gd name="connsiteX28" fmla="*/ 381468 w 2765640"/>
                <a:gd name="connsiteY28" fmla="*/ 3659204 h 3827499"/>
                <a:gd name="connsiteX29" fmla="*/ 196344 w 2765640"/>
                <a:gd name="connsiteY29" fmla="*/ 3704083 h 3827499"/>
                <a:gd name="connsiteX30" fmla="*/ 263662 w 2765640"/>
                <a:gd name="connsiteY30" fmla="*/ 3805059 h 3827499"/>
                <a:gd name="connsiteX31" fmla="*/ 555372 w 2765640"/>
                <a:gd name="connsiteY31" fmla="*/ 3827499 h 3827499"/>
                <a:gd name="connsiteX32" fmla="*/ 589031 w 2765640"/>
                <a:gd name="connsiteY32" fmla="*/ 3619936 h 3827499"/>
                <a:gd name="connsiteX33" fmla="*/ 645129 w 2765640"/>
                <a:gd name="connsiteY33" fmla="*/ 3614326 h 3827499"/>
                <a:gd name="connsiteX34" fmla="*/ 690008 w 2765640"/>
                <a:gd name="connsiteY34" fmla="*/ 3737742 h 3827499"/>
                <a:gd name="connsiteX35" fmla="*/ 774155 w 2765640"/>
                <a:gd name="connsiteY35" fmla="*/ 3743352 h 3827499"/>
                <a:gd name="connsiteX36" fmla="*/ 779765 w 2765640"/>
                <a:gd name="connsiteY36" fmla="*/ 3513349 h 3827499"/>
                <a:gd name="connsiteX37" fmla="*/ 746106 w 2765640"/>
                <a:gd name="connsiteY37" fmla="*/ 3244078 h 3827499"/>
                <a:gd name="connsiteX38" fmla="*/ 903181 w 2765640"/>
                <a:gd name="connsiteY38" fmla="*/ 2666267 h 3827499"/>
                <a:gd name="connsiteX39" fmla="*/ 1166842 w 2765640"/>
                <a:gd name="connsiteY39" fmla="*/ 2559680 h 3827499"/>
                <a:gd name="connsiteX40" fmla="*/ 1531480 w 2765640"/>
                <a:gd name="connsiteY40" fmla="*/ 2666267 h 3827499"/>
                <a:gd name="connsiteX41" fmla="*/ 1593188 w 2765640"/>
                <a:gd name="connsiteY41" fmla="*/ 2666267 h 3827499"/>
                <a:gd name="connsiteX42" fmla="*/ 1649286 w 2765640"/>
                <a:gd name="connsiteY42" fmla="*/ 2767244 h 3827499"/>
                <a:gd name="connsiteX43" fmla="*/ 1800751 w 2765640"/>
                <a:gd name="connsiteY43" fmla="*/ 2800902 h 3827499"/>
                <a:gd name="connsiteX44" fmla="*/ 1811971 w 2765640"/>
                <a:gd name="connsiteY44" fmla="*/ 2834561 h 3827499"/>
                <a:gd name="connsiteX45" fmla="*/ 1772702 w 2765640"/>
                <a:gd name="connsiteY45" fmla="*/ 3036515 h 3827499"/>
                <a:gd name="connsiteX46" fmla="*/ 1750263 w 2765640"/>
                <a:gd name="connsiteY46" fmla="*/ 3361884 h 3827499"/>
                <a:gd name="connsiteX47" fmla="*/ 1542700 w 2765640"/>
                <a:gd name="connsiteY47" fmla="*/ 3384323 h 3827499"/>
                <a:gd name="connsiteX48" fmla="*/ 1206111 w 2765640"/>
                <a:gd name="connsiteY48" fmla="*/ 3434812 h 3827499"/>
                <a:gd name="connsiteX49" fmla="*/ 1178062 w 2765640"/>
                <a:gd name="connsiteY49" fmla="*/ 3507739 h 3827499"/>
                <a:gd name="connsiteX50" fmla="*/ 1116354 w 2765640"/>
                <a:gd name="connsiteY50" fmla="*/ 3535788 h 3827499"/>
                <a:gd name="connsiteX51" fmla="*/ 1144403 w 2765640"/>
                <a:gd name="connsiteY51" fmla="*/ 3670424 h 3827499"/>
                <a:gd name="connsiteX52" fmla="*/ 1284648 w 2765640"/>
                <a:gd name="connsiteY52" fmla="*/ 3676034 h 3827499"/>
                <a:gd name="connsiteX53" fmla="*/ 1279038 w 2765640"/>
                <a:gd name="connsiteY53" fmla="*/ 3524569 h 3827499"/>
                <a:gd name="connsiteX54" fmla="*/ 1458552 w 2765640"/>
                <a:gd name="connsiteY54" fmla="*/ 3535788 h 3827499"/>
                <a:gd name="connsiteX55" fmla="*/ 1430503 w 2765640"/>
                <a:gd name="connsiteY55" fmla="*/ 3614326 h 3827499"/>
                <a:gd name="connsiteX56" fmla="*/ 1402454 w 2765640"/>
                <a:gd name="connsiteY56" fmla="*/ 3676034 h 3827499"/>
                <a:gd name="connsiteX57" fmla="*/ 1318307 w 2765640"/>
                <a:gd name="connsiteY57" fmla="*/ 3692863 h 3827499"/>
                <a:gd name="connsiteX58" fmla="*/ 1452943 w 2765640"/>
                <a:gd name="connsiteY58" fmla="*/ 3816279 h 3827499"/>
                <a:gd name="connsiteX59" fmla="*/ 1520260 w 2765640"/>
                <a:gd name="connsiteY59" fmla="*/ 3681644 h 3827499"/>
                <a:gd name="connsiteX60" fmla="*/ 1823190 w 2765640"/>
                <a:gd name="connsiteY60" fmla="*/ 3580667 h 3827499"/>
                <a:gd name="connsiteX61" fmla="*/ 2159779 w 2765640"/>
                <a:gd name="connsiteY61" fmla="*/ 3653594 h 3827499"/>
                <a:gd name="connsiteX62" fmla="*/ 2114901 w 2765640"/>
                <a:gd name="connsiteY62" fmla="*/ 3754571 h 3827499"/>
                <a:gd name="connsiteX63" fmla="*/ 2210268 w 2765640"/>
                <a:gd name="connsiteY63" fmla="*/ 3821889 h 3827499"/>
                <a:gd name="connsiteX64" fmla="*/ 2283195 w 2765640"/>
                <a:gd name="connsiteY64" fmla="*/ 3771401 h 3827499"/>
                <a:gd name="connsiteX65" fmla="*/ 2271976 w 2765640"/>
                <a:gd name="connsiteY65" fmla="*/ 3676034 h 3827499"/>
                <a:gd name="connsiteX66" fmla="*/ 2451490 w 2765640"/>
                <a:gd name="connsiteY66" fmla="*/ 3597496 h 3827499"/>
                <a:gd name="connsiteX67" fmla="*/ 2434660 w 2765640"/>
                <a:gd name="connsiteY67" fmla="*/ 3423592 h 3827499"/>
                <a:gd name="connsiteX68" fmla="*/ 1929777 w 2765640"/>
                <a:gd name="connsiteY68" fmla="*/ 3395543 h 3827499"/>
                <a:gd name="connsiteX69" fmla="*/ 1918557 w 2765640"/>
                <a:gd name="connsiteY69" fmla="*/ 3070174 h 3827499"/>
                <a:gd name="connsiteX70" fmla="*/ 1884898 w 2765640"/>
                <a:gd name="connsiteY70" fmla="*/ 3053344 h 3827499"/>
                <a:gd name="connsiteX71" fmla="*/ 1907338 w 2765640"/>
                <a:gd name="connsiteY71" fmla="*/ 2873830 h 3827499"/>
                <a:gd name="connsiteX72" fmla="*/ 1862459 w 2765640"/>
                <a:gd name="connsiteY72" fmla="*/ 2812122 h 3827499"/>
                <a:gd name="connsiteX73" fmla="*/ 2109291 w 2765640"/>
                <a:gd name="connsiteY73" fmla="*/ 2756024 h 3827499"/>
                <a:gd name="connsiteX74" fmla="*/ 2131730 w 2765640"/>
                <a:gd name="connsiteY74" fmla="*/ 2626998 h 3827499"/>
                <a:gd name="connsiteX75" fmla="*/ 2372952 w 2765640"/>
                <a:gd name="connsiteY75" fmla="*/ 2660657 h 3827499"/>
                <a:gd name="connsiteX76" fmla="*/ 2597345 w 2765640"/>
                <a:gd name="connsiteY76" fmla="*/ 2071626 h 3827499"/>
                <a:gd name="connsiteX77" fmla="*/ 2552466 w 2765640"/>
                <a:gd name="connsiteY77" fmla="*/ 1987479 h 3827499"/>
                <a:gd name="connsiteX78" fmla="*/ 2698322 w 2765640"/>
                <a:gd name="connsiteY78" fmla="*/ 1499425 h 3827499"/>
                <a:gd name="connsiteX79" fmla="*/ 2642224 w 2765640"/>
                <a:gd name="connsiteY79" fmla="*/ 1392839 h 3827499"/>
                <a:gd name="connsiteX80" fmla="*/ 2501978 w 2765640"/>
                <a:gd name="connsiteY80" fmla="*/ 809418 h 3827499"/>
                <a:gd name="connsiteX81" fmla="*/ 2765640 w 2765640"/>
                <a:gd name="connsiteY81" fmla="*/ 674782 h 3827499"/>
                <a:gd name="connsiteX82" fmla="*/ 2715151 w 2765640"/>
                <a:gd name="connsiteY82" fmla="*/ 472829 h 3827499"/>
                <a:gd name="connsiteX83" fmla="*/ 2647833 w 2765640"/>
                <a:gd name="connsiteY83" fmla="*/ 80143 h 3827499"/>
                <a:gd name="connsiteX0" fmla="*/ 2647833 w 2793512"/>
                <a:gd name="connsiteY0" fmla="*/ 80143 h 3827499"/>
                <a:gd name="connsiteX1" fmla="*/ 2395391 w 2793512"/>
                <a:gd name="connsiteY1" fmla="*/ 1604 h 3827499"/>
                <a:gd name="connsiteX2" fmla="*/ 2193438 w 2793512"/>
                <a:gd name="connsiteY2" fmla="*/ 197948 h 3827499"/>
                <a:gd name="connsiteX3" fmla="*/ 2114901 w 2793512"/>
                <a:gd name="connsiteY3" fmla="*/ 214777 h 3827499"/>
                <a:gd name="connsiteX4" fmla="*/ 2142950 w 2793512"/>
                <a:gd name="connsiteY4" fmla="*/ 326974 h 3827499"/>
                <a:gd name="connsiteX5" fmla="*/ 2047583 w 2793512"/>
                <a:gd name="connsiteY5" fmla="*/ 495268 h 3827499"/>
                <a:gd name="connsiteX6" fmla="*/ 2159779 w 2793512"/>
                <a:gd name="connsiteY6" fmla="*/ 747710 h 3827499"/>
                <a:gd name="connsiteX7" fmla="*/ 2030754 w 2793512"/>
                <a:gd name="connsiteY7" fmla="*/ 792588 h 3827499"/>
                <a:gd name="connsiteX8" fmla="*/ 1997095 w 2793512"/>
                <a:gd name="connsiteY8" fmla="*/ 859906 h 3827499"/>
                <a:gd name="connsiteX9" fmla="*/ 1997095 w 2793512"/>
                <a:gd name="connsiteY9" fmla="*/ 747710 h 3827499"/>
                <a:gd name="connsiteX10" fmla="*/ 1946606 w 2793512"/>
                <a:gd name="connsiteY10" fmla="*/ 708441 h 3827499"/>
                <a:gd name="connsiteX11" fmla="*/ 1772702 w 2793512"/>
                <a:gd name="connsiteY11" fmla="*/ 758929 h 3827499"/>
                <a:gd name="connsiteX12" fmla="*/ 1402454 w 2793512"/>
                <a:gd name="connsiteY12" fmla="*/ 618684 h 3827499"/>
                <a:gd name="connsiteX13" fmla="*/ 1705384 w 2793512"/>
                <a:gd name="connsiteY13" fmla="*/ 1190885 h 3827499"/>
                <a:gd name="connsiteX14" fmla="*/ 1800751 w 2793512"/>
                <a:gd name="connsiteY14" fmla="*/ 1263813 h 3827499"/>
                <a:gd name="connsiteX15" fmla="*/ 1649286 w 2793512"/>
                <a:gd name="connsiteY15" fmla="*/ 1488205 h 3827499"/>
                <a:gd name="connsiteX16" fmla="*/ 1727824 w 2793512"/>
                <a:gd name="connsiteY16" fmla="*/ 1706988 h 3827499"/>
                <a:gd name="connsiteX17" fmla="*/ 1817581 w 2793512"/>
                <a:gd name="connsiteY17" fmla="*/ 1701379 h 3827499"/>
                <a:gd name="connsiteX18" fmla="*/ 1671725 w 2793512"/>
                <a:gd name="connsiteY18" fmla="*/ 1869673 h 3827499"/>
                <a:gd name="connsiteX19" fmla="*/ 914400 w 2793512"/>
                <a:gd name="connsiteY19" fmla="*/ 1617231 h 3827499"/>
                <a:gd name="connsiteX20" fmla="*/ 460005 w 2793512"/>
                <a:gd name="connsiteY20" fmla="*/ 2643828 h 3827499"/>
                <a:gd name="connsiteX21" fmla="*/ 263662 w 2793512"/>
                <a:gd name="connsiteY21" fmla="*/ 2851391 h 3827499"/>
                <a:gd name="connsiteX22" fmla="*/ 44879 w 2793512"/>
                <a:gd name="connsiteY22" fmla="*/ 2896269 h 3827499"/>
                <a:gd name="connsiteX23" fmla="*/ 0 w 2793512"/>
                <a:gd name="connsiteY23" fmla="*/ 3002856 h 3827499"/>
                <a:gd name="connsiteX24" fmla="*/ 274881 w 2793512"/>
                <a:gd name="connsiteY24" fmla="*/ 3126272 h 3827499"/>
                <a:gd name="connsiteX25" fmla="*/ 504884 w 2793512"/>
                <a:gd name="connsiteY25" fmla="*/ 3025295 h 3827499"/>
                <a:gd name="connsiteX26" fmla="*/ 471225 w 2793512"/>
                <a:gd name="connsiteY26" fmla="*/ 3154321 h 3827499"/>
                <a:gd name="connsiteX27" fmla="*/ 572201 w 2793512"/>
                <a:gd name="connsiteY27" fmla="*/ 3199199 h 3827499"/>
                <a:gd name="connsiteX28" fmla="*/ 381468 w 2793512"/>
                <a:gd name="connsiteY28" fmla="*/ 3659204 h 3827499"/>
                <a:gd name="connsiteX29" fmla="*/ 196344 w 2793512"/>
                <a:gd name="connsiteY29" fmla="*/ 3704083 h 3827499"/>
                <a:gd name="connsiteX30" fmla="*/ 263662 w 2793512"/>
                <a:gd name="connsiteY30" fmla="*/ 3805059 h 3827499"/>
                <a:gd name="connsiteX31" fmla="*/ 555372 w 2793512"/>
                <a:gd name="connsiteY31" fmla="*/ 3827499 h 3827499"/>
                <a:gd name="connsiteX32" fmla="*/ 589031 w 2793512"/>
                <a:gd name="connsiteY32" fmla="*/ 3619936 h 3827499"/>
                <a:gd name="connsiteX33" fmla="*/ 645129 w 2793512"/>
                <a:gd name="connsiteY33" fmla="*/ 3614326 h 3827499"/>
                <a:gd name="connsiteX34" fmla="*/ 690008 w 2793512"/>
                <a:gd name="connsiteY34" fmla="*/ 3737742 h 3827499"/>
                <a:gd name="connsiteX35" fmla="*/ 774155 w 2793512"/>
                <a:gd name="connsiteY35" fmla="*/ 3743352 h 3827499"/>
                <a:gd name="connsiteX36" fmla="*/ 779765 w 2793512"/>
                <a:gd name="connsiteY36" fmla="*/ 3513349 h 3827499"/>
                <a:gd name="connsiteX37" fmla="*/ 746106 w 2793512"/>
                <a:gd name="connsiteY37" fmla="*/ 3244078 h 3827499"/>
                <a:gd name="connsiteX38" fmla="*/ 903181 w 2793512"/>
                <a:gd name="connsiteY38" fmla="*/ 2666267 h 3827499"/>
                <a:gd name="connsiteX39" fmla="*/ 1166842 w 2793512"/>
                <a:gd name="connsiteY39" fmla="*/ 2559680 h 3827499"/>
                <a:gd name="connsiteX40" fmla="*/ 1531480 w 2793512"/>
                <a:gd name="connsiteY40" fmla="*/ 2666267 h 3827499"/>
                <a:gd name="connsiteX41" fmla="*/ 1593188 w 2793512"/>
                <a:gd name="connsiteY41" fmla="*/ 2666267 h 3827499"/>
                <a:gd name="connsiteX42" fmla="*/ 1649286 w 2793512"/>
                <a:gd name="connsiteY42" fmla="*/ 2767244 h 3827499"/>
                <a:gd name="connsiteX43" fmla="*/ 1800751 w 2793512"/>
                <a:gd name="connsiteY43" fmla="*/ 2800902 h 3827499"/>
                <a:gd name="connsiteX44" fmla="*/ 1811971 w 2793512"/>
                <a:gd name="connsiteY44" fmla="*/ 2834561 h 3827499"/>
                <a:gd name="connsiteX45" fmla="*/ 1772702 w 2793512"/>
                <a:gd name="connsiteY45" fmla="*/ 3036515 h 3827499"/>
                <a:gd name="connsiteX46" fmla="*/ 1750263 w 2793512"/>
                <a:gd name="connsiteY46" fmla="*/ 3361884 h 3827499"/>
                <a:gd name="connsiteX47" fmla="*/ 1542700 w 2793512"/>
                <a:gd name="connsiteY47" fmla="*/ 3384323 h 3827499"/>
                <a:gd name="connsiteX48" fmla="*/ 1206111 w 2793512"/>
                <a:gd name="connsiteY48" fmla="*/ 3434812 h 3827499"/>
                <a:gd name="connsiteX49" fmla="*/ 1178062 w 2793512"/>
                <a:gd name="connsiteY49" fmla="*/ 3507739 h 3827499"/>
                <a:gd name="connsiteX50" fmla="*/ 1116354 w 2793512"/>
                <a:gd name="connsiteY50" fmla="*/ 3535788 h 3827499"/>
                <a:gd name="connsiteX51" fmla="*/ 1144403 w 2793512"/>
                <a:gd name="connsiteY51" fmla="*/ 3670424 h 3827499"/>
                <a:gd name="connsiteX52" fmla="*/ 1284648 w 2793512"/>
                <a:gd name="connsiteY52" fmla="*/ 3676034 h 3827499"/>
                <a:gd name="connsiteX53" fmla="*/ 1279038 w 2793512"/>
                <a:gd name="connsiteY53" fmla="*/ 3524569 h 3827499"/>
                <a:gd name="connsiteX54" fmla="*/ 1458552 w 2793512"/>
                <a:gd name="connsiteY54" fmla="*/ 3535788 h 3827499"/>
                <a:gd name="connsiteX55" fmla="*/ 1430503 w 2793512"/>
                <a:gd name="connsiteY55" fmla="*/ 3614326 h 3827499"/>
                <a:gd name="connsiteX56" fmla="*/ 1402454 w 2793512"/>
                <a:gd name="connsiteY56" fmla="*/ 3676034 h 3827499"/>
                <a:gd name="connsiteX57" fmla="*/ 1318307 w 2793512"/>
                <a:gd name="connsiteY57" fmla="*/ 3692863 h 3827499"/>
                <a:gd name="connsiteX58" fmla="*/ 1452943 w 2793512"/>
                <a:gd name="connsiteY58" fmla="*/ 3816279 h 3827499"/>
                <a:gd name="connsiteX59" fmla="*/ 1520260 w 2793512"/>
                <a:gd name="connsiteY59" fmla="*/ 3681644 h 3827499"/>
                <a:gd name="connsiteX60" fmla="*/ 1823190 w 2793512"/>
                <a:gd name="connsiteY60" fmla="*/ 3580667 h 3827499"/>
                <a:gd name="connsiteX61" fmla="*/ 2159779 w 2793512"/>
                <a:gd name="connsiteY61" fmla="*/ 3653594 h 3827499"/>
                <a:gd name="connsiteX62" fmla="*/ 2114901 w 2793512"/>
                <a:gd name="connsiteY62" fmla="*/ 3754571 h 3827499"/>
                <a:gd name="connsiteX63" fmla="*/ 2210268 w 2793512"/>
                <a:gd name="connsiteY63" fmla="*/ 3821889 h 3827499"/>
                <a:gd name="connsiteX64" fmla="*/ 2283195 w 2793512"/>
                <a:gd name="connsiteY64" fmla="*/ 3771401 h 3827499"/>
                <a:gd name="connsiteX65" fmla="*/ 2271976 w 2793512"/>
                <a:gd name="connsiteY65" fmla="*/ 3676034 h 3827499"/>
                <a:gd name="connsiteX66" fmla="*/ 2451490 w 2793512"/>
                <a:gd name="connsiteY66" fmla="*/ 3597496 h 3827499"/>
                <a:gd name="connsiteX67" fmla="*/ 2434660 w 2793512"/>
                <a:gd name="connsiteY67" fmla="*/ 3423592 h 3827499"/>
                <a:gd name="connsiteX68" fmla="*/ 1929777 w 2793512"/>
                <a:gd name="connsiteY68" fmla="*/ 3395543 h 3827499"/>
                <a:gd name="connsiteX69" fmla="*/ 1918557 w 2793512"/>
                <a:gd name="connsiteY69" fmla="*/ 3070174 h 3827499"/>
                <a:gd name="connsiteX70" fmla="*/ 1884898 w 2793512"/>
                <a:gd name="connsiteY70" fmla="*/ 3053344 h 3827499"/>
                <a:gd name="connsiteX71" fmla="*/ 1907338 w 2793512"/>
                <a:gd name="connsiteY71" fmla="*/ 2873830 h 3827499"/>
                <a:gd name="connsiteX72" fmla="*/ 1862459 w 2793512"/>
                <a:gd name="connsiteY72" fmla="*/ 2812122 h 3827499"/>
                <a:gd name="connsiteX73" fmla="*/ 2109291 w 2793512"/>
                <a:gd name="connsiteY73" fmla="*/ 2756024 h 3827499"/>
                <a:gd name="connsiteX74" fmla="*/ 2131730 w 2793512"/>
                <a:gd name="connsiteY74" fmla="*/ 2626998 h 3827499"/>
                <a:gd name="connsiteX75" fmla="*/ 2372952 w 2793512"/>
                <a:gd name="connsiteY75" fmla="*/ 2660657 h 3827499"/>
                <a:gd name="connsiteX76" fmla="*/ 2597345 w 2793512"/>
                <a:gd name="connsiteY76" fmla="*/ 2071626 h 3827499"/>
                <a:gd name="connsiteX77" fmla="*/ 2552466 w 2793512"/>
                <a:gd name="connsiteY77" fmla="*/ 1987479 h 3827499"/>
                <a:gd name="connsiteX78" fmla="*/ 2698322 w 2793512"/>
                <a:gd name="connsiteY78" fmla="*/ 1499425 h 3827499"/>
                <a:gd name="connsiteX79" fmla="*/ 2642224 w 2793512"/>
                <a:gd name="connsiteY79" fmla="*/ 1392839 h 3827499"/>
                <a:gd name="connsiteX80" fmla="*/ 2501978 w 2793512"/>
                <a:gd name="connsiteY80" fmla="*/ 809418 h 3827499"/>
                <a:gd name="connsiteX81" fmla="*/ 2765640 w 2793512"/>
                <a:gd name="connsiteY81" fmla="*/ 674782 h 3827499"/>
                <a:gd name="connsiteX82" fmla="*/ 2715151 w 2793512"/>
                <a:gd name="connsiteY82" fmla="*/ 472829 h 3827499"/>
                <a:gd name="connsiteX83" fmla="*/ 2647833 w 2793512"/>
                <a:gd name="connsiteY83" fmla="*/ 80143 h 3827499"/>
                <a:gd name="connsiteX0" fmla="*/ 2647833 w 2814039"/>
                <a:gd name="connsiteY0" fmla="*/ 80143 h 3827499"/>
                <a:gd name="connsiteX1" fmla="*/ 2395391 w 2814039"/>
                <a:gd name="connsiteY1" fmla="*/ 1604 h 3827499"/>
                <a:gd name="connsiteX2" fmla="*/ 2193438 w 2814039"/>
                <a:gd name="connsiteY2" fmla="*/ 197948 h 3827499"/>
                <a:gd name="connsiteX3" fmla="*/ 2114901 w 2814039"/>
                <a:gd name="connsiteY3" fmla="*/ 214777 h 3827499"/>
                <a:gd name="connsiteX4" fmla="*/ 2142950 w 2814039"/>
                <a:gd name="connsiteY4" fmla="*/ 326974 h 3827499"/>
                <a:gd name="connsiteX5" fmla="*/ 2047583 w 2814039"/>
                <a:gd name="connsiteY5" fmla="*/ 495268 h 3827499"/>
                <a:gd name="connsiteX6" fmla="*/ 2159779 w 2814039"/>
                <a:gd name="connsiteY6" fmla="*/ 747710 h 3827499"/>
                <a:gd name="connsiteX7" fmla="*/ 2030754 w 2814039"/>
                <a:gd name="connsiteY7" fmla="*/ 792588 h 3827499"/>
                <a:gd name="connsiteX8" fmla="*/ 1997095 w 2814039"/>
                <a:gd name="connsiteY8" fmla="*/ 859906 h 3827499"/>
                <a:gd name="connsiteX9" fmla="*/ 1997095 w 2814039"/>
                <a:gd name="connsiteY9" fmla="*/ 747710 h 3827499"/>
                <a:gd name="connsiteX10" fmla="*/ 1946606 w 2814039"/>
                <a:gd name="connsiteY10" fmla="*/ 708441 h 3827499"/>
                <a:gd name="connsiteX11" fmla="*/ 1772702 w 2814039"/>
                <a:gd name="connsiteY11" fmla="*/ 758929 h 3827499"/>
                <a:gd name="connsiteX12" fmla="*/ 1402454 w 2814039"/>
                <a:gd name="connsiteY12" fmla="*/ 618684 h 3827499"/>
                <a:gd name="connsiteX13" fmla="*/ 1705384 w 2814039"/>
                <a:gd name="connsiteY13" fmla="*/ 1190885 h 3827499"/>
                <a:gd name="connsiteX14" fmla="*/ 1800751 w 2814039"/>
                <a:gd name="connsiteY14" fmla="*/ 1263813 h 3827499"/>
                <a:gd name="connsiteX15" fmla="*/ 1649286 w 2814039"/>
                <a:gd name="connsiteY15" fmla="*/ 1488205 h 3827499"/>
                <a:gd name="connsiteX16" fmla="*/ 1727824 w 2814039"/>
                <a:gd name="connsiteY16" fmla="*/ 1706988 h 3827499"/>
                <a:gd name="connsiteX17" fmla="*/ 1817581 w 2814039"/>
                <a:gd name="connsiteY17" fmla="*/ 1701379 h 3827499"/>
                <a:gd name="connsiteX18" fmla="*/ 1671725 w 2814039"/>
                <a:gd name="connsiteY18" fmla="*/ 1869673 h 3827499"/>
                <a:gd name="connsiteX19" fmla="*/ 914400 w 2814039"/>
                <a:gd name="connsiteY19" fmla="*/ 1617231 h 3827499"/>
                <a:gd name="connsiteX20" fmla="*/ 460005 w 2814039"/>
                <a:gd name="connsiteY20" fmla="*/ 2643828 h 3827499"/>
                <a:gd name="connsiteX21" fmla="*/ 263662 w 2814039"/>
                <a:gd name="connsiteY21" fmla="*/ 2851391 h 3827499"/>
                <a:gd name="connsiteX22" fmla="*/ 44879 w 2814039"/>
                <a:gd name="connsiteY22" fmla="*/ 2896269 h 3827499"/>
                <a:gd name="connsiteX23" fmla="*/ 0 w 2814039"/>
                <a:gd name="connsiteY23" fmla="*/ 3002856 h 3827499"/>
                <a:gd name="connsiteX24" fmla="*/ 274881 w 2814039"/>
                <a:gd name="connsiteY24" fmla="*/ 3126272 h 3827499"/>
                <a:gd name="connsiteX25" fmla="*/ 504884 w 2814039"/>
                <a:gd name="connsiteY25" fmla="*/ 3025295 h 3827499"/>
                <a:gd name="connsiteX26" fmla="*/ 471225 w 2814039"/>
                <a:gd name="connsiteY26" fmla="*/ 3154321 h 3827499"/>
                <a:gd name="connsiteX27" fmla="*/ 572201 w 2814039"/>
                <a:gd name="connsiteY27" fmla="*/ 3199199 h 3827499"/>
                <a:gd name="connsiteX28" fmla="*/ 381468 w 2814039"/>
                <a:gd name="connsiteY28" fmla="*/ 3659204 h 3827499"/>
                <a:gd name="connsiteX29" fmla="*/ 196344 w 2814039"/>
                <a:gd name="connsiteY29" fmla="*/ 3704083 h 3827499"/>
                <a:gd name="connsiteX30" fmla="*/ 263662 w 2814039"/>
                <a:gd name="connsiteY30" fmla="*/ 3805059 h 3827499"/>
                <a:gd name="connsiteX31" fmla="*/ 555372 w 2814039"/>
                <a:gd name="connsiteY31" fmla="*/ 3827499 h 3827499"/>
                <a:gd name="connsiteX32" fmla="*/ 589031 w 2814039"/>
                <a:gd name="connsiteY32" fmla="*/ 3619936 h 3827499"/>
                <a:gd name="connsiteX33" fmla="*/ 645129 w 2814039"/>
                <a:gd name="connsiteY33" fmla="*/ 3614326 h 3827499"/>
                <a:gd name="connsiteX34" fmla="*/ 690008 w 2814039"/>
                <a:gd name="connsiteY34" fmla="*/ 3737742 h 3827499"/>
                <a:gd name="connsiteX35" fmla="*/ 774155 w 2814039"/>
                <a:gd name="connsiteY35" fmla="*/ 3743352 h 3827499"/>
                <a:gd name="connsiteX36" fmla="*/ 779765 w 2814039"/>
                <a:gd name="connsiteY36" fmla="*/ 3513349 h 3827499"/>
                <a:gd name="connsiteX37" fmla="*/ 746106 w 2814039"/>
                <a:gd name="connsiteY37" fmla="*/ 3244078 h 3827499"/>
                <a:gd name="connsiteX38" fmla="*/ 903181 w 2814039"/>
                <a:gd name="connsiteY38" fmla="*/ 2666267 h 3827499"/>
                <a:gd name="connsiteX39" fmla="*/ 1166842 w 2814039"/>
                <a:gd name="connsiteY39" fmla="*/ 2559680 h 3827499"/>
                <a:gd name="connsiteX40" fmla="*/ 1531480 w 2814039"/>
                <a:gd name="connsiteY40" fmla="*/ 2666267 h 3827499"/>
                <a:gd name="connsiteX41" fmla="*/ 1593188 w 2814039"/>
                <a:gd name="connsiteY41" fmla="*/ 2666267 h 3827499"/>
                <a:gd name="connsiteX42" fmla="*/ 1649286 w 2814039"/>
                <a:gd name="connsiteY42" fmla="*/ 2767244 h 3827499"/>
                <a:gd name="connsiteX43" fmla="*/ 1800751 w 2814039"/>
                <a:gd name="connsiteY43" fmla="*/ 2800902 h 3827499"/>
                <a:gd name="connsiteX44" fmla="*/ 1811971 w 2814039"/>
                <a:gd name="connsiteY44" fmla="*/ 2834561 h 3827499"/>
                <a:gd name="connsiteX45" fmla="*/ 1772702 w 2814039"/>
                <a:gd name="connsiteY45" fmla="*/ 3036515 h 3827499"/>
                <a:gd name="connsiteX46" fmla="*/ 1750263 w 2814039"/>
                <a:gd name="connsiteY46" fmla="*/ 3361884 h 3827499"/>
                <a:gd name="connsiteX47" fmla="*/ 1542700 w 2814039"/>
                <a:gd name="connsiteY47" fmla="*/ 3384323 h 3827499"/>
                <a:gd name="connsiteX48" fmla="*/ 1206111 w 2814039"/>
                <a:gd name="connsiteY48" fmla="*/ 3434812 h 3827499"/>
                <a:gd name="connsiteX49" fmla="*/ 1178062 w 2814039"/>
                <a:gd name="connsiteY49" fmla="*/ 3507739 h 3827499"/>
                <a:gd name="connsiteX50" fmla="*/ 1116354 w 2814039"/>
                <a:gd name="connsiteY50" fmla="*/ 3535788 h 3827499"/>
                <a:gd name="connsiteX51" fmla="*/ 1144403 w 2814039"/>
                <a:gd name="connsiteY51" fmla="*/ 3670424 h 3827499"/>
                <a:gd name="connsiteX52" fmla="*/ 1284648 w 2814039"/>
                <a:gd name="connsiteY52" fmla="*/ 3676034 h 3827499"/>
                <a:gd name="connsiteX53" fmla="*/ 1279038 w 2814039"/>
                <a:gd name="connsiteY53" fmla="*/ 3524569 h 3827499"/>
                <a:gd name="connsiteX54" fmla="*/ 1458552 w 2814039"/>
                <a:gd name="connsiteY54" fmla="*/ 3535788 h 3827499"/>
                <a:gd name="connsiteX55" fmla="*/ 1430503 w 2814039"/>
                <a:gd name="connsiteY55" fmla="*/ 3614326 h 3827499"/>
                <a:gd name="connsiteX56" fmla="*/ 1402454 w 2814039"/>
                <a:gd name="connsiteY56" fmla="*/ 3676034 h 3827499"/>
                <a:gd name="connsiteX57" fmla="*/ 1318307 w 2814039"/>
                <a:gd name="connsiteY57" fmla="*/ 3692863 h 3827499"/>
                <a:gd name="connsiteX58" fmla="*/ 1452943 w 2814039"/>
                <a:gd name="connsiteY58" fmla="*/ 3816279 h 3827499"/>
                <a:gd name="connsiteX59" fmla="*/ 1520260 w 2814039"/>
                <a:gd name="connsiteY59" fmla="*/ 3681644 h 3827499"/>
                <a:gd name="connsiteX60" fmla="*/ 1823190 w 2814039"/>
                <a:gd name="connsiteY60" fmla="*/ 3580667 h 3827499"/>
                <a:gd name="connsiteX61" fmla="*/ 2159779 w 2814039"/>
                <a:gd name="connsiteY61" fmla="*/ 3653594 h 3827499"/>
                <a:gd name="connsiteX62" fmla="*/ 2114901 w 2814039"/>
                <a:gd name="connsiteY62" fmla="*/ 3754571 h 3827499"/>
                <a:gd name="connsiteX63" fmla="*/ 2210268 w 2814039"/>
                <a:gd name="connsiteY63" fmla="*/ 3821889 h 3827499"/>
                <a:gd name="connsiteX64" fmla="*/ 2283195 w 2814039"/>
                <a:gd name="connsiteY64" fmla="*/ 3771401 h 3827499"/>
                <a:gd name="connsiteX65" fmla="*/ 2271976 w 2814039"/>
                <a:gd name="connsiteY65" fmla="*/ 3676034 h 3827499"/>
                <a:gd name="connsiteX66" fmla="*/ 2451490 w 2814039"/>
                <a:gd name="connsiteY66" fmla="*/ 3597496 h 3827499"/>
                <a:gd name="connsiteX67" fmla="*/ 2434660 w 2814039"/>
                <a:gd name="connsiteY67" fmla="*/ 3423592 h 3827499"/>
                <a:gd name="connsiteX68" fmla="*/ 1929777 w 2814039"/>
                <a:gd name="connsiteY68" fmla="*/ 3395543 h 3827499"/>
                <a:gd name="connsiteX69" fmla="*/ 1918557 w 2814039"/>
                <a:gd name="connsiteY69" fmla="*/ 3070174 h 3827499"/>
                <a:gd name="connsiteX70" fmla="*/ 1884898 w 2814039"/>
                <a:gd name="connsiteY70" fmla="*/ 3053344 h 3827499"/>
                <a:gd name="connsiteX71" fmla="*/ 1907338 w 2814039"/>
                <a:gd name="connsiteY71" fmla="*/ 2873830 h 3827499"/>
                <a:gd name="connsiteX72" fmla="*/ 1862459 w 2814039"/>
                <a:gd name="connsiteY72" fmla="*/ 2812122 h 3827499"/>
                <a:gd name="connsiteX73" fmla="*/ 2109291 w 2814039"/>
                <a:gd name="connsiteY73" fmla="*/ 2756024 h 3827499"/>
                <a:gd name="connsiteX74" fmla="*/ 2131730 w 2814039"/>
                <a:gd name="connsiteY74" fmla="*/ 2626998 h 3827499"/>
                <a:gd name="connsiteX75" fmla="*/ 2372952 w 2814039"/>
                <a:gd name="connsiteY75" fmla="*/ 2660657 h 3827499"/>
                <a:gd name="connsiteX76" fmla="*/ 2597345 w 2814039"/>
                <a:gd name="connsiteY76" fmla="*/ 2071626 h 3827499"/>
                <a:gd name="connsiteX77" fmla="*/ 2552466 w 2814039"/>
                <a:gd name="connsiteY77" fmla="*/ 1987479 h 3827499"/>
                <a:gd name="connsiteX78" fmla="*/ 2698322 w 2814039"/>
                <a:gd name="connsiteY78" fmla="*/ 1499425 h 3827499"/>
                <a:gd name="connsiteX79" fmla="*/ 2642224 w 2814039"/>
                <a:gd name="connsiteY79" fmla="*/ 1392839 h 3827499"/>
                <a:gd name="connsiteX80" fmla="*/ 2501978 w 2814039"/>
                <a:gd name="connsiteY80" fmla="*/ 809418 h 3827499"/>
                <a:gd name="connsiteX81" fmla="*/ 2765640 w 2814039"/>
                <a:gd name="connsiteY81" fmla="*/ 674782 h 3827499"/>
                <a:gd name="connsiteX82" fmla="*/ 2715151 w 2814039"/>
                <a:gd name="connsiteY82" fmla="*/ 472829 h 3827499"/>
                <a:gd name="connsiteX83" fmla="*/ 2647833 w 2814039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501978 w 2822824"/>
                <a:gd name="connsiteY80" fmla="*/ 809418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501978 w 2822824"/>
                <a:gd name="connsiteY80" fmla="*/ 809418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490758 w 2822824"/>
                <a:gd name="connsiteY80" fmla="*/ 848687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490758 w 2822824"/>
                <a:gd name="connsiteY80" fmla="*/ 848687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03959"/>
                <a:gd name="connsiteY0" fmla="*/ 80143 h 3827499"/>
                <a:gd name="connsiteX1" fmla="*/ 2395391 w 2803959"/>
                <a:gd name="connsiteY1" fmla="*/ 1604 h 3827499"/>
                <a:gd name="connsiteX2" fmla="*/ 2193438 w 2803959"/>
                <a:gd name="connsiteY2" fmla="*/ 197948 h 3827499"/>
                <a:gd name="connsiteX3" fmla="*/ 2114901 w 2803959"/>
                <a:gd name="connsiteY3" fmla="*/ 214777 h 3827499"/>
                <a:gd name="connsiteX4" fmla="*/ 2142950 w 2803959"/>
                <a:gd name="connsiteY4" fmla="*/ 326974 h 3827499"/>
                <a:gd name="connsiteX5" fmla="*/ 2047583 w 2803959"/>
                <a:gd name="connsiteY5" fmla="*/ 495268 h 3827499"/>
                <a:gd name="connsiteX6" fmla="*/ 2159779 w 2803959"/>
                <a:gd name="connsiteY6" fmla="*/ 747710 h 3827499"/>
                <a:gd name="connsiteX7" fmla="*/ 2030754 w 2803959"/>
                <a:gd name="connsiteY7" fmla="*/ 792588 h 3827499"/>
                <a:gd name="connsiteX8" fmla="*/ 1997095 w 2803959"/>
                <a:gd name="connsiteY8" fmla="*/ 859906 h 3827499"/>
                <a:gd name="connsiteX9" fmla="*/ 1997095 w 2803959"/>
                <a:gd name="connsiteY9" fmla="*/ 747710 h 3827499"/>
                <a:gd name="connsiteX10" fmla="*/ 1946606 w 2803959"/>
                <a:gd name="connsiteY10" fmla="*/ 708441 h 3827499"/>
                <a:gd name="connsiteX11" fmla="*/ 1772702 w 2803959"/>
                <a:gd name="connsiteY11" fmla="*/ 758929 h 3827499"/>
                <a:gd name="connsiteX12" fmla="*/ 1402454 w 2803959"/>
                <a:gd name="connsiteY12" fmla="*/ 618684 h 3827499"/>
                <a:gd name="connsiteX13" fmla="*/ 1705384 w 2803959"/>
                <a:gd name="connsiteY13" fmla="*/ 1190885 h 3827499"/>
                <a:gd name="connsiteX14" fmla="*/ 1800751 w 2803959"/>
                <a:gd name="connsiteY14" fmla="*/ 1263813 h 3827499"/>
                <a:gd name="connsiteX15" fmla="*/ 1649286 w 2803959"/>
                <a:gd name="connsiteY15" fmla="*/ 1488205 h 3827499"/>
                <a:gd name="connsiteX16" fmla="*/ 1727824 w 2803959"/>
                <a:gd name="connsiteY16" fmla="*/ 1706988 h 3827499"/>
                <a:gd name="connsiteX17" fmla="*/ 1817581 w 2803959"/>
                <a:gd name="connsiteY17" fmla="*/ 1701379 h 3827499"/>
                <a:gd name="connsiteX18" fmla="*/ 1671725 w 2803959"/>
                <a:gd name="connsiteY18" fmla="*/ 1869673 h 3827499"/>
                <a:gd name="connsiteX19" fmla="*/ 914400 w 2803959"/>
                <a:gd name="connsiteY19" fmla="*/ 1617231 h 3827499"/>
                <a:gd name="connsiteX20" fmla="*/ 460005 w 2803959"/>
                <a:gd name="connsiteY20" fmla="*/ 2643828 h 3827499"/>
                <a:gd name="connsiteX21" fmla="*/ 263662 w 2803959"/>
                <a:gd name="connsiteY21" fmla="*/ 2851391 h 3827499"/>
                <a:gd name="connsiteX22" fmla="*/ 44879 w 2803959"/>
                <a:gd name="connsiteY22" fmla="*/ 2896269 h 3827499"/>
                <a:gd name="connsiteX23" fmla="*/ 0 w 2803959"/>
                <a:gd name="connsiteY23" fmla="*/ 3002856 h 3827499"/>
                <a:gd name="connsiteX24" fmla="*/ 274881 w 2803959"/>
                <a:gd name="connsiteY24" fmla="*/ 3126272 h 3827499"/>
                <a:gd name="connsiteX25" fmla="*/ 504884 w 2803959"/>
                <a:gd name="connsiteY25" fmla="*/ 3025295 h 3827499"/>
                <a:gd name="connsiteX26" fmla="*/ 471225 w 2803959"/>
                <a:gd name="connsiteY26" fmla="*/ 3154321 h 3827499"/>
                <a:gd name="connsiteX27" fmla="*/ 572201 w 2803959"/>
                <a:gd name="connsiteY27" fmla="*/ 3199199 h 3827499"/>
                <a:gd name="connsiteX28" fmla="*/ 381468 w 2803959"/>
                <a:gd name="connsiteY28" fmla="*/ 3659204 h 3827499"/>
                <a:gd name="connsiteX29" fmla="*/ 196344 w 2803959"/>
                <a:gd name="connsiteY29" fmla="*/ 3704083 h 3827499"/>
                <a:gd name="connsiteX30" fmla="*/ 263662 w 2803959"/>
                <a:gd name="connsiteY30" fmla="*/ 3805059 h 3827499"/>
                <a:gd name="connsiteX31" fmla="*/ 555372 w 2803959"/>
                <a:gd name="connsiteY31" fmla="*/ 3827499 h 3827499"/>
                <a:gd name="connsiteX32" fmla="*/ 589031 w 2803959"/>
                <a:gd name="connsiteY32" fmla="*/ 3619936 h 3827499"/>
                <a:gd name="connsiteX33" fmla="*/ 645129 w 2803959"/>
                <a:gd name="connsiteY33" fmla="*/ 3614326 h 3827499"/>
                <a:gd name="connsiteX34" fmla="*/ 690008 w 2803959"/>
                <a:gd name="connsiteY34" fmla="*/ 3737742 h 3827499"/>
                <a:gd name="connsiteX35" fmla="*/ 774155 w 2803959"/>
                <a:gd name="connsiteY35" fmla="*/ 3743352 h 3827499"/>
                <a:gd name="connsiteX36" fmla="*/ 779765 w 2803959"/>
                <a:gd name="connsiteY36" fmla="*/ 3513349 h 3827499"/>
                <a:gd name="connsiteX37" fmla="*/ 746106 w 2803959"/>
                <a:gd name="connsiteY37" fmla="*/ 3244078 h 3827499"/>
                <a:gd name="connsiteX38" fmla="*/ 903181 w 2803959"/>
                <a:gd name="connsiteY38" fmla="*/ 2666267 h 3827499"/>
                <a:gd name="connsiteX39" fmla="*/ 1166842 w 2803959"/>
                <a:gd name="connsiteY39" fmla="*/ 2559680 h 3827499"/>
                <a:gd name="connsiteX40" fmla="*/ 1531480 w 2803959"/>
                <a:gd name="connsiteY40" fmla="*/ 2666267 h 3827499"/>
                <a:gd name="connsiteX41" fmla="*/ 1593188 w 2803959"/>
                <a:gd name="connsiteY41" fmla="*/ 2666267 h 3827499"/>
                <a:gd name="connsiteX42" fmla="*/ 1649286 w 2803959"/>
                <a:gd name="connsiteY42" fmla="*/ 2767244 h 3827499"/>
                <a:gd name="connsiteX43" fmla="*/ 1800751 w 2803959"/>
                <a:gd name="connsiteY43" fmla="*/ 2800902 h 3827499"/>
                <a:gd name="connsiteX44" fmla="*/ 1811971 w 2803959"/>
                <a:gd name="connsiteY44" fmla="*/ 2834561 h 3827499"/>
                <a:gd name="connsiteX45" fmla="*/ 1772702 w 2803959"/>
                <a:gd name="connsiteY45" fmla="*/ 3036515 h 3827499"/>
                <a:gd name="connsiteX46" fmla="*/ 1750263 w 2803959"/>
                <a:gd name="connsiteY46" fmla="*/ 3361884 h 3827499"/>
                <a:gd name="connsiteX47" fmla="*/ 1542700 w 2803959"/>
                <a:gd name="connsiteY47" fmla="*/ 3384323 h 3827499"/>
                <a:gd name="connsiteX48" fmla="*/ 1206111 w 2803959"/>
                <a:gd name="connsiteY48" fmla="*/ 3434812 h 3827499"/>
                <a:gd name="connsiteX49" fmla="*/ 1178062 w 2803959"/>
                <a:gd name="connsiteY49" fmla="*/ 3507739 h 3827499"/>
                <a:gd name="connsiteX50" fmla="*/ 1116354 w 2803959"/>
                <a:gd name="connsiteY50" fmla="*/ 3535788 h 3827499"/>
                <a:gd name="connsiteX51" fmla="*/ 1144403 w 2803959"/>
                <a:gd name="connsiteY51" fmla="*/ 3670424 h 3827499"/>
                <a:gd name="connsiteX52" fmla="*/ 1284648 w 2803959"/>
                <a:gd name="connsiteY52" fmla="*/ 3676034 h 3827499"/>
                <a:gd name="connsiteX53" fmla="*/ 1279038 w 2803959"/>
                <a:gd name="connsiteY53" fmla="*/ 3524569 h 3827499"/>
                <a:gd name="connsiteX54" fmla="*/ 1458552 w 2803959"/>
                <a:gd name="connsiteY54" fmla="*/ 3535788 h 3827499"/>
                <a:gd name="connsiteX55" fmla="*/ 1430503 w 2803959"/>
                <a:gd name="connsiteY55" fmla="*/ 3614326 h 3827499"/>
                <a:gd name="connsiteX56" fmla="*/ 1402454 w 2803959"/>
                <a:gd name="connsiteY56" fmla="*/ 3676034 h 3827499"/>
                <a:gd name="connsiteX57" fmla="*/ 1318307 w 2803959"/>
                <a:gd name="connsiteY57" fmla="*/ 3692863 h 3827499"/>
                <a:gd name="connsiteX58" fmla="*/ 1452943 w 2803959"/>
                <a:gd name="connsiteY58" fmla="*/ 3816279 h 3827499"/>
                <a:gd name="connsiteX59" fmla="*/ 1520260 w 2803959"/>
                <a:gd name="connsiteY59" fmla="*/ 3681644 h 3827499"/>
                <a:gd name="connsiteX60" fmla="*/ 1823190 w 2803959"/>
                <a:gd name="connsiteY60" fmla="*/ 3580667 h 3827499"/>
                <a:gd name="connsiteX61" fmla="*/ 2159779 w 2803959"/>
                <a:gd name="connsiteY61" fmla="*/ 3653594 h 3827499"/>
                <a:gd name="connsiteX62" fmla="*/ 2114901 w 2803959"/>
                <a:gd name="connsiteY62" fmla="*/ 3754571 h 3827499"/>
                <a:gd name="connsiteX63" fmla="*/ 2210268 w 2803959"/>
                <a:gd name="connsiteY63" fmla="*/ 3821889 h 3827499"/>
                <a:gd name="connsiteX64" fmla="*/ 2283195 w 2803959"/>
                <a:gd name="connsiteY64" fmla="*/ 3771401 h 3827499"/>
                <a:gd name="connsiteX65" fmla="*/ 2271976 w 2803959"/>
                <a:gd name="connsiteY65" fmla="*/ 3676034 h 3827499"/>
                <a:gd name="connsiteX66" fmla="*/ 2451490 w 2803959"/>
                <a:gd name="connsiteY66" fmla="*/ 3597496 h 3827499"/>
                <a:gd name="connsiteX67" fmla="*/ 2434660 w 2803959"/>
                <a:gd name="connsiteY67" fmla="*/ 3423592 h 3827499"/>
                <a:gd name="connsiteX68" fmla="*/ 1929777 w 2803959"/>
                <a:gd name="connsiteY68" fmla="*/ 3395543 h 3827499"/>
                <a:gd name="connsiteX69" fmla="*/ 1918557 w 2803959"/>
                <a:gd name="connsiteY69" fmla="*/ 3070174 h 3827499"/>
                <a:gd name="connsiteX70" fmla="*/ 1884898 w 2803959"/>
                <a:gd name="connsiteY70" fmla="*/ 3053344 h 3827499"/>
                <a:gd name="connsiteX71" fmla="*/ 1907338 w 2803959"/>
                <a:gd name="connsiteY71" fmla="*/ 2873830 h 3827499"/>
                <a:gd name="connsiteX72" fmla="*/ 1862459 w 2803959"/>
                <a:gd name="connsiteY72" fmla="*/ 2812122 h 3827499"/>
                <a:gd name="connsiteX73" fmla="*/ 2109291 w 2803959"/>
                <a:gd name="connsiteY73" fmla="*/ 2756024 h 3827499"/>
                <a:gd name="connsiteX74" fmla="*/ 2131730 w 2803959"/>
                <a:gd name="connsiteY74" fmla="*/ 2626998 h 3827499"/>
                <a:gd name="connsiteX75" fmla="*/ 2372952 w 2803959"/>
                <a:gd name="connsiteY75" fmla="*/ 2660657 h 3827499"/>
                <a:gd name="connsiteX76" fmla="*/ 2597345 w 2803959"/>
                <a:gd name="connsiteY76" fmla="*/ 2071626 h 3827499"/>
                <a:gd name="connsiteX77" fmla="*/ 2552466 w 2803959"/>
                <a:gd name="connsiteY77" fmla="*/ 1987479 h 3827499"/>
                <a:gd name="connsiteX78" fmla="*/ 2698322 w 2803959"/>
                <a:gd name="connsiteY78" fmla="*/ 1499425 h 3827499"/>
                <a:gd name="connsiteX79" fmla="*/ 2642224 w 2803959"/>
                <a:gd name="connsiteY79" fmla="*/ 1392839 h 3827499"/>
                <a:gd name="connsiteX80" fmla="*/ 2490758 w 2803959"/>
                <a:gd name="connsiteY80" fmla="*/ 848687 h 3827499"/>
                <a:gd name="connsiteX81" fmla="*/ 2743201 w 2803959"/>
                <a:gd name="connsiteY81" fmla="*/ 714051 h 3827499"/>
                <a:gd name="connsiteX82" fmla="*/ 2715151 w 2803959"/>
                <a:gd name="connsiteY82" fmla="*/ 472829 h 3827499"/>
                <a:gd name="connsiteX83" fmla="*/ 2647833 w 2803959"/>
                <a:gd name="connsiteY83" fmla="*/ 80143 h 3827499"/>
                <a:gd name="connsiteX0" fmla="*/ 2647833 w 2798650"/>
                <a:gd name="connsiteY0" fmla="*/ 80143 h 3827499"/>
                <a:gd name="connsiteX1" fmla="*/ 2395391 w 2798650"/>
                <a:gd name="connsiteY1" fmla="*/ 1604 h 3827499"/>
                <a:gd name="connsiteX2" fmla="*/ 2193438 w 2798650"/>
                <a:gd name="connsiteY2" fmla="*/ 197948 h 3827499"/>
                <a:gd name="connsiteX3" fmla="*/ 2114901 w 2798650"/>
                <a:gd name="connsiteY3" fmla="*/ 214777 h 3827499"/>
                <a:gd name="connsiteX4" fmla="*/ 2142950 w 2798650"/>
                <a:gd name="connsiteY4" fmla="*/ 326974 h 3827499"/>
                <a:gd name="connsiteX5" fmla="*/ 2047583 w 2798650"/>
                <a:gd name="connsiteY5" fmla="*/ 495268 h 3827499"/>
                <a:gd name="connsiteX6" fmla="*/ 2159779 w 2798650"/>
                <a:gd name="connsiteY6" fmla="*/ 747710 h 3827499"/>
                <a:gd name="connsiteX7" fmla="*/ 2030754 w 2798650"/>
                <a:gd name="connsiteY7" fmla="*/ 792588 h 3827499"/>
                <a:gd name="connsiteX8" fmla="*/ 1997095 w 2798650"/>
                <a:gd name="connsiteY8" fmla="*/ 859906 h 3827499"/>
                <a:gd name="connsiteX9" fmla="*/ 1997095 w 2798650"/>
                <a:gd name="connsiteY9" fmla="*/ 747710 h 3827499"/>
                <a:gd name="connsiteX10" fmla="*/ 1946606 w 2798650"/>
                <a:gd name="connsiteY10" fmla="*/ 708441 h 3827499"/>
                <a:gd name="connsiteX11" fmla="*/ 1772702 w 2798650"/>
                <a:gd name="connsiteY11" fmla="*/ 758929 h 3827499"/>
                <a:gd name="connsiteX12" fmla="*/ 1402454 w 2798650"/>
                <a:gd name="connsiteY12" fmla="*/ 618684 h 3827499"/>
                <a:gd name="connsiteX13" fmla="*/ 1705384 w 2798650"/>
                <a:gd name="connsiteY13" fmla="*/ 1190885 h 3827499"/>
                <a:gd name="connsiteX14" fmla="*/ 1800751 w 2798650"/>
                <a:gd name="connsiteY14" fmla="*/ 1263813 h 3827499"/>
                <a:gd name="connsiteX15" fmla="*/ 1649286 w 2798650"/>
                <a:gd name="connsiteY15" fmla="*/ 1488205 h 3827499"/>
                <a:gd name="connsiteX16" fmla="*/ 1727824 w 2798650"/>
                <a:gd name="connsiteY16" fmla="*/ 1706988 h 3827499"/>
                <a:gd name="connsiteX17" fmla="*/ 1817581 w 2798650"/>
                <a:gd name="connsiteY17" fmla="*/ 1701379 h 3827499"/>
                <a:gd name="connsiteX18" fmla="*/ 1671725 w 2798650"/>
                <a:gd name="connsiteY18" fmla="*/ 1869673 h 3827499"/>
                <a:gd name="connsiteX19" fmla="*/ 914400 w 2798650"/>
                <a:gd name="connsiteY19" fmla="*/ 1617231 h 3827499"/>
                <a:gd name="connsiteX20" fmla="*/ 460005 w 2798650"/>
                <a:gd name="connsiteY20" fmla="*/ 2643828 h 3827499"/>
                <a:gd name="connsiteX21" fmla="*/ 263662 w 2798650"/>
                <a:gd name="connsiteY21" fmla="*/ 2851391 h 3827499"/>
                <a:gd name="connsiteX22" fmla="*/ 44879 w 2798650"/>
                <a:gd name="connsiteY22" fmla="*/ 2896269 h 3827499"/>
                <a:gd name="connsiteX23" fmla="*/ 0 w 2798650"/>
                <a:gd name="connsiteY23" fmla="*/ 3002856 h 3827499"/>
                <a:gd name="connsiteX24" fmla="*/ 274881 w 2798650"/>
                <a:gd name="connsiteY24" fmla="*/ 3126272 h 3827499"/>
                <a:gd name="connsiteX25" fmla="*/ 504884 w 2798650"/>
                <a:gd name="connsiteY25" fmla="*/ 3025295 h 3827499"/>
                <a:gd name="connsiteX26" fmla="*/ 471225 w 2798650"/>
                <a:gd name="connsiteY26" fmla="*/ 3154321 h 3827499"/>
                <a:gd name="connsiteX27" fmla="*/ 572201 w 2798650"/>
                <a:gd name="connsiteY27" fmla="*/ 3199199 h 3827499"/>
                <a:gd name="connsiteX28" fmla="*/ 381468 w 2798650"/>
                <a:gd name="connsiteY28" fmla="*/ 3659204 h 3827499"/>
                <a:gd name="connsiteX29" fmla="*/ 196344 w 2798650"/>
                <a:gd name="connsiteY29" fmla="*/ 3704083 h 3827499"/>
                <a:gd name="connsiteX30" fmla="*/ 263662 w 2798650"/>
                <a:gd name="connsiteY30" fmla="*/ 3805059 h 3827499"/>
                <a:gd name="connsiteX31" fmla="*/ 555372 w 2798650"/>
                <a:gd name="connsiteY31" fmla="*/ 3827499 h 3827499"/>
                <a:gd name="connsiteX32" fmla="*/ 589031 w 2798650"/>
                <a:gd name="connsiteY32" fmla="*/ 3619936 h 3827499"/>
                <a:gd name="connsiteX33" fmla="*/ 645129 w 2798650"/>
                <a:gd name="connsiteY33" fmla="*/ 3614326 h 3827499"/>
                <a:gd name="connsiteX34" fmla="*/ 690008 w 2798650"/>
                <a:gd name="connsiteY34" fmla="*/ 3737742 h 3827499"/>
                <a:gd name="connsiteX35" fmla="*/ 774155 w 2798650"/>
                <a:gd name="connsiteY35" fmla="*/ 3743352 h 3827499"/>
                <a:gd name="connsiteX36" fmla="*/ 779765 w 2798650"/>
                <a:gd name="connsiteY36" fmla="*/ 3513349 h 3827499"/>
                <a:gd name="connsiteX37" fmla="*/ 746106 w 2798650"/>
                <a:gd name="connsiteY37" fmla="*/ 3244078 h 3827499"/>
                <a:gd name="connsiteX38" fmla="*/ 903181 w 2798650"/>
                <a:gd name="connsiteY38" fmla="*/ 2666267 h 3827499"/>
                <a:gd name="connsiteX39" fmla="*/ 1166842 w 2798650"/>
                <a:gd name="connsiteY39" fmla="*/ 2559680 h 3827499"/>
                <a:gd name="connsiteX40" fmla="*/ 1531480 w 2798650"/>
                <a:gd name="connsiteY40" fmla="*/ 2666267 h 3827499"/>
                <a:gd name="connsiteX41" fmla="*/ 1593188 w 2798650"/>
                <a:gd name="connsiteY41" fmla="*/ 2666267 h 3827499"/>
                <a:gd name="connsiteX42" fmla="*/ 1649286 w 2798650"/>
                <a:gd name="connsiteY42" fmla="*/ 2767244 h 3827499"/>
                <a:gd name="connsiteX43" fmla="*/ 1800751 w 2798650"/>
                <a:gd name="connsiteY43" fmla="*/ 2800902 h 3827499"/>
                <a:gd name="connsiteX44" fmla="*/ 1811971 w 2798650"/>
                <a:gd name="connsiteY44" fmla="*/ 2834561 h 3827499"/>
                <a:gd name="connsiteX45" fmla="*/ 1772702 w 2798650"/>
                <a:gd name="connsiteY45" fmla="*/ 3036515 h 3827499"/>
                <a:gd name="connsiteX46" fmla="*/ 1750263 w 2798650"/>
                <a:gd name="connsiteY46" fmla="*/ 3361884 h 3827499"/>
                <a:gd name="connsiteX47" fmla="*/ 1542700 w 2798650"/>
                <a:gd name="connsiteY47" fmla="*/ 3384323 h 3827499"/>
                <a:gd name="connsiteX48" fmla="*/ 1206111 w 2798650"/>
                <a:gd name="connsiteY48" fmla="*/ 3434812 h 3827499"/>
                <a:gd name="connsiteX49" fmla="*/ 1178062 w 2798650"/>
                <a:gd name="connsiteY49" fmla="*/ 3507739 h 3827499"/>
                <a:gd name="connsiteX50" fmla="*/ 1116354 w 2798650"/>
                <a:gd name="connsiteY50" fmla="*/ 3535788 h 3827499"/>
                <a:gd name="connsiteX51" fmla="*/ 1144403 w 2798650"/>
                <a:gd name="connsiteY51" fmla="*/ 3670424 h 3827499"/>
                <a:gd name="connsiteX52" fmla="*/ 1284648 w 2798650"/>
                <a:gd name="connsiteY52" fmla="*/ 3676034 h 3827499"/>
                <a:gd name="connsiteX53" fmla="*/ 1279038 w 2798650"/>
                <a:gd name="connsiteY53" fmla="*/ 3524569 h 3827499"/>
                <a:gd name="connsiteX54" fmla="*/ 1458552 w 2798650"/>
                <a:gd name="connsiteY54" fmla="*/ 3535788 h 3827499"/>
                <a:gd name="connsiteX55" fmla="*/ 1430503 w 2798650"/>
                <a:gd name="connsiteY55" fmla="*/ 3614326 h 3827499"/>
                <a:gd name="connsiteX56" fmla="*/ 1402454 w 2798650"/>
                <a:gd name="connsiteY56" fmla="*/ 3676034 h 3827499"/>
                <a:gd name="connsiteX57" fmla="*/ 1318307 w 2798650"/>
                <a:gd name="connsiteY57" fmla="*/ 3692863 h 3827499"/>
                <a:gd name="connsiteX58" fmla="*/ 1452943 w 2798650"/>
                <a:gd name="connsiteY58" fmla="*/ 3816279 h 3827499"/>
                <a:gd name="connsiteX59" fmla="*/ 1520260 w 2798650"/>
                <a:gd name="connsiteY59" fmla="*/ 3681644 h 3827499"/>
                <a:gd name="connsiteX60" fmla="*/ 1823190 w 2798650"/>
                <a:gd name="connsiteY60" fmla="*/ 3580667 h 3827499"/>
                <a:gd name="connsiteX61" fmla="*/ 2159779 w 2798650"/>
                <a:gd name="connsiteY61" fmla="*/ 3653594 h 3827499"/>
                <a:gd name="connsiteX62" fmla="*/ 2114901 w 2798650"/>
                <a:gd name="connsiteY62" fmla="*/ 3754571 h 3827499"/>
                <a:gd name="connsiteX63" fmla="*/ 2210268 w 2798650"/>
                <a:gd name="connsiteY63" fmla="*/ 3821889 h 3827499"/>
                <a:gd name="connsiteX64" fmla="*/ 2283195 w 2798650"/>
                <a:gd name="connsiteY64" fmla="*/ 3771401 h 3827499"/>
                <a:gd name="connsiteX65" fmla="*/ 2271976 w 2798650"/>
                <a:gd name="connsiteY65" fmla="*/ 3676034 h 3827499"/>
                <a:gd name="connsiteX66" fmla="*/ 2451490 w 2798650"/>
                <a:gd name="connsiteY66" fmla="*/ 3597496 h 3827499"/>
                <a:gd name="connsiteX67" fmla="*/ 2434660 w 2798650"/>
                <a:gd name="connsiteY67" fmla="*/ 3423592 h 3827499"/>
                <a:gd name="connsiteX68" fmla="*/ 1929777 w 2798650"/>
                <a:gd name="connsiteY68" fmla="*/ 3395543 h 3827499"/>
                <a:gd name="connsiteX69" fmla="*/ 1918557 w 2798650"/>
                <a:gd name="connsiteY69" fmla="*/ 3070174 h 3827499"/>
                <a:gd name="connsiteX70" fmla="*/ 1884898 w 2798650"/>
                <a:gd name="connsiteY70" fmla="*/ 3053344 h 3827499"/>
                <a:gd name="connsiteX71" fmla="*/ 1907338 w 2798650"/>
                <a:gd name="connsiteY71" fmla="*/ 2873830 h 3827499"/>
                <a:gd name="connsiteX72" fmla="*/ 1862459 w 2798650"/>
                <a:gd name="connsiteY72" fmla="*/ 2812122 h 3827499"/>
                <a:gd name="connsiteX73" fmla="*/ 2109291 w 2798650"/>
                <a:gd name="connsiteY73" fmla="*/ 2756024 h 3827499"/>
                <a:gd name="connsiteX74" fmla="*/ 2131730 w 2798650"/>
                <a:gd name="connsiteY74" fmla="*/ 2626998 h 3827499"/>
                <a:gd name="connsiteX75" fmla="*/ 2372952 w 2798650"/>
                <a:gd name="connsiteY75" fmla="*/ 2660657 h 3827499"/>
                <a:gd name="connsiteX76" fmla="*/ 2597345 w 2798650"/>
                <a:gd name="connsiteY76" fmla="*/ 2071626 h 3827499"/>
                <a:gd name="connsiteX77" fmla="*/ 2552466 w 2798650"/>
                <a:gd name="connsiteY77" fmla="*/ 1987479 h 3827499"/>
                <a:gd name="connsiteX78" fmla="*/ 2698322 w 2798650"/>
                <a:gd name="connsiteY78" fmla="*/ 1499425 h 3827499"/>
                <a:gd name="connsiteX79" fmla="*/ 2642224 w 2798650"/>
                <a:gd name="connsiteY79" fmla="*/ 1392839 h 3827499"/>
                <a:gd name="connsiteX80" fmla="*/ 2490758 w 2798650"/>
                <a:gd name="connsiteY80" fmla="*/ 848687 h 3827499"/>
                <a:gd name="connsiteX81" fmla="*/ 2743201 w 2798650"/>
                <a:gd name="connsiteY81" fmla="*/ 714051 h 3827499"/>
                <a:gd name="connsiteX82" fmla="*/ 2715151 w 2798650"/>
                <a:gd name="connsiteY82" fmla="*/ 472829 h 3827499"/>
                <a:gd name="connsiteX83" fmla="*/ 2647833 w 2798650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90758 w 2777761"/>
                <a:gd name="connsiteY80" fmla="*/ 84868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90758 w 2777761"/>
                <a:gd name="connsiteY80" fmla="*/ 84868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501977 w 2777761"/>
                <a:gd name="connsiteY80" fmla="*/ 815028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130631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130631 h 3827499"/>
                <a:gd name="connsiteX0" fmla="*/ 2597345 w 2777761"/>
                <a:gd name="connsiteY0" fmla="*/ 9186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114901 w 2777761"/>
                <a:gd name="connsiteY3" fmla="*/ 17600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597345 w 2777761"/>
                <a:gd name="connsiteY83" fmla="*/ 9186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114901 w 2777761"/>
                <a:gd name="connsiteY3" fmla="*/ 17600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72702 w 2777761"/>
                <a:gd name="connsiteY12" fmla="*/ 720161 h 3788731"/>
                <a:gd name="connsiteX13" fmla="*/ 1402454 w 2777761"/>
                <a:gd name="connsiteY13" fmla="*/ 579916 h 3788731"/>
                <a:gd name="connsiteX14" fmla="*/ 1705384 w 2777761"/>
                <a:gd name="connsiteY14" fmla="*/ 1152117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705384 w 2777761"/>
                <a:gd name="connsiteY14" fmla="*/ 1152117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07319 w 2754076"/>
                <a:gd name="connsiteY0" fmla="*/ 86253 h 3788731"/>
                <a:gd name="connsiteX1" fmla="*/ 2410975 w 2754076"/>
                <a:gd name="connsiteY1" fmla="*/ 2105 h 3788731"/>
                <a:gd name="connsiteX2" fmla="*/ 2169753 w 2754076"/>
                <a:gd name="connsiteY2" fmla="*/ 159180 h 3788731"/>
                <a:gd name="connsiteX3" fmla="*/ 2068777 w 2754076"/>
                <a:gd name="connsiteY3" fmla="*/ 198449 h 3788731"/>
                <a:gd name="connsiteX4" fmla="*/ 2119265 w 2754076"/>
                <a:gd name="connsiteY4" fmla="*/ 288206 h 3788731"/>
                <a:gd name="connsiteX5" fmla="*/ 2007069 w 2754076"/>
                <a:gd name="connsiteY5" fmla="*/ 450890 h 3788731"/>
                <a:gd name="connsiteX6" fmla="*/ 2113657 w 2754076"/>
                <a:gd name="connsiteY6" fmla="*/ 585526 h 3788731"/>
                <a:gd name="connsiteX7" fmla="*/ 2136094 w 2754076"/>
                <a:gd name="connsiteY7" fmla="*/ 708942 h 3788731"/>
                <a:gd name="connsiteX8" fmla="*/ 2007069 w 2754076"/>
                <a:gd name="connsiteY8" fmla="*/ 753820 h 3788731"/>
                <a:gd name="connsiteX9" fmla="*/ 1973410 w 2754076"/>
                <a:gd name="connsiteY9" fmla="*/ 821138 h 3788731"/>
                <a:gd name="connsiteX10" fmla="*/ 1973410 w 2754076"/>
                <a:gd name="connsiteY10" fmla="*/ 708942 h 3788731"/>
                <a:gd name="connsiteX11" fmla="*/ 1922921 w 2754076"/>
                <a:gd name="connsiteY11" fmla="*/ 669673 h 3788731"/>
                <a:gd name="connsiteX12" fmla="*/ 1760237 w 2754076"/>
                <a:gd name="connsiteY12" fmla="*/ 770649 h 3788731"/>
                <a:gd name="connsiteX13" fmla="*/ 1378769 w 2754076"/>
                <a:gd name="connsiteY13" fmla="*/ 579916 h 3788731"/>
                <a:gd name="connsiteX14" fmla="*/ 1642430 w 2754076"/>
                <a:gd name="connsiteY14" fmla="*/ 1129678 h 3788731"/>
                <a:gd name="connsiteX15" fmla="*/ 1777066 w 2754076"/>
                <a:gd name="connsiteY15" fmla="*/ 1225045 h 3788731"/>
                <a:gd name="connsiteX16" fmla="*/ 1625601 w 2754076"/>
                <a:gd name="connsiteY16" fmla="*/ 1449437 h 3788731"/>
                <a:gd name="connsiteX17" fmla="*/ 1704139 w 2754076"/>
                <a:gd name="connsiteY17" fmla="*/ 1668220 h 3788731"/>
                <a:gd name="connsiteX18" fmla="*/ 1793896 w 2754076"/>
                <a:gd name="connsiteY18" fmla="*/ 1662611 h 3788731"/>
                <a:gd name="connsiteX19" fmla="*/ 1603161 w 2754076"/>
                <a:gd name="connsiteY19" fmla="*/ 1858954 h 3788731"/>
                <a:gd name="connsiteX20" fmla="*/ 890715 w 2754076"/>
                <a:gd name="connsiteY20" fmla="*/ 1578463 h 3788731"/>
                <a:gd name="connsiteX21" fmla="*/ 436320 w 2754076"/>
                <a:gd name="connsiteY21" fmla="*/ 2605060 h 3788731"/>
                <a:gd name="connsiteX22" fmla="*/ 239977 w 2754076"/>
                <a:gd name="connsiteY22" fmla="*/ 2812623 h 3788731"/>
                <a:gd name="connsiteX23" fmla="*/ 21194 w 2754076"/>
                <a:gd name="connsiteY23" fmla="*/ 2857501 h 3788731"/>
                <a:gd name="connsiteX24" fmla="*/ 9973 w 2754076"/>
                <a:gd name="connsiteY24" fmla="*/ 2975307 h 3788731"/>
                <a:gd name="connsiteX25" fmla="*/ 251196 w 2754076"/>
                <a:gd name="connsiteY25" fmla="*/ 3087504 h 3788731"/>
                <a:gd name="connsiteX26" fmla="*/ 481199 w 2754076"/>
                <a:gd name="connsiteY26" fmla="*/ 2986527 h 3788731"/>
                <a:gd name="connsiteX27" fmla="*/ 447540 w 2754076"/>
                <a:gd name="connsiteY27" fmla="*/ 3115553 h 3788731"/>
                <a:gd name="connsiteX28" fmla="*/ 548516 w 2754076"/>
                <a:gd name="connsiteY28" fmla="*/ 3160431 h 3788731"/>
                <a:gd name="connsiteX29" fmla="*/ 357783 w 2754076"/>
                <a:gd name="connsiteY29" fmla="*/ 3620436 h 3788731"/>
                <a:gd name="connsiteX30" fmla="*/ 172659 w 2754076"/>
                <a:gd name="connsiteY30" fmla="*/ 3665315 h 3788731"/>
                <a:gd name="connsiteX31" fmla="*/ 239977 w 2754076"/>
                <a:gd name="connsiteY31" fmla="*/ 3766291 h 3788731"/>
                <a:gd name="connsiteX32" fmla="*/ 531687 w 2754076"/>
                <a:gd name="connsiteY32" fmla="*/ 3788731 h 3788731"/>
                <a:gd name="connsiteX33" fmla="*/ 565346 w 2754076"/>
                <a:gd name="connsiteY33" fmla="*/ 3581168 h 3788731"/>
                <a:gd name="connsiteX34" fmla="*/ 621444 w 2754076"/>
                <a:gd name="connsiteY34" fmla="*/ 3575558 h 3788731"/>
                <a:gd name="connsiteX35" fmla="*/ 666323 w 2754076"/>
                <a:gd name="connsiteY35" fmla="*/ 3698974 h 3788731"/>
                <a:gd name="connsiteX36" fmla="*/ 750470 w 2754076"/>
                <a:gd name="connsiteY36" fmla="*/ 3704584 h 3788731"/>
                <a:gd name="connsiteX37" fmla="*/ 756080 w 2754076"/>
                <a:gd name="connsiteY37" fmla="*/ 3474581 h 3788731"/>
                <a:gd name="connsiteX38" fmla="*/ 722421 w 2754076"/>
                <a:gd name="connsiteY38" fmla="*/ 3205310 h 3788731"/>
                <a:gd name="connsiteX39" fmla="*/ 879496 w 2754076"/>
                <a:gd name="connsiteY39" fmla="*/ 2627499 h 3788731"/>
                <a:gd name="connsiteX40" fmla="*/ 1143157 w 2754076"/>
                <a:gd name="connsiteY40" fmla="*/ 2520912 h 3788731"/>
                <a:gd name="connsiteX41" fmla="*/ 1507795 w 2754076"/>
                <a:gd name="connsiteY41" fmla="*/ 2627499 h 3788731"/>
                <a:gd name="connsiteX42" fmla="*/ 1569503 w 2754076"/>
                <a:gd name="connsiteY42" fmla="*/ 2627499 h 3788731"/>
                <a:gd name="connsiteX43" fmla="*/ 1625601 w 2754076"/>
                <a:gd name="connsiteY43" fmla="*/ 2728476 h 3788731"/>
                <a:gd name="connsiteX44" fmla="*/ 1777066 w 2754076"/>
                <a:gd name="connsiteY44" fmla="*/ 2762134 h 3788731"/>
                <a:gd name="connsiteX45" fmla="*/ 1788286 w 2754076"/>
                <a:gd name="connsiteY45" fmla="*/ 2795793 h 3788731"/>
                <a:gd name="connsiteX46" fmla="*/ 1749017 w 2754076"/>
                <a:gd name="connsiteY46" fmla="*/ 2997747 h 3788731"/>
                <a:gd name="connsiteX47" fmla="*/ 1726578 w 2754076"/>
                <a:gd name="connsiteY47" fmla="*/ 3323116 h 3788731"/>
                <a:gd name="connsiteX48" fmla="*/ 1519015 w 2754076"/>
                <a:gd name="connsiteY48" fmla="*/ 3345555 h 3788731"/>
                <a:gd name="connsiteX49" fmla="*/ 1182426 w 2754076"/>
                <a:gd name="connsiteY49" fmla="*/ 3396044 h 3788731"/>
                <a:gd name="connsiteX50" fmla="*/ 1154377 w 2754076"/>
                <a:gd name="connsiteY50" fmla="*/ 3468971 h 3788731"/>
                <a:gd name="connsiteX51" fmla="*/ 1092669 w 2754076"/>
                <a:gd name="connsiteY51" fmla="*/ 3497020 h 3788731"/>
                <a:gd name="connsiteX52" fmla="*/ 1120718 w 2754076"/>
                <a:gd name="connsiteY52" fmla="*/ 3631656 h 3788731"/>
                <a:gd name="connsiteX53" fmla="*/ 1260963 w 2754076"/>
                <a:gd name="connsiteY53" fmla="*/ 3637266 h 3788731"/>
                <a:gd name="connsiteX54" fmla="*/ 1255353 w 2754076"/>
                <a:gd name="connsiteY54" fmla="*/ 3485801 h 3788731"/>
                <a:gd name="connsiteX55" fmla="*/ 1434867 w 2754076"/>
                <a:gd name="connsiteY55" fmla="*/ 3497020 h 3788731"/>
                <a:gd name="connsiteX56" fmla="*/ 1406818 w 2754076"/>
                <a:gd name="connsiteY56" fmla="*/ 3575558 h 3788731"/>
                <a:gd name="connsiteX57" fmla="*/ 1378769 w 2754076"/>
                <a:gd name="connsiteY57" fmla="*/ 3637266 h 3788731"/>
                <a:gd name="connsiteX58" fmla="*/ 1294622 w 2754076"/>
                <a:gd name="connsiteY58" fmla="*/ 3654095 h 3788731"/>
                <a:gd name="connsiteX59" fmla="*/ 1429258 w 2754076"/>
                <a:gd name="connsiteY59" fmla="*/ 3777511 h 3788731"/>
                <a:gd name="connsiteX60" fmla="*/ 1496575 w 2754076"/>
                <a:gd name="connsiteY60" fmla="*/ 3642876 h 3788731"/>
                <a:gd name="connsiteX61" fmla="*/ 1799505 w 2754076"/>
                <a:gd name="connsiteY61" fmla="*/ 3541899 h 3788731"/>
                <a:gd name="connsiteX62" fmla="*/ 2136094 w 2754076"/>
                <a:gd name="connsiteY62" fmla="*/ 3614826 h 3788731"/>
                <a:gd name="connsiteX63" fmla="*/ 2091216 w 2754076"/>
                <a:gd name="connsiteY63" fmla="*/ 3715803 h 3788731"/>
                <a:gd name="connsiteX64" fmla="*/ 2186583 w 2754076"/>
                <a:gd name="connsiteY64" fmla="*/ 3783121 h 3788731"/>
                <a:gd name="connsiteX65" fmla="*/ 2259510 w 2754076"/>
                <a:gd name="connsiteY65" fmla="*/ 3732633 h 3788731"/>
                <a:gd name="connsiteX66" fmla="*/ 2248291 w 2754076"/>
                <a:gd name="connsiteY66" fmla="*/ 3637266 h 3788731"/>
                <a:gd name="connsiteX67" fmla="*/ 2427805 w 2754076"/>
                <a:gd name="connsiteY67" fmla="*/ 3558728 h 3788731"/>
                <a:gd name="connsiteX68" fmla="*/ 2410975 w 2754076"/>
                <a:gd name="connsiteY68" fmla="*/ 3384824 h 3788731"/>
                <a:gd name="connsiteX69" fmla="*/ 1906092 w 2754076"/>
                <a:gd name="connsiteY69" fmla="*/ 3356775 h 3788731"/>
                <a:gd name="connsiteX70" fmla="*/ 1894872 w 2754076"/>
                <a:gd name="connsiteY70" fmla="*/ 3031406 h 3788731"/>
                <a:gd name="connsiteX71" fmla="*/ 1861213 w 2754076"/>
                <a:gd name="connsiteY71" fmla="*/ 3014576 h 3788731"/>
                <a:gd name="connsiteX72" fmla="*/ 1883653 w 2754076"/>
                <a:gd name="connsiteY72" fmla="*/ 2835062 h 3788731"/>
                <a:gd name="connsiteX73" fmla="*/ 1838774 w 2754076"/>
                <a:gd name="connsiteY73" fmla="*/ 2773354 h 3788731"/>
                <a:gd name="connsiteX74" fmla="*/ 2085606 w 2754076"/>
                <a:gd name="connsiteY74" fmla="*/ 2717256 h 3788731"/>
                <a:gd name="connsiteX75" fmla="*/ 2108045 w 2754076"/>
                <a:gd name="connsiteY75" fmla="*/ 2588230 h 3788731"/>
                <a:gd name="connsiteX76" fmla="*/ 2349267 w 2754076"/>
                <a:gd name="connsiteY76" fmla="*/ 2621889 h 3788731"/>
                <a:gd name="connsiteX77" fmla="*/ 2573660 w 2754076"/>
                <a:gd name="connsiteY77" fmla="*/ 2032858 h 3788731"/>
                <a:gd name="connsiteX78" fmla="*/ 2528781 w 2754076"/>
                <a:gd name="connsiteY78" fmla="*/ 1948711 h 3788731"/>
                <a:gd name="connsiteX79" fmla="*/ 2674637 w 2754076"/>
                <a:gd name="connsiteY79" fmla="*/ 1460657 h 3788731"/>
                <a:gd name="connsiteX80" fmla="*/ 2618539 w 2754076"/>
                <a:gd name="connsiteY80" fmla="*/ 1354071 h 3788731"/>
                <a:gd name="connsiteX81" fmla="*/ 2461463 w 2754076"/>
                <a:gd name="connsiteY81" fmla="*/ 798699 h 3788731"/>
                <a:gd name="connsiteX82" fmla="*/ 2719516 w 2754076"/>
                <a:gd name="connsiteY82" fmla="*/ 675283 h 3788731"/>
                <a:gd name="connsiteX83" fmla="*/ 2691466 w 2754076"/>
                <a:gd name="connsiteY83" fmla="*/ 434061 h 3788731"/>
                <a:gd name="connsiteX84" fmla="*/ 2607319 w 2754076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69505 w 2772385"/>
                <a:gd name="connsiteY25" fmla="*/ 308750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69505 w 2772385"/>
                <a:gd name="connsiteY25" fmla="*/ 308750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38778 w 2772385"/>
                <a:gd name="connsiteY26" fmla="*/ 298091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38778 w 2772385"/>
                <a:gd name="connsiteY26" fmla="*/ 298091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1215 w 2772385"/>
                <a:gd name="connsiteY28" fmla="*/ 3194090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1215 w 2772385"/>
                <a:gd name="connsiteY28" fmla="*/ 3194090 h 3788731"/>
                <a:gd name="connsiteX29" fmla="*/ 381702 w 2772385"/>
                <a:gd name="connsiteY29" fmla="*/ 3592387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190968 w 2772385"/>
                <a:gd name="connsiteY30" fmla="*/ 3665315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7 w 2772385"/>
                <a:gd name="connsiteY30" fmla="*/ 3743852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24627 w 2772385"/>
                <a:gd name="connsiteY30" fmla="*/ 3682144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24627 w 2772385"/>
                <a:gd name="connsiteY30" fmla="*/ 3682144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73412 w 2772385"/>
                <a:gd name="connsiteY34" fmla="*/ 356433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40730 w 2772385"/>
                <a:gd name="connsiteY35" fmla="*/ 373824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07572 w 2772385"/>
                <a:gd name="connsiteY68" fmla="*/ 3345556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46114 w 2772385"/>
                <a:gd name="connsiteY65" fmla="*/ 355872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12931 w 2772385"/>
                <a:gd name="connsiteY56" fmla="*/ 3654095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20019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2772385" h="3816780">
                  <a:moveTo>
                    <a:pt x="2625628" y="86253"/>
                  </a:moveTo>
                  <a:cubicBezTo>
                    <a:pt x="2591969" y="30155"/>
                    <a:pt x="2530261" y="-3505"/>
                    <a:pt x="2429284" y="2105"/>
                  </a:cubicBezTo>
                  <a:cubicBezTo>
                    <a:pt x="2322697" y="-16594"/>
                    <a:pt x="2255380" y="93732"/>
                    <a:pt x="2188062" y="159180"/>
                  </a:cubicBezTo>
                  <a:lnTo>
                    <a:pt x="2087086" y="198449"/>
                  </a:lnTo>
                  <a:lnTo>
                    <a:pt x="2137574" y="288206"/>
                  </a:lnTo>
                  <a:lnTo>
                    <a:pt x="2025378" y="450890"/>
                  </a:lnTo>
                  <a:cubicBezTo>
                    <a:pt x="2049688" y="501378"/>
                    <a:pt x="2107656" y="535038"/>
                    <a:pt x="2131966" y="585526"/>
                  </a:cubicBezTo>
                  <a:lnTo>
                    <a:pt x="2154403" y="708942"/>
                  </a:lnTo>
                  <a:lnTo>
                    <a:pt x="2025378" y="753820"/>
                  </a:lnTo>
                  <a:lnTo>
                    <a:pt x="1991719" y="821138"/>
                  </a:lnTo>
                  <a:lnTo>
                    <a:pt x="1991719" y="708942"/>
                  </a:lnTo>
                  <a:lnTo>
                    <a:pt x="1941230" y="669673"/>
                  </a:lnTo>
                  <a:lnTo>
                    <a:pt x="1778546" y="770649"/>
                  </a:lnTo>
                  <a:lnTo>
                    <a:pt x="1397078" y="579916"/>
                  </a:lnTo>
                  <a:lnTo>
                    <a:pt x="1660739" y="1129678"/>
                  </a:lnTo>
                  <a:lnTo>
                    <a:pt x="1795375" y="1225045"/>
                  </a:lnTo>
                  <a:cubicBezTo>
                    <a:pt x="1744887" y="1299842"/>
                    <a:pt x="1649520" y="1352201"/>
                    <a:pt x="1643910" y="1449437"/>
                  </a:cubicBezTo>
                  <a:cubicBezTo>
                    <a:pt x="1630820" y="1527975"/>
                    <a:pt x="1657001" y="1628951"/>
                    <a:pt x="1722448" y="1668220"/>
                  </a:cubicBezTo>
                  <a:lnTo>
                    <a:pt x="1812205" y="1662611"/>
                  </a:lnTo>
                  <a:lnTo>
                    <a:pt x="1621470" y="1858954"/>
                  </a:lnTo>
                  <a:cubicBezTo>
                    <a:pt x="1580332" y="1911312"/>
                    <a:pt x="1056749" y="1542934"/>
                    <a:pt x="909024" y="1578463"/>
                  </a:cubicBezTo>
                  <a:cubicBezTo>
                    <a:pt x="667802" y="1634562"/>
                    <a:pt x="656582" y="2341398"/>
                    <a:pt x="454629" y="2605060"/>
                  </a:cubicBezTo>
                  <a:lnTo>
                    <a:pt x="258286" y="2812623"/>
                  </a:lnTo>
                  <a:cubicBezTo>
                    <a:pt x="190968" y="2883680"/>
                    <a:pt x="101211" y="2808883"/>
                    <a:pt x="39503" y="2857501"/>
                  </a:cubicBezTo>
                  <a:cubicBezTo>
                    <a:pt x="-9116" y="2898640"/>
                    <a:pt x="-12856" y="2945388"/>
                    <a:pt x="28282" y="2975307"/>
                  </a:cubicBezTo>
                  <a:cubicBezTo>
                    <a:pt x="108690" y="3035145"/>
                    <a:pt x="177877" y="3050105"/>
                    <a:pt x="258285" y="3087504"/>
                  </a:cubicBezTo>
                  <a:cubicBezTo>
                    <a:pt x="396660" y="2995877"/>
                    <a:pt x="495770" y="2937909"/>
                    <a:pt x="527559" y="2986527"/>
                  </a:cubicBezTo>
                  <a:cubicBezTo>
                    <a:pt x="578047" y="3025795"/>
                    <a:pt x="505118" y="3104333"/>
                    <a:pt x="488288" y="3154821"/>
                  </a:cubicBezTo>
                  <a:lnTo>
                    <a:pt x="561215" y="3194090"/>
                  </a:lnTo>
                  <a:lnTo>
                    <a:pt x="381702" y="3592387"/>
                  </a:lnTo>
                  <a:cubicBezTo>
                    <a:pt x="329344" y="3622306"/>
                    <a:pt x="215277" y="3669054"/>
                    <a:pt x="213408" y="3698973"/>
                  </a:cubicBezTo>
                  <a:cubicBezTo>
                    <a:pt x="213408" y="3747592"/>
                    <a:pt x="241457" y="3796210"/>
                    <a:pt x="280726" y="3811169"/>
                  </a:cubicBezTo>
                  <a:lnTo>
                    <a:pt x="477068" y="3771902"/>
                  </a:lnTo>
                  <a:cubicBezTo>
                    <a:pt x="525686" y="3697104"/>
                    <a:pt x="557476" y="3532550"/>
                    <a:pt x="622923" y="3547509"/>
                  </a:cubicBezTo>
                  <a:cubicBezTo>
                    <a:pt x="682762" y="3530679"/>
                    <a:pt x="641623" y="3693364"/>
                    <a:pt x="662193" y="3743852"/>
                  </a:cubicBezTo>
                  <a:lnTo>
                    <a:pt x="735121" y="3732634"/>
                  </a:lnTo>
                  <a:cubicBezTo>
                    <a:pt x="753820" y="3642877"/>
                    <a:pt x="733251" y="3564338"/>
                    <a:pt x="774389" y="3474581"/>
                  </a:cubicBezTo>
                  <a:cubicBezTo>
                    <a:pt x="802438" y="3418483"/>
                    <a:pt x="707071" y="3328726"/>
                    <a:pt x="695851" y="3238969"/>
                  </a:cubicBezTo>
                  <a:cubicBezTo>
                    <a:pt x="677152" y="3160431"/>
                    <a:pt x="837966" y="2868721"/>
                    <a:pt x="897805" y="2627499"/>
                  </a:cubicBezTo>
                  <a:lnTo>
                    <a:pt x="1161466" y="2520912"/>
                  </a:lnTo>
                  <a:lnTo>
                    <a:pt x="1492445" y="2638718"/>
                  </a:lnTo>
                  <a:lnTo>
                    <a:pt x="1587812" y="2627499"/>
                  </a:lnTo>
                  <a:cubicBezTo>
                    <a:pt x="1606511" y="2661158"/>
                    <a:pt x="1602772" y="2694817"/>
                    <a:pt x="1643910" y="2728476"/>
                  </a:cubicBezTo>
                  <a:lnTo>
                    <a:pt x="1795375" y="2762134"/>
                  </a:lnTo>
                  <a:lnTo>
                    <a:pt x="1795375" y="2812623"/>
                  </a:lnTo>
                  <a:cubicBezTo>
                    <a:pt x="1718708" y="2823842"/>
                    <a:pt x="1759847" y="2947259"/>
                    <a:pt x="1750497" y="3008967"/>
                  </a:cubicBezTo>
                  <a:lnTo>
                    <a:pt x="1711228" y="3328726"/>
                  </a:lnTo>
                  <a:lnTo>
                    <a:pt x="1200735" y="3396044"/>
                  </a:lnTo>
                  <a:lnTo>
                    <a:pt x="1172686" y="3468971"/>
                  </a:lnTo>
                  <a:lnTo>
                    <a:pt x="1110978" y="3497020"/>
                  </a:lnTo>
                  <a:cubicBezTo>
                    <a:pt x="1120328" y="3541899"/>
                    <a:pt x="1090408" y="3569947"/>
                    <a:pt x="1139027" y="3631656"/>
                  </a:cubicBezTo>
                  <a:lnTo>
                    <a:pt x="1279272" y="3637266"/>
                  </a:lnTo>
                  <a:lnTo>
                    <a:pt x="1273662" y="3485801"/>
                  </a:lnTo>
                  <a:lnTo>
                    <a:pt x="1453176" y="3497020"/>
                  </a:lnTo>
                  <a:lnTo>
                    <a:pt x="1425127" y="3575558"/>
                  </a:lnTo>
                  <a:lnTo>
                    <a:pt x="1397078" y="3637266"/>
                  </a:lnTo>
                  <a:lnTo>
                    <a:pt x="1340980" y="3704584"/>
                  </a:lnTo>
                  <a:cubicBezTo>
                    <a:pt x="1355940" y="3770031"/>
                    <a:pt x="1393339" y="3790601"/>
                    <a:pt x="1453177" y="3799951"/>
                  </a:cubicBezTo>
                  <a:cubicBezTo>
                    <a:pt x="1514885" y="3788732"/>
                    <a:pt x="1548543" y="3760681"/>
                    <a:pt x="1514884" y="3642876"/>
                  </a:cubicBezTo>
                  <a:lnTo>
                    <a:pt x="1817814" y="3541899"/>
                  </a:lnTo>
                  <a:lnTo>
                    <a:pt x="2154403" y="3614826"/>
                  </a:lnTo>
                  <a:cubicBezTo>
                    <a:pt x="2139444" y="3648485"/>
                    <a:pt x="2096435" y="3682144"/>
                    <a:pt x="2109525" y="3715803"/>
                  </a:cubicBezTo>
                  <a:cubicBezTo>
                    <a:pt x="2107655" y="3771901"/>
                    <a:pt x="2161883" y="3794341"/>
                    <a:pt x="2193672" y="3816780"/>
                  </a:cubicBezTo>
                  <a:lnTo>
                    <a:pt x="2277819" y="3732633"/>
                  </a:lnTo>
                  <a:lnTo>
                    <a:pt x="2266600" y="3637266"/>
                  </a:lnTo>
                  <a:lnTo>
                    <a:pt x="2423675" y="3564338"/>
                  </a:lnTo>
                  <a:lnTo>
                    <a:pt x="2429284" y="3384824"/>
                  </a:lnTo>
                  <a:lnTo>
                    <a:pt x="1907572" y="3345556"/>
                  </a:lnTo>
                  <a:lnTo>
                    <a:pt x="1913181" y="3031406"/>
                  </a:lnTo>
                  <a:lnTo>
                    <a:pt x="1907571" y="3014576"/>
                  </a:lnTo>
                  <a:lnTo>
                    <a:pt x="1901962" y="2835062"/>
                  </a:lnTo>
                  <a:lnTo>
                    <a:pt x="1857083" y="2773354"/>
                  </a:lnTo>
                  <a:lnTo>
                    <a:pt x="2047817" y="2717256"/>
                  </a:lnTo>
                  <a:lnTo>
                    <a:pt x="2081476" y="2610669"/>
                  </a:lnTo>
                  <a:lnTo>
                    <a:pt x="2367576" y="2621889"/>
                  </a:lnTo>
                  <a:cubicBezTo>
                    <a:pt x="2515302" y="2577011"/>
                    <a:pt x="2640587" y="2049688"/>
                    <a:pt x="2591969" y="2032858"/>
                  </a:cubicBezTo>
                  <a:lnTo>
                    <a:pt x="2547090" y="1948711"/>
                  </a:lnTo>
                  <a:cubicBezTo>
                    <a:pt x="2618148" y="1808466"/>
                    <a:pt x="2661156" y="1628952"/>
                    <a:pt x="2648067" y="1432608"/>
                  </a:cubicBezTo>
                  <a:lnTo>
                    <a:pt x="2580750" y="1337242"/>
                  </a:lnTo>
                  <a:cubicBezTo>
                    <a:pt x="2597579" y="1168948"/>
                    <a:pt x="2569529" y="989433"/>
                    <a:pt x="2462943" y="809919"/>
                  </a:cubicBezTo>
                  <a:cubicBezTo>
                    <a:pt x="2584488" y="890327"/>
                    <a:pt x="2655548" y="740730"/>
                    <a:pt x="2737825" y="675283"/>
                  </a:cubicBezTo>
                  <a:cubicBezTo>
                    <a:pt x="2765874" y="636014"/>
                    <a:pt x="2810752" y="473330"/>
                    <a:pt x="2709775" y="434061"/>
                  </a:cubicBezTo>
                  <a:cubicBezTo>
                    <a:pt x="2797662" y="265766"/>
                    <a:pt x="2694817" y="131131"/>
                    <a:pt x="2625628" y="862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C7B07B73-785F-47CB-8B76-AC4A1359C245}"/>
                </a:ext>
              </a:extLst>
            </p:cNvPr>
            <p:cNvSpPr/>
            <p:nvPr/>
          </p:nvSpPr>
          <p:spPr>
            <a:xfrm flipH="1">
              <a:off x="2927840" y="2775094"/>
              <a:ext cx="1039317" cy="1727757"/>
            </a:xfrm>
            <a:custGeom>
              <a:avLst/>
              <a:gdLst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510493 w 1997094"/>
                <a:gd name="connsiteY19" fmla="*/ 244027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94640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94640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83421 w 1997094"/>
                <a:gd name="connsiteY21" fmla="*/ 292271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1474"/>
                <a:gd name="connsiteX1" fmla="*/ 779764 w 1997094"/>
                <a:gd name="connsiteY1" fmla="*/ 117807 h 3411474"/>
                <a:gd name="connsiteX2" fmla="*/ 751715 w 1997094"/>
                <a:gd name="connsiteY2" fmla="*/ 224393 h 3411474"/>
                <a:gd name="connsiteX3" fmla="*/ 656348 w 1997094"/>
                <a:gd name="connsiteY3" fmla="*/ 403907 h 3411474"/>
                <a:gd name="connsiteX4" fmla="*/ 656348 w 1997094"/>
                <a:gd name="connsiteY4" fmla="*/ 460005 h 3411474"/>
                <a:gd name="connsiteX5" fmla="*/ 673178 w 1997094"/>
                <a:gd name="connsiteY5" fmla="*/ 544153 h 3411474"/>
                <a:gd name="connsiteX6" fmla="*/ 448785 w 1997094"/>
                <a:gd name="connsiteY6" fmla="*/ 656349 h 3411474"/>
                <a:gd name="connsiteX7" fmla="*/ 263661 w 1997094"/>
                <a:gd name="connsiteY7" fmla="*/ 673178 h 3411474"/>
                <a:gd name="connsiteX8" fmla="*/ 218783 w 1997094"/>
                <a:gd name="connsiteY8" fmla="*/ 948059 h 3411474"/>
                <a:gd name="connsiteX9" fmla="*/ 168294 w 1997094"/>
                <a:gd name="connsiteY9" fmla="*/ 1082695 h 3411474"/>
                <a:gd name="connsiteX10" fmla="*/ 72927 w 1997094"/>
                <a:gd name="connsiteY10" fmla="*/ 1211721 h 3411474"/>
                <a:gd name="connsiteX11" fmla="*/ 0 w 1997094"/>
                <a:gd name="connsiteY11" fmla="*/ 1346356 h 3411474"/>
                <a:gd name="connsiteX12" fmla="*/ 134635 w 1997094"/>
                <a:gd name="connsiteY12" fmla="*/ 1705384 h 3411474"/>
                <a:gd name="connsiteX13" fmla="*/ 241222 w 1997094"/>
                <a:gd name="connsiteY13" fmla="*/ 1778312 h 3411474"/>
                <a:gd name="connsiteX14" fmla="*/ 291710 w 1997094"/>
                <a:gd name="connsiteY14" fmla="*/ 1744653 h 3411474"/>
                <a:gd name="connsiteX15" fmla="*/ 336589 w 1997094"/>
                <a:gd name="connsiteY15" fmla="*/ 1800751 h 3411474"/>
                <a:gd name="connsiteX16" fmla="*/ 370248 w 1997094"/>
                <a:gd name="connsiteY16" fmla="*/ 3141497 h 3411474"/>
                <a:gd name="connsiteX17" fmla="*/ 426346 w 1997094"/>
                <a:gd name="connsiteY17" fmla="*/ 3141497 h 3411474"/>
                <a:gd name="connsiteX18" fmla="*/ 431956 w 1997094"/>
                <a:gd name="connsiteY18" fmla="*/ 2423441 h 3411474"/>
                <a:gd name="connsiteX19" fmla="*/ 482444 w 1997094"/>
                <a:gd name="connsiteY19" fmla="*/ 2434660 h 3411474"/>
                <a:gd name="connsiteX20" fmla="*/ 493664 w 1997094"/>
                <a:gd name="connsiteY20" fmla="*/ 2928324 h 3411474"/>
                <a:gd name="connsiteX21" fmla="*/ 566591 w 1997094"/>
                <a:gd name="connsiteY21" fmla="*/ 2933934 h 3411474"/>
                <a:gd name="connsiteX22" fmla="*/ 572201 w 1997094"/>
                <a:gd name="connsiteY22" fmla="*/ 2457100 h 3411474"/>
                <a:gd name="connsiteX23" fmla="*/ 964888 w 1997094"/>
                <a:gd name="connsiteY23" fmla="*/ 2462710 h 3411474"/>
                <a:gd name="connsiteX24" fmla="*/ 970498 w 1997094"/>
                <a:gd name="connsiteY24" fmla="*/ 2866616 h 3411474"/>
                <a:gd name="connsiteX25" fmla="*/ 1026596 w 1997094"/>
                <a:gd name="connsiteY25" fmla="*/ 2877836 h 3411474"/>
                <a:gd name="connsiteX26" fmla="*/ 1020986 w 1997094"/>
                <a:gd name="connsiteY26" fmla="*/ 3051740 h 3411474"/>
                <a:gd name="connsiteX27" fmla="*/ 1009767 w 1997094"/>
                <a:gd name="connsiteY27" fmla="*/ 3175156 h 3411474"/>
                <a:gd name="connsiteX28" fmla="*/ 1004157 w 1997094"/>
                <a:gd name="connsiteY28" fmla="*/ 3365890 h 3411474"/>
                <a:gd name="connsiteX29" fmla="*/ 1217330 w 1997094"/>
                <a:gd name="connsiteY29" fmla="*/ 3410768 h 3411474"/>
                <a:gd name="connsiteX30" fmla="*/ 1234159 w 1997094"/>
                <a:gd name="connsiteY30" fmla="*/ 3248084 h 3411474"/>
                <a:gd name="connsiteX31" fmla="*/ 1211720 w 1997094"/>
                <a:gd name="connsiteY31" fmla="*/ 3040521 h 3411474"/>
                <a:gd name="connsiteX32" fmla="*/ 1234159 w 1997094"/>
                <a:gd name="connsiteY32" fmla="*/ 2883446 h 3411474"/>
                <a:gd name="connsiteX33" fmla="*/ 1239769 w 1997094"/>
                <a:gd name="connsiteY33" fmla="*/ 2614175 h 3411474"/>
                <a:gd name="connsiteX34" fmla="*/ 1301477 w 1997094"/>
                <a:gd name="connsiteY34" fmla="*/ 2586126 h 3411474"/>
                <a:gd name="connsiteX35" fmla="*/ 1284648 w 1997094"/>
                <a:gd name="connsiteY35" fmla="*/ 2417831 h 3411474"/>
                <a:gd name="connsiteX36" fmla="*/ 1351965 w 1997094"/>
                <a:gd name="connsiteY36" fmla="*/ 2608565 h 3411474"/>
                <a:gd name="connsiteX37" fmla="*/ 1380014 w 1997094"/>
                <a:gd name="connsiteY37" fmla="*/ 3119058 h 3411474"/>
                <a:gd name="connsiteX38" fmla="*/ 1447332 w 1997094"/>
                <a:gd name="connsiteY38" fmla="*/ 3091009 h 3411474"/>
                <a:gd name="connsiteX39" fmla="*/ 1419283 w 1997094"/>
                <a:gd name="connsiteY39" fmla="*/ 2625394 h 3411474"/>
                <a:gd name="connsiteX40" fmla="*/ 1469772 w 1997094"/>
                <a:gd name="connsiteY40" fmla="*/ 2636614 h 3411474"/>
                <a:gd name="connsiteX41" fmla="*/ 1480991 w 1997094"/>
                <a:gd name="connsiteY41" fmla="*/ 3292962 h 3411474"/>
                <a:gd name="connsiteX42" fmla="*/ 1531479 w 1997094"/>
                <a:gd name="connsiteY42" fmla="*/ 3276133 h 3411474"/>
                <a:gd name="connsiteX43" fmla="*/ 1553919 w 1997094"/>
                <a:gd name="connsiteY43" fmla="*/ 2821738 h 3411474"/>
                <a:gd name="connsiteX44" fmla="*/ 1604407 w 1997094"/>
                <a:gd name="connsiteY44" fmla="*/ 2961983 h 3411474"/>
                <a:gd name="connsiteX45" fmla="*/ 1952216 w 1997094"/>
                <a:gd name="connsiteY45" fmla="*/ 2771249 h 3411474"/>
                <a:gd name="connsiteX46" fmla="*/ 1997094 w 1997094"/>
                <a:gd name="connsiteY46" fmla="*/ 2653443 h 3411474"/>
                <a:gd name="connsiteX47" fmla="*/ 1823190 w 1997094"/>
                <a:gd name="connsiteY47" fmla="*/ 2642224 h 3411474"/>
                <a:gd name="connsiteX48" fmla="*/ 1694164 w 1997094"/>
                <a:gd name="connsiteY48" fmla="*/ 2546857 h 3411474"/>
                <a:gd name="connsiteX49" fmla="*/ 1621237 w 1997094"/>
                <a:gd name="connsiteY49" fmla="*/ 2451490 h 3411474"/>
                <a:gd name="connsiteX50" fmla="*/ 1694164 w 1997094"/>
                <a:gd name="connsiteY50" fmla="*/ 2328074 h 3411474"/>
                <a:gd name="connsiteX51" fmla="*/ 1514650 w 1997094"/>
                <a:gd name="connsiteY51" fmla="*/ 2030754 h 3411474"/>
                <a:gd name="connsiteX52" fmla="*/ 1531479 w 1997094"/>
                <a:gd name="connsiteY52" fmla="*/ 1610018 h 3411474"/>
                <a:gd name="connsiteX53" fmla="*/ 1301477 w 1997094"/>
                <a:gd name="connsiteY53" fmla="*/ 1615627 h 3411474"/>
                <a:gd name="connsiteX54" fmla="*/ 1323916 w 1997094"/>
                <a:gd name="connsiteY54" fmla="*/ 1486602 h 3411474"/>
                <a:gd name="connsiteX55" fmla="*/ 1262208 w 1997094"/>
                <a:gd name="connsiteY55" fmla="*/ 1301478 h 3411474"/>
                <a:gd name="connsiteX56" fmla="*/ 1301477 w 1997094"/>
                <a:gd name="connsiteY56" fmla="*/ 1228550 h 3411474"/>
                <a:gd name="connsiteX57" fmla="*/ 1234159 w 1997094"/>
                <a:gd name="connsiteY57" fmla="*/ 1043426 h 3411474"/>
                <a:gd name="connsiteX58" fmla="*/ 1250989 w 1997094"/>
                <a:gd name="connsiteY58" fmla="*/ 847083 h 3411474"/>
                <a:gd name="connsiteX59" fmla="*/ 970498 w 1997094"/>
                <a:gd name="connsiteY59" fmla="*/ 712447 h 3411474"/>
                <a:gd name="connsiteX60" fmla="*/ 1015376 w 1997094"/>
                <a:gd name="connsiteY60" fmla="*/ 622690 h 3411474"/>
                <a:gd name="connsiteX61" fmla="*/ 1150012 w 1997094"/>
                <a:gd name="connsiteY61" fmla="*/ 482445 h 3411474"/>
                <a:gd name="connsiteX62" fmla="*/ 1166841 w 1997094"/>
                <a:gd name="connsiteY62" fmla="*/ 314150 h 3411474"/>
                <a:gd name="connsiteX63" fmla="*/ 1161232 w 1997094"/>
                <a:gd name="connsiteY63" fmla="*/ 196344 h 3411474"/>
                <a:gd name="connsiteX64" fmla="*/ 1065865 w 1997094"/>
                <a:gd name="connsiteY64" fmla="*/ 117807 h 3411474"/>
                <a:gd name="connsiteX65" fmla="*/ 998547 w 1997094"/>
                <a:gd name="connsiteY65" fmla="*/ 72928 h 3411474"/>
                <a:gd name="connsiteX66" fmla="*/ 920010 w 1997094"/>
                <a:gd name="connsiteY66" fmla="*/ 0 h 3411474"/>
                <a:gd name="connsiteX0" fmla="*/ 920010 w 1997094"/>
                <a:gd name="connsiteY0" fmla="*/ 0 h 3429119"/>
                <a:gd name="connsiteX1" fmla="*/ 779764 w 1997094"/>
                <a:gd name="connsiteY1" fmla="*/ 117807 h 3429119"/>
                <a:gd name="connsiteX2" fmla="*/ 751715 w 1997094"/>
                <a:gd name="connsiteY2" fmla="*/ 224393 h 3429119"/>
                <a:gd name="connsiteX3" fmla="*/ 656348 w 1997094"/>
                <a:gd name="connsiteY3" fmla="*/ 403907 h 3429119"/>
                <a:gd name="connsiteX4" fmla="*/ 656348 w 1997094"/>
                <a:gd name="connsiteY4" fmla="*/ 460005 h 3429119"/>
                <a:gd name="connsiteX5" fmla="*/ 673178 w 1997094"/>
                <a:gd name="connsiteY5" fmla="*/ 544153 h 3429119"/>
                <a:gd name="connsiteX6" fmla="*/ 448785 w 1997094"/>
                <a:gd name="connsiteY6" fmla="*/ 656349 h 3429119"/>
                <a:gd name="connsiteX7" fmla="*/ 263661 w 1997094"/>
                <a:gd name="connsiteY7" fmla="*/ 673178 h 3429119"/>
                <a:gd name="connsiteX8" fmla="*/ 218783 w 1997094"/>
                <a:gd name="connsiteY8" fmla="*/ 948059 h 3429119"/>
                <a:gd name="connsiteX9" fmla="*/ 168294 w 1997094"/>
                <a:gd name="connsiteY9" fmla="*/ 1082695 h 3429119"/>
                <a:gd name="connsiteX10" fmla="*/ 72927 w 1997094"/>
                <a:gd name="connsiteY10" fmla="*/ 1211721 h 3429119"/>
                <a:gd name="connsiteX11" fmla="*/ 0 w 1997094"/>
                <a:gd name="connsiteY11" fmla="*/ 1346356 h 3429119"/>
                <a:gd name="connsiteX12" fmla="*/ 134635 w 1997094"/>
                <a:gd name="connsiteY12" fmla="*/ 1705384 h 3429119"/>
                <a:gd name="connsiteX13" fmla="*/ 241222 w 1997094"/>
                <a:gd name="connsiteY13" fmla="*/ 1778312 h 3429119"/>
                <a:gd name="connsiteX14" fmla="*/ 291710 w 1997094"/>
                <a:gd name="connsiteY14" fmla="*/ 1744653 h 3429119"/>
                <a:gd name="connsiteX15" fmla="*/ 336589 w 1997094"/>
                <a:gd name="connsiteY15" fmla="*/ 1800751 h 3429119"/>
                <a:gd name="connsiteX16" fmla="*/ 370248 w 1997094"/>
                <a:gd name="connsiteY16" fmla="*/ 3141497 h 3429119"/>
                <a:gd name="connsiteX17" fmla="*/ 426346 w 1997094"/>
                <a:gd name="connsiteY17" fmla="*/ 3141497 h 3429119"/>
                <a:gd name="connsiteX18" fmla="*/ 431956 w 1997094"/>
                <a:gd name="connsiteY18" fmla="*/ 2423441 h 3429119"/>
                <a:gd name="connsiteX19" fmla="*/ 482444 w 1997094"/>
                <a:gd name="connsiteY19" fmla="*/ 2434660 h 3429119"/>
                <a:gd name="connsiteX20" fmla="*/ 493664 w 1997094"/>
                <a:gd name="connsiteY20" fmla="*/ 2928324 h 3429119"/>
                <a:gd name="connsiteX21" fmla="*/ 566591 w 1997094"/>
                <a:gd name="connsiteY21" fmla="*/ 2933934 h 3429119"/>
                <a:gd name="connsiteX22" fmla="*/ 572201 w 1997094"/>
                <a:gd name="connsiteY22" fmla="*/ 2457100 h 3429119"/>
                <a:gd name="connsiteX23" fmla="*/ 964888 w 1997094"/>
                <a:gd name="connsiteY23" fmla="*/ 2462710 h 3429119"/>
                <a:gd name="connsiteX24" fmla="*/ 970498 w 1997094"/>
                <a:gd name="connsiteY24" fmla="*/ 2866616 h 3429119"/>
                <a:gd name="connsiteX25" fmla="*/ 1026596 w 1997094"/>
                <a:gd name="connsiteY25" fmla="*/ 2877836 h 3429119"/>
                <a:gd name="connsiteX26" fmla="*/ 1020986 w 1997094"/>
                <a:gd name="connsiteY26" fmla="*/ 3051740 h 3429119"/>
                <a:gd name="connsiteX27" fmla="*/ 1009767 w 1997094"/>
                <a:gd name="connsiteY27" fmla="*/ 3175156 h 3429119"/>
                <a:gd name="connsiteX28" fmla="*/ 1020986 w 1997094"/>
                <a:gd name="connsiteY28" fmla="*/ 3393939 h 3429119"/>
                <a:gd name="connsiteX29" fmla="*/ 1217330 w 1997094"/>
                <a:gd name="connsiteY29" fmla="*/ 3410768 h 3429119"/>
                <a:gd name="connsiteX30" fmla="*/ 1234159 w 1997094"/>
                <a:gd name="connsiteY30" fmla="*/ 3248084 h 3429119"/>
                <a:gd name="connsiteX31" fmla="*/ 1211720 w 1997094"/>
                <a:gd name="connsiteY31" fmla="*/ 3040521 h 3429119"/>
                <a:gd name="connsiteX32" fmla="*/ 1234159 w 1997094"/>
                <a:gd name="connsiteY32" fmla="*/ 2883446 h 3429119"/>
                <a:gd name="connsiteX33" fmla="*/ 1239769 w 1997094"/>
                <a:gd name="connsiteY33" fmla="*/ 2614175 h 3429119"/>
                <a:gd name="connsiteX34" fmla="*/ 1301477 w 1997094"/>
                <a:gd name="connsiteY34" fmla="*/ 2586126 h 3429119"/>
                <a:gd name="connsiteX35" fmla="*/ 1284648 w 1997094"/>
                <a:gd name="connsiteY35" fmla="*/ 2417831 h 3429119"/>
                <a:gd name="connsiteX36" fmla="*/ 1351965 w 1997094"/>
                <a:gd name="connsiteY36" fmla="*/ 2608565 h 3429119"/>
                <a:gd name="connsiteX37" fmla="*/ 1380014 w 1997094"/>
                <a:gd name="connsiteY37" fmla="*/ 3119058 h 3429119"/>
                <a:gd name="connsiteX38" fmla="*/ 1447332 w 1997094"/>
                <a:gd name="connsiteY38" fmla="*/ 3091009 h 3429119"/>
                <a:gd name="connsiteX39" fmla="*/ 1419283 w 1997094"/>
                <a:gd name="connsiteY39" fmla="*/ 2625394 h 3429119"/>
                <a:gd name="connsiteX40" fmla="*/ 1469772 w 1997094"/>
                <a:gd name="connsiteY40" fmla="*/ 2636614 h 3429119"/>
                <a:gd name="connsiteX41" fmla="*/ 1480991 w 1997094"/>
                <a:gd name="connsiteY41" fmla="*/ 3292962 h 3429119"/>
                <a:gd name="connsiteX42" fmla="*/ 1531479 w 1997094"/>
                <a:gd name="connsiteY42" fmla="*/ 3276133 h 3429119"/>
                <a:gd name="connsiteX43" fmla="*/ 1553919 w 1997094"/>
                <a:gd name="connsiteY43" fmla="*/ 2821738 h 3429119"/>
                <a:gd name="connsiteX44" fmla="*/ 1604407 w 1997094"/>
                <a:gd name="connsiteY44" fmla="*/ 2961983 h 3429119"/>
                <a:gd name="connsiteX45" fmla="*/ 1952216 w 1997094"/>
                <a:gd name="connsiteY45" fmla="*/ 2771249 h 3429119"/>
                <a:gd name="connsiteX46" fmla="*/ 1997094 w 1997094"/>
                <a:gd name="connsiteY46" fmla="*/ 2653443 h 3429119"/>
                <a:gd name="connsiteX47" fmla="*/ 1823190 w 1997094"/>
                <a:gd name="connsiteY47" fmla="*/ 2642224 h 3429119"/>
                <a:gd name="connsiteX48" fmla="*/ 1694164 w 1997094"/>
                <a:gd name="connsiteY48" fmla="*/ 2546857 h 3429119"/>
                <a:gd name="connsiteX49" fmla="*/ 1621237 w 1997094"/>
                <a:gd name="connsiteY49" fmla="*/ 2451490 h 3429119"/>
                <a:gd name="connsiteX50" fmla="*/ 1694164 w 1997094"/>
                <a:gd name="connsiteY50" fmla="*/ 2328074 h 3429119"/>
                <a:gd name="connsiteX51" fmla="*/ 1514650 w 1997094"/>
                <a:gd name="connsiteY51" fmla="*/ 2030754 h 3429119"/>
                <a:gd name="connsiteX52" fmla="*/ 1531479 w 1997094"/>
                <a:gd name="connsiteY52" fmla="*/ 1610018 h 3429119"/>
                <a:gd name="connsiteX53" fmla="*/ 1301477 w 1997094"/>
                <a:gd name="connsiteY53" fmla="*/ 1615627 h 3429119"/>
                <a:gd name="connsiteX54" fmla="*/ 1323916 w 1997094"/>
                <a:gd name="connsiteY54" fmla="*/ 1486602 h 3429119"/>
                <a:gd name="connsiteX55" fmla="*/ 1262208 w 1997094"/>
                <a:gd name="connsiteY55" fmla="*/ 1301478 h 3429119"/>
                <a:gd name="connsiteX56" fmla="*/ 1301477 w 1997094"/>
                <a:gd name="connsiteY56" fmla="*/ 1228550 h 3429119"/>
                <a:gd name="connsiteX57" fmla="*/ 1234159 w 1997094"/>
                <a:gd name="connsiteY57" fmla="*/ 1043426 h 3429119"/>
                <a:gd name="connsiteX58" fmla="*/ 1250989 w 1997094"/>
                <a:gd name="connsiteY58" fmla="*/ 847083 h 3429119"/>
                <a:gd name="connsiteX59" fmla="*/ 970498 w 1997094"/>
                <a:gd name="connsiteY59" fmla="*/ 712447 h 3429119"/>
                <a:gd name="connsiteX60" fmla="*/ 1015376 w 1997094"/>
                <a:gd name="connsiteY60" fmla="*/ 622690 h 3429119"/>
                <a:gd name="connsiteX61" fmla="*/ 1150012 w 1997094"/>
                <a:gd name="connsiteY61" fmla="*/ 482445 h 3429119"/>
                <a:gd name="connsiteX62" fmla="*/ 1166841 w 1997094"/>
                <a:gd name="connsiteY62" fmla="*/ 314150 h 3429119"/>
                <a:gd name="connsiteX63" fmla="*/ 1161232 w 1997094"/>
                <a:gd name="connsiteY63" fmla="*/ 196344 h 3429119"/>
                <a:gd name="connsiteX64" fmla="*/ 1065865 w 1997094"/>
                <a:gd name="connsiteY64" fmla="*/ 117807 h 3429119"/>
                <a:gd name="connsiteX65" fmla="*/ 998547 w 1997094"/>
                <a:gd name="connsiteY65" fmla="*/ 72928 h 3429119"/>
                <a:gd name="connsiteX66" fmla="*/ 920010 w 1997094"/>
                <a:gd name="connsiteY66" fmla="*/ 0 h 3429119"/>
                <a:gd name="connsiteX0" fmla="*/ 920010 w 1997094"/>
                <a:gd name="connsiteY0" fmla="*/ 0 h 3429119"/>
                <a:gd name="connsiteX1" fmla="*/ 779764 w 1997094"/>
                <a:gd name="connsiteY1" fmla="*/ 117807 h 3429119"/>
                <a:gd name="connsiteX2" fmla="*/ 751715 w 1997094"/>
                <a:gd name="connsiteY2" fmla="*/ 224393 h 3429119"/>
                <a:gd name="connsiteX3" fmla="*/ 656348 w 1997094"/>
                <a:gd name="connsiteY3" fmla="*/ 403907 h 3429119"/>
                <a:gd name="connsiteX4" fmla="*/ 656348 w 1997094"/>
                <a:gd name="connsiteY4" fmla="*/ 460005 h 3429119"/>
                <a:gd name="connsiteX5" fmla="*/ 673178 w 1997094"/>
                <a:gd name="connsiteY5" fmla="*/ 544153 h 3429119"/>
                <a:gd name="connsiteX6" fmla="*/ 448785 w 1997094"/>
                <a:gd name="connsiteY6" fmla="*/ 656349 h 3429119"/>
                <a:gd name="connsiteX7" fmla="*/ 263661 w 1997094"/>
                <a:gd name="connsiteY7" fmla="*/ 673178 h 3429119"/>
                <a:gd name="connsiteX8" fmla="*/ 218783 w 1997094"/>
                <a:gd name="connsiteY8" fmla="*/ 948059 h 3429119"/>
                <a:gd name="connsiteX9" fmla="*/ 168294 w 1997094"/>
                <a:gd name="connsiteY9" fmla="*/ 1082695 h 3429119"/>
                <a:gd name="connsiteX10" fmla="*/ 72927 w 1997094"/>
                <a:gd name="connsiteY10" fmla="*/ 1211721 h 3429119"/>
                <a:gd name="connsiteX11" fmla="*/ 0 w 1997094"/>
                <a:gd name="connsiteY11" fmla="*/ 1346356 h 3429119"/>
                <a:gd name="connsiteX12" fmla="*/ 134635 w 1997094"/>
                <a:gd name="connsiteY12" fmla="*/ 1705384 h 3429119"/>
                <a:gd name="connsiteX13" fmla="*/ 241222 w 1997094"/>
                <a:gd name="connsiteY13" fmla="*/ 1778312 h 3429119"/>
                <a:gd name="connsiteX14" fmla="*/ 291710 w 1997094"/>
                <a:gd name="connsiteY14" fmla="*/ 1744653 h 3429119"/>
                <a:gd name="connsiteX15" fmla="*/ 336589 w 1997094"/>
                <a:gd name="connsiteY15" fmla="*/ 1800751 h 3429119"/>
                <a:gd name="connsiteX16" fmla="*/ 370248 w 1997094"/>
                <a:gd name="connsiteY16" fmla="*/ 3141497 h 3429119"/>
                <a:gd name="connsiteX17" fmla="*/ 426346 w 1997094"/>
                <a:gd name="connsiteY17" fmla="*/ 3141497 h 3429119"/>
                <a:gd name="connsiteX18" fmla="*/ 431956 w 1997094"/>
                <a:gd name="connsiteY18" fmla="*/ 2423441 h 3429119"/>
                <a:gd name="connsiteX19" fmla="*/ 482444 w 1997094"/>
                <a:gd name="connsiteY19" fmla="*/ 2434660 h 3429119"/>
                <a:gd name="connsiteX20" fmla="*/ 493664 w 1997094"/>
                <a:gd name="connsiteY20" fmla="*/ 2928324 h 3429119"/>
                <a:gd name="connsiteX21" fmla="*/ 566591 w 1997094"/>
                <a:gd name="connsiteY21" fmla="*/ 2933934 h 3429119"/>
                <a:gd name="connsiteX22" fmla="*/ 572201 w 1997094"/>
                <a:gd name="connsiteY22" fmla="*/ 2457100 h 3429119"/>
                <a:gd name="connsiteX23" fmla="*/ 964888 w 1997094"/>
                <a:gd name="connsiteY23" fmla="*/ 2462710 h 3429119"/>
                <a:gd name="connsiteX24" fmla="*/ 970498 w 1997094"/>
                <a:gd name="connsiteY24" fmla="*/ 2866616 h 3429119"/>
                <a:gd name="connsiteX25" fmla="*/ 1026596 w 1997094"/>
                <a:gd name="connsiteY25" fmla="*/ 2877836 h 3429119"/>
                <a:gd name="connsiteX26" fmla="*/ 1020986 w 1997094"/>
                <a:gd name="connsiteY26" fmla="*/ 3051740 h 3429119"/>
                <a:gd name="connsiteX27" fmla="*/ 1009767 w 1997094"/>
                <a:gd name="connsiteY27" fmla="*/ 3175156 h 3429119"/>
                <a:gd name="connsiteX28" fmla="*/ 1020986 w 1997094"/>
                <a:gd name="connsiteY28" fmla="*/ 3393939 h 3429119"/>
                <a:gd name="connsiteX29" fmla="*/ 1217330 w 1997094"/>
                <a:gd name="connsiteY29" fmla="*/ 3410768 h 3429119"/>
                <a:gd name="connsiteX30" fmla="*/ 1234159 w 1997094"/>
                <a:gd name="connsiteY30" fmla="*/ 3248084 h 3429119"/>
                <a:gd name="connsiteX31" fmla="*/ 1211720 w 1997094"/>
                <a:gd name="connsiteY31" fmla="*/ 3040521 h 3429119"/>
                <a:gd name="connsiteX32" fmla="*/ 1234159 w 1997094"/>
                <a:gd name="connsiteY32" fmla="*/ 2883446 h 3429119"/>
                <a:gd name="connsiteX33" fmla="*/ 1239769 w 1997094"/>
                <a:gd name="connsiteY33" fmla="*/ 2614175 h 3429119"/>
                <a:gd name="connsiteX34" fmla="*/ 1301477 w 1997094"/>
                <a:gd name="connsiteY34" fmla="*/ 2586126 h 3429119"/>
                <a:gd name="connsiteX35" fmla="*/ 1284648 w 1997094"/>
                <a:gd name="connsiteY35" fmla="*/ 2417831 h 3429119"/>
                <a:gd name="connsiteX36" fmla="*/ 1351965 w 1997094"/>
                <a:gd name="connsiteY36" fmla="*/ 2608565 h 3429119"/>
                <a:gd name="connsiteX37" fmla="*/ 1380014 w 1997094"/>
                <a:gd name="connsiteY37" fmla="*/ 3119058 h 3429119"/>
                <a:gd name="connsiteX38" fmla="*/ 1447332 w 1997094"/>
                <a:gd name="connsiteY38" fmla="*/ 3091009 h 3429119"/>
                <a:gd name="connsiteX39" fmla="*/ 1419283 w 1997094"/>
                <a:gd name="connsiteY39" fmla="*/ 2625394 h 3429119"/>
                <a:gd name="connsiteX40" fmla="*/ 1469772 w 1997094"/>
                <a:gd name="connsiteY40" fmla="*/ 2636614 h 3429119"/>
                <a:gd name="connsiteX41" fmla="*/ 1480991 w 1997094"/>
                <a:gd name="connsiteY41" fmla="*/ 3292962 h 3429119"/>
                <a:gd name="connsiteX42" fmla="*/ 1531479 w 1997094"/>
                <a:gd name="connsiteY42" fmla="*/ 3276133 h 3429119"/>
                <a:gd name="connsiteX43" fmla="*/ 1553919 w 1997094"/>
                <a:gd name="connsiteY43" fmla="*/ 2821738 h 3429119"/>
                <a:gd name="connsiteX44" fmla="*/ 1604407 w 1997094"/>
                <a:gd name="connsiteY44" fmla="*/ 2961983 h 3429119"/>
                <a:gd name="connsiteX45" fmla="*/ 1952216 w 1997094"/>
                <a:gd name="connsiteY45" fmla="*/ 2771249 h 3429119"/>
                <a:gd name="connsiteX46" fmla="*/ 1997094 w 1997094"/>
                <a:gd name="connsiteY46" fmla="*/ 2653443 h 3429119"/>
                <a:gd name="connsiteX47" fmla="*/ 1823190 w 1997094"/>
                <a:gd name="connsiteY47" fmla="*/ 2642224 h 3429119"/>
                <a:gd name="connsiteX48" fmla="*/ 1694164 w 1997094"/>
                <a:gd name="connsiteY48" fmla="*/ 2546857 h 3429119"/>
                <a:gd name="connsiteX49" fmla="*/ 1621237 w 1997094"/>
                <a:gd name="connsiteY49" fmla="*/ 2451490 h 3429119"/>
                <a:gd name="connsiteX50" fmla="*/ 1694164 w 1997094"/>
                <a:gd name="connsiteY50" fmla="*/ 2328074 h 3429119"/>
                <a:gd name="connsiteX51" fmla="*/ 1514650 w 1997094"/>
                <a:gd name="connsiteY51" fmla="*/ 2030754 h 3429119"/>
                <a:gd name="connsiteX52" fmla="*/ 1531479 w 1997094"/>
                <a:gd name="connsiteY52" fmla="*/ 1610018 h 3429119"/>
                <a:gd name="connsiteX53" fmla="*/ 1301477 w 1997094"/>
                <a:gd name="connsiteY53" fmla="*/ 1615627 h 3429119"/>
                <a:gd name="connsiteX54" fmla="*/ 1323916 w 1997094"/>
                <a:gd name="connsiteY54" fmla="*/ 1486602 h 3429119"/>
                <a:gd name="connsiteX55" fmla="*/ 1262208 w 1997094"/>
                <a:gd name="connsiteY55" fmla="*/ 1301478 h 3429119"/>
                <a:gd name="connsiteX56" fmla="*/ 1301477 w 1997094"/>
                <a:gd name="connsiteY56" fmla="*/ 1228550 h 3429119"/>
                <a:gd name="connsiteX57" fmla="*/ 1234159 w 1997094"/>
                <a:gd name="connsiteY57" fmla="*/ 1043426 h 3429119"/>
                <a:gd name="connsiteX58" fmla="*/ 1250989 w 1997094"/>
                <a:gd name="connsiteY58" fmla="*/ 847083 h 3429119"/>
                <a:gd name="connsiteX59" fmla="*/ 970498 w 1997094"/>
                <a:gd name="connsiteY59" fmla="*/ 712447 h 3429119"/>
                <a:gd name="connsiteX60" fmla="*/ 1015376 w 1997094"/>
                <a:gd name="connsiteY60" fmla="*/ 622690 h 3429119"/>
                <a:gd name="connsiteX61" fmla="*/ 1150012 w 1997094"/>
                <a:gd name="connsiteY61" fmla="*/ 482445 h 3429119"/>
                <a:gd name="connsiteX62" fmla="*/ 1166841 w 1997094"/>
                <a:gd name="connsiteY62" fmla="*/ 314150 h 3429119"/>
                <a:gd name="connsiteX63" fmla="*/ 1161232 w 1997094"/>
                <a:gd name="connsiteY63" fmla="*/ 196344 h 3429119"/>
                <a:gd name="connsiteX64" fmla="*/ 1065865 w 1997094"/>
                <a:gd name="connsiteY64" fmla="*/ 117807 h 3429119"/>
                <a:gd name="connsiteX65" fmla="*/ 998547 w 1997094"/>
                <a:gd name="connsiteY65" fmla="*/ 72928 h 3429119"/>
                <a:gd name="connsiteX66" fmla="*/ 920010 w 1997094"/>
                <a:gd name="connsiteY66" fmla="*/ 0 h 3429119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34159 w 1997094"/>
                <a:gd name="connsiteY30" fmla="*/ 3248084 h 3436871"/>
                <a:gd name="connsiteX31" fmla="*/ 1211720 w 1997094"/>
                <a:gd name="connsiteY31" fmla="*/ 304052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11720 w 1997094"/>
                <a:gd name="connsiteY31" fmla="*/ 304052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39769 w 1997094"/>
                <a:gd name="connsiteY34" fmla="*/ 2614175 h 3436871"/>
                <a:gd name="connsiteX35" fmla="*/ 1301477 w 1997094"/>
                <a:gd name="connsiteY35" fmla="*/ 2586126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301477 w 1997094"/>
                <a:gd name="connsiteY35" fmla="*/ 2586126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74404 w 1997094"/>
                <a:gd name="connsiteY37" fmla="*/ 2591736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74404 w 1997094"/>
                <a:gd name="connsiteY38" fmla="*/ 3034911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74404 w 1997094"/>
                <a:gd name="connsiteY38" fmla="*/ 3034911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91484 w 1997094"/>
                <a:gd name="connsiteY46" fmla="*/ 276563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2025802"/>
                <a:gd name="connsiteY0" fmla="*/ 0 h 3436871"/>
                <a:gd name="connsiteX1" fmla="*/ 779764 w 2025802"/>
                <a:gd name="connsiteY1" fmla="*/ 117807 h 3436871"/>
                <a:gd name="connsiteX2" fmla="*/ 751715 w 2025802"/>
                <a:gd name="connsiteY2" fmla="*/ 224393 h 3436871"/>
                <a:gd name="connsiteX3" fmla="*/ 656348 w 2025802"/>
                <a:gd name="connsiteY3" fmla="*/ 403907 h 3436871"/>
                <a:gd name="connsiteX4" fmla="*/ 656348 w 2025802"/>
                <a:gd name="connsiteY4" fmla="*/ 460005 h 3436871"/>
                <a:gd name="connsiteX5" fmla="*/ 673178 w 2025802"/>
                <a:gd name="connsiteY5" fmla="*/ 544153 h 3436871"/>
                <a:gd name="connsiteX6" fmla="*/ 448785 w 2025802"/>
                <a:gd name="connsiteY6" fmla="*/ 656349 h 3436871"/>
                <a:gd name="connsiteX7" fmla="*/ 263661 w 2025802"/>
                <a:gd name="connsiteY7" fmla="*/ 673178 h 3436871"/>
                <a:gd name="connsiteX8" fmla="*/ 218783 w 2025802"/>
                <a:gd name="connsiteY8" fmla="*/ 948059 h 3436871"/>
                <a:gd name="connsiteX9" fmla="*/ 168294 w 2025802"/>
                <a:gd name="connsiteY9" fmla="*/ 1082695 h 3436871"/>
                <a:gd name="connsiteX10" fmla="*/ 72927 w 2025802"/>
                <a:gd name="connsiteY10" fmla="*/ 1211721 h 3436871"/>
                <a:gd name="connsiteX11" fmla="*/ 0 w 2025802"/>
                <a:gd name="connsiteY11" fmla="*/ 1346356 h 3436871"/>
                <a:gd name="connsiteX12" fmla="*/ 134635 w 2025802"/>
                <a:gd name="connsiteY12" fmla="*/ 1705384 h 3436871"/>
                <a:gd name="connsiteX13" fmla="*/ 241222 w 2025802"/>
                <a:gd name="connsiteY13" fmla="*/ 1778312 h 3436871"/>
                <a:gd name="connsiteX14" fmla="*/ 291710 w 2025802"/>
                <a:gd name="connsiteY14" fmla="*/ 1744653 h 3436871"/>
                <a:gd name="connsiteX15" fmla="*/ 336589 w 2025802"/>
                <a:gd name="connsiteY15" fmla="*/ 1800751 h 3436871"/>
                <a:gd name="connsiteX16" fmla="*/ 387077 w 2025802"/>
                <a:gd name="connsiteY16" fmla="*/ 3326621 h 3436871"/>
                <a:gd name="connsiteX17" fmla="*/ 448785 w 2025802"/>
                <a:gd name="connsiteY17" fmla="*/ 3298572 h 3436871"/>
                <a:gd name="connsiteX18" fmla="*/ 431956 w 2025802"/>
                <a:gd name="connsiteY18" fmla="*/ 2423441 h 3436871"/>
                <a:gd name="connsiteX19" fmla="*/ 482444 w 2025802"/>
                <a:gd name="connsiteY19" fmla="*/ 2434660 h 3436871"/>
                <a:gd name="connsiteX20" fmla="*/ 516103 w 2025802"/>
                <a:gd name="connsiteY20" fmla="*/ 3119058 h 3436871"/>
                <a:gd name="connsiteX21" fmla="*/ 583421 w 2025802"/>
                <a:gd name="connsiteY21" fmla="*/ 3124668 h 3436871"/>
                <a:gd name="connsiteX22" fmla="*/ 572201 w 2025802"/>
                <a:gd name="connsiteY22" fmla="*/ 2457100 h 3436871"/>
                <a:gd name="connsiteX23" fmla="*/ 964888 w 2025802"/>
                <a:gd name="connsiteY23" fmla="*/ 2462710 h 3436871"/>
                <a:gd name="connsiteX24" fmla="*/ 970498 w 2025802"/>
                <a:gd name="connsiteY24" fmla="*/ 2866616 h 3436871"/>
                <a:gd name="connsiteX25" fmla="*/ 1026596 w 2025802"/>
                <a:gd name="connsiteY25" fmla="*/ 2877836 h 3436871"/>
                <a:gd name="connsiteX26" fmla="*/ 1020986 w 2025802"/>
                <a:gd name="connsiteY26" fmla="*/ 3051740 h 3436871"/>
                <a:gd name="connsiteX27" fmla="*/ 1009767 w 2025802"/>
                <a:gd name="connsiteY27" fmla="*/ 3175156 h 3436871"/>
                <a:gd name="connsiteX28" fmla="*/ 1020986 w 2025802"/>
                <a:gd name="connsiteY28" fmla="*/ 3393939 h 3436871"/>
                <a:gd name="connsiteX29" fmla="*/ 1217330 w 2025802"/>
                <a:gd name="connsiteY29" fmla="*/ 3410768 h 3436871"/>
                <a:gd name="connsiteX30" fmla="*/ 1211720 w 2025802"/>
                <a:gd name="connsiteY30" fmla="*/ 3225645 h 3436871"/>
                <a:gd name="connsiteX31" fmla="*/ 1228549 w 2025802"/>
                <a:gd name="connsiteY31" fmla="*/ 3051741 h 3436871"/>
                <a:gd name="connsiteX32" fmla="*/ 1211720 w 2025802"/>
                <a:gd name="connsiteY32" fmla="*/ 2922714 h 3436871"/>
                <a:gd name="connsiteX33" fmla="*/ 1234159 w 2025802"/>
                <a:gd name="connsiteY33" fmla="*/ 2883446 h 3436871"/>
                <a:gd name="connsiteX34" fmla="*/ 1250988 w 2025802"/>
                <a:gd name="connsiteY34" fmla="*/ 2664663 h 3436871"/>
                <a:gd name="connsiteX35" fmla="*/ 1256599 w 2025802"/>
                <a:gd name="connsiteY35" fmla="*/ 2552467 h 3436871"/>
                <a:gd name="connsiteX36" fmla="*/ 1262209 w 2025802"/>
                <a:gd name="connsiteY36" fmla="*/ 2417831 h 3436871"/>
                <a:gd name="connsiteX37" fmla="*/ 1357574 w 2025802"/>
                <a:gd name="connsiteY37" fmla="*/ 2569297 h 3436871"/>
                <a:gd name="connsiteX38" fmla="*/ 1368794 w 2025802"/>
                <a:gd name="connsiteY38" fmla="*/ 3107839 h 3436871"/>
                <a:gd name="connsiteX39" fmla="*/ 1413673 w 2025802"/>
                <a:gd name="connsiteY39" fmla="*/ 3113448 h 3436871"/>
                <a:gd name="connsiteX40" fmla="*/ 1419283 w 2025802"/>
                <a:gd name="connsiteY40" fmla="*/ 2625394 h 3436871"/>
                <a:gd name="connsiteX41" fmla="*/ 1469772 w 2025802"/>
                <a:gd name="connsiteY41" fmla="*/ 2636614 h 3436871"/>
                <a:gd name="connsiteX42" fmla="*/ 1480991 w 2025802"/>
                <a:gd name="connsiteY42" fmla="*/ 3292962 h 3436871"/>
                <a:gd name="connsiteX43" fmla="*/ 1531479 w 2025802"/>
                <a:gd name="connsiteY43" fmla="*/ 3276133 h 3436871"/>
                <a:gd name="connsiteX44" fmla="*/ 1537090 w 2025802"/>
                <a:gd name="connsiteY44" fmla="*/ 2804908 h 3436871"/>
                <a:gd name="connsiteX45" fmla="*/ 1604407 w 2025802"/>
                <a:gd name="connsiteY45" fmla="*/ 2961983 h 3436871"/>
                <a:gd name="connsiteX46" fmla="*/ 1991484 w 2025802"/>
                <a:gd name="connsiteY46" fmla="*/ 2765639 h 3436871"/>
                <a:gd name="connsiteX47" fmla="*/ 1997094 w 2025802"/>
                <a:gd name="connsiteY47" fmla="*/ 2653443 h 3436871"/>
                <a:gd name="connsiteX48" fmla="*/ 1823190 w 2025802"/>
                <a:gd name="connsiteY48" fmla="*/ 2642224 h 3436871"/>
                <a:gd name="connsiteX49" fmla="*/ 1694164 w 2025802"/>
                <a:gd name="connsiteY49" fmla="*/ 2546857 h 3436871"/>
                <a:gd name="connsiteX50" fmla="*/ 1621237 w 2025802"/>
                <a:gd name="connsiteY50" fmla="*/ 2451490 h 3436871"/>
                <a:gd name="connsiteX51" fmla="*/ 1694164 w 2025802"/>
                <a:gd name="connsiteY51" fmla="*/ 2328074 h 3436871"/>
                <a:gd name="connsiteX52" fmla="*/ 1514650 w 2025802"/>
                <a:gd name="connsiteY52" fmla="*/ 2030754 h 3436871"/>
                <a:gd name="connsiteX53" fmla="*/ 1531479 w 2025802"/>
                <a:gd name="connsiteY53" fmla="*/ 1610018 h 3436871"/>
                <a:gd name="connsiteX54" fmla="*/ 1301477 w 2025802"/>
                <a:gd name="connsiteY54" fmla="*/ 1615627 h 3436871"/>
                <a:gd name="connsiteX55" fmla="*/ 1323916 w 2025802"/>
                <a:gd name="connsiteY55" fmla="*/ 1486602 h 3436871"/>
                <a:gd name="connsiteX56" fmla="*/ 1262208 w 2025802"/>
                <a:gd name="connsiteY56" fmla="*/ 1301478 h 3436871"/>
                <a:gd name="connsiteX57" fmla="*/ 1301477 w 2025802"/>
                <a:gd name="connsiteY57" fmla="*/ 1228550 h 3436871"/>
                <a:gd name="connsiteX58" fmla="*/ 1234159 w 2025802"/>
                <a:gd name="connsiteY58" fmla="*/ 1043426 h 3436871"/>
                <a:gd name="connsiteX59" fmla="*/ 1250989 w 2025802"/>
                <a:gd name="connsiteY59" fmla="*/ 847083 h 3436871"/>
                <a:gd name="connsiteX60" fmla="*/ 970498 w 2025802"/>
                <a:gd name="connsiteY60" fmla="*/ 712447 h 3436871"/>
                <a:gd name="connsiteX61" fmla="*/ 1015376 w 2025802"/>
                <a:gd name="connsiteY61" fmla="*/ 622690 h 3436871"/>
                <a:gd name="connsiteX62" fmla="*/ 1150012 w 2025802"/>
                <a:gd name="connsiteY62" fmla="*/ 482445 h 3436871"/>
                <a:gd name="connsiteX63" fmla="*/ 1166841 w 2025802"/>
                <a:gd name="connsiteY63" fmla="*/ 314150 h 3436871"/>
                <a:gd name="connsiteX64" fmla="*/ 1161232 w 2025802"/>
                <a:gd name="connsiteY64" fmla="*/ 196344 h 3436871"/>
                <a:gd name="connsiteX65" fmla="*/ 1065865 w 2025802"/>
                <a:gd name="connsiteY65" fmla="*/ 117807 h 3436871"/>
                <a:gd name="connsiteX66" fmla="*/ 998547 w 2025802"/>
                <a:gd name="connsiteY66" fmla="*/ 72928 h 3436871"/>
                <a:gd name="connsiteX67" fmla="*/ 920010 w 2025802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3190 w 2038796"/>
                <a:gd name="connsiteY48" fmla="*/ 2642224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06360 w 2038796"/>
                <a:gd name="connsiteY48" fmla="*/ 2664663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06360 w 2038796"/>
                <a:gd name="connsiteY48" fmla="*/ 2664663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93914 w 2038796"/>
                <a:gd name="connsiteY65" fmla="*/ 13463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93914 w 2038796"/>
                <a:gd name="connsiteY65" fmla="*/ 134637 h 3436871"/>
                <a:gd name="connsiteX66" fmla="*/ 987327 w 2038796"/>
                <a:gd name="connsiteY66" fmla="*/ 95368 h 3436871"/>
                <a:gd name="connsiteX67" fmla="*/ 920010 w 2038796"/>
                <a:gd name="connsiteY67" fmla="*/ 0 h 3436871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3178 w 2038796"/>
                <a:gd name="connsiteY5" fmla="*/ 493665 h 3386383"/>
                <a:gd name="connsiteX6" fmla="*/ 448785 w 2038796"/>
                <a:gd name="connsiteY6" fmla="*/ 60586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48785 w 2038796"/>
                <a:gd name="connsiteY6" fmla="*/ 60586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56349 h 3386383"/>
                <a:gd name="connsiteX8" fmla="*/ 263661 w 2038796"/>
                <a:gd name="connsiteY8" fmla="*/ 622690 h 3386383"/>
                <a:gd name="connsiteX9" fmla="*/ 218783 w 2038796"/>
                <a:gd name="connsiteY9" fmla="*/ 897571 h 3386383"/>
                <a:gd name="connsiteX10" fmla="*/ 168294 w 2038796"/>
                <a:gd name="connsiteY10" fmla="*/ 1032207 h 3386383"/>
                <a:gd name="connsiteX11" fmla="*/ 72927 w 2038796"/>
                <a:gd name="connsiteY11" fmla="*/ 1161233 h 3386383"/>
                <a:gd name="connsiteX12" fmla="*/ 0 w 2038796"/>
                <a:gd name="connsiteY12" fmla="*/ 1295868 h 3386383"/>
                <a:gd name="connsiteX13" fmla="*/ 134635 w 2038796"/>
                <a:gd name="connsiteY13" fmla="*/ 1654896 h 3386383"/>
                <a:gd name="connsiteX14" fmla="*/ 241222 w 2038796"/>
                <a:gd name="connsiteY14" fmla="*/ 1727824 h 3386383"/>
                <a:gd name="connsiteX15" fmla="*/ 291710 w 2038796"/>
                <a:gd name="connsiteY15" fmla="*/ 1694165 h 3386383"/>
                <a:gd name="connsiteX16" fmla="*/ 336589 w 2038796"/>
                <a:gd name="connsiteY16" fmla="*/ 1750263 h 3386383"/>
                <a:gd name="connsiteX17" fmla="*/ 387077 w 2038796"/>
                <a:gd name="connsiteY17" fmla="*/ 3276133 h 3386383"/>
                <a:gd name="connsiteX18" fmla="*/ 448785 w 2038796"/>
                <a:gd name="connsiteY18" fmla="*/ 3248084 h 3386383"/>
                <a:gd name="connsiteX19" fmla="*/ 431956 w 2038796"/>
                <a:gd name="connsiteY19" fmla="*/ 2372953 h 3386383"/>
                <a:gd name="connsiteX20" fmla="*/ 482444 w 2038796"/>
                <a:gd name="connsiteY20" fmla="*/ 2384172 h 3386383"/>
                <a:gd name="connsiteX21" fmla="*/ 516103 w 2038796"/>
                <a:gd name="connsiteY21" fmla="*/ 3068570 h 3386383"/>
                <a:gd name="connsiteX22" fmla="*/ 583421 w 2038796"/>
                <a:gd name="connsiteY22" fmla="*/ 3074180 h 3386383"/>
                <a:gd name="connsiteX23" fmla="*/ 572201 w 2038796"/>
                <a:gd name="connsiteY23" fmla="*/ 2406612 h 3386383"/>
                <a:gd name="connsiteX24" fmla="*/ 964888 w 2038796"/>
                <a:gd name="connsiteY24" fmla="*/ 2412222 h 3386383"/>
                <a:gd name="connsiteX25" fmla="*/ 970498 w 2038796"/>
                <a:gd name="connsiteY25" fmla="*/ 2816128 h 3386383"/>
                <a:gd name="connsiteX26" fmla="*/ 1026596 w 2038796"/>
                <a:gd name="connsiteY26" fmla="*/ 2827348 h 3386383"/>
                <a:gd name="connsiteX27" fmla="*/ 1020986 w 2038796"/>
                <a:gd name="connsiteY27" fmla="*/ 3001252 h 3386383"/>
                <a:gd name="connsiteX28" fmla="*/ 1009767 w 2038796"/>
                <a:gd name="connsiteY28" fmla="*/ 3124668 h 3386383"/>
                <a:gd name="connsiteX29" fmla="*/ 1020986 w 2038796"/>
                <a:gd name="connsiteY29" fmla="*/ 3343451 h 3386383"/>
                <a:gd name="connsiteX30" fmla="*/ 1217330 w 2038796"/>
                <a:gd name="connsiteY30" fmla="*/ 3360280 h 3386383"/>
                <a:gd name="connsiteX31" fmla="*/ 1211720 w 2038796"/>
                <a:gd name="connsiteY31" fmla="*/ 3175157 h 3386383"/>
                <a:gd name="connsiteX32" fmla="*/ 1228549 w 2038796"/>
                <a:gd name="connsiteY32" fmla="*/ 3001253 h 3386383"/>
                <a:gd name="connsiteX33" fmla="*/ 1211720 w 2038796"/>
                <a:gd name="connsiteY33" fmla="*/ 2872226 h 3386383"/>
                <a:gd name="connsiteX34" fmla="*/ 1234159 w 2038796"/>
                <a:gd name="connsiteY34" fmla="*/ 2832958 h 3386383"/>
                <a:gd name="connsiteX35" fmla="*/ 1250988 w 2038796"/>
                <a:gd name="connsiteY35" fmla="*/ 2614175 h 3386383"/>
                <a:gd name="connsiteX36" fmla="*/ 1256599 w 2038796"/>
                <a:gd name="connsiteY36" fmla="*/ 2501979 h 3386383"/>
                <a:gd name="connsiteX37" fmla="*/ 1262209 w 2038796"/>
                <a:gd name="connsiteY37" fmla="*/ 2367343 h 3386383"/>
                <a:gd name="connsiteX38" fmla="*/ 1357574 w 2038796"/>
                <a:gd name="connsiteY38" fmla="*/ 2518809 h 3386383"/>
                <a:gd name="connsiteX39" fmla="*/ 1368794 w 2038796"/>
                <a:gd name="connsiteY39" fmla="*/ 3057351 h 3386383"/>
                <a:gd name="connsiteX40" fmla="*/ 1413673 w 2038796"/>
                <a:gd name="connsiteY40" fmla="*/ 3062960 h 3386383"/>
                <a:gd name="connsiteX41" fmla="*/ 1419283 w 2038796"/>
                <a:gd name="connsiteY41" fmla="*/ 2574906 h 3386383"/>
                <a:gd name="connsiteX42" fmla="*/ 1469772 w 2038796"/>
                <a:gd name="connsiteY42" fmla="*/ 2586126 h 3386383"/>
                <a:gd name="connsiteX43" fmla="*/ 1480991 w 2038796"/>
                <a:gd name="connsiteY43" fmla="*/ 3242474 h 3386383"/>
                <a:gd name="connsiteX44" fmla="*/ 1531479 w 2038796"/>
                <a:gd name="connsiteY44" fmla="*/ 3225645 h 3386383"/>
                <a:gd name="connsiteX45" fmla="*/ 1537090 w 2038796"/>
                <a:gd name="connsiteY45" fmla="*/ 2754420 h 3386383"/>
                <a:gd name="connsiteX46" fmla="*/ 1604407 w 2038796"/>
                <a:gd name="connsiteY46" fmla="*/ 2911495 h 3386383"/>
                <a:gd name="connsiteX47" fmla="*/ 1991484 w 2038796"/>
                <a:gd name="connsiteY47" fmla="*/ 2715151 h 3386383"/>
                <a:gd name="connsiteX48" fmla="*/ 1997094 w 2038796"/>
                <a:gd name="connsiteY48" fmla="*/ 2602955 h 3386383"/>
                <a:gd name="connsiteX49" fmla="*/ 1828800 w 2038796"/>
                <a:gd name="connsiteY49" fmla="*/ 2586126 h 3386383"/>
                <a:gd name="connsiteX50" fmla="*/ 1705383 w 2038796"/>
                <a:gd name="connsiteY50" fmla="*/ 2513198 h 3386383"/>
                <a:gd name="connsiteX51" fmla="*/ 1621237 w 2038796"/>
                <a:gd name="connsiteY51" fmla="*/ 2401002 h 3386383"/>
                <a:gd name="connsiteX52" fmla="*/ 1694164 w 2038796"/>
                <a:gd name="connsiteY52" fmla="*/ 2277586 h 3386383"/>
                <a:gd name="connsiteX53" fmla="*/ 1514650 w 2038796"/>
                <a:gd name="connsiteY53" fmla="*/ 1980266 h 3386383"/>
                <a:gd name="connsiteX54" fmla="*/ 1503430 w 2038796"/>
                <a:gd name="connsiteY54" fmla="*/ 1576359 h 3386383"/>
                <a:gd name="connsiteX55" fmla="*/ 1312696 w 2038796"/>
                <a:gd name="connsiteY55" fmla="*/ 1598797 h 3386383"/>
                <a:gd name="connsiteX56" fmla="*/ 1323916 w 2038796"/>
                <a:gd name="connsiteY56" fmla="*/ 1436114 h 3386383"/>
                <a:gd name="connsiteX57" fmla="*/ 1262208 w 2038796"/>
                <a:gd name="connsiteY57" fmla="*/ 1295869 h 3386383"/>
                <a:gd name="connsiteX58" fmla="*/ 1284648 w 2038796"/>
                <a:gd name="connsiteY58" fmla="*/ 1189282 h 3386383"/>
                <a:gd name="connsiteX59" fmla="*/ 1256599 w 2038796"/>
                <a:gd name="connsiteY59" fmla="*/ 1026597 h 3386383"/>
                <a:gd name="connsiteX60" fmla="*/ 1256599 w 2038796"/>
                <a:gd name="connsiteY60" fmla="*/ 830254 h 3386383"/>
                <a:gd name="connsiteX61" fmla="*/ 970498 w 2038796"/>
                <a:gd name="connsiteY61" fmla="*/ 661959 h 3386383"/>
                <a:gd name="connsiteX62" fmla="*/ 1015376 w 2038796"/>
                <a:gd name="connsiteY62" fmla="*/ 572202 h 3386383"/>
                <a:gd name="connsiteX63" fmla="*/ 1150012 w 2038796"/>
                <a:gd name="connsiteY63" fmla="*/ 431957 h 3386383"/>
                <a:gd name="connsiteX64" fmla="*/ 1166841 w 2038796"/>
                <a:gd name="connsiteY64" fmla="*/ 263662 h 3386383"/>
                <a:gd name="connsiteX65" fmla="*/ 1161232 w 2038796"/>
                <a:gd name="connsiteY65" fmla="*/ 145856 h 3386383"/>
                <a:gd name="connsiteX66" fmla="*/ 1093914 w 2038796"/>
                <a:gd name="connsiteY66" fmla="*/ 84149 h 3386383"/>
                <a:gd name="connsiteX67" fmla="*/ 987327 w 2038796"/>
                <a:gd name="connsiteY67" fmla="*/ 44880 h 3386383"/>
                <a:gd name="connsiteX68" fmla="*/ 869522 w 2038796"/>
                <a:gd name="connsiteY68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56349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73178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73178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038796" h="3386383">
                  <a:moveTo>
                    <a:pt x="869522" y="0"/>
                  </a:moveTo>
                  <a:lnTo>
                    <a:pt x="779764" y="67319"/>
                  </a:lnTo>
                  <a:lnTo>
                    <a:pt x="751715" y="173905"/>
                  </a:lnTo>
                  <a:cubicBezTo>
                    <a:pt x="731146" y="252442"/>
                    <a:pt x="676918" y="297321"/>
                    <a:pt x="690007" y="409517"/>
                  </a:cubicBezTo>
                  <a:lnTo>
                    <a:pt x="678788" y="516105"/>
                  </a:lnTo>
                  <a:lnTo>
                    <a:pt x="488053" y="617081"/>
                  </a:lnTo>
                  <a:cubicBezTo>
                    <a:pt x="418866" y="617081"/>
                    <a:pt x="304800" y="639519"/>
                    <a:pt x="280491" y="673178"/>
                  </a:cubicBezTo>
                  <a:lnTo>
                    <a:pt x="218783" y="897571"/>
                  </a:lnTo>
                  <a:lnTo>
                    <a:pt x="168294" y="1032207"/>
                  </a:lnTo>
                  <a:lnTo>
                    <a:pt x="72927" y="1161233"/>
                  </a:lnTo>
                  <a:lnTo>
                    <a:pt x="0" y="1295868"/>
                  </a:lnTo>
                  <a:lnTo>
                    <a:pt x="134635" y="1654896"/>
                  </a:lnTo>
                  <a:lnTo>
                    <a:pt x="241222" y="1727824"/>
                  </a:lnTo>
                  <a:lnTo>
                    <a:pt x="291710" y="1694165"/>
                  </a:lnTo>
                  <a:lnTo>
                    <a:pt x="336589" y="1750263"/>
                  </a:lnTo>
                  <a:lnTo>
                    <a:pt x="387077" y="3276133"/>
                  </a:lnTo>
                  <a:lnTo>
                    <a:pt x="448785" y="3248084"/>
                  </a:lnTo>
                  <a:lnTo>
                    <a:pt x="431956" y="2372953"/>
                  </a:lnTo>
                  <a:lnTo>
                    <a:pt x="482444" y="2384172"/>
                  </a:lnTo>
                  <a:lnTo>
                    <a:pt x="516103" y="3068570"/>
                  </a:lnTo>
                  <a:lnTo>
                    <a:pt x="583421" y="3074180"/>
                  </a:lnTo>
                  <a:lnTo>
                    <a:pt x="572201" y="2406612"/>
                  </a:lnTo>
                  <a:lnTo>
                    <a:pt x="964888" y="2412222"/>
                  </a:lnTo>
                  <a:cubicBezTo>
                    <a:pt x="1011637" y="2451490"/>
                    <a:pt x="968628" y="2681493"/>
                    <a:pt x="970498" y="2816128"/>
                  </a:cubicBezTo>
                  <a:lnTo>
                    <a:pt x="1026596" y="2827348"/>
                  </a:lnTo>
                  <a:lnTo>
                    <a:pt x="1020986" y="3001252"/>
                  </a:lnTo>
                  <a:lnTo>
                    <a:pt x="1009767" y="3124668"/>
                  </a:lnTo>
                  <a:cubicBezTo>
                    <a:pt x="1007897" y="3188246"/>
                    <a:pt x="972368" y="3279873"/>
                    <a:pt x="1020986" y="3343451"/>
                  </a:cubicBezTo>
                  <a:cubicBezTo>
                    <a:pt x="1086435" y="3420118"/>
                    <a:pt x="1168711" y="3373370"/>
                    <a:pt x="1217330" y="3360280"/>
                  </a:cubicBezTo>
                  <a:cubicBezTo>
                    <a:pt x="1262209" y="3306052"/>
                    <a:pt x="1206110" y="3229385"/>
                    <a:pt x="1211720" y="3175157"/>
                  </a:cubicBezTo>
                  <a:lnTo>
                    <a:pt x="1228549" y="3001253"/>
                  </a:lnTo>
                  <a:cubicBezTo>
                    <a:pt x="1228549" y="2950764"/>
                    <a:pt x="1211720" y="2922715"/>
                    <a:pt x="1211720" y="2872226"/>
                  </a:cubicBezTo>
                  <a:lnTo>
                    <a:pt x="1234159" y="2832958"/>
                  </a:lnTo>
                  <a:lnTo>
                    <a:pt x="1250988" y="2614175"/>
                  </a:lnTo>
                  <a:lnTo>
                    <a:pt x="1256599" y="2501979"/>
                  </a:lnTo>
                  <a:lnTo>
                    <a:pt x="1262209" y="2367343"/>
                  </a:lnTo>
                  <a:lnTo>
                    <a:pt x="1357574" y="2518809"/>
                  </a:lnTo>
                  <a:lnTo>
                    <a:pt x="1368794" y="3057351"/>
                  </a:lnTo>
                  <a:lnTo>
                    <a:pt x="1413673" y="3062960"/>
                  </a:lnTo>
                  <a:lnTo>
                    <a:pt x="1419283" y="2574906"/>
                  </a:lnTo>
                  <a:lnTo>
                    <a:pt x="1469772" y="2586126"/>
                  </a:lnTo>
                  <a:lnTo>
                    <a:pt x="1480991" y="3242474"/>
                  </a:lnTo>
                  <a:lnTo>
                    <a:pt x="1531479" y="3225645"/>
                  </a:lnTo>
                  <a:cubicBezTo>
                    <a:pt x="1533349" y="3068570"/>
                    <a:pt x="1535220" y="2911495"/>
                    <a:pt x="1537090" y="2754420"/>
                  </a:cubicBezTo>
                  <a:cubicBezTo>
                    <a:pt x="1559529" y="2806778"/>
                    <a:pt x="1570748" y="2920845"/>
                    <a:pt x="1604407" y="2911495"/>
                  </a:cubicBezTo>
                  <a:lnTo>
                    <a:pt x="1991484" y="2715151"/>
                  </a:lnTo>
                  <a:cubicBezTo>
                    <a:pt x="2066282" y="2672142"/>
                    <a:pt x="2040103" y="2595476"/>
                    <a:pt x="1997094" y="2602955"/>
                  </a:cubicBezTo>
                  <a:lnTo>
                    <a:pt x="1828800" y="2586126"/>
                  </a:lnTo>
                  <a:cubicBezTo>
                    <a:pt x="1757742" y="2591735"/>
                    <a:pt x="1742782" y="2552467"/>
                    <a:pt x="1705383" y="2513198"/>
                  </a:cubicBezTo>
                  <a:lnTo>
                    <a:pt x="1621237" y="2401002"/>
                  </a:lnTo>
                  <a:lnTo>
                    <a:pt x="1694164" y="2277586"/>
                  </a:lnTo>
                  <a:lnTo>
                    <a:pt x="1514650" y="1980266"/>
                  </a:lnTo>
                  <a:lnTo>
                    <a:pt x="1503430" y="1576359"/>
                  </a:lnTo>
                  <a:cubicBezTo>
                    <a:pt x="1458552" y="1527741"/>
                    <a:pt x="1380014" y="1602537"/>
                    <a:pt x="1312696" y="1598797"/>
                  </a:cubicBezTo>
                  <a:lnTo>
                    <a:pt x="1323916" y="1436114"/>
                  </a:lnTo>
                  <a:lnTo>
                    <a:pt x="1262208" y="1295869"/>
                  </a:lnTo>
                  <a:lnTo>
                    <a:pt x="1284648" y="1189282"/>
                  </a:lnTo>
                  <a:lnTo>
                    <a:pt x="1256599" y="1026597"/>
                  </a:lnTo>
                  <a:cubicBezTo>
                    <a:pt x="1256599" y="961149"/>
                    <a:pt x="1279039" y="850824"/>
                    <a:pt x="1256599" y="830254"/>
                  </a:cubicBezTo>
                  <a:lnTo>
                    <a:pt x="970498" y="661959"/>
                  </a:lnTo>
                  <a:lnTo>
                    <a:pt x="1015376" y="572202"/>
                  </a:lnTo>
                  <a:lnTo>
                    <a:pt x="1150012" y="431957"/>
                  </a:lnTo>
                  <a:cubicBezTo>
                    <a:pt x="1178061" y="375859"/>
                    <a:pt x="1161231" y="319760"/>
                    <a:pt x="1166841" y="263662"/>
                  </a:cubicBezTo>
                  <a:lnTo>
                    <a:pt x="1161232" y="145856"/>
                  </a:lnTo>
                  <a:lnTo>
                    <a:pt x="1093914" y="84149"/>
                  </a:lnTo>
                  <a:lnTo>
                    <a:pt x="987327" y="44880"/>
                  </a:lnTo>
                  <a:lnTo>
                    <a:pt x="86952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D54B8C77-F7EE-46F2-8FD7-122DFE80602B}"/>
                </a:ext>
              </a:extLst>
            </p:cNvPr>
            <p:cNvSpPr/>
            <p:nvPr/>
          </p:nvSpPr>
          <p:spPr>
            <a:xfrm flipH="1">
              <a:off x="3811387" y="2861369"/>
              <a:ext cx="1308721" cy="1662770"/>
            </a:xfrm>
            <a:custGeom>
              <a:avLst/>
              <a:gdLst/>
              <a:ahLst/>
              <a:cxnLst/>
              <a:rect l="l" t="t" r="r" b="b"/>
              <a:pathLst>
                <a:path w="4425823" h="5626251">
                  <a:moveTo>
                    <a:pt x="2333544" y="3596735"/>
                  </a:moveTo>
                  <a:lnTo>
                    <a:pt x="2306249" y="3664974"/>
                  </a:lnTo>
                  <a:lnTo>
                    <a:pt x="1937759" y="3719565"/>
                  </a:lnTo>
                  <a:lnTo>
                    <a:pt x="1842225" y="3896986"/>
                  </a:lnTo>
                  <a:lnTo>
                    <a:pt x="1883168" y="4060759"/>
                  </a:lnTo>
                  <a:cubicBezTo>
                    <a:pt x="1819479" y="4047111"/>
                    <a:pt x="1755789" y="4210885"/>
                    <a:pt x="1692100" y="4019816"/>
                  </a:cubicBezTo>
                  <a:lnTo>
                    <a:pt x="1528327" y="4074407"/>
                  </a:lnTo>
                  <a:lnTo>
                    <a:pt x="1596565" y="4156293"/>
                  </a:lnTo>
                  <a:lnTo>
                    <a:pt x="1623861" y="5016102"/>
                  </a:lnTo>
                  <a:lnTo>
                    <a:pt x="2128828" y="5016103"/>
                  </a:lnTo>
                  <a:lnTo>
                    <a:pt x="2306249" y="4538431"/>
                  </a:lnTo>
                  <a:lnTo>
                    <a:pt x="2347192" y="4347362"/>
                  </a:lnTo>
                  <a:lnTo>
                    <a:pt x="2538261" y="3719565"/>
                  </a:lnTo>
                  <a:close/>
                  <a:moveTo>
                    <a:pt x="724533" y="0"/>
                  </a:moveTo>
                  <a:cubicBezTo>
                    <a:pt x="836693" y="18259"/>
                    <a:pt x="948851" y="-10434"/>
                    <a:pt x="1061010" y="54776"/>
                  </a:cubicBezTo>
                  <a:cubicBezTo>
                    <a:pt x="1100135" y="161720"/>
                    <a:pt x="1178387" y="268664"/>
                    <a:pt x="1178387" y="375608"/>
                  </a:cubicBezTo>
                  <a:lnTo>
                    <a:pt x="1115787" y="563409"/>
                  </a:lnTo>
                  <a:lnTo>
                    <a:pt x="1217513" y="657311"/>
                  </a:lnTo>
                  <a:lnTo>
                    <a:pt x="1154913" y="751212"/>
                  </a:lnTo>
                  <a:lnTo>
                    <a:pt x="1186213" y="852938"/>
                  </a:lnTo>
                  <a:lnTo>
                    <a:pt x="1154913" y="939014"/>
                  </a:lnTo>
                  <a:lnTo>
                    <a:pt x="1154913" y="1079866"/>
                  </a:lnTo>
                  <a:lnTo>
                    <a:pt x="967110" y="1087692"/>
                  </a:lnTo>
                  <a:lnTo>
                    <a:pt x="1397491" y="1690224"/>
                  </a:lnTo>
                  <a:lnTo>
                    <a:pt x="1507041" y="1525898"/>
                  </a:lnTo>
                  <a:lnTo>
                    <a:pt x="1600943" y="1189417"/>
                  </a:lnTo>
                  <a:cubicBezTo>
                    <a:pt x="1673977" y="1085082"/>
                    <a:pt x="1856563" y="996399"/>
                    <a:pt x="1890471" y="1040741"/>
                  </a:cubicBezTo>
                  <a:cubicBezTo>
                    <a:pt x="1913947" y="1077259"/>
                    <a:pt x="1804397" y="1309403"/>
                    <a:pt x="1843522" y="1455473"/>
                  </a:cubicBezTo>
                  <a:cubicBezTo>
                    <a:pt x="1739187" y="1546764"/>
                    <a:pt x="1650504" y="1630233"/>
                    <a:pt x="1647894" y="1752825"/>
                  </a:cubicBezTo>
                  <a:lnTo>
                    <a:pt x="1726144" y="1823250"/>
                  </a:lnTo>
                  <a:lnTo>
                    <a:pt x="1600943" y="2042355"/>
                  </a:lnTo>
                  <a:lnTo>
                    <a:pt x="1757446" y="1995403"/>
                  </a:lnTo>
                  <a:cubicBezTo>
                    <a:pt x="1812222" y="1945844"/>
                    <a:pt x="1876126" y="1867593"/>
                    <a:pt x="1921773" y="1846727"/>
                  </a:cubicBezTo>
                  <a:cubicBezTo>
                    <a:pt x="1967419" y="1825860"/>
                    <a:pt x="1994808" y="1862377"/>
                    <a:pt x="2031325" y="1870203"/>
                  </a:cubicBezTo>
                  <a:lnTo>
                    <a:pt x="2101751" y="1721525"/>
                  </a:lnTo>
                  <a:cubicBezTo>
                    <a:pt x="2144789" y="1712395"/>
                    <a:pt x="2269990" y="1632840"/>
                    <a:pt x="2297378" y="1651098"/>
                  </a:cubicBezTo>
                  <a:cubicBezTo>
                    <a:pt x="2425188" y="1716308"/>
                    <a:pt x="2255644" y="1750217"/>
                    <a:pt x="2234776" y="1799776"/>
                  </a:cubicBezTo>
                  <a:cubicBezTo>
                    <a:pt x="2349544" y="1810210"/>
                    <a:pt x="2566040" y="1773691"/>
                    <a:pt x="2579081" y="1831076"/>
                  </a:cubicBezTo>
                  <a:lnTo>
                    <a:pt x="2602557" y="2011054"/>
                  </a:lnTo>
                  <a:cubicBezTo>
                    <a:pt x="2581689" y="2018879"/>
                    <a:pt x="2571255" y="2029311"/>
                    <a:pt x="2539955" y="2034528"/>
                  </a:cubicBezTo>
                  <a:cubicBezTo>
                    <a:pt x="2508655" y="2039745"/>
                    <a:pt x="2491700" y="2043658"/>
                    <a:pt x="2414754" y="2042354"/>
                  </a:cubicBezTo>
                  <a:cubicBezTo>
                    <a:pt x="2337807" y="2041049"/>
                    <a:pt x="2190434" y="2031921"/>
                    <a:pt x="2078274" y="2026704"/>
                  </a:cubicBezTo>
                  <a:lnTo>
                    <a:pt x="2172176" y="2237982"/>
                  </a:lnTo>
                  <a:cubicBezTo>
                    <a:pt x="2018283" y="2326667"/>
                    <a:pt x="1919164" y="2399700"/>
                    <a:pt x="1710495" y="2504034"/>
                  </a:cubicBezTo>
                  <a:cubicBezTo>
                    <a:pt x="1689629" y="2603151"/>
                    <a:pt x="1848739" y="2616195"/>
                    <a:pt x="1960900" y="2691837"/>
                  </a:cubicBezTo>
                  <a:lnTo>
                    <a:pt x="2117400" y="2777914"/>
                  </a:lnTo>
                  <a:cubicBezTo>
                    <a:pt x="2315637" y="2877032"/>
                    <a:pt x="2803399" y="2741395"/>
                    <a:pt x="3040762" y="2887465"/>
                  </a:cubicBezTo>
                  <a:cubicBezTo>
                    <a:pt x="3155528" y="2986582"/>
                    <a:pt x="3121621" y="3171779"/>
                    <a:pt x="3103362" y="3278721"/>
                  </a:cubicBezTo>
                  <a:lnTo>
                    <a:pt x="3745022" y="4256859"/>
                  </a:lnTo>
                  <a:lnTo>
                    <a:pt x="3588519" y="4468136"/>
                  </a:lnTo>
                  <a:lnTo>
                    <a:pt x="3870223" y="4781140"/>
                  </a:lnTo>
                  <a:lnTo>
                    <a:pt x="4050201" y="4765490"/>
                  </a:lnTo>
                  <a:lnTo>
                    <a:pt x="4222353" y="4843740"/>
                  </a:lnTo>
                  <a:cubicBezTo>
                    <a:pt x="4287562" y="4833307"/>
                    <a:pt x="4344948" y="4713323"/>
                    <a:pt x="4417980" y="4812440"/>
                  </a:cubicBezTo>
                  <a:cubicBezTo>
                    <a:pt x="4480580" y="4940252"/>
                    <a:pt x="4151926" y="5099361"/>
                    <a:pt x="4018899" y="5242821"/>
                  </a:cubicBezTo>
                  <a:lnTo>
                    <a:pt x="3901523" y="5203696"/>
                  </a:lnTo>
                  <a:lnTo>
                    <a:pt x="3948474" y="5266296"/>
                  </a:lnTo>
                  <a:lnTo>
                    <a:pt x="3713721" y="5383674"/>
                  </a:lnTo>
                  <a:lnTo>
                    <a:pt x="3549393" y="5141094"/>
                  </a:lnTo>
                  <a:lnTo>
                    <a:pt x="3572869" y="5031544"/>
                  </a:lnTo>
                  <a:lnTo>
                    <a:pt x="3392892" y="4718539"/>
                  </a:lnTo>
                  <a:lnTo>
                    <a:pt x="3275515" y="4773314"/>
                  </a:lnTo>
                  <a:lnTo>
                    <a:pt x="3009462" y="4280334"/>
                  </a:lnTo>
                  <a:lnTo>
                    <a:pt x="2978161" y="4436836"/>
                  </a:lnTo>
                  <a:lnTo>
                    <a:pt x="2657332" y="4413360"/>
                  </a:lnTo>
                  <a:cubicBezTo>
                    <a:pt x="2626031" y="4614204"/>
                    <a:pt x="2602557" y="4768098"/>
                    <a:pt x="2610382" y="4945467"/>
                  </a:cubicBezTo>
                  <a:cubicBezTo>
                    <a:pt x="2691240" y="5078494"/>
                    <a:pt x="2725151" y="5117620"/>
                    <a:pt x="2727758" y="5297597"/>
                  </a:cubicBezTo>
                  <a:lnTo>
                    <a:pt x="2845135" y="5407148"/>
                  </a:lnTo>
                  <a:cubicBezTo>
                    <a:pt x="2858177" y="5461924"/>
                    <a:pt x="2980770" y="5524523"/>
                    <a:pt x="2884260" y="5571475"/>
                  </a:cubicBezTo>
                  <a:cubicBezTo>
                    <a:pt x="2790358" y="5587125"/>
                    <a:pt x="2688633" y="5618426"/>
                    <a:pt x="2571255" y="5587125"/>
                  </a:cubicBezTo>
                  <a:cubicBezTo>
                    <a:pt x="2479962" y="5537565"/>
                    <a:pt x="2404321" y="5464533"/>
                    <a:pt x="2344328" y="5375848"/>
                  </a:cubicBezTo>
                  <a:lnTo>
                    <a:pt x="2258252" y="5368023"/>
                  </a:lnTo>
                  <a:lnTo>
                    <a:pt x="2211301" y="5219347"/>
                  </a:lnTo>
                  <a:lnTo>
                    <a:pt x="2062624" y="5211521"/>
                  </a:lnTo>
                  <a:lnTo>
                    <a:pt x="2172176" y="5297597"/>
                  </a:lnTo>
                  <a:lnTo>
                    <a:pt x="2140876" y="5422799"/>
                  </a:lnTo>
                  <a:lnTo>
                    <a:pt x="2156527" y="5602775"/>
                  </a:lnTo>
                  <a:lnTo>
                    <a:pt x="2007849" y="5626251"/>
                  </a:lnTo>
                  <a:lnTo>
                    <a:pt x="1960898" y="5493224"/>
                  </a:lnTo>
                  <a:lnTo>
                    <a:pt x="2046974" y="5375848"/>
                  </a:lnTo>
                  <a:lnTo>
                    <a:pt x="1577467" y="5258472"/>
                  </a:lnTo>
                  <a:lnTo>
                    <a:pt x="1037535" y="5368023"/>
                  </a:lnTo>
                  <a:lnTo>
                    <a:pt x="998411" y="5563650"/>
                  </a:lnTo>
                  <a:cubicBezTo>
                    <a:pt x="961894" y="5665377"/>
                    <a:pt x="862776" y="5610601"/>
                    <a:pt x="771483" y="5563650"/>
                  </a:cubicBezTo>
                  <a:lnTo>
                    <a:pt x="771483" y="5391498"/>
                  </a:lnTo>
                  <a:lnTo>
                    <a:pt x="849734" y="5375848"/>
                  </a:lnTo>
                  <a:lnTo>
                    <a:pt x="888859" y="5281947"/>
                  </a:lnTo>
                  <a:lnTo>
                    <a:pt x="1014061" y="5234996"/>
                  </a:lnTo>
                  <a:lnTo>
                    <a:pt x="716707" y="5156745"/>
                  </a:lnTo>
                  <a:cubicBezTo>
                    <a:pt x="708881" y="5240213"/>
                    <a:pt x="763656" y="5354981"/>
                    <a:pt x="693231" y="5407148"/>
                  </a:cubicBezTo>
                  <a:cubicBezTo>
                    <a:pt x="607156" y="5430624"/>
                    <a:pt x="568029" y="5360198"/>
                    <a:pt x="505429" y="5336723"/>
                  </a:cubicBezTo>
                  <a:lnTo>
                    <a:pt x="497604" y="5188045"/>
                  </a:lnTo>
                  <a:lnTo>
                    <a:pt x="591505" y="5172396"/>
                  </a:lnTo>
                  <a:lnTo>
                    <a:pt x="638457" y="5055018"/>
                  </a:lnTo>
                  <a:cubicBezTo>
                    <a:pt x="677583" y="4963725"/>
                    <a:pt x="1170564" y="5060235"/>
                    <a:pt x="1436616" y="5062844"/>
                  </a:cubicBezTo>
                  <a:lnTo>
                    <a:pt x="1389665" y="4069056"/>
                  </a:lnTo>
                  <a:lnTo>
                    <a:pt x="1428791" y="4037755"/>
                  </a:lnTo>
                  <a:lnTo>
                    <a:pt x="1444441" y="3943855"/>
                  </a:lnTo>
                  <a:lnTo>
                    <a:pt x="1319240" y="3920379"/>
                  </a:lnTo>
                  <a:lnTo>
                    <a:pt x="1240988" y="3810828"/>
                  </a:lnTo>
                  <a:cubicBezTo>
                    <a:pt x="972325" y="3852563"/>
                    <a:pt x="813217" y="4144699"/>
                    <a:pt x="693232" y="3787353"/>
                  </a:cubicBezTo>
                  <a:lnTo>
                    <a:pt x="137650" y="1940628"/>
                  </a:lnTo>
                  <a:cubicBezTo>
                    <a:pt x="56789" y="1677183"/>
                    <a:pt x="-78845" y="1265061"/>
                    <a:pt x="59398" y="1142468"/>
                  </a:cubicBezTo>
                  <a:cubicBezTo>
                    <a:pt x="234158" y="980749"/>
                    <a:pt x="260243" y="1077257"/>
                    <a:pt x="380227" y="1150292"/>
                  </a:cubicBezTo>
                  <a:cubicBezTo>
                    <a:pt x="375011" y="1048565"/>
                    <a:pt x="455870" y="837287"/>
                    <a:pt x="560204" y="837287"/>
                  </a:cubicBezTo>
                  <a:lnTo>
                    <a:pt x="411527" y="563409"/>
                  </a:lnTo>
                  <a:cubicBezTo>
                    <a:pt x="375011" y="430382"/>
                    <a:pt x="401095" y="320830"/>
                    <a:pt x="442829" y="187803"/>
                  </a:cubicBezTo>
                  <a:cubicBezTo>
                    <a:pt x="528905" y="54775"/>
                    <a:pt x="630632" y="62602"/>
                    <a:pt x="7245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grpSp>
          <p:nvGrpSpPr>
            <p:cNvPr id="15" name="Group 31">
              <a:extLst>
                <a:ext uri="{FF2B5EF4-FFF2-40B4-BE49-F238E27FC236}">
                  <a16:creationId xmlns:a16="http://schemas.microsoft.com/office/drawing/2014/main" xmlns="" id="{687D9904-BFEF-406D-88BC-6E94DCCF1B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22588" y="3426082"/>
              <a:ext cx="2106723" cy="1026345"/>
              <a:chOff x="4611475" y="4617020"/>
              <a:chExt cx="2808964" cy="1368460"/>
            </a:xfrm>
          </p:grpSpPr>
          <p:sp>
            <p:nvSpPr>
              <p:cNvPr id="16" name="Oval 4">
                <a:extLst>
                  <a:ext uri="{FF2B5EF4-FFF2-40B4-BE49-F238E27FC236}">
                    <a16:creationId xmlns:a16="http://schemas.microsoft.com/office/drawing/2014/main" xmlns="" id="{4213EB56-EA6D-4961-BCB1-3DB21078C26C}"/>
                  </a:ext>
                </a:extLst>
              </p:cNvPr>
              <p:cNvSpPr/>
              <p:nvPr/>
            </p:nvSpPr>
            <p:spPr>
              <a:xfrm>
                <a:off x="4611475" y="4617020"/>
                <a:ext cx="2808964" cy="312236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  <p:sp>
            <p:nvSpPr>
              <p:cNvPr id="19" name="Rectangle 5">
                <a:extLst>
                  <a:ext uri="{FF2B5EF4-FFF2-40B4-BE49-F238E27FC236}">
                    <a16:creationId xmlns:a16="http://schemas.microsoft.com/office/drawing/2014/main" xmlns="" id="{2E3F2864-B124-4E25-B93B-7F5A8F5F9A55}"/>
                  </a:ext>
                </a:extLst>
              </p:cNvPr>
              <p:cNvSpPr/>
              <p:nvPr/>
            </p:nvSpPr>
            <p:spPr>
              <a:xfrm>
                <a:off x="5287330" y="4773885"/>
                <a:ext cx="124275" cy="121159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  <p:sp>
            <p:nvSpPr>
              <p:cNvPr id="20" name="Rectangle 6">
                <a:extLst>
                  <a:ext uri="{FF2B5EF4-FFF2-40B4-BE49-F238E27FC236}">
                    <a16:creationId xmlns:a16="http://schemas.microsoft.com/office/drawing/2014/main" xmlns="" id="{BEE551F3-F947-4430-93E3-FC3B48E14C4D}"/>
                  </a:ext>
                </a:extLst>
              </p:cNvPr>
              <p:cNvSpPr/>
              <p:nvPr/>
            </p:nvSpPr>
            <p:spPr>
              <a:xfrm>
                <a:off x="6594775" y="4773885"/>
                <a:ext cx="124275" cy="121159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2336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E77209B-324A-4D73-9DC6-6211BE6036D0}"/>
              </a:ext>
            </a:extLst>
          </p:cNvPr>
          <p:cNvSpPr/>
          <p:nvPr/>
        </p:nvSpPr>
        <p:spPr>
          <a:xfrm>
            <a:off x="1224628" y="2200274"/>
            <a:ext cx="44341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drama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filmlarni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Nega Yaponiyada &quot;Abdullajon&quot;ni yaxshi ko'rishadi?">
            <a:extLst>
              <a:ext uri="{FF2B5EF4-FFF2-40B4-BE49-F238E27FC236}">
                <a16:creationId xmlns:a16="http://schemas.microsoft.com/office/drawing/2014/main" xmlns="" id="{65827D17-DAC9-4ACD-AE37-EA6A75A9F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29" y="3930457"/>
            <a:ext cx="5290139" cy="294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1177EBD-80D4-4A66-ADF9-B42E92F5E62F}"/>
              </a:ext>
            </a:extLst>
          </p:cNvPr>
          <p:cNvSpPr/>
          <p:nvPr/>
        </p:nvSpPr>
        <p:spPr>
          <a:xfrm>
            <a:off x="10826750" y="2200274"/>
            <a:ext cx="5486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huquqlari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jarayonlarni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D9C6B51-7C67-4C5E-94D9-BB5362CA3329}"/>
              </a:ext>
            </a:extLst>
          </p:cNvPr>
          <p:cNvSpPr/>
          <p:nvPr/>
        </p:nvSpPr>
        <p:spPr>
          <a:xfrm>
            <a:off x="11150174" y="7400748"/>
            <a:ext cx="55057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huquqlari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konvensiyalarni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voqealar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bog‘lab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600" dirty="0"/>
          </a:p>
        </p:txBody>
      </p:sp>
      <p:pic>
        <p:nvPicPr>
          <p:cNvPr id="1030" name="Picture 6" descr="Xalqaro inson huquqlari konferensiyasi - &quot;Inson huquqlari sohasida  taraqqiyotni baholaydigan qiyosiy ko'rsatkichlar: O'zbekistonning xalqaro  amaliyoti va tajribasi&quot; | O'zbekistonda Birlashgan Millatlar Tashkiloti  jamoasi">
            <a:extLst>
              <a:ext uri="{FF2B5EF4-FFF2-40B4-BE49-F238E27FC236}">
                <a16:creationId xmlns:a16="http://schemas.microsoft.com/office/drawing/2014/main" xmlns="" id="{1E9CE7A9-5F1D-4356-8059-ACDD7D383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2958" y="3824005"/>
            <a:ext cx="4515392" cy="300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son huquqlari - Vikipediya">
            <a:extLst>
              <a:ext uri="{FF2B5EF4-FFF2-40B4-BE49-F238E27FC236}">
                <a16:creationId xmlns:a16="http://schemas.microsoft.com/office/drawing/2014/main" xmlns="" id="{0634D077-723A-4B89-B466-9D82A2B21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435" y="3930457"/>
            <a:ext cx="20955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son huquqlari boʻyicha oliy komissar Boshqarmasidan Oʻzbekistonning Inson  huquqlari umumjahon deklaratsiyasi 75 yilligini nishonlash borasidagi  saʼy-harakatlari uchun minnatdorlik xati">
            <a:extLst>
              <a:ext uri="{FF2B5EF4-FFF2-40B4-BE49-F238E27FC236}">
                <a16:creationId xmlns:a16="http://schemas.microsoft.com/office/drawing/2014/main" xmlns="" id="{A5BEC5DC-046D-474A-80F2-6321D6319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685" y="7229475"/>
            <a:ext cx="2667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0623BFB-348C-41E8-8A2C-73C8AAE26648}"/>
              </a:ext>
            </a:extLst>
          </p:cNvPr>
          <p:cNvSpPr/>
          <p:nvPr/>
        </p:nvSpPr>
        <p:spPr>
          <a:xfrm>
            <a:off x="812879" y="7500282"/>
            <a:ext cx="55057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mavzudagi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filmlarni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muhokama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245795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B05F591-F47F-4162-A37F-9D09C6900F71}"/>
              </a:ext>
            </a:extLst>
          </p:cNvPr>
          <p:cNvSpPr/>
          <p:nvPr/>
        </p:nvSpPr>
        <p:spPr>
          <a:xfrm>
            <a:off x="4502150" y="2352675"/>
            <a:ext cx="8458200" cy="1323439"/>
          </a:xfrm>
          <a:prstGeom prst="rect">
            <a:avLst/>
          </a:prstGeom>
          <a:ln w="571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empatiya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tahliliy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munozaralar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2B18D5B-0AEC-4F18-A8CB-3399A78F8FAF}"/>
              </a:ext>
            </a:extLst>
          </p:cNvPr>
          <p:cNvSpPr/>
          <p:nvPr/>
        </p:nvSpPr>
        <p:spPr>
          <a:xfrm>
            <a:off x="996950" y="4878468"/>
            <a:ext cx="6359914" cy="2554545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Tarixiy empatiya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bu o‘tmishdagi odamlarning his-tuyg‘ularini, qarashlarini va harakatlarini o‘zlarining davr kontekstida tushunish qobiliyatidir.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22CBC87-132E-45CB-A383-D6CF33BDE081}"/>
              </a:ext>
            </a:extLst>
          </p:cNvPr>
          <p:cNvSpPr/>
          <p:nvPr/>
        </p:nvSpPr>
        <p:spPr>
          <a:xfrm>
            <a:off x="10639038" y="4878468"/>
            <a:ext cx="6359912" cy="2246769"/>
          </a:xfrm>
          <a:prstGeom prst="rect">
            <a:avLst/>
          </a:prstGeom>
          <a:ln w="28575">
            <a:solidFill>
              <a:srgbClr val="0000C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Tarixiy empatiya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 o‘quvchilar tarixiy hodisalarga zamonaviy talablardan kelib chiqib baho bermay, balki ularni o‘sha davr sharoitlarini hisobga olgan holda anglaydi.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05D98A3-1AB5-42BD-BD8C-80EC288B46BE}"/>
              </a:ext>
            </a:extLst>
          </p:cNvPr>
          <p:cNvSpPr/>
          <p:nvPr/>
        </p:nvSpPr>
        <p:spPr>
          <a:xfrm>
            <a:off x="4290818" y="8391176"/>
            <a:ext cx="9528176" cy="1569660"/>
          </a:xfrm>
          <a:prstGeom prst="rect">
            <a:avLst/>
          </a:prstGeom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Temur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ning markazlashgan davlat qurish maqsadi ijtimoiy barqarorlikka erishish uchun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o`sha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zarur bo‘lgan.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xmlns="" id="{13CC0B67-A40A-41DD-8374-DAB07EA1BAE8}"/>
              </a:ext>
            </a:extLst>
          </p:cNvPr>
          <p:cNvCxnSpPr>
            <a:cxnSpLocks/>
            <a:stCxn id="2" idx="2"/>
          </p:cNvCxnSpPr>
          <p:nvPr/>
        </p:nvCxnSpPr>
        <p:spPr>
          <a:xfrm flipH="1">
            <a:off x="4290818" y="3676114"/>
            <a:ext cx="4440432" cy="1202354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C3711E9D-F604-45AA-BE59-9224E9165822}"/>
              </a:ext>
            </a:extLst>
          </p:cNvPr>
          <p:cNvCxnSpPr>
            <a:cxnSpLocks/>
            <a:stCxn id="2" idx="2"/>
            <a:endCxn id="7" idx="0"/>
          </p:cNvCxnSpPr>
          <p:nvPr/>
        </p:nvCxnSpPr>
        <p:spPr>
          <a:xfrm>
            <a:off x="8731250" y="3676114"/>
            <a:ext cx="5087744" cy="12023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D458383D-AA01-4842-AA37-7BB7C74B45AC}"/>
              </a:ext>
            </a:extLst>
          </p:cNvPr>
          <p:cNvCxnSpPr>
            <a:stCxn id="4" idx="2"/>
            <a:endCxn id="8" idx="0"/>
          </p:cNvCxnSpPr>
          <p:nvPr/>
        </p:nvCxnSpPr>
        <p:spPr>
          <a:xfrm>
            <a:off x="4176907" y="7433013"/>
            <a:ext cx="4877999" cy="9581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xmlns="" id="{A3931F63-B185-4E04-9906-0F549E788C4B}"/>
              </a:ext>
            </a:extLst>
          </p:cNvPr>
          <p:cNvCxnSpPr>
            <a:stCxn id="7" idx="2"/>
            <a:endCxn id="8" idx="0"/>
          </p:cNvCxnSpPr>
          <p:nvPr/>
        </p:nvCxnSpPr>
        <p:spPr>
          <a:xfrm flipH="1">
            <a:off x="9054906" y="7125237"/>
            <a:ext cx="4764088" cy="126593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Aql xaritalarining barcha turlarini biling - ularning ortidagi qiziqarli  faktlarni o'rganing">
            <a:extLst>
              <a:ext uri="{FF2B5EF4-FFF2-40B4-BE49-F238E27FC236}">
                <a16:creationId xmlns:a16="http://schemas.microsoft.com/office/drawing/2014/main" xmlns="" id="{1957F4C3-E7B5-4BF3-8B05-4410CD0D8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031" y="5315632"/>
            <a:ext cx="257175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051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D344C8C-DCB4-4947-B4F0-BCBAD1AD633A}"/>
              </a:ext>
            </a:extLst>
          </p:cNvPr>
          <p:cNvSpPr/>
          <p:nvPr/>
        </p:nvSpPr>
        <p:spPr>
          <a:xfrm>
            <a:off x="10293350" y="2752724"/>
            <a:ext cx="5486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Muqobil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qarorlar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oqibatlari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o‘ylash</a:t>
            </a:r>
            <a:endParaRPr lang="ru-RU" sz="40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145CC46-0366-4E3A-B57E-16EA5E757B35}"/>
              </a:ext>
            </a:extLst>
          </p:cNvPr>
          <p:cNvSpPr/>
          <p:nvPr/>
        </p:nvSpPr>
        <p:spPr>
          <a:xfrm>
            <a:off x="1278363" y="7381875"/>
            <a:ext cx="8077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qilinganida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mumkinligini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taxmin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3600" dirty="0"/>
          </a:p>
        </p:txBody>
      </p:sp>
      <p:pic>
        <p:nvPicPr>
          <p:cNvPr id="2050" name="Picture 2" descr="Qaror qabul qilish: Samarali 10 ta isbotlangan strategiya">
            <a:extLst>
              <a:ext uri="{FF2B5EF4-FFF2-40B4-BE49-F238E27FC236}">
                <a16:creationId xmlns:a16="http://schemas.microsoft.com/office/drawing/2014/main" xmlns="" id="{1EDB780D-B25A-4E3E-8249-8B039742B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236" y="2980235"/>
            <a:ext cx="5980114" cy="342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'QUV-USLUBIY MAJMUA “BOSHQARUV PSIXOLOGIYASI” MODULI BO'YICHA">
            <a:extLst>
              <a:ext uri="{FF2B5EF4-FFF2-40B4-BE49-F238E27FC236}">
                <a16:creationId xmlns:a16="http://schemas.microsoft.com/office/drawing/2014/main" xmlns="" id="{4AF1F167-EB60-41B9-89DC-963740BB1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0" y="5676167"/>
            <a:ext cx="4572000" cy="341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058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FEECD0E-B7B1-40DB-8494-D3AAC07182FE}"/>
              </a:ext>
            </a:extLst>
          </p:cNvPr>
          <p:cNvSpPr/>
          <p:nvPr/>
        </p:nvSpPr>
        <p:spPr>
          <a:xfrm>
            <a:off x="5568950" y="2239237"/>
            <a:ext cx="6172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Virtual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tajribalar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VR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texnologiyalaridan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0558FB6-16E8-4EDB-A594-A320A36B7277}"/>
              </a:ext>
            </a:extLst>
          </p:cNvPr>
          <p:cNvSpPr/>
          <p:nvPr/>
        </p:nvSpPr>
        <p:spPr>
          <a:xfrm>
            <a:off x="1723482" y="4501391"/>
            <a:ext cx="41266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Virtual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tajribalar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C3034307-C30B-42E1-90A0-255182401BC3}"/>
              </a:ext>
            </a:extLst>
          </p:cNvPr>
          <p:cNvSpPr/>
          <p:nvPr/>
        </p:nvSpPr>
        <p:spPr>
          <a:xfrm>
            <a:off x="1720849" y="5270418"/>
            <a:ext cx="5796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VR (Virtual Reality)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A6EC806-87A0-4772-8698-C8E55C69B570}"/>
              </a:ext>
            </a:extLst>
          </p:cNvPr>
          <p:cNvSpPr/>
          <p:nvPr/>
        </p:nvSpPr>
        <p:spPr>
          <a:xfrm>
            <a:off x="1720849" y="6009078"/>
            <a:ext cx="8602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o‘qitish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o‘rganishda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endParaRPr lang="ru-RU" sz="2800" b="1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5C2D685F-B028-4973-8F8B-25AE1EAF66FC}"/>
              </a:ext>
            </a:extLst>
          </p:cNvPr>
          <p:cNvSpPr/>
          <p:nvPr/>
        </p:nvSpPr>
        <p:spPr>
          <a:xfrm>
            <a:off x="1720849" y="6747738"/>
            <a:ext cx="142638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o‘quvchilarni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o‘tmishdagi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voqea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joylarga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virtual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ko‘chirish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b="1" dirty="0"/>
          </a:p>
        </p:txBody>
      </p:sp>
      <p:pic>
        <p:nvPicPr>
          <p:cNvPr id="4098" name="Picture 2" descr="Virtual maktab: tarix va fizikani VR va AR yordamida qanday o'rganish  mumkin. | IT TIME ?&gt;">
            <a:extLst>
              <a:ext uri="{FF2B5EF4-FFF2-40B4-BE49-F238E27FC236}">
                <a16:creationId xmlns:a16="http://schemas.microsoft.com/office/drawing/2014/main" xmlns="" id="{1D6C72A1-1E45-4C1B-BBE8-ADC14B271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7778786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VR va ARning qisqacha tarixi: kontseptsiyadan haqiqatga - Yangiliklar">
            <a:extLst>
              <a:ext uri="{FF2B5EF4-FFF2-40B4-BE49-F238E27FC236}">
                <a16:creationId xmlns:a16="http://schemas.microsoft.com/office/drawing/2014/main" xmlns="" id="{DBF6BC35-D506-4DDD-B58A-5B60EB4B7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422" y="7831974"/>
            <a:ext cx="5605729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Virtual haqiqat: nima uchun kelajak texnologiyalariga sarmoya kiritishga  arziydi | IT TIME ?&gt;">
            <a:extLst>
              <a:ext uri="{FF2B5EF4-FFF2-40B4-BE49-F238E27FC236}">
                <a16:creationId xmlns:a16="http://schemas.microsoft.com/office/drawing/2014/main" xmlns="" id="{5FA71B9D-4684-4736-82F2-00E053D85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2350" y="7778786"/>
            <a:ext cx="28384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nnovatsion rivojlanish vazirligi binosiga virtual sayohat qilish imkoni  yaratildi">
            <a:extLst>
              <a:ext uri="{FF2B5EF4-FFF2-40B4-BE49-F238E27FC236}">
                <a16:creationId xmlns:a16="http://schemas.microsoft.com/office/drawing/2014/main" xmlns="" id="{05F066D8-34EF-4F2E-ACD0-DFCB3FA23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6" y="2042293"/>
            <a:ext cx="244792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Virtual galereyalar | Uzbekistan Travel">
            <a:extLst>
              <a:ext uri="{FF2B5EF4-FFF2-40B4-BE49-F238E27FC236}">
                <a16:creationId xmlns:a16="http://schemas.microsoft.com/office/drawing/2014/main" xmlns="" id="{270F3400-2120-475C-98FD-27B9818E1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1887" y="2060196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e if $ % % * ( { * / t # . 9 /О7 r &lt; ~t2T7 ? 91 4 j">
            <a:extLst>
              <a:ext uri="{FF2B5EF4-FFF2-40B4-BE49-F238E27FC236}">
                <a16:creationId xmlns:a16="http://schemas.microsoft.com/office/drawing/2014/main" xmlns="" id="{9E338464-3FB0-4291-A5AB-42273478D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6699" y="4041558"/>
            <a:ext cx="1809750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375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569A92D-2C6E-48B3-AFB1-C27FD64C9F08}"/>
              </a:ext>
            </a:extLst>
          </p:cNvPr>
          <p:cNvSpPr/>
          <p:nvPr/>
        </p:nvSpPr>
        <p:spPr>
          <a:xfrm>
            <a:off x="5104293" y="2231678"/>
            <a:ext cx="6629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VR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jonliroq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interaktiv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C8561E2-898A-4E2C-A555-9C00D22F7604}"/>
              </a:ext>
            </a:extLst>
          </p:cNvPr>
          <p:cNvSpPr/>
          <p:nvPr/>
        </p:nvSpPr>
        <p:spPr>
          <a:xfrm>
            <a:off x="1781794" y="4486275"/>
            <a:ext cx="7620000" cy="5118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British Museum VR dasturi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Qadimiy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artefaktlarni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3D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ko‘rinishda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Virtual tours of Pompeii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Pompeyni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tomosha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Google Expeditions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VR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sayohatlari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tadqiq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ow to explore the British Museum from home | British Museum">
            <a:extLst>
              <a:ext uri="{FF2B5EF4-FFF2-40B4-BE49-F238E27FC236}">
                <a16:creationId xmlns:a16="http://schemas.microsoft.com/office/drawing/2014/main" xmlns="" id="{17DD6A92-D23D-4B4C-BE3B-069535B1E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0950" y="4486275"/>
            <a:ext cx="3067050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 new innovative virtual reality tour in ancient Egypt | ViMM">
            <a:extLst>
              <a:ext uri="{FF2B5EF4-FFF2-40B4-BE49-F238E27FC236}">
                <a16:creationId xmlns:a16="http://schemas.microsoft.com/office/drawing/2014/main" xmlns="" id="{87EF4B80-53FB-4E76-82E2-21A5C5D12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0950" y="4438650"/>
            <a:ext cx="296227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ompeii Walking Tour in 4K Part 1 - YouTube">
            <a:extLst>
              <a:ext uri="{FF2B5EF4-FFF2-40B4-BE49-F238E27FC236}">
                <a16:creationId xmlns:a16="http://schemas.microsoft.com/office/drawing/2014/main" xmlns="" id="{AEF909A1-6697-4D1E-A56D-02F8D818E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725" y="6376988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ompeii Virtual Tour - Through Eternity Tours">
            <a:extLst>
              <a:ext uri="{FF2B5EF4-FFF2-40B4-BE49-F238E27FC236}">
                <a16:creationId xmlns:a16="http://schemas.microsoft.com/office/drawing/2014/main" xmlns="" id="{F865C1A3-7972-4A34-9343-8AFD87DED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4300" y="6376988"/>
            <a:ext cx="28289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Google Expeditions VR Mobile App Alternatives For Education – Eduporium Blog">
            <a:extLst>
              <a:ext uri="{FF2B5EF4-FFF2-40B4-BE49-F238E27FC236}">
                <a16:creationId xmlns:a16="http://schemas.microsoft.com/office/drawing/2014/main" xmlns="" id="{AB9AE8B0-5643-46D0-8857-4015749C7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50" y="8359717"/>
            <a:ext cx="29527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Google Expeditions are just the beginning! – Jennifer Casa-Todd">
            <a:extLst>
              <a:ext uri="{FF2B5EF4-FFF2-40B4-BE49-F238E27FC236}">
                <a16:creationId xmlns:a16="http://schemas.microsoft.com/office/drawing/2014/main" xmlns="" id="{F5C8D27A-6633-4DCE-A198-6714AED70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4300" y="8329419"/>
            <a:ext cx="2975621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425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xmlns="" id="{37F083C7-0D5D-46F2-AB97-E372AD4018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2166490"/>
              </p:ext>
            </p:extLst>
          </p:nvPr>
        </p:nvGraphicFramePr>
        <p:xfrm>
          <a:off x="1758950" y="2352675"/>
          <a:ext cx="14935200" cy="708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EDDC258-8597-4DCD-A4BF-86F733EDC111}"/>
              </a:ext>
            </a:extLst>
          </p:cNvPr>
          <p:cNvSpPr txBox="1"/>
          <p:nvPr/>
        </p:nvSpPr>
        <p:spPr>
          <a:xfrm>
            <a:off x="4959350" y="5511254"/>
            <a:ext cx="906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4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7418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5328</TotalTime>
  <Words>418</Words>
  <Application>Microsoft Office PowerPoint</Application>
  <PresentationFormat>Произвольный</PresentationFormat>
  <Paragraphs>58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맑은 고딕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Avloniy</cp:lastModifiedBy>
  <cp:revision>587</cp:revision>
  <cp:lastPrinted>2020-12-11T16:07:03Z</cp:lastPrinted>
  <dcterms:created xsi:type="dcterms:W3CDTF">2020-11-12T01:04:50Z</dcterms:created>
  <dcterms:modified xsi:type="dcterms:W3CDTF">2025-01-25T05:38:17Z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