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6"/>
  </p:notesMasterIdLst>
  <p:sldIdLst>
    <p:sldId id="366" r:id="rId2"/>
    <p:sldId id="377" r:id="rId3"/>
    <p:sldId id="376" r:id="rId4"/>
    <p:sldId id="333" r:id="rId5"/>
    <p:sldId id="367" r:id="rId6"/>
    <p:sldId id="368" r:id="rId7"/>
    <p:sldId id="369" r:id="rId8"/>
    <p:sldId id="371" r:id="rId9"/>
    <p:sldId id="375" r:id="rId10"/>
    <p:sldId id="372" r:id="rId11"/>
    <p:sldId id="374" r:id="rId12"/>
    <p:sldId id="329" r:id="rId13"/>
    <p:sldId id="318" r:id="rId14"/>
    <p:sldId id="357" r:id="rId15"/>
  </p:sldIdLst>
  <p:sldSz cx="9144000" cy="5143500" type="screen16x9"/>
  <p:notesSz cx="6742113" cy="9872663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091" autoAdjust="0"/>
  </p:normalViewPr>
  <p:slideViewPr>
    <p:cSldViewPr>
      <p:cViewPr varScale="1">
        <p:scale>
          <a:sx n="104" d="100"/>
          <a:sy n="104" d="100"/>
        </p:scale>
        <p:origin x="850" y="1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AC63F0-3312-48DD-9DFF-382396C68AEF}" type="doc">
      <dgm:prSet loTypeId="urn:microsoft.com/office/officeart/2005/8/layout/target1" loCatId="relationship" qsTypeId="urn:microsoft.com/office/officeart/2005/8/quickstyle/simple2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A5BAFF8B-7494-425F-832C-6A009080636B}">
      <dgm:prSet custT="1"/>
      <dgm:spPr/>
      <dgm:t>
        <a:bodyPr/>
        <a:lstStyle/>
        <a:p>
          <a:pPr rtl="0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Eng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)- 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625 ball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B4F636-4651-4547-A188-9B47ACC9FA63}" type="parTrans" cxnId="{D49462D1-92F7-4EEF-9B3E-C46B8129D2B8}">
      <dgm:prSet/>
      <dgm:spPr/>
      <dgm:t>
        <a:bodyPr/>
        <a:lstStyle/>
        <a:p>
          <a:endParaRPr lang="ru-RU" sz="1400"/>
        </a:p>
      </dgm:t>
    </dgm:pt>
    <dgm:pt modelId="{25D0ABAD-DA24-4CC1-B798-F629A0AF49CE}" type="sibTrans" cxnId="{D49462D1-92F7-4EEF-9B3E-C46B8129D2B8}">
      <dgm:prSet/>
      <dgm:spPr/>
      <dgm:t>
        <a:bodyPr/>
        <a:lstStyle/>
        <a:p>
          <a:endParaRPr lang="ru-RU" sz="1400"/>
        </a:p>
      </dgm:t>
    </dgm:pt>
    <dgm:pt modelId="{ED7DECE9-531B-461A-893E-DA10F3CFAEF0}">
      <dgm:prSet custT="1"/>
      <dgm:spPr/>
      <dgm:t>
        <a:bodyPr/>
        <a:lstStyle/>
        <a:p>
          <a:pPr rtl="0"/>
          <a:r>
            <a:rPr lang="en-US" sz="2400" dirty="0"/>
            <a:t>          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550 ball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1FCC6A-0A0C-4E5B-8FFE-9A95BEAABA3F}" type="parTrans" cxnId="{59204217-ED96-4A13-998B-83C9A9A66F99}">
      <dgm:prSet/>
      <dgm:spPr/>
      <dgm:t>
        <a:bodyPr/>
        <a:lstStyle/>
        <a:p>
          <a:endParaRPr lang="ru-RU" sz="1400"/>
        </a:p>
      </dgm:t>
    </dgm:pt>
    <dgm:pt modelId="{410476C1-D8BC-41B4-873C-2B62AEC14B58}" type="sibTrans" cxnId="{59204217-ED96-4A13-998B-83C9A9A66F99}">
      <dgm:prSet/>
      <dgm:spPr/>
      <dgm:t>
        <a:bodyPr/>
        <a:lstStyle/>
        <a:p>
          <a:endParaRPr lang="ru-RU" sz="1400"/>
        </a:p>
      </dgm:t>
    </dgm:pt>
    <dgm:pt modelId="{3A337163-CB08-47B0-8704-21C870972B06}">
      <dgm:prSet custT="1"/>
      <dgm:spPr/>
      <dgm:t>
        <a:bodyPr/>
        <a:lstStyle/>
        <a:p>
          <a:pPr rtl="0"/>
          <a:r>
            <a:rPr lang="en-US" sz="2400" dirty="0"/>
            <a:t>      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O'rtacha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475 ball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A59849-0938-49E3-8EF9-1C761F7DB7F9}" type="parTrans" cxnId="{4C8CC83C-4AAF-4CAC-A014-E806FE9A25B0}">
      <dgm:prSet/>
      <dgm:spPr/>
      <dgm:t>
        <a:bodyPr/>
        <a:lstStyle/>
        <a:p>
          <a:endParaRPr lang="ru-RU" sz="1400"/>
        </a:p>
      </dgm:t>
    </dgm:pt>
    <dgm:pt modelId="{A1E796BF-D5B8-4DDC-9788-9AF8DA8493BE}" type="sibTrans" cxnId="{4C8CC83C-4AAF-4CAC-A014-E806FE9A25B0}">
      <dgm:prSet/>
      <dgm:spPr/>
      <dgm:t>
        <a:bodyPr/>
        <a:lstStyle/>
        <a:p>
          <a:endParaRPr lang="ru-RU" sz="1400"/>
        </a:p>
      </dgm:t>
    </dgm:pt>
    <dgm:pt modelId="{7BC463C2-A1F6-4A92-8F0B-0B03DEBFCAD1}">
      <dgm:prSet custT="1"/>
      <dgm:spPr/>
      <dgm:t>
        <a:bodyPr/>
        <a:lstStyle/>
        <a:p>
          <a:pPr rtl="0"/>
          <a:r>
            <a:rPr lang="en-US" sz="2400" dirty="0"/>
            <a:t>          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Past - 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400 ball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D18252-DBA3-4B75-A30B-ADAC87FC81E0}" type="parTrans" cxnId="{417D5CA2-28EC-4963-96CB-CF311A807C0A}">
      <dgm:prSet/>
      <dgm:spPr/>
      <dgm:t>
        <a:bodyPr/>
        <a:lstStyle/>
        <a:p>
          <a:endParaRPr lang="ru-RU" sz="1400"/>
        </a:p>
      </dgm:t>
    </dgm:pt>
    <dgm:pt modelId="{ACAD30FB-8717-4E7E-9D45-9AFFC238E64C}" type="sibTrans" cxnId="{417D5CA2-28EC-4963-96CB-CF311A807C0A}">
      <dgm:prSet/>
      <dgm:spPr/>
      <dgm:t>
        <a:bodyPr/>
        <a:lstStyle/>
        <a:p>
          <a:endParaRPr lang="ru-RU" sz="1400"/>
        </a:p>
      </dgm:t>
    </dgm:pt>
    <dgm:pt modelId="{C48D80FC-4C18-4738-9B6F-7776535E5D94}">
      <dgm:prSet custT="1"/>
      <dgm:spPr/>
      <dgm:t>
        <a:bodyPr/>
        <a:lstStyle/>
        <a:p>
          <a:pPr rtl="0"/>
          <a:endParaRPr lang="ru-RU" sz="3600" dirty="0"/>
        </a:p>
      </dgm:t>
    </dgm:pt>
    <dgm:pt modelId="{398D691D-68A8-475B-8AE7-1354DC7F0383}" type="parTrans" cxnId="{A329C55A-F767-41E1-9BDC-B3CE12130F99}">
      <dgm:prSet/>
      <dgm:spPr/>
      <dgm:t>
        <a:bodyPr/>
        <a:lstStyle/>
        <a:p>
          <a:endParaRPr lang="ru-RU" sz="1400"/>
        </a:p>
      </dgm:t>
    </dgm:pt>
    <dgm:pt modelId="{F2E1BB0A-22D3-4E0F-A0D6-EA29E951D429}" type="sibTrans" cxnId="{A329C55A-F767-41E1-9BDC-B3CE12130F99}">
      <dgm:prSet/>
      <dgm:spPr/>
      <dgm:t>
        <a:bodyPr/>
        <a:lstStyle/>
        <a:p>
          <a:endParaRPr lang="ru-RU" sz="1400"/>
        </a:p>
      </dgm:t>
    </dgm:pt>
    <dgm:pt modelId="{5E186C38-DED1-481A-8F6E-B58EEFC09D3C}" type="pres">
      <dgm:prSet presAssocID="{FCAC63F0-3312-48DD-9DFF-382396C68AEF}" presName="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E86D58-F63C-43B8-8461-80B6A2853DED}" type="pres">
      <dgm:prSet presAssocID="{A5BAFF8B-7494-425F-832C-6A009080636B}" presName="circle1" presStyleLbl="lnNode1" presStyleIdx="0" presStyleCnt="5"/>
      <dgm:spPr/>
    </dgm:pt>
    <dgm:pt modelId="{7A74B09F-1D9D-4906-8A7A-2ACDF857FCEE}" type="pres">
      <dgm:prSet presAssocID="{A5BAFF8B-7494-425F-832C-6A009080636B}" presName="text1" presStyleLbl="revTx" presStyleIdx="0" presStyleCnt="5" custScaleX="199900" custScaleY="85649" custLinFactNeighborX="38403" custLinFactNeighborY="104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5E6FED-CE42-4A5C-9148-28131BF8E32C}" type="pres">
      <dgm:prSet presAssocID="{A5BAFF8B-7494-425F-832C-6A009080636B}" presName="line1" presStyleLbl="callout" presStyleIdx="0" presStyleCnt="10" custFlipVert="1" custSzY="64976" custScaleX="141726" custLinFactY="80489" custLinFactNeighborX="-42147" custLinFactNeighborY="100000"/>
      <dgm:spPr/>
    </dgm:pt>
    <dgm:pt modelId="{A8C0616B-D092-499E-8357-F2316F9B63DC}" type="pres">
      <dgm:prSet presAssocID="{A5BAFF8B-7494-425F-832C-6A009080636B}" presName="d1" presStyleLbl="callout" presStyleIdx="1" presStyleCnt="10" custScaleX="75758" custScaleY="90136"/>
      <dgm:spPr/>
    </dgm:pt>
    <dgm:pt modelId="{80BF6893-D11E-42EF-9951-EFE041F54781}" type="pres">
      <dgm:prSet presAssocID="{ED7DECE9-531B-461A-893E-DA10F3CFAEF0}" presName="circle2" presStyleLbl="lnNode1" presStyleIdx="1" presStyleCnt="5"/>
      <dgm:spPr/>
    </dgm:pt>
    <dgm:pt modelId="{E4D20EFA-5DF0-4FA9-A4EE-50907CAAAA07}" type="pres">
      <dgm:prSet presAssocID="{ED7DECE9-531B-461A-893E-DA10F3CFAEF0}" presName="text2" presStyleLbl="revTx" presStyleIdx="1" presStyleCnt="5" custScaleX="218233" custScaleY="983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C9E290-328D-4482-BEFF-B2EE7F521903}" type="pres">
      <dgm:prSet presAssocID="{ED7DECE9-531B-461A-893E-DA10F3CFAEF0}" presName="line2" presStyleLbl="callout" presStyleIdx="2" presStyleCnt="10"/>
      <dgm:spPr/>
    </dgm:pt>
    <dgm:pt modelId="{26B3A01C-63FB-4D4C-9E32-F03A7B027BC9}" type="pres">
      <dgm:prSet presAssocID="{ED7DECE9-531B-461A-893E-DA10F3CFAEF0}" presName="d2" presStyleLbl="callout" presStyleIdx="3" presStyleCnt="10"/>
      <dgm:spPr/>
    </dgm:pt>
    <dgm:pt modelId="{7B05367D-DC68-4FA1-95C7-98F66C7197A0}" type="pres">
      <dgm:prSet presAssocID="{3A337163-CB08-47B0-8704-21C870972B06}" presName="circle3" presStyleLbl="lnNode1" presStyleIdx="2" presStyleCnt="5"/>
      <dgm:spPr/>
    </dgm:pt>
    <dgm:pt modelId="{E14E6D8D-5F56-4391-8623-289032E097AF}" type="pres">
      <dgm:prSet presAssocID="{3A337163-CB08-47B0-8704-21C870972B06}" presName="text3" presStyleLbl="revTx" presStyleIdx="2" presStyleCnt="5" custScaleX="243993" custLinFactNeighborX="38344" custLinFactNeighborY="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6B0D98-5148-4B5B-A666-35552E87C6AF}" type="pres">
      <dgm:prSet presAssocID="{3A337163-CB08-47B0-8704-21C870972B06}" presName="line3" presStyleLbl="callout" presStyleIdx="4" presStyleCnt="10"/>
      <dgm:spPr/>
    </dgm:pt>
    <dgm:pt modelId="{A1811ABD-68BC-4900-9813-3C2A6A0849ED}" type="pres">
      <dgm:prSet presAssocID="{3A337163-CB08-47B0-8704-21C870972B06}" presName="d3" presStyleLbl="callout" presStyleIdx="5" presStyleCnt="10"/>
      <dgm:spPr/>
    </dgm:pt>
    <dgm:pt modelId="{05458770-B7DC-42D2-BF41-069A62BD4E1B}" type="pres">
      <dgm:prSet presAssocID="{7BC463C2-A1F6-4A92-8F0B-0B03DEBFCAD1}" presName="circle4" presStyleLbl="lnNode1" presStyleIdx="3" presStyleCnt="5"/>
      <dgm:spPr/>
    </dgm:pt>
    <dgm:pt modelId="{5E9E8691-6CEC-443E-A15C-03BB79FE3F4E}" type="pres">
      <dgm:prSet presAssocID="{7BC463C2-A1F6-4A92-8F0B-0B03DEBFCAD1}" presName="text4" presStyleLbl="revTx" presStyleIdx="3" presStyleCnt="5" custScaleX="1903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8BC3D8-1CC5-4F65-810E-A8AD557D38C0}" type="pres">
      <dgm:prSet presAssocID="{7BC463C2-A1F6-4A92-8F0B-0B03DEBFCAD1}" presName="line4" presStyleLbl="callout" presStyleIdx="6" presStyleCnt="10"/>
      <dgm:spPr/>
    </dgm:pt>
    <dgm:pt modelId="{9E818EE0-E84C-4DDC-82D7-5AB43A5C54C3}" type="pres">
      <dgm:prSet presAssocID="{7BC463C2-A1F6-4A92-8F0B-0B03DEBFCAD1}" presName="d4" presStyleLbl="callout" presStyleIdx="7" presStyleCnt="10"/>
      <dgm:spPr/>
    </dgm:pt>
    <dgm:pt modelId="{91D63632-AC10-41B8-9F8D-D5A40396DA43}" type="pres">
      <dgm:prSet presAssocID="{C48D80FC-4C18-4738-9B6F-7776535E5D94}" presName="circle5" presStyleLbl="lnNode1" presStyleIdx="4" presStyleCnt="5" custLinFactNeighborX="-13277" custLinFactNeighborY="-1507"/>
      <dgm:spPr>
        <a:prstGeom prst="upArrow">
          <a:avLst/>
        </a:prstGeom>
      </dgm:spPr>
    </dgm:pt>
    <dgm:pt modelId="{8284E405-9B6B-43E9-B968-EAD51E1884C9}" type="pres">
      <dgm:prSet presAssocID="{C48D80FC-4C18-4738-9B6F-7776535E5D94}" presName="text5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EE2475-BD19-4CC7-A760-D8A54DA7A66A}" type="pres">
      <dgm:prSet presAssocID="{C48D80FC-4C18-4738-9B6F-7776535E5D94}" presName="line5" presStyleLbl="callout" presStyleIdx="8" presStyleCnt="10" custAng="1947833" custFlipVert="1" custSzY="69520" custScaleX="10803" custLinFactX="-243982" custLinFactY="1600000" custLinFactNeighborX="-300000" custLinFactNeighborY="1672834"/>
      <dgm:spPr>
        <a:prstGeom prst="flowChartProcess">
          <a:avLst/>
        </a:prstGeom>
      </dgm:spPr>
    </dgm:pt>
    <dgm:pt modelId="{B615A6AB-96AE-467D-A6D9-6A1418F5998F}" type="pres">
      <dgm:prSet presAssocID="{C48D80FC-4C18-4738-9B6F-7776535E5D94}" presName="d5" presStyleLbl="callout" presStyleIdx="9" presStyleCnt="10" custFlipVert="1" custFlipHor="0" custScaleX="16290" custScaleY="5786" custLinFactX="-100000" custLinFactY="8328" custLinFactNeighborX="-160550" custLinFactNeighborY="100000"/>
      <dgm:spPr/>
    </dgm:pt>
  </dgm:ptLst>
  <dgm:cxnLst>
    <dgm:cxn modelId="{2B22057C-3BF8-4A83-A966-D1E6AC82ACF1}" type="presOf" srcId="{3A337163-CB08-47B0-8704-21C870972B06}" destId="{E14E6D8D-5F56-4391-8623-289032E097AF}" srcOrd="0" destOrd="0" presId="urn:microsoft.com/office/officeart/2005/8/layout/target1"/>
    <dgm:cxn modelId="{417D5CA2-28EC-4963-96CB-CF311A807C0A}" srcId="{FCAC63F0-3312-48DD-9DFF-382396C68AEF}" destId="{7BC463C2-A1F6-4A92-8F0B-0B03DEBFCAD1}" srcOrd="3" destOrd="0" parTransId="{03D18252-DBA3-4B75-A30B-ADAC87FC81E0}" sibTransId="{ACAD30FB-8717-4E7E-9D45-9AFFC238E64C}"/>
    <dgm:cxn modelId="{D49462D1-92F7-4EEF-9B3E-C46B8129D2B8}" srcId="{FCAC63F0-3312-48DD-9DFF-382396C68AEF}" destId="{A5BAFF8B-7494-425F-832C-6A009080636B}" srcOrd="0" destOrd="0" parTransId="{7DB4F636-4651-4547-A188-9B47ACC9FA63}" sibTransId="{25D0ABAD-DA24-4CC1-B798-F629A0AF49CE}"/>
    <dgm:cxn modelId="{2AD3C966-1748-43E9-869C-976E19AA0F57}" type="presOf" srcId="{7BC463C2-A1F6-4A92-8F0B-0B03DEBFCAD1}" destId="{5E9E8691-6CEC-443E-A15C-03BB79FE3F4E}" srcOrd="0" destOrd="0" presId="urn:microsoft.com/office/officeart/2005/8/layout/target1"/>
    <dgm:cxn modelId="{A4049379-1162-4279-B686-7AA3C57464D4}" type="presOf" srcId="{ED7DECE9-531B-461A-893E-DA10F3CFAEF0}" destId="{E4D20EFA-5DF0-4FA9-A4EE-50907CAAAA07}" srcOrd="0" destOrd="0" presId="urn:microsoft.com/office/officeart/2005/8/layout/target1"/>
    <dgm:cxn modelId="{BE4A1092-63BD-4C6A-8C42-E96A45DD6F8C}" type="presOf" srcId="{C48D80FC-4C18-4738-9B6F-7776535E5D94}" destId="{8284E405-9B6B-43E9-B968-EAD51E1884C9}" srcOrd="0" destOrd="0" presId="urn:microsoft.com/office/officeart/2005/8/layout/target1"/>
    <dgm:cxn modelId="{EF780F0F-D185-437A-AFB0-29C5E7FE3D14}" type="presOf" srcId="{A5BAFF8B-7494-425F-832C-6A009080636B}" destId="{7A74B09F-1D9D-4906-8A7A-2ACDF857FCEE}" srcOrd="0" destOrd="0" presId="urn:microsoft.com/office/officeart/2005/8/layout/target1"/>
    <dgm:cxn modelId="{4C8CC83C-4AAF-4CAC-A014-E806FE9A25B0}" srcId="{FCAC63F0-3312-48DD-9DFF-382396C68AEF}" destId="{3A337163-CB08-47B0-8704-21C870972B06}" srcOrd="2" destOrd="0" parTransId="{10A59849-0938-49E3-8EF9-1C761F7DB7F9}" sibTransId="{A1E796BF-D5B8-4DDC-9788-9AF8DA8493BE}"/>
    <dgm:cxn modelId="{C403D9D3-7C73-4C7F-BC47-BB71E67DCC5B}" type="presOf" srcId="{FCAC63F0-3312-48DD-9DFF-382396C68AEF}" destId="{5E186C38-DED1-481A-8F6E-B58EEFC09D3C}" srcOrd="0" destOrd="0" presId="urn:microsoft.com/office/officeart/2005/8/layout/target1"/>
    <dgm:cxn modelId="{A329C55A-F767-41E1-9BDC-B3CE12130F99}" srcId="{FCAC63F0-3312-48DD-9DFF-382396C68AEF}" destId="{C48D80FC-4C18-4738-9B6F-7776535E5D94}" srcOrd="4" destOrd="0" parTransId="{398D691D-68A8-475B-8AE7-1354DC7F0383}" sibTransId="{F2E1BB0A-22D3-4E0F-A0D6-EA29E951D429}"/>
    <dgm:cxn modelId="{59204217-ED96-4A13-998B-83C9A9A66F99}" srcId="{FCAC63F0-3312-48DD-9DFF-382396C68AEF}" destId="{ED7DECE9-531B-461A-893E-DA10F3CFAEF0}" srcOrd="1" destOrd="0" parTransId="{E71FCC6A-0A0C-4E5B-8FFE-9A95BEAABA3F}" sibTransId="{410476C1-D8BC-41B4-873C-2B62AEC14B58}"/>
    <dgm:cxn modelId="{F80A2921-DC04-4DFE-97DA-5FB8D59BCF6F}" type="presParOf" srcId="{5E186C38-DED1-481A-8F6E-B58EEFC09D3C}" destId="{4FE86D58-F63C-43B8-8461-80B6A2853DED}" srcOrd="0" destOrd="0" presId="urn:microsoft.com/office/officeart/2005/8/layout/target1"/>
    <dgm:cxn modelId="{1DB71410-A9FE-4FA8-8CF8-DB6BA781CC6C}" type="presParOf" srcId="{5E186C38-DED1-481A-8F6E-B58EEFC09D3C}" destId="{7A74B09F-1D9D-4906-8A7A-2ACDF857FCEE}" srcOrd="1" destOrd="0" presId="urn:microsoft.com/office/officeart/2005/8/layout/target1"/>
    <dgm:cxn modelId="{024D3024-1F4E-48A7-BBF1-07615375BAB5}" type="presParOf" srcId="{5E186C38-DED1-481A-8F6E-B58EEFC09D3C}" destId="{925E6FED-CE42-4A5C-9148-28131BF8E32C}" srcOrd="2" destOrd="0" presId="urn:microsoft.com/office/officeart/2005/8/layout/target1"/>
    <dgm:cxn modelId="{940203DB-11AB-4F39-841A-C9349B2C21D5}" type="presParOf" srcId="{5E186C38-DED1-481A-8F6E-B58EEFC09D3C}" destId="{A8C0616B-D092-499E-8357-F2316F9B63DC}" srcOrd="3" destOrd="0" presId="urn:microsoft.com/office/officeart/2005/8/layout/target1"/>
    <dgm:cxn modelId="{E2658638-70DA-4EA2-ABC6-117331A10A6F}" type="presParOf" srcId="{5E186C38-DED1-481A-8F6E-B58EEFC09D3C}" destId="{80BF6893-D11E-42EF-9951-EFE041F54781}" srcOrd="4" destOrd="0" presId="urn:microsoft.com/office/officeart/2005/8/layout/target1"/>
    <dgm:cxn modelId="{9C6AD631-C0C9-418D-9C0A-EBA8F8A33135}" type="presParOf" srcId="{5E186C38-DED1-481A-8F6E-B58EEFC09D3C}" destId="{E4D20EFA-5DF0-4FA9-A4EE-50907CAAAA07}" srcOrd="5" destOrd="0" presId="urn:microsoft.com/office/officeart/2005/8/layout/target1"/>
    <dgm:cxn modelId="{4D056CFB-97CC-4E4E-B250-CC5F8EC7DA06}" type="presParOf" srcId="{5E186C38-DED1-481A-8F6E-B58EEFC09D3C}" destId="{3FC9E290-328D-4482-BEFF-B2EE7F521903}" srcOrd="6" destOrd="0" presId="urn:microsoft.com/office/officeart/2005/8/layout/target1"/>
    <dgm:cxn modelId="{E73F0849-2BAB-4557-AB5B-59E1A0322E94}" type="presParOf" srcId="{5E186C38-DED1-481A-8F6E-B58EEFC09D3C}" destId="{26B3A01C-63FB-4D4C-9E32-F03A7B027BC9}" srcOrd="7" destOrd="0" presId="urn:microsoft.com/office/officeart/2005/8/layout/target1"/>
    <dgm:cxn modelId="{8EC78E95-7411-422C-A9E2-784E985E34DA}" type="presParOf" srcId="{5E186C38-DED1-481A-8F6E-B58EEFC09D3C}" destId="{7B05367D-DC68-4FA1-95C7-98F66C7197A0}" srcOrd="8" destOrd="0" presId="urn:microsoft.com/office/officeart/2005/8/layout/target1"/>
    <dgm:cxn modelId="{6937F1C6-AAF0-4C94-B7CE-24A5CA90D448}" type="presParOf" srcId="{5E186C38-DED1-481A-8F6E-B58EEFC09D3C}" destId="{E14E6D8D-5F56-4391-8623-289032E097AF}" srcOrd="9" destOrd="0" presId="urn:microsoft.com/office/officeart/2005/8/layout/target1"/>
    <dgm:cxn modelId="{2792A03E-49B1-4436-9869-E4048D351920}" type="presParOf" srcId="{5E186C38-DED1-481A-8F6E-B58EEFC09D3C}" destId="{7D6B0D98-5148-4B5B-A666-35552E87C6AF}" srcOrd="10" destOrd="0" presId="urn:microsoft.com/office/officeart/2005/8/layout/target1"/>
    <dgm:cxn modelId="{ED7D99CE-B9D9-46DC-B562-F1D21446381A}" type="presParOf" srcId="{5E186C38-DED1-481A-8F6E-B58EEFC09D3C}" destId="{A1811ABD-68BC-4900-9813-3C2A6A0849ED}" srcOrd="11" destOrd="0" presId="urn:microsoft.com/office/officeart/2005/8/layout/target1"/>
    <dgm:cxn modelId="{D7405405-E88F-4571-8748-335EDB58D6FE}" type="presParOf" srcId="{5E186C38-DED1-481A-8F6E-B58EEFC09D3C}" destId="{05458770-B7DC-42D2-BF41-069A62BD4E1B}" srcOrd="12" destOrd="0" presId="urn:microsoft.com/office/officeart/2005/8/layout/target1"/>
    <dgm:cxn modelId="{CBE87145-7A33-48C1-8789-43E2D9C960A3}" type="presParOf" srcId="{5E186C38-DED1-481A-8F6E-B58EEFC09D3C}" destId="{5E9E8691-6CEC-443E-A15C-03BB79FE3F4E}" srcOrd="13" destOrd="0" presId="urn:microsoft.com/office/officeart/2005/8/layout/target1"/>
    <dgm:cxn modelId="{74F924AF-EF16-4098-ACBF-DEBFBB5C384E}" type="presParOf" srcId="{5E186C38-DED1-481A-8F6E-B58EEFC09D3C}" destId="{4F8BC3D8-1CC5-4F65-810E-A8AD557D38C0}" srcOrd="14" destOrd="0" presId="urn:microsoft.com/office/officeart/2005/8/layout/target1"/>
    <dgm:cxn modelId="{A7E4D8AE-BCB2-464E-A7C0-3FE752C89ADE}" type="presParOf" srcId="{5E186C38-DED1-481A-8F6E-B58EEFC09D3C}" destId="{9E818EE0-E84C-4DDC-82D7-5AB43A5C54C3}" srcOrd="15" destOrd="0" presId="urn:microsoft.com/office/officeart/2005/8/layout/target1"/>
    <dgm:cxn modelId="{D43C69B3-2DF6-46AF-9029-D40C89C7A789}" type="presParOf" srcId="{5E186C38-DED1-481A-8F6E-B58EEFC09D3C}" destId="{91D63632-AC10-41B8-9F8D-D5A40396DA43}" srcOrd="16" destOrd="0" presId="urn:microsoft.com/office/officeart/2005/8/layout/target1"/>
    <dgm:cxn modelId="{33FEA284-FE34-41CA-97F2-7552500356C9}" type="presParOf" srcId="{5E186C38-DED1-481A-8F6E-B58EEFC09D3C}" destId="{8284E405-9B6B-43E9-B968-EAD51E1884C9}" srcOrd="17" destOrd="0" presId="urn:microsoft.com/office/officeart/2005/8/layout/target1"/>
    <dgm:cxn modelId="{C4A06385-3AAF-42ED-8499-6B0F4772ADCA}" type="presParOf" srcId="{5E186C38-DED1-481A-8F6E-B58EEFC09D3C}" destId="{4EEE2475-BD19-4CC7-A760-D8A54DA7A66A}" srcOrd="18" destOrd="0" presId="urn:microsoft.com/office/officeart/2005/8/layout/target1"/>
    <dgm:cxn modelId="{B9318E6C-50A1-46F0-BF95-2D4C8586175C}" type="presParOf" srcId="{5E186C38-DED1-481A-8F6E-B58EEFC09D3C}" destId="{B615A6AB-96AE-467D-A6D9-6A1418F5998F}" srcOrd="19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C012E1-7EB3-49F2-AB26-353D5C679C4F}" type="doc">
      <dgm:prSet loTypeId="urn:microsoft.com/office/officeart/2005/8/layout/StepDownProcess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A1AD45-6EEC-43B4-B32A-BE4FAB173716}">
      <dgm:prSet phldrT="[Текст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uz-Cyrl-UZ" sz="2400" dirty="0">
              <a:solidFill>
                <a:srgbClr val="FF0000"/>
              </a:solidFill>
            </a:rPr>
            <a:t>PIRLS topshiriqlari namunalari ishlab chiqish</a:t>
          </a:r>
          <a:r>
            <a:rPr lang="en-US" sz="2400" dirty="0">
              <a:solidFill>
                <a:srgbClr val="FF0000"/>
              </a:solidFill>
            </a:rPr>
            <a:t>da </a:t>
          </a:r>
          <a:r>
            <a:rPr lang="en-US" sz="2400" dirty="0" err="1">
              <a:solidFill>
                <a:srgbClr val="FF0000"/>
              </a:solidFill>
            </a:rPr>
            <a:t>nimalarga</a:t>
          </a:r>
          <a:r>
            <a:rPr lang="en-US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e’tibor</a:t>
          </a:r>
          <a:r>
            <a:rPr lang="en-US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berish</a:t>
          </a:r>
          <a:r>
            <a:rPr lang="en-US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kerak</a:t>
          </a:r>
          <a:r>
            <a:rPr lang="en-US" sz="2400" dirty="0">
              <a:solidFill>
                <a:srgbClr val="FF0000"/>
              </a:solidFill>
            </a:rPr>
            <a:t>?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EBF32F02-5537-4B6F-A2EA-297AC4C51A55}" type="par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27AFC856-D7EF-4D4E-A097-731B9DAD62EF}" type="sib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F58B0B57-AFDC-46AE-8FAE-697BF7DDD202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2400" dirty="0">
              <a:solidFill>
                <a:srgbClr val="FF0000"/>
              </a:solidFill>
            </a:rPr>
            <a:t>P</a:t>
          </a:r>
          <a:r>
            <a:rPr lang="uz-Cyrl-UZ" sz="2400" dirty="0">
              <a:solidFill>
                <a:srgbClr val="FF0000"/>
              </a:solidFill>
            </a:rPr>
            <a:t>IRLS tadqiqot</a:t>
          </a:r>
          <a:r>
            <a:rPr lang="en-US" sz="2400" dirty="0" err="1">
              <a:solidFill>
                <a:srgbClr val="FF0000"/>
              </a:solidFill>
            </a:rPr>
            <a:t>ida</a:t>
          </a:r>
          <a:r>
            <a:rPr lang="en-US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muvaffaqiyatli</a:t>
          </a:r>
          <a:r>
            <a:rPr lang="en-US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qatnashish</a:t>
          </a:r>
          <a:r>
            <a:rPr lang="en-US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uchun</a:t>
          </a:r>
          <a:r>
            <a:rPr lang="en-US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takliflaringiz</a:t>
          </a:r>
          <a:r>
            <a:rPr lang="en-US" sz="2400" dirty="0">
              <a:solidFill>
                <a:srgbClr val="FF0000"/>
              </a:solidFill>
            </a:rPr>
            <a:t>?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C2B7A0EA-E5D6-4168-B608-ADEAE0E62CE7}" type="par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8B6ECC75-7E7D-47C9-9572-BD7FB8D9EC02}" type="sib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B244FA0F-DAE2-46CC-A271-291FC025A31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sz="2400" dirty="0">
              <a:solidFill>
                <a:srgbClr val="FF0000"/>
              </a:solidFill>
            </a:rPr>
            <a:t>PIRLS</a:t>
          </a:r>
          <a:r>
            <a:rPr lang="uz-Cyrl-UZ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tadqiqotining</a:t>
          </a:r>
          <a:r>
            <a:rPr lang="en-US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ahamiyatli</a:t>
          </a:r>
          <a:r>
            <a:rPr lang="en-US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jihatlarini</a:t>
          </a:r>
          <a:r>
            <a:rPr lang="en-US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sanab</a:t>
          </a:r>
          <a:r>
            <a:rPr lang="en-US" sz="2400" dirty="0">
              <a:solidFill>
                <a:srgbClr val="FF0000"/>
              </a:solidFill>
            </a:rPr>
            <a:t> </a:t>
          </a:r>
          <a:r>
            <a:rPr lang="en-US" sz="2400" dirty="0" err="1">
              <a:solidFill>
                <a:srgbClr val="FF0000"/>
              </a:solidFill>
            </a:rPr>
            <a:t>bering</a:t>
          </a:r>
          <a:r>
            <a:rPr lang="en-US" sz="2400" dirty="0">
              <a:solidFill>
                <a:srgbClr val="FF0000"/>
              </a:solidFill>
            </a:rPr>
            <a:t>. </a:t>
          </a:r>
          <a:endParaRPr lang="ru-RU" sz="2400" b="1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96C0EC91-CB91-4200-B64D-DDD64A71D920}" type="par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A8DCA21F-F0D1-4435-898C-3D4F9E9123E0}" type="sib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97713F6E-A587-455E-B893-BFB0523FE886}" type="pres">
      <dgm:prSet presAssocID="{53C012E1-7EB3-49F2-AB26-353D5C679C4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7A3F53F-15B5-4452-A664-AB56DAF5820D}" type="pres">
      <dgm:prSet presAssocID="{45A1AD45-6EEC-43B4-B32A-BE4FAB173716}" presName="composite" presStyleCnt="0"/>
      <dgm:spPr/>
    </dgm:pt>
    <dgm:pt modelId="{EB382F24-9E90-48F7-B905-5D6FC3990C12}" type="pres">
      <dgm:prSet presAssocID="{45A1AD45-6EEC-43B4-B32A-BE4FAB173716}" presName="bentUpArrow1" presStyleLbl="alignImgPlace1" presStyleIdx="0" presStyleCnt="2" custScaleX="134602" custScaleY="198656" custLinFactX="-100000" custLinFactY="94393" custLinFactNeighborX="-128374" custLinFactNeighborY="100000"/>
      <dgm:spPr/>
    </dgm:pt>
    <dgm:pt modelId="{2C9C7A48-EA09-41F2-BF99-4F9D886A7DC8}" type="pres">
      <dgm:prSet presAssocID="{45A1AD45-6EEC-43B4-B32A-BE4FAB173716}" presName="ParentText" presStyleLbl="node1" presStyleIdx="0" presStyleCnt="3" custScaleX="1129045" custScaleY="380060" custLinFactNeighborX="2017" custLinFactNeighborY="-634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82F605-1257-4B07-9BAD-896E07EEBD7F}" type="pres">
      <dgm:prSet presAssocID="{45A1AD45-6EEC-43B4-B32A-BE4FAB173716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C54FD016-6AAE-4B1D-A6B0-9725583A1B14}" type="pres">
      <dgm:prSet presAssocID="{27AFC856-D7EF-4D4E-A097-731B9DAD62EF}" presName="sibTrans" presStyleCnt="0"/>
      <dgm:spPr/>
    </dgm:pt>
    <dgm:pt modelId="{C0746273-6709-4A43-9AE2-AB7750FA4D21}" type="pres">
      <dgm:prSet presAssocID="{F58B0B57-AFDC-46AE-8FAE-697BF7DDD202}" presName="composite" presStyleCnt="0"/>
      <dgm:spPr/>
    </dgm:pt>
    <dgm:pt modelId="{7D6F1522-8417-4517-BCBD-6EA2ECDF4F6F}" type="pres">
      <dgm:prSet presAssocID="{F58B0B57-AFDC-46AE-8FAE-697BF7DDD202}" presName="bentUpArrow1" presStyleLbl="alignImgPlace1" presStyleIdx="1" presStyleCnt="2" custScaleX="114985" custScaleY="181584" custLinFactX="-65310" custLinFactY="150184" custLinFactNeighborX="-100000" custLinFactNeighborY="200000"/>
      <dgm:spPr/>
    </dgm:pt>
    <dgm:pt modelId="{B317D103-3038-4ABB-87F1-CFC56F5B3A42}" type="pres">
      <dgm:prSet presAssocID="{F58B0B57-AFDC-46AE-8FAE-697BF7DDD202}" presName="ParentText" presStyleLbl="node1" presStyleIdx="1" presStyleCnt="3" custScaleX="937507" custScaleY="343964" custLinFactNeighborX="-60979" custLinFactNeighborY="4428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6A755-8251-4356-8BF3-5E637340C2D8}" type="pres">
      <dgm:prSet presAssocID="{F58B0B57-AFDC-46AE-8FAE-697BF7DDD202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8CD27611-6302-402F-AACF-E4162758AE49}" type="pres">
      <dgm:prSet presAssocID="{8B6ECC75-7E7D-47C9-9572-BD7FB8D9EC02}" presName="sibTrans" presStyleCnt="0"/>
      <dgm:spPr/>
    </dgm:pt>
    <dgm:pt modelId="{EFB35225-72F1-466A-BB7D-4843106C9C48}" type="pres">
      <dgm:prSet presAssocID="{B244FA0F-DAE2-46CC-A271-291FC025A31D}" presName="composite" presStyleCnt="0"/>
      <dgm:spPr/>
    </dgm:pt>
    <dgm:pt modelId="{C77ACD32-8254-49A4-8F4E-70419AF74CF6}" type="pres">
      <dgm:prSet presAssocID="{B244FA0F-DAE2-46CC-A271-291FC025A31D}" presName="ParentText" presStyleLbl="node1" presStyleIdx="2" presStyleCnt="3" custScaleX="686326" custScaleY="340168" custLinFactY="48672" custLinFactNeighborX="-78288" custLinFactNeighborY="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D3D2D3-7CD7-4371-B27C-9C63800052FF}" type="presOf" srcId="{45A1AD45-6EEC-43B4-B32A-BE4FAB173716}" destId="{2C9C7A48-EA09-41F2-BF99-4F9D886A7DC8}" srcOrd="0" destOrd="0" presId="urn:microsoft.com/office/officeart/2005/8/layout/StepDownProcess"/>
    <dgm:cxn modelId="{FCF2DCD1-F07D-4F73-BE18-110DCC71F276}" type="presOf" srcId="{B244FA0F-DAE2-46CC-A271-291FC025A31D}" destId="{C77ACD32-8254-49A4-8F4E-70419AF74CF6}" srcOrd="0" destOrd="0" presId="urn:microsoft.com/office/officeart/2005/8/layout/StepDownProcess"/>
    <dgm:cxn modelId="{9F2EBB0E-2B19-4564-850E-EB539AEB8A6F}" type="presOf" srcId="{53C012E1-7EB3-49F2-AB26-353D5C679C4F}" destId="{97713F6E-A587-455E-B893-BFB0523FE886}" srcOrd="0" destOrd="0" presId="urn:microsoft.com/office/officeart/2005/8/layout/StepDownProcess"/>
    <dgm:cxn modelId="{011EB231-5C6B-4DBF-B4AB-EBF97CA574F1}" srcId="{53C012E1-7EB3-49F2-AB26-353D5C679C4F}" destId="{45A1AD45-6EEC-43B4-B32A-BE4FAB173716}" srcOrd="0" destOrd="0" parTransId="{EBF32F02-5537-4B6F-A2EA-297AC4C51A55}" sibTransId="{27AFC856-D7EF-4D4E-A097-731B9DAD62EF}"/>
    <dgm:cxn modelId="{114C8A2D-5645-417A-BE71-06233B39D6AB}" type="presOf" srcId="{F58B0B57-AFDC-46AE-8FAE-697BF7DDD202}" destId="{B317D103-3038-4ABB-87F1-CFC56F5B3A42}" srcOrd="0" destOrd="0" presId="urn:microsoft.com/office/officeart/2005/8/layout/StepDownProcess"/>
    <dgm:cxn modelId="{3DB64661-CCC5-49B4-87C7-BAB042FE51B7}" srcId="{53C012E1-7EB3-49F2-AB26-353D5C679C4F}" destId="{B244FA0F-DAE2-46CC-A271-291FC025A31D}" srcOrd="2" destOrd="0" parTransId="{96C0EC91-CB91-4200-B64D-DDD64A71D920}" sibTransId="{A8DCA21F-F0D1-4435-898C-3D4F9E9123E0}"/>
    <dgm:cxn modelId="{4551D9B3-4021-4A86-9D3C-3D105226D670}" srcId="{53C012E1-7EB3-49F2-AB26-353D5C679C4F}" destId="{F58B0B57-AFDC-46AE-8FAE-697BF7DDD202}" srcOrd="1" destOrd="0" parTransId="{C2B7A0EA-E5D6-4168-B608-ADEAE0E62CE7}" sibTransId="{8B6ECC75-7E7D-47C9-9572-BD7FB8D9EC02}"/>
    <dgm:cxn modelId="{5DE58A04-C0E3-4F14-AAE1-C3EB9AB7CF73}" type="presParOf" srcId="{97713F6E-A587-455E-B893-BFB0523FE886}" destId="{A7A3F53F-15B5-4452-A664-AB56DAF5820D}" srcOrd="0" destOrd="0" presId="urn:microsoft.com/office/officeart/2005/8/layout/StepDownProcess"/>
    <dgm:cxn modelId="{DE3465FD-9A89-4E1C-A113-0ACE81E2C6BB}" type="presParOf" srcId="{A7A3F53F-15B5-4452-A664-AB56DAF5820D}" destId="{EB382F24-9E90-48F7-B905-5D6FC3990C12}" srcOrd="0" destOrd="0" presId="urn:microsoft.com/office/officeart/2005/8/layout/StepDownProcess"/>
    <dgm:cxn modelId="{FB08DC48-482A-4C5C-96D8-2DC163BCD85C}" type="presParOf" srcId="{A7A3F53F-15B5-4452-A664-AB56DAF5820D}" destId="{2C9C7A48-EA09-41F2-BF99-4F9D886A7DC8}" srcOrd="1" destOrd="0" presId="urn:microsoft.com/office/officeart/2005/8/layout/StepDownProcess"/>
    <dgm:cxn modelId="{64288BAD-88BA-49A9-A4EC-A7CA27D4CB49}" type="presParOf" srcId="{A7A3F53F-15B5-4452-A664-AB56DAF5820D}" destId="{C582F605-1257-4B07-9BAD-896E07EEBD7F}" srcOrd="2" destOrd="0" presId="urn:microsoft.com/office/officeart/2005/8/layout/StepDownProcess"/>
    <dgm:cxn modelId="{B8B699B8-BC74-48F2-881B-7D4C6919D2E8}" type="presParOf" srcId="{97713F6E-A587-455E-B893-BFB0523FE886}" destId="{C54FD016-6AAE-4B1D-A6B0-9725583A1B14}" srcOrd="1" destOrd="0" presId="urn:microsoft.com/office/officeart/2005/8/layout/StepDownProcess"/>
    <dgm:cxn modelId="{7B80F761-05A8-44F6-9EAA-A0C812C35C60}" type="presParOf" srcId="{97713F6E-A587-455E-B893-BFB0523FE886}" destId="{C0746273-6709-4A43-9AE2-AB7750FA4D21}" srcOrd="2" destOrd="0" presId="urn:microsoft.com/office/officeart/2005/8/layout/StepDownProcess"/>
    <dgm:cxn modelId="{21E5E1AC-F163-4A5D-AABA-AFF9F643AA88}" type="presParOf" srcId="{C0746273-6709-4A43-9AE2-AB7750FA4D21}" destId="{7D6F1522-8417-4517-BCBD-6EA2ECDF4F6F}" srcOrd="0" destOrd="0" presId="urn:microsoft.com/office/officeart/2005/8/layout/StepDownProcess"/>
    <dgm:cxn modelId="{578301D0-9287-4B93-9118-2D9CBC712CBE}" type="presParOf" srcId="{C0746273-6709-4A43-9AE2-AB7750FA4D21}" destId="{B317D103-3038-4ABB-87F1-CFC56F5B3A42}" srcOrd="1" destOrd="0" presId="urn:microsoft.com/office/officeart/2005/8/layout/StepDownProcess"/>
    <dgm:cxn modelId="{D9B2B5EE-BD4E-4EF0-90AF-C4EF01CE722F}" type="presParOf" srcId="{C0746273-6709-4A43-9AE2-AB7750FA4D21}" destId="{E9E6A755-8251-4356-8BF3-5E637340C2D8}" srcOrd="2" destOrd="0" presId="urn:microsoft.com/office/officeart/2005/8/layout/StepDownProcess"/>
    <dgm:cxn modelId="{3F231973-6363-4716-814A-151B0D88A213}" type="presParOf" srcId="{97713F6E-A587-455E-B893-BFB0523FE886}" destId="{8CD27611-6302-402F-AACF-E4162758AE49}" srcOrd="3" destOrd="0" presId="urn:microsoft.com/office/officeart/2005/8/layout/StepDownProcess"/>
    <dgm:cxn modelId="{46FBF9E1-63D0-4E8F-9416-3B12BCEB0247}" type="presParOf" srcId="{97713F6E-A587-455E-B893-BFB0523FE886}" destId="{EFB35225-72F1-466A-BB7D-4843106C9C48}" srcOrd="4" destOrd="0" presId="urn:microsoft.com/office/officeart/2005/8/layout/StepDownProcess"/>
    <dgm:cxn modelId="{B2032315-BE8C-4004-9CB4-3908E55244A5}" type="presParOf" srcId="{EFB35225-72F1-466A-BB7D-4843106C9C48}" destId="{C77ACD32-8254-49A4-8F4E-70419AF74CF6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D63632-AC10-41B8-9F8D-D5A40396DA43}">
      <dsp:nvSpPr>
        <dsp:cNvPr id="0" name=""/>
        <dsp:cNvSpPr/>
      </dsp:nvSpPr>
      <dsp:spPr>
        <a:xfrm>
          <a:off x="226466" y="864811"/>
          <a:ext cx="3210183" cy="3210183"/>
        </a:xfrm>
        <a:prstGeom prst="upArrow">
          <a:avLst/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shade val="50000"/>
              <a:hueOff val="312210"/>
              <a:satOff val="-18034"/>
              <a:lumOff val="19816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5458770-B7DC-42D2-BF41-069A62BD4E1B}">
      <dsp:nvSpPr>
        <dsp:cNvPr id="0" name=""/>
        <dsp:cNvSpPr/>
      </dsp:nvSpPr>
      <dsp:spPr>
        <a:xfrm>
          <a:off x="1009279" y="1269787"/>
          <a:ext cx="2496987" cy="2496987"/>
        </a:xfrm>
        <a:prstGeom prst="ellipse">
          <a:avLst/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shade val="50000"/>
              <a:hueOff val="624420"/>
              <a:satOff val="-36069"/>
              <a:lumOff val="39631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B05367D-DC68-4FA1-95C7-98F66C7197A0}">
      <dsp:nvSpPr>
        <dsp:cNvPr id="0" name=""/>
        <dsp:cNvSpPr/>
      </dsp:nvSpPr>
      <dsp:spPr>
        <a:xfrm>
          <a:off x="1365877" y="1626384"/>
          <a:ext cx="1783791" cy="1783791"/>
        </a:xfrm>
        <a:prstGeom prst="ellipse">
          <a:avLst/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shade val="50000"/>
              <a:hueOff val="624420"/>
              <a:satOff val="-36069"/>
              <a:lumOff val="39631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0BF6893-D11E-42EF-9951-EFE041F54781}">
      <dsp:nvSpPr>
        <dsp:cNvPr id="0" name=""/>
        <dsp:cNvSpPr/>
      </dsp:nvSpPr>
      <dsp:spPr>
        <a:xfrm>
          <a:off x="1722743" y="1983250"/>
          <a:ext cx="1070061" cy="1070061"/>
        </a:xfrm>
        <a:prstGeom prst="ellipse">
          <a:avLst/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shade val="50000"/>
              <a:hueOff val="312210"/>
              <a:satOff val="-18034"/>
              <a:lumOff val="19816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FE86D58-F63C-43B8-8461-80B6A2853DED}">
      <dsp:nvSpPr>
        <dsp:cNvPr id="0" name=""/>
        <dsp:cNvSpPr/>
      </dsp:nvSpPr>
      <dsp:spPr>
        <a:xfrm>
          <a:off x="2079340" y="2339848"/>
          <a:ext cx="356865" cy="356865"/>
        </a:xfrm>
        <a:prstGeom prst="ellipse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shade val="5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A74B09F-1D9D-4906-8A7A-2ACDF857FCEE}">
      <dsp:nvSpPr>
        <dsp:cNvPr id="0" name=""/>
        <dsp:cNvSpPr/>
      </dsp:nvSpPr>
      <dsp:spPr>
        <a:xfrm>
          <a:off x="4212555" y="216024"/>
          <a:ext cx="3208577" cy="4853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Eng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)- 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625 ball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12555" y="216024"/>
        <a:ext cx="3208577" cy="485376"/>
      </dsp:txXfrm>
    </dsp:sp>
    <dsp:sp modelId="{925E6FED-CE42-4A5C-9148-28131BF8E32C}">
      <dsp:nvSpPr>
        <dsp:cNvPr id="0" name=""/>
        <dsp:cNvSpPr/>
      </dsp:nvSpPr>
      <dsp:spPr>
        <a:xfrm flipV="1">
          <a:off x="3743780" y="484346"/>
          <a:ext cx="568707" cy="64976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8C0616B-D092-499E-8357-F2316F9B63DC}">
      <dsp:nvSpPr>
        <dsp:cNvPr id="0" name=""/>
        <dsp:cNvSpPr/>
      </dsp:nvSpPr>
      <dsp:spPr>
        <a:xfrm rot="5400000">
          <a:off x="2170995" y="801275"/>
          <a:ext cx="1909730" cy="131529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4D20EFA-5DF0-4FA9-A4EE-50907CAAAA07}">
      <dsp:nvSpPr>
        <dsp:cNvPr id="0" name=""/>
        <dsp:cNvSpPr/>
      </dsp:nvSpPr>
      <dsp:spPr>
        <a:xfrm>
          <a:off x="3449021" y="720080"/>
          <a:ext cx="3502839" cy="5574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          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-</a:t>
          </a: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550 ball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49021" y="720080"/>
        <a:ext cx="3502839" cy="557427"/>
      </dsp:txXfrm>
    </dsp:sp>
    <dsp:sp modelId="{3FC9E290-328D-4482-BEFF-B2EE7F521903}">
      <dsp:nvSpPr>
        <dsp:cNvPr id="0" name=""/>
        <dsp:cNvSpPr/>
      </dsp:nvSpPr>
      <dsp:spPr>
        <a:xfrm>
          <a:off x="3996622" y="998794"/>
          <a:ext cx="40127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6B3A01C-63FB-4D4C-9E32-F03A7B027BC9}">
      <dsp:nvSpPr>
        <dsp:cNvPr id="0" name=""/>
        <dsp:cNvSpPr/>
      </dsp:nvSpPr>
      <dsp:spPr>
        <a:xfrm rot="5400000">
          <a:off x="2377834" y="1144536"/>
          <a:ext cx="1764102" cy="1471333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14E6D8D-5F56-4391-8623-289032E097AF}">
      <dsp:nvSpPr>
        <dsp:cNvPr id="0" name=""/>
        <dsp:cNvSpPr/>
      </dsp:nvSpPr>
      <dsp:spPr>
        <a:xfrm>
          <a:off x="3857742" y="1318127"/>
          <a:ext cx="3916310" cy="5667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      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O'rtacha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475 ball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57742" y="1318127"/>
        <a:ext cx="3916310" cy="566704"/>
      </dsp:txXfrm>
    </dsp:sp>
    <dsp:sp modelId="{7D6B0D98-5148-4B5B-A666-35552E87C6AF}">
      <dsp:nvSpPr>
        <dsp:cNvPr id="0" name=""/>
        <dsp:cNvSpPr/>
      </dsp:nvSpPr>
      <dsp:spPr>
        <a:xfrm>
          <a:off x="3996622" y="1598028"/>
          <a:ext cx="40127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1811ABD-68BC-4900-9813-3C2A6A0849ED}">
      <dsp:nvSpPr>
        <dsp:cNvPr id="0" name=""/>
        <dsp:cNvSpPr/>
      </dsp:nvSpPr>
      <dsp:spPr>
        <a:xfrm rot="5400000">
          <a:off x="2683122" y="1675607"/>
          <a:ext cx="1391079" cy="123592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E9E8691-6CEC-443E-A15C-03BB79FE3F4E}">
      <dsp:nvSpPr>
        <dsp:cNvPr id="0" name=""/>
        <dsp:cNvSpPr/>
      </dsp:nvSpPr>
      <dsp:spPr>
        <a:xfrm>
          <a:off x="3673068" y="1901069"/>
          <a:ext cx="3054745" cy="5667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30480" bIns="3048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          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Past - </a:t>
          </a: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400 ball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73068" y="1901069"/>
        <a:ext cx="3054745" cy="566704"/>
      </dsp:txXfrm>
    </dsp:sp>
    <dsp:sp modelId="{4F8BC3D8-1CC5-4F65-810E-A8AD557D38C0}">
      <dsp:nvSpPr>
        <dsp:cNvPr id="0" name=""/>
        <dsp:cNvSpPr/>
      </dsp:nvSpPr>
      <dsp:spPr>
        <a:xfrm>
          <a:off x="3996622" y="2184421"/>
          <a:ext cx="40127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E818EE0-E84C-4DDC-82D7-5AB43A5C54C3}">
      <dsp:nvSpPr>
        <dsp:cNvPr id="0" name=""/>
        <dsp:cNvSpPr/>
      </dsp:nvSpPr>
      <dsp:spPr>
        <a:xfrm rot="5400000">
          <a:off x="2987020" y="2236319"/>
          <a:ext cx="1061500" cy="957704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284E405-9B6B-43E9-B968-EAD51E1884C9}">
      <dsp:nvSpPr>
        <dsp:cNvPr id="0" name=""/>
        <dsp:cNvSpPr/>
      </dsp:nvSpPr>
      <dsp:spPr>
        <a:xfrm>
          <a:off x="4397895" y="2470342"/>
          <a:ext cx="1605091" cy="5667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45720" rIns="45720" bIns="4572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 dirty="0"/>
        </a:p>
      </dsp:txBody>
      <dsp:txXfrm>
        <a:off x="4397895" y="2470342"/>
        <a:ext cx="1605091" cy="566704"/>
      </dsp:txXfrm>
    </dsp:sp>
    <dsp:sp modelId="{4EEE2475-BD19-4CC7-A760-D8A54DA7A66A}">
      <dsp:nvSpPr>
        <dsp:cNvPr id="0" name=""/>
        <dsp:cNvSpPr/>
      </dsp:nvSpPr>
      <dsp:spPr>
        <a:xfrm rot="19652167" flipV="1">
          <a:off x="1992732" y="4204521"/>
          <a:ext cx="43349" cy="69520"/>
        </a:xfrm>
        <a:prstGeom prst="flowChartProcess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615A6AB-96AE-467D-A6D9-6A1418F5998F}">
      <dsp:nvSpPr>
        <dsp:cNvPr id="0" name=""/>
        <dsp:cNvSpPr/>
      </dsp:nvSpPr>
      <dsp:spPr>
        <a:xfrm rot="16200000" flipV="1">
          <a:off x="1814954" y="3882986"/>
          <a:ext cx="43339" cy="113303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82F24-9E90-48F7-B905-5D6FC3990C12}">
      <dsp:nvSpPr>
        <dsp:cNvPr id="0" name=""/>
        <dsp:cNvSpPr/>
      </dsp:nvSpPr>
      <dsp:spPr>
        <a:xfrm rot="5400000">
          <a:off x="1667143" y="1864897"/>
          <a:ext cx="565980" cy="43658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C9C7A48-EA09-41F2-BF99-4F9D886A7DC8}">
      <dsp:nvSpPr>
        <dsp:cNvPr id="0" name=""/>
        <dsp:cNvSpPr/>
      </dsp:nvSpPr>
      <dsp:spPr>
        <a:xfrm>
          <a:off x="14900" y="368415"/>
          <a:ext cx="5415036" cy="1275910"/>
        </a:xfrm>
        <a:prstGeom prst="roundRect">
          <a:avLst>
            <a:gd name="adj" fmla="val 1667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>
              <a:solidFill>
                <a:srgbClr val="FF0000"/>
              </a:solidFill>
            </a:rPr>
            <a:t>PIRLS topshiriqlari namunalari ishlab chiqish</a:t>
          </a:r>
          <a:r>
            <a:rPr lang="en-US" sz="2400" kern="1200" dirty="0">
              <a:solidFill>
                <a:srgbClr val="FF0000"/>
              </a:solidFill>
            </a:rPr>
            <a:t>da </a:t>
          </a:r>
          <a:r>
            <a:rPr lang="en-US" sz="2400" kern="1200" dirty="0" err="1">
              <a:solidFill>
                <a:srgbClr val="FF0000"/>
              </a:solidFill>
            </a:rPr>
            <a:t>nimalarga</a:t>
          </a:r>
          <a:r>
            <a:rPr lang="en-US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e’tibor</a:t>
          </a:r>
          <a:r>
            <a:rPr lang="en-US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berish</a:t>
          </a:r>
          <a:r>
            <a:rPr lang="en-US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kerak</a:t>
          </a:r>
          <a:r>
            <a:rPr lang="en-US" sz="2400" kern="1200" dirty="0">
              <a:solidFill>
                <a:srgbClr val="FF0000"/>
              </a:solidFill>
            </a:rPr>
            <a:t>?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77196" y="430711"/>
        <a:ext cx="5290444" cy="1151318"/>
      </dsp:txXfrm>
    </dsp:sp>
    <dsp:sp modelId="{C582F605-1257-4B07-9BAD-896E07EEBD7F}">
      <dsp:nvSpPr>
        <dsp:cNvPr id="0" name=""/>
        <dsp:cNvSpPr/>
      </dsp:nvSpPr>
      <dsp:spPr>
        <a:xfrm>
          <a:off x="2952551" y="1083373"/>
          <a:ext cx="348824" cy="271337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6F1522-8417-4517-BCBD-6EA2ECDF4F6F}">
      <dsp:nvSpPr>
        <dsp:cNvPr id="0" name=""/>
        <dsp:cNvSpPr/>
      </dsp:nvSpPr>
      <dsp:spPr>
        <a:xfrm rot="5400000">
          <a:off x="4035910" y="3312552"/>
          <a:ext cx="517341" cy="37295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tint val="5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317D103-3038-4ABB-87F1-CFC56F5B3A42}">
      <dsp:nvSpPr>
        <dsp:cNvPr id="0" name=""/>
        <dsp:cNvSpPr/>
      </dsp:nvSpPr>
      <dsp:spPr>
        <a:xfrm>
          <a:off x="2311981" y="1762505"/>
          <a:ext cx="4496396" cy="1154731"/>
        </a:xfrm>
        <a:prstGeom prst="roundRect">
          <a:avLst>
            <a:gd name="adj" fmla="val 16670"/>
          </a:avLst>
        </a:prstGeom>
        <a:solidFill>
          <a:srgbClr val="FFFF00"/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solidFill>
                <a:srgbClr val="FF0000"/>
              </a:solidFill>
            </a:rPr>
            <a:t>P</a:t>
          </a:r>
          <a:r>
            <a:rPr lang="uz-Cyrl-UZ" sz="2400" kern="1200" dirty="0">
              <a:solidFill>
                <a:srgbClr val="FF0000"/>
              </a:solidFill>
            </a:rPr>
            <a:t>IRLS tadqiqot</a:t>
          </a:r>
          <a:r>
            <a:rPr lang="en-US" sz="2400" kern="1200" dirty="0" err="1">
              <a:solidFill>
                <a:srgbClr val="FF0000"/>
              </a:solidFill>
            </a:rPr>
            <a:t>ida</a:t>
          </a:r>
          <a:r>
            <a:rPr lang="en-US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muvaffaqiyatli</a:t>
          </a:r>
          <a:r>
            <a:rPr lang="en-US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qatnashish</a:t>
          </a:r>
          <a:r>
            <a:rPr lang="en-US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uchun</a:t>
          </a:r>
          <a:r>
            <a:rPr lang="en-US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takliflaringiz</a:t>
          </a:r>
          <a:r>
            <a:rPr lang="en-US" sz="2400" kern="1200" dirty="0">
              <a:solidFill>
                <a:srgbClr val="FF0000"/>
              </a:solidFill>
            </a:rPr>
            <a:t>?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2368360" y="1818884"/>
        <a:ext cx="4383638" cy="1041973"/>
      </dsp:txXfrm>
    </dsp:sp>
    <dsp:sp modelId="{E9E6A755-8251-4356-8BF3-5E637340C2D8}">
      <dsp:nvSpPr>
        <dsp:cNvPr id="0" name=""/>
        <dsp:cNvSpPr/>
      </dsp:nvSpPr>
      <dsp:spPr>
        <a:xfrm>
          <a:off x="5092448" y="2055358"/>
          <a:ext cx="348824" cy="271337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7ACD32-8254-49A4-8F4E-70419AF74CF6}">
      <dsp:nvSpPr>
        <dsp:cNvPr id="0" name=""/>
        <dsp:cNvSpPr/>
      </dsp:nvSpPr>
      <dsp:spPr>
        <a:xfrm>
          <a:off x="4828182" y="3024338"/>
          <a:ext cx="3291702" cy="1141987"/>
        </a:xfrm>
        <a:prstGeom prst="roundRect">
          <a:avLst>
            <a:gd name="adj" fmla="val 1667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solidFill>
                <a:srgbClr val="FF0000"/>
              </a:solidFill>
            </a:rPr>
            <a:t>PIRLS</a:t>
          </a:r>
          <a:r>
            <a:rPr lang="uz-Cyrl-UZ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tadqiqotining</a:t>
          </a:r>
          <a:r>
            <a:rPr lang="en-US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ahamiyatli</a:t>
          </a:r>
          <a:r>
            <a:rPr lang="en-US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jihatlarini</a:t>
          </a:r>
          <a:r>
            <a:rPr lang="en-US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sanab</a:t>
          </a:r>
          <a:r>
            <a:rPr lang="en-US" sz="2400" kern="1200" dirty="0">
              <a:solidFill>
                <a:srgbClr val="FF0000"/>
              </a:solidFill>
            </a:rPr>
            <a:t> </a:t>
          </a:r>
          <a:r>
            <a:rPr lang="en-US" sz="2400" kern="1200" dirty="0" err="1">
              <a:solidFill>
                <a:srgbClr val="FF0000"/>
              </a:solidFill>
            </a:rPr>
            <a:t>bering</a:t>
          </a:r>
          <a:r>
            <a:rPr lang="en-US" sz="2400" kern="1200" dirty="0">
              <a:solidFill>
                <a:srgbClr val="FF0000"/>
              </a:solidFill>
            </a:rPr>
            <a:t>. </a:t>
          </a:r>
          <a:endParaRPr lang="ru-RU" sz="2400" b="1" kern="1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sp:txBody>
      <dsp:txXfrm>
        <a:off x="4883939" y="3080095"/>
        <a:ext cx="3180188" cy="10304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A96F06-E9F8-4760-A789-59181741C196}" type="datetimeFigureOut">
              <a:rPr lang="ru-RU" smtClean="0"/>
              <a:pPr/>
              <a:t>07.10.2026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F7530-3C73-41F9-B36F-881DF950799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214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g99a2834c5e_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8" name="Google Shape;988;g99a2834c5e_0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6797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A0161-C773-4389-BD69-74392D07127B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3F345-589F-4A05-8F99-AA84417C22AE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CE0E-82D4-48FC-BFB5-11CD48E7A76A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2AFCF-17E5-4229-A928-E4E6671D6A05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AAA5C-E7E6-4A92-ACCB-4A5035DB89FF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07F7A-3961-459D-A9D9-5DA8548D2BB0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3A6BF-197B-4AE7-8CFC-1223210084E6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ED14B-8470-4A01-A8FB-EE987F1CD044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9F69-D2EF-44CF-8842-59A37DFA5CF8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64281-9C7E-4D66-8A2C-3272F9FBA547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0B14-25AB-4486-96F9-0E1C5C6B6271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4102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5358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85E861F-8EA6-4485-BD8F-BA6CA7AFAB29}" type="datetime1">
              <a:rPr lang="ru-RU" smtClean="0"/>
              <a:pPr/>
              <a:t>07.10.2026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3.svg"/><Relationship Id="rId5" Type="http://schemas.openxmlformats.org/officeDocument/2006/relationships/image" Target="../media/image8.png"/><Relationship Id="rId10" Type="http://schemas.openxmlformats.org/officeDocument/2006/relationships/image" Target="../media/image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4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3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4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" y="-40821"/>
            <a:ext cx="9143999" cy="68942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2" y="103375"/>
            <a:ext cx="1689580" cy="43956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56" y="88701"/>
            <a:ext cx="1200270" cy="439562"/>
          </a:xfrm>
          <a:prstGeom prst="rect">
            <a:avLst/>
          </a:prstGeom>
        </p:spPr>
      </p:pic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0" y="1847354"/>
            <a:ext cx="9144000" cy="23085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3.2.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Boshlang'ich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xalqaro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dasturlari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(PIRLS, TIMSS)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2-mavzu: PIRLS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topshiriqlari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namunalari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(2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3508" y="648608"/>
            <a:ext cx="88569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800" b="1" dirty="0"/>
              <a:t>III. </a:t>
            </a:r>
            <a:r>
              <a:rPr lang="uz-Latn-UZ" sz="2800" b="1" dirty="0">
                <a:latin typeface="Times New Roman" pitchFamily="18" charset="0"/>
                <a:cs typeface="Times New Roman" pitchFamily="18" charset="0"/>
              </a:rPr>
              <a:t>FANNI OʻQITISHGA ZAMONAVIY YONDASHUVLAR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119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5" name="Rectangle: Rounded Corners 57">
            <a:extLst>
              <a:ext uri="{FF2B5EF4-FFF2-40B4-BE49-F238E27FC236}">
                <a16:creationId xmlns:a16="http://schemas.microsoft.com/office/drawing/2014/main" xmlns="" id="{B3711EB0-C464-4CA4-95F7-0FFA7738B934}"/>
              </a:ext>
            </a:extLst>
          </p:cNvPr>
          <p:cNvSpPr/>
          <p:nvPr/>
        </p:nvSpPr>
        <p:spPr>
          <a:xfrm>
            <a:off x="274256" y="915566"/>
            <a:ext cx="2425536" cy="1656185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1"/>
                </a:solidFill>
              </a:rPr>
              <a:t>Badiiy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matnlar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7" name="Rectangle: Rounded Corners 57">
            <a:extLst>
              <a:ext uri="{FF2B5EF4-FFF2-40B4-BE49-F238E27FC236}">
                <a16:creationId xmlns:a16="http://schemas.microsoft.com/office/drawing/2014/main" xmlns="" id="{B3711EB0-C464-4CA4-95F7-0FFA7738B934}"/>
              </a:ext>
            </a:extLst>
          </p:cNvPr>
          <p:cNvSpPr/>
          <p:nvPr/>
        </p:nvSpPr>
        <p:spPr>
          <a:xfrm>
            <a:off x="5652120" y="2715766"/>
            <a:ext cx="2808314" cy="1800200"/>
          </a:xfrm>
          <a:prstGeom prst="upArrow">
            <a:avLst>
              <a:gd name="adj1" fmla="val 50000"/>
              <a:gd name="adj2" fmla="val 51646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1"/>
                </a:solidFill>
              </a:rPr>
              <a:t>Axborot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</a:rPr>
              <a:t>li </a:t>
            </a:r>
            <a:r>
              <a:rPr lang="en-US" sz="2000" b="1" dirty="0" err="1">
                <a:solidFill>
                  <a:schemeClr val="tx1"/>
                </a:solidFill>
              </a:rPr>
              <a:t>matnlar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xmlns="" id="{D9428ADB-4E4D-446E-840C-03EAD4C2BB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1270" y="-105400"/>
            <a:ext cx="9145270" cy="68942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E0515FA2-87BD-44BD-806D-7E0B6AB087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2" y="103375"/>
            <a:ext cx="1689580" cy="43956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408BEC14-0137-4AAF-BF34-C3BDDF8844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56" y="88701"/>
            <a:ext cx="1200270" cy="439562"/>
          </a:xfrm>
          <a:prstGeom prst="rect">
            <a:avLst/>
          </a:prstGeom>
        </p:spPr>
      </p:pic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2FD87B6A-4116-4320-A38A-F478DD888F8E}"/>
              </a:ext>
            </a:extLst>
          </p:cNvPr>
          <p:cNvSpPr/>
          <p:nvPr/>
        </p:nvSpPr>
        <p:spPr>
          <a:xfrm>
            <a:off x="5729689" y="835326"/>
            <a:ext cx="2952328" cy="1656185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lvl="0" algn="ctr" rtl="0"/>
            <a:r>
              <a:rPr lang="uz-Latn-UZ" sz="1800" b="1" dirty="0">
                <a:solidFill>
                  <a:schemeClr val="tx1"/>
                </a:solidFill>
              </a:rPr>
              <a:t>2. Axborotni o‘zlashtirish va foydalanish maqsadida o‘qish</a:t>
            </a: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xmlns="" id="{F6D739FC-52D4-4B57-822D-516D7579C0DB}"/>
              </a:ext>
            </a:extLst>
          </p:cNvPr>
          <p:cNvSpPr/>
          <p:nvPr/>
        </p:nvSpPr>
        <p:spPr>
          <a:xfrm>
            <a:off x="107504" y="2896517"/>
            <a:ext cx="2952328" cy="1619449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179388" lvl="0" indent="-179388" algn="ctr" rtl="0"/>
            <a:r>
              <a:rPr lang="en-US" sz="2000" b="1" dirty="0">
                <a:solidFill>
                  <a:schemeClr val="tx1"/>
                </a:solidFill>
              </a:rPr>
              <a:t>1. </a:t>
            </a:r>
            <a:r>
              <a:rPr lang="en-US" sz="2000" b="1" dirty="0" err="1">
                <a:solidFill>
                  <a:schemeClr val="tx1"/>
                </a:solidFill>
              </a:rPr>
              <a:t>Adabiy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kitobxonlik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malakasini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egallash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maqsadida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o‘qish</a:t>
            </a:r>
            <a:r>
              <a:rPr lang="en-US" sz="2000" b="1" dirty="0">
                <a:solidFill>
                  <a:schemeClr val="tx1"/>
                </a:solidFill>
              </a:rPr>
              <a:t>.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316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1426" y="4158471"/>
            <a:ext cx="8686800" cy="928494"/>
            <a:chOff x="341426" y="4163605"/>
            <a:chExt cx="8686800" cy="929640"/>
          </a:xfrm>
        </p:grpSpPr>
        <p:sp>
          <p:nvSpPr>
            <p:cNvPr id="3" name="object 3"/>
            <p:cNvSpPr/>
            <p:nvPr/>
          </p:nvSpPr>
          <p:spPr>
            <a:xfrm>
              <a:off x="341426" y="4163605"/>
              <a:ext cx="8686800" cy="929640"/>
            </a:xfrm>
            <a:custGeom>
              <a:avLst/>
              <a:gdLst/>
              <a:ahLst/>
              <a:cxnLst/>
              <a:rect l="l" t="t" r="r" b="b"/>
              <a:pathLst>
                <a:path w="8686800" h="929639">
                  <a:moveTo>
                    <a:pt x="8686749" y="0"/>
                  </a:moveTo>
                  <a:lnTo>
                    <a:pt x="491921" y="0"/>
                  </a:lnTo>
                  <a:lnTo>
                    <a:pt x="441670" y="2398"/>
                  </a:lnTo>
                  <a:lnTo>
                    <a:pt x="392859" y="9437"/>
                  </a:lnTo>
                  <a:lnTo>
                    <a:pt x="345739" y="20884"/>
                  </a:lnTo>
                  <a:lnTo>
                    <a:pt x="300557" y="36505"/>
                  </a:lnTo>
                  <a:lnTo>
                    <a:pt x="257561" y="56066"/>
                  </a:lnTo>
                  <a:lnTo>
                    <a:pt x="217001" y="79335"/>
                  </a:lnTo>
                  <a:lnTo>
                    <a:pt x="179125" y="106077"/>
                  </a:lnTo>
                  <a:lnTo>
                    <a:pt x="144181" y="136059"/>
                  </a:lnTo>
                  <a:lnTo>
                    <a:pt x="112417" y="169049"/>
                  </a:lnTo>
                  <a:lnTo>
                    <a:pt x="84083" y="204811"/>
                  </a:lnTo>
                  <a:lnTo>
                    <a:pt x="59426" y="243114"/>
                  </a:lnTo>
                  <a:lnTo>
                    <a:pt x="38695" y="283722"/>
                  </a:lnTo>
                  <a:lnTo>
                    <a:pt x="22138" y="326404"/>
                  </a:lnTo>
                  <a:lnTo>
                    <a:pt x="10005" y="370926"/>
                  </a:lnTo>
                  <a:lnTo>
                    <a:pt x="2542" y="417053"/>
                  </a:lnTo>
                  <a:lnTo>
                    <a:pt x="0" y="464553"/>
                  </a:lnTo>
                  <a:lnTo>
                    <a:pt x="2542" y="512142"/>
                  </a:lnTo>
                  <a:lnTo>
                    <a:pt x="10005" y="558347"/>
                  </a:lnTo>
                  <a:lnTo>
                    <a:pt x="22138" y="602936"/>
                  </a:lnTo>
                  <a:lnTo>
                    <a:pt x="38695" y="645675"/>
                  </a:lnTo>
                  <a:lnTo>
                    <a:pt x="59426" y="686332"/>
                  </a:lnTo>
                  <a:lnTo>
                    <a:pt x="84083" y="724674"/>
                  </a:lnTo>
                  <a:lnTo>
                    <a:pt x="112417" y="760469"/>
                  </a:lnTo>
                  <a:lnTo>
                    <a:pt x="144181" y="793484"/>
                  </a:lnTo>
                  <a:lnTo>
                    <a:pt x="179125" y="823487"/>
                  </a:lnTo>
                  <a:lnTo>
                    <a:pt x="217001" y="850243"/>
                  </a:lnTo>
                  <a:lnTo>
                    <a:pt x="257561" y="873522"/>
                  </a:lnTo>
                  <a:lnTo>
                    <a:pt x="300557" y="893090"/>
                  </a:lnTo>
                  <a:lnTo>
                    <a:pt x="345739" y="908715"/>
                  </a:lnTo>
                  <a:lnTo>
                    <a:pt x="392859" y="920163"/>
                  </a:lnTo>
                  <a:lnTo>
                    <a:pt x="441670" y="927203"/>
                  </a:lnTo>
                  <a:lnTo>
                    <a:pt x="491921" y="929601"/>
                  </a:lnTo>
                  <a:lnTo>
                    <a:pt x="8686749" y="929601"/>
                  </a:lnTo>
                  <a:lnTo>
                    <a:pt x="8686749" y="0"/>
                  </a:lnTo>
                  <a:close/>
                </a:path>
              </a:pathLst>
            </a:custGeom>
            <a:solidFill>
              <a:srgbClr val="5EB1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8056" y="4264151"/>
              <a:ext cx="771525" cy="725805"/>
            </a:xfrm>
            <a:custGeom>
              <a:avLst/>
              <a:gdLst/>
              <a:ahLst/>
              <a:cxnLst/>
              <a:rect l="l" t="t" r="r" b="b"/>
              <a:pathLst>
                <a:path w="771525" h="725804">
                  <a:moveTo>
                    <a:pt x="385597" y="0"/>
                  </a:moveTo>
                  <a:lnTo>
                    <a:pt x="337165" y="2829"/>
                  </a:lnTo>
                  <a:lnTo>
                    <a:pt x="290546" y="11090"/>
                  </a:lnTo>
                  <a:lnTo>
                    <a:pt x="246099" y="24441"/>
                  </a:lnTo>
                  <a:lnTo>
                    <a:pt x="204182" y="42540"/>
                  </a:lnTo>
                  <a:lnTo>
                    <a:pt x="165155" y="65045"/>
                  </a:lnTo>
                  <a:lnTo>
                    <a:pt x="129376" y="91615"/>
                  </a:lnTo>
                  <a:lnTo>
                    <a:pt x="97204" y="121908"/>
                  </a:lnTo>
                  <a:lnTo>
                    <a:pt x="68997" y="155582"/>
                  </a:lnTo>
                  <a:lnTo>
                    <a:pt x="45115" y="192296"/>
                  </a:lnTo>
                  <a:lnTo>
                    <a:pt x="25915" y="231707"/>
                  </a:lnTo>
                  <a:lnTo>
                    <a:pt x="11757" y="273475"/>
                  </a:lnTo>
                  <a:lnTo>
                    <a:pt x="2999" y="317257"/>
                  </a:lnTo>
                  <a:lnTo>
                    <a:pt x="0" y="362712"/>
                  </a:lnTo>
                  <a:lnTo>
                    <a:pt x="2999" y="408264"/>
                  </a:lnTo>
                  <a:lnTo>
                    <a:pt x="11757" y="452112"/>
                  </a:lnTo>
                  <a:lnTo>
                    <a:pt x="25915" y="493919"/>
                  </a:lnTo>
                  <a:lnTo>
                    <a:pt x="45115" y="533346"/>
                  </a:lnTo>
                  <a:lnTo>
                    <a:pt x="68997" y="570057"/>
                  </a:lnTo>
                  <a:lnTo>
                    <a:pt x="97204" y="603714"/>
                  </a:lnTo>
                  <a:lnTo>
                    <a:pt x="129376" y="633978"/>
                  </a:lnTo>
                  <a:lnTo>
                    <a:pt x="165155" y="660513"/>
                  </a:lnTo>
                  <a:lnTo>
                    <a:pt x="204182" y="682980"/>
                  </a:lnTo>
                  <a:lnTo>
                    <a:pt x="246099" y="701043"/>
                  </a:lnTo>
                  <a:lnTo>
                    <a:pt x="290546" y="714363"/>
                  </a:lnTo>
                  <a:lnTo>
                    <a:pt x="337165" y="722602"/>
                  </a:lnTo>
                  <a:lnTo>
                    <a:pt x="385597" y="725424"/>
                  </a:lnTo>
                  <a:lnTo>
                    <a:pt x="433911" y="722602"/>
                  </a:lnTo>
                  <a:lnTo>
                    <a:pt x="480448" y="714363"/>
                  </a:lnTo>
                  <a:lnTo>
                    <a:pt x="524844" y="701043"/>
                  </a:lnTo>
                  <a:lnTo>
                    <a:pt x="566736" y="682980"/>
                  </a:lnTo>
                  <a:lnTo>
                    <a:pt x="605761" y="660513"/>
                  </a:lnTo>
                  <a:lnTo>
                    <a:pt x="641556" y="633978"/>
                  </a:lnTo>
                  <a:lnTo>
                    <a:pt x="673756" y="603714"/>
                  </a:lnTo>
                  <a:lnTo>
                    <a:pt x="702000" y="570057"/>
                  </a:lnTo>
                  <a:lnTo>
                    <a:pt x="725923" y="533346"/>
                  </a:lnTo>
                  <a:lnTo>
                    <a:pt x="745162" y="493919"/>
                  </a:lnTo>
                  <a:lnTo>
                    <a:pt x="759354" y="452112"/>
                  </a:lnTo>
                  <a:lnTo>
                    <a:pt x="768136" y="408264"/>
                  </a:lnTo>
                  <a:lnTo>
                    <a:pt x="771144" y="362712"/>
                  </a:lnTo>
                  <a:lnTo>
                    <a:pt x="768136" y="317257"/>
                  </a:lnTo>
                  <a:lnTo>
                    <a:pt x="759354" y="273475"/>
                  </a:lnTo>
                  <a:lnTo>
                    <a:pt x="745162" y="231707"/>
                  </a:lnTo>
                  <a:lnTo>
                    <a:pt x="725923" y="192296"/>
                  </a:lnTo>
                  <a:lnTo>
                    <a:pt x="702000" y="155582"/>
                  </a:lnTo>
                  <a:lnTo>
                    <a:pt x="673756" y="121908"/>
                  </a:lnTo>
                  <a:lnTo>
                    <a:pt x="641556" y="91615"/>
                  </a:lnTo>
                  <a:lnTo>
                    <a:pt x="605761" y="65045"/>
                  </a:lnTo>
                  <a:lnTo>
                    <a:pt x="566736" y="42540"/>
                  </a:lnTo>
                  <a:lnTo>
                    <a:pt x="524844" y="24441"/>
                  </a:lnTo>
                  <a:lnTo>
                    <a:pt x="480448" y="11090"/>
                  </a:lnTo>
                  <a:lnTo>
                    <a:pt x="433911" y="2829"/>
                  </a:lnTo>
                  <a:lnTo>
                    <a:pt x="38559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24294" y="4334293"/>
              <a:ext cx="619125" cy="585470"/>
            </a:xfrm>
            <a:custGeom>
              <a:avLst/>
              <a:gdLst/>
              <a:ahLst/>
              <a:cxnLst/>
              <a:rect l="l" t="t" r="r" b="b"/>
              <a:pathLst>
                <a:path w="619125" h="585470">
                  <a:moveTo>
                    <a:pt x="309625" y="0"/>
                  </a:moveTo>
                  <a:lnTo>
                    <a:pt x="259423" y="3834"/>
                  </a:lnTo>
                  <a:lnTo>
                    <a:pt x="211792" y="14933"/>
                  </a:lnTo>
                  <a:lnTo>
                    <a:pt x="167372" y="32688"/>
                  </a:lnTo>
                  <a:lnTo>
                    <a:pt x="126801" y="56492"/>
                  </a:lnTo>
                  <a:lnTo>
                    <a:pt x="90719" y="85739"/>
                  </a:lnTo>
                  <a:lnTo>
                    <a:pt x="59764" y="119820"/>
                  </a:lnTo>
                  <a:lnTo>
                    <a:pt x="34575" y="158128"/>
                  </a:lnTo>
                  <a:lnTo>
                    <a:pt x="15793" y="200056"/>
                  </a:lnTo>
                  <a:lnTo>
                    <a:pt x="4054" y="244996"/>
                  </a:lnTo>
                  <a:lnTo>
                    <a:pt x="0" y="292341"/>
                  </a:lnTo>
                  <a:lnTo>
                    <a:pt x="4054" y="339820"/>
                  </a:lnTo>
                  <a:lnTo>
                    <a:pt x="15793" y="384868"/>
                  </a:lnTo>
                  <a:lnTo>
                    <a:pt x="34575" y="426879"/>
                  </a:lnTo>
                  <a:lnTo>
                    <a:pt x="59764" y="465250"/>
                  </a:lnTo>
                  <a:lnTo>
                    <a:pt x="90719" y="499376"/>
                  </a:lnTo>
                  <a:lnTo>
                    <a:pt x="126801" y="528653"/>
                  </a:lnTo>
                  <a:lnTo>
                    <a:pt x="167372" y="552476"/>
                  </a:lnTo>
                  <a:lnTo>
                    <a:pt x="211792" y="570240"/>
                  </a:lnTo>
                  <a:lnTo>
                    <a:pt x="259423" y="581342"/>
                  </a:lnTo>
                  <a:lnTo>
                    <a:pt x="309625" y="585177"/>
                  </a:lnTo>
                  <a:lnTo>
                    <a:pt x="359800" y="581342"/>
                  </a:lnTo>
                  <a:lnTo>
                    <a:pt x="407382" y="570240"/>
                  </a:lnTo>
                  <a:lnTo>
                    <a:pt x="451739" y="552476"/>
                  </a:lnTo>
                  <a:lnTo>
                    <a:pt x="492236" y="528653"/>
                  </a:lnTo>
                  <a:lnTo>
                    <a:pt x="528240" y="499376"/>
                  </a:lnTo>
                  <a:lnTo>
                    <a:pt x="559119" y="465250"/>
                  </a:lnTo>
                  <a:lnTo>
                    <a:pt x="584238" y="426879"/>
                  </a:lnTo>
                  <a:lnTo>
                    <a:pt x="602964" y="384868"/>
                  </a:lnTo>
                  <a:lnTo>
                    <a:pt x="614665" y="339820"/>
                  </a:lnTo>
                  <a:lnTo>
                    <a:pt x="618705" y="292341"/>
                  </a:lnTo>
                  <a:lnTo>
                    <a:pt x="614665" y="244996"/>
                  </a:lnTo>
                  <a:lnTo>
                    <a:pt x="602964" y="200056"/>
                  </a:lnTo>
                  <a:lnTo>
                    <a:pt x="584238" y="158128"/>
                  </a:lnTo>
                  <a:lnTo>
                    <a:pt x="559119" y="119820"/>
                  </a:lnTo>
                  <a:lnTo>
                    <a:pt x="528240" y="85739"/>
                  </a:lnTo>
                  <a:lnTo>
                    <a:pt x="492236" y="56492"/>
                  </a:lnTo>
                  <a:lnTo>
                    <a:pt x="451739" y="32688"/>
                  </a:lnTo>
                  <a:lnTo>
                    <a:pt x="407382" y="14933"/>
                  </a:lnTo>
                  <a:lnTo>
                    <a:pt x="359800" y="3834"/>
                  </a:lnTo>
                  <a:lnTo>
                    <a:pt x="309625" y="0"/>
                  </a:lnTo>
                  <a:close/>
                </a:path>
              </a:pathLst>
            </a:custGeom>
            <a:solidFill>
              <a:srgbClr val="F0F0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655116" y="4410294"/>
            <a:ext cx="356870" cy="391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4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841754" y="4227944"/>
            <a:ext cx="653034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16990" marR="5080" indent="-1304925" algn="ctr">
              <a:lnSpc>
                <a:spcPct val="100000"/>
              </a:lnSpc>
              <a:spcBef>
                <a:spcPts val="100"/>
              </a:spcBef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304660" y="3153644"/>
            <a:ext cx="8699500" cy="941178"/>
            <a:chOff x="304660" y="3157537"/>
            <a:chExt cx="8699500" cy="942340"/>
          </a:xfrm>
        </p:grpSpPr>
        <p:sp>
          <p:nvSpPr>
            <p:cNvPr id="9" name="object 9"/>
            <p:cNvSpPr/>
            <p:nvPr/>
          </p:nvSpPr>
          <p:spPr>
            <a:xfrm>
              <a:off x="309422" y="3162300"/>
              <a:ext cx="8689797" cy="9326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09422" y="3162300"/>
              <a:ext cx="8689975" cy="932815"/>
            </a:xfrm>
            <a:custGeom>
              <a:avLst/>
              <a:gdLst/>
              <a:ahLst/>
              <a:cxnLst/>
              <a:rect l="l" t="t" r="r" b="b"/>
              <a:pathLst>
                <a:path w="8689975" h="932814">
                  <a:moveTo>
                    <a:pt x="492099" y="0"/>
                  </a:moveTo>
                  <a:lnTo>
                    <a:pt x="441829" y="2404"/>
                  </a:lnTo>
                  <a:lnTo>
                    <a:pt x="393000" y="9463"/>
                  </a:lnTo>
                  <a:lnTo>
                    <a:pt x="345862" y="20944"/>
                  </a:lnTo>
                  <a:lnTo>
                    <a:pt x="300664" y="36611"/>
                  </a:lnTo>
                  <a:lnTo>
                    <a:pt x="257653" y="56233"/>
                  </a:lnTo>
                  <a:lnTo>
                    <a:pt x="217078" y="79576"/>
                  </a:lnTo>
                  <a:lnTo>
                    <a:pt x="179188" y="106407"/>
                  </a:lnTo>
                  <a:lnTo>
                    <a:pt x="144232" y="136493"/>
                  </a:lnTo>
                  <a:lnTo>
                    <a:pt x="112457" y="169599"/>
                  </a:lnTo>
                  <a:lnTo>
                    <a:pt x="84112" y="205494"/>
                  </a:lnTo>
                  <a:lnTo>
                    <a:pt x="59447" y="243943"/>
                  </a:lnTo>
                  <a:lnTo>
                    <a:pt x="38709" y="284714"/>
                  </a:lnTo>
                  <a:lnTo>
                    <a:pt x="22146" y="327572"/>
                  </a:lnTo>
                  <a:lnTo>
                    <a:pt x="10008" y="372286"/>
                  </a:lnTo>
                  <a:lnTo>
                    <a:pt x="2543" y="418620"/>
                  </a:lnTo>
                  <a:lnTo>
                    <a:pt x="0" y="466344"/>
                  </a:lnTo>
                  <a:lnTo>
                    <a:pt x="2543" y="513983"/>
                  </a:lnTo>
                  <a:lnTo>
                    <a:pt x="10008" y="560256"/>
                  </a:lnTo>
                  <a:lnTo>
                    <a:pt x="22146" y="604926"/>
                  </a:lnTo>
                  <a:lnTo>
                    <a:pt x="38709" y="647759"/>
                  </a:lnTo>
                  <a:lnTo>
                    <a:pt x="59447" y="688519"/>
                  </a:lnTo>
                  <a:lnTo>
                    <a:pt x="84112" y="726970"/>
                  </a:lnTo>
                  <a:lnTo>
                    <a:pt x="112457" y="762877"/>
                  </a:lnTo>
                  <a:lnTo>
                    <a:pt x="144232" y="796004"/>
                  </a:lnTo>
                  <a:lnTo>
                    <a:pt x="179188" y="826116"/>
                  </a:lnTo>
                  <a:lnTo>
                    <a:pt x="217078" y="852977"/>
                  </a:lnTo>
                  <a:lnTo>
                    <a:pt x="257653" y="876351"/>
                  </a:lnTo>
                  <a:lnTo>
                    <a:pt x="300664" y="896004"/>
                  </a:lnTo>
                  <a:lnTo>
                    <a:pt x="345862" y="911700"/>
                  </a:lnTo>
                  <a:lnTo>
                    <a:pt x="393000" y="923203"/>
                  </a:lnTo>
                  <a:lnTo>
                    <a:pt x="441829" y="930277"/>
                  </a:lnTo>
                  <a:lnTo>
                    <a:pt x="492099" y="932688"/>
                  </a:lnTo>
                  <a:lnTo>
                    <a:pt x="8689797" y="932688"/>
                  </a:lnTo>
                  <a:lnTo>
                    <a:pt x="8689797" y="0"/>
                  </a:lnTo>
                  <a:lnTo>
                    <a:pt x="492099" y="0"/>
                  </a:lnTo>
                  <a:close/>
                </a:path>
              </a:pathLst>
            </a:custGeom>
            <a:ln w="9144">
              <a:solidFill>
                <a:srgbClr val="F5C0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16052" y="3265931"/>
              <a:ext cx="771144" cy="7254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16052" y="3265931"/>
              <a:ext cx="771525" cy="725805"/>
            </a:xfrm>
            <a:custGeom>
              <a:avLst/>
              <a:gdLst/>
              <a:ahLst/>
              <a:cxnLst/>
              <a:rect l="l" t="t" r="r" b="b"/>
              <a:pathLst>
                <a:path w="771525" h="725804">
                  <a:moveTo>
                    <a:pt x="385597" y="0"/>
                  </a:moveTo>
                  <a:lnTo>
                    <a:pt x="337165" y="2820"/>
                  </a:lnTo>
                  <a:lnTo>
                    <a:pt x="290546" y="11057"/>
                  </a:lnTo>
                  <a:lnTo>
                    <a:pt x="246099" y="24372"/>
                  </a:lnTo>
                  <a:lnTo>
                    <a:pt x="204182" y="42430"/>
                  </a:lnTo>
                  <a:lnTo>
                    <a:pt x="165155" y="64893"/>
                  </a:lnTo>
                  <a:lnTo>
                    <a:pt x="129376" y="91423"/>
                  </a:lnTo>
                  <a:lnTo>
                    <a:pt x="97204" y="121684"/>
                  </a:lnTo>
                  <a:lnTo>
                    <a:pt x="68997" y="155338"/>
                  </a:lnTo>
                  <a:lnTo>
                    <a:pt x="45115" y="192048"/>
                  </a:lnTo>
                  <a:lnTo>
                    <a:pt x="25915" y="231478"/>
                  </a:lnTo>
                  <a:lnTo>
                    <a:pt x="11757" y="273290"/>
                  </a:lnTo>
                  <a:lnTo>
                    <a:pt x="2999" y="317147"/>
                  </a:lnTo>
                  <a:lnTo>
                    <a:pt x="0" y="362712"/>
                  </a:lnTo>
                  <a:lnTo>
                    <a:pt x="2999" y="408176"/>
                  </a:lnTo>
                  <a:lnTo>
                    <a:pt x="11757" y="451965"/>
                  </a:lnTo>
                  <a:lnTo>
                    <a:pt x="25915" y="493737"/>
                  </a:lnTo>
                  <a:lnTo>
                    <a:pt x="45115" y="533150"/>
                  </a:lnTo>
                  <a:lnTo>
                    <a:pt x="68997" y="569863"/>
                  </a:lnTo>
                  <a:lnTo>
                    <a:pt x="97204" y="603535"/>
                  </a:lnTo>
                  <a:lnTo>
                    <a:pt x="129376" y="633825"/>
                  </a:lnTo>
                  <a:lnTo>
                    <a:pt x="165155" y="660392"/>
                  </a:lnTo>
                  <a:lnTo>
                    <a:pt x="204182" y="682893"/>
                  </a:lnTo>
                  <a:lnTo>
                    <a:pt x="246099" y="700988"/>
                  </a:lnTo>
                  <a:lnTo>
                    <a:pt x="290546" y="714336"/>
                  </a:lnTo>
                  <a:lnTo>
                    <a:pt x="337165" y="722595"/>
                  </a:lnTo>
                  <a:lnTo>
                    <a:pt x="385597" y="725424"/>
                  </a:lnTo>
                  <a:lnTo>
                    <a:pt x="433911" y="722595"/>
                  </a:lnTo>
                  <a:lnTo>
                    <a:pt x="480448" y="714336"/>
                  </a:lnTo>
                  <a:lnTo>
                    <a:pt x="524844" y="700988"/>
                  </a:lnTo>
                  <a:lnTo>
                    <a:pt x="566736" y="682893"/>
                  </a:lnTo>
                  <a:lnTo>
                    <a:pt x="605761" y="660392"/>
                  </a:lnTo>
                  <a:lnTo>
                    <a:pt x="641556" y="633825"/>
                  </a:lnTo>
                  <a:lnTo>
                    <a:pt x="673756" y="603535"/>
                  </a:lnTo>
                  <a:lnTo>
                    <a:pt x="702000" y="569863"/>
                  </a:lnTo>
                  <a:lnTo>
                    <a:pt x="725923" y="533150"/>
                  </a:lnTo>
                  <a:lnTo>
                    <a:pt x="745162" y="493737"/>
                  </a:lnTo>
                  <a:lnTo>
                    <a:pt x="759354" y="451965"/>
                  </a:lnTo>
                  <a:lnTo>
                    <a:pt x="768136" y="408176"/>
                  </a:lnTo>
                  <a:lnTo>
                    <a:pt x="771144" y="362712"/>
                  </a:lnTo>
                  <a:lnTo>
                    <a:pt x="768136" y="317147"/>
                  </a:lnTo>
                  <a:lnTo>
                    <a:pt x="759354" y="273290"/>
                  </a:lnTo>
                  <a:lnTo>
                    <a:pt x="745162" y="231478"/>
                  </a:lnTo>
                  <a:lnTo>
                    <a:pt x="725923" y="192048"/>
                  </a:lnTo>
                  <a:lnTo>
                    <a:pt x="702000" y="155338"/>
                  </a:lnTo>
                  <a:lnTo>
                    <a:pt x="673756" y="121684"/>
                  </a:lnTo>
                  <a:lnTo>
                    <a:pt x="641556" y="91423"/>
                  </a:lnTo>
                  <a:lnTo>
                    <a:pt x="605761" y="64893"/>
                  </a:lnTo>
                  <a:lnTo>
                    <a:pt x="566736" y="42430"/>
                  </a:lnTo>
                  <a:lnTo>
                    <a:pt x="524844" y="24372"/>
                  </a:lnTo>
                  <a:lnTo>
                    <a:pt x="480448" y="11057"/>
                  </a:lnTo>
                  <a:lnTo>
                    <a:pt x="433911" y="2820"/>
                  </a:lnTo>
                  <a:lnTo>
                    <a:pt x="385597" y="0"/>
                  </a:lnTo>
                  <a:close/>
                </a:path>
              </a:pathLst>
            </a:custGeom>
            <a:ln w="9144">
              <a:solidFill>
                <a:srgbClr val="F5C0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92290" y="3336036"/>
              <a:ext cx="618705" cy="58521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92290" y="3336036"/>
              <a:ext cx="619125" cy="585470"/>
            </a:xfrm>
            <a:custGeom>
              <a:avLst/>
              <a:gdLst/>
              <a:ahLst/>
              <a:cxnLst/>
              <a:rect l="l" t="t" r="r" b="b"/>
              <a:pathLst>
                <a:path w="619125" h="585470">
                  <a:moveTo>
                    <a:pt x="618705" y="292607"/>
                  </a:moveTo>
                  <a:lnTo>
                    <a:pt x="614665" y="340117"/>
                  </a:lnTo>
                  <a:lnTo>
                    <a:pt x="602964" y="385169"/>
                  </a:lnTo>
                  <a:lnTo>
                    <a:pt x="584238" y="427164"/>
                  </a:lnTo>
                  <a:lnTo>
                    <a:pt x="559119" y="465502"/>
                  </a:lnTo>
                  <a:lnTo>
                    <a:pt x="528240" y="499586"/>
                  </a:lnTo>
                  <a:lnTo>
                    <a:pt x="492236" y="528815"/>
                  </a:lnTo>
                  <a:lnTo>
                    <a:pt x="451739" y="552592"/>
                  </a:lnTo>
                  <a:lnTo>
                    <a:pt x="407382" y="570317"/>
                  </a:lnTo>
                  <a:lnTo>
                    <a:pt x="359800" y="581391"/>
                  </a:lnTo>
                  <a:lnTo>
                    <a:pt x="309626" y="585216"/>
                  </a:lnTo>
                  <a:lnTo>
                    <a:pt x="259423" y="581391"/>
                  </a:lnTo>
                  <a:lnTo>
                    <a:pt x="211792" y="570317"/>
                  </a:lnTo>
                  <a:lnTo>
                    <a:pt x="167372" y="552592"/>
                  </a:lnTo>
                  <a:lnTo>
                    <a:pt x="126801" y="528815"/>
                  </a:lnTo>
                  <a:lnTo>
                    <a:pt x="90719" y="499586"/>
                  </a:lnTo>
                  <a:lnTo>
                    <a:pt x="59764" y="465502"/>
                  </a:lnTo>
                  <a:lnTo>
                    <a:pt x="34575" y="427164"/>
                  </a:lnTo>
                  <a:lnTo>
                    <a:pt x="15793" y="385169"/>
                  </a:lnTo>
                  <a:lnTo>
                    <a:pt x="4054" y="340117"/>
                  </a:lnTo>
                  <a:lnTo>
                    <a:pt x="0" y="292607"/>
                  </a:lnTo>
                  <a:lnTo>
                    <a:pt x="4054" y="245098"/>
                  </a:lnTo>
                  <a:lnTo>
                    <a:pt x="15793" y="200046"/>
                  </a:lnTo>
                  <a:lnTo>
                    <a:pt x="34575" y="158051"/>
                  </a:lnTo>
                  <a:lnTo>
                    <a:pt x="59764" y="119713"/>
                  </a:lnTo>
                  <a:lnTo>
                    <a:pt x="90719" y="85629"/>
                  </a:lnTo>
                  <a:lnTo>
                    <a:pt x="126801" y="56400"/>
                  </a:lnTo>
                  <a:lnTo>
                    <a:pt x="167372" y="32623"/>
                  </a:lnTo>
                  <a:lnTo>
                    <a:pt x="211792" y="14898"/>
                  </a:lnTo>
                  <a:lnTo>
                    <a:pt x="259423" y="3824"/>
                  </a:lnTo>
                  <a:lnTo>
                    <a:pt x="309626" y="0"/>
                  </a:lnTo>
                  <a:lnTo>
                    <a:pt x="359800" y="3824"/>
                  </a:lnTo>
                  <a:lnTo>
                    <a:pt x="407382" y="14898"/>
                  </a:lnTo>
                  <a:lnTo>
                    <a:pt x="451739" y="32623"/>
                  </a:lnTo>
                  <a:lnTo>
                    <a:pt x="492236" y="56400"/>
                  </a:lnTo>
                  <a:lnTo>
                    <a:pt x="528240" y="85629"/>
                  </a:lnTo>
                  <a:lnTo>
                    <a:pt x="559119" y="119713"/>
                  </a:lnTo>
                  <a:lnTo>
                    <a:pt x="584238" y="158051"/>
                  </a:lnTo>
                  <a:lnTo>
                    <a:pt x="602964" y="200046"/>
                  </a:lnTo>
                  <a:lnTo>
                    <a:pt x="614665" y="245098"/>
                  </a:lnTo>
                  <a:lnTo>
                    <a:pt x="618705" y="292607"/>
                  </a:lnTo>
                  <a:close/>
                </a:path>
              </a:pathLst>
            </a:custGeom>
            <a:ln w="9144">
              <a:solidFill>
                <a:srgbClr val="F5C0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627381" y="3411453"/>
            <a:ext cx="342265" cy="3906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363980" y="3185798"/>
            <a:ext cx="7577328" cy="83412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223380" y="3493186"/>
            <a:ext cx="7577455" cy="412292"/>
          </a:xfrm>
          <a:prstGeom prst="rect">
            <a:avLst/>
          </a:prstGeom>
          <a:ln w="9144">
            <a:solidFill>
              <a:srgbClr val="F5C040"/>
            </a:solidFill>
          </a:ln>
        </p:spPr>
        <p:txBody>
          <a:bodyPr vert="horz" wrap="square" lIns="0" tIns="425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35"/>
              </a:spcBef>
            </a:pPr>
            <a:r>
              <a:rPr lang="en-US" sz="2400" b="1" spc="-6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Maʼlumotlarni</a:t>
            </a:r>
            <a:r>
              <a:rPr lang="en-US" sz="2400" b="1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pc="-6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talqin</a:t>
            </a:r>
            <a:r>
              <a:rPr lang="en-US" sz="2400" b="1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pc="-6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pc="-6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sintez</a:t>
            </a:r>
            <a:r>
              <a:rPr lang="en-US" sz="2400" b="1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pc="-6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213360" y="2191853"/>
            <a:ext cx="8711565" cy="931665"/>
            <a:chOff x="213359" y="2194559"/>
            <a:chExt cx="8711565" cy="932815"/>
          </a:xfrm>
        </p:grpSpPr>
        <p:sp>
          <p:nvSpPr>
            <p:cNvPr id="19" name="object 19"/>
            <p:cNvSpPr/>
            <p:nvPr/>
          </p:nvSpPr>
          <p:spPr>
            <a:xfrm>
              <a:off x="213359" y="2194559"/>
              <a:ext cx="8711565" cy="932815"/>
            </a:xfrm>
            <a:custGeom>
              <a:avLst/>
              <a:gdLst/>
              <a:ahLst/>
              <a:cxnLst/>
              <a:rect l="l" t="t" r="r" b="b"/>
              <a:pathLst>
                <a:path w="8711565" h="932814">
                  <a:moveTo>
                    <a:pt x="8711184" y="0"/>
                  </a:moveTo>
                  <a:lnTo>
                    <a:pt x="492137" y="0"/>
                  </a:lnTo>
                  <a:lnTo>
                    <a:pt x="441864" y="2406"/>
                  </a:lnTo>
                  <a:lnTo>
                    <a:pt x="393033" y="9468"/>
                  </a:lnTo>
                  <a:lnTo>
                    <a:pt x="345892" y="20953"/>
                  </a:lnTo>
                  <a:lnTo>
                    <a:pt x="300691" y="36625"/>
                  </a:lnTo>
                  <a:lnTo>
                    <a:pt x="257677" y="56251"/>
                  </a:lnTo>
                  <a:lnTo>
                    <a:pt x="217099" y="79597"/>
                  </a:lnTo>
                  <a:lnTo>
                    <a:pt x="179206" y="106427"/>
                  </a:lnTo>
                  <a:lnTo>
                    <a:pt x="144246" y="136509"/>
                  </a:lnTo>
                  <a:lnTo>
                    <a:pt x="112468" y="169607"/>
                  </a:lnTo>
                  <a:lnTo>
                    <a:pt x="84121" y="205488"/>
                  </a:lnTo>
                  <a:lnTo>
                    <a:pt x="59453" y="243917"/>
                  </a:lnTo>
                  <a:lnTo>
                    <a:pt x="38713" y="284660"/>
                  </a:lnTo>
                  <a:lnTo>
                    <a:pt x="22149" y="327483"/>
                  </a:lnTo>
                  <a:lnTo>
                    <a:pt x="10009" y="372152"/>
                  </a:lnTo>
                  <a:lnTo>
                    <a:pt x="2543" y="418432"/>
                  </a:lnTo>
                  <a:lnTo>
                    <a:pt x="0" y="466089"/>
                  </a:lnTo>
                  <a:lnTo>
                    <a:pt x="2543" y="513836"/>
                  </a:lnTo>
                  <a:lnTo>
                    <a:pt x="10009" y="560195"/>
                  </a:lnTo>
                  <a:lnTo>
                    <a:pt x="22149" y="604931"/>
                  </a:lnTo>
                  <a:lnTo>
                    <a:pt x="38713" y="647813"/>
                  </a:lnTo>
                  <a:lnTo>
                    <a:pt x="59453" y="688605"/>
                  </a:lnTo>
                  <a:lnTo>
                    <a:pt x="84121" y="727075"/>
                  </a:lnTo>
                  <a:lnTo>
                    <a:pt x="112468" y="762990"/>
                  </a:lnTo>
                  <a:lnTo>
                    <a:pt x="144246" y="796115"/>
                  </a:lnTo>
                  <a:lnTo>
                    <a:pt x="179206" y="826217"/>
                  </a:lnTo>
                  <a:lnTo>
                    <a:pt x="217099" y="853064"/>
                  </a:lnTo>
                  <a:lnTo>
                    <a:pt x="257677" y="876420"/>
                  </a:lnTo>
                  <a:lnTo>
                    <a:pt x="300691" y="896054"/>
                  </a:lnTo>
                  <a:lnTo>
                    <a:pt x="345892" y="911731"/>
                  </a:lnTo>
                  <a:lnTo>
                    <a:pt x="393033" y="923218"/>
                  </a:lnTo>
                  <a:lnTo>
                    <a:pt x="441864" y="930281"/>
                  </a:lnTo>
                  <a:lnTo>
                    <a:pt x="492137" y="932688"/>
                  </a:lnTo>
                  <a:lnTo>
                    <a:pt x="8711184" y="932688"/>
                  </a:lnTo>
                  <a:lnTo>
                    <a:pt x="8711184" y="0"/>
                  </a:lnTo>
                  <a:close/>
                </a:path>
              </a:pathLst>
            </a:custGeom>
            <a:solidFill>
              <a:srgbClr val="69E7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41375" y="2298191"/>
              <a:ext cx="768350" cy="725805"/>
            </a:xfrm>
            <a:custGeom>
              <a:avLst/>
              <a:gdLst/>
              <a:ahLst/>
              <a:cxnLst/>
              <a:rect l="l" t="t" r="r" b="b"/>
              <a:pathLst>
                <a:path w="768350" h="725805">
                  <a:moveTo>
                    <a:pt x="384073" y="0"/>
                  </a:moveTo>
                  <a:lnTo>
                    <a:pt x="335834" y="2828"/>
                  </a:lnTo>
                  <a:lnTo>
                    <a:pt x="289400" y="11087"/>
                  </a:lnTo>
                  <a:lnTo>
                    <a:pt x="245129" y="24435"/>
                  </a:lnTo>
                  <a:lnTo>
                    <a:pt x="203379" y="42530"/>
                  </a:lnTo>
                  <a:lnTo>
                    <a:pt x="164506" y="65031"/>
                  </a:lnTo>
                  <a:lnTo>
                    <a:pt x="128868" y="91598"/>
                  </a:lnTo>
                  <a:lnTo>
                    <a:pt x="96822" y="121888"/>
                  </a:lnTo>
                  <a:lnTo>
                    <a:pt x="68727" y="155560"/>
                  </a:lnTo>
                  <a:lnTo>
                    <a:pt x="44938" y="192273"/>
                  </a:lnTo>
                  <a:lnTo>
                    <a:pt x="25813" y="231686"/>
                  </a:lnTo>
                  <a:lnTo>
                    <a:pt x="11711" y="273458"/>
                  </a:lnTo>
                  <a:lnTo>
                    <a:pt x="2987" y="317247"/>
                  </a:lnTo>
                  <a:lnTo>
                    <a:pt x="0" y="362712"/>
                  </a:lnTo>
                  <a:lnTo>
                    <a:pt x="2987" y="408276"/>
                  </a:lnTo>
                  <a:lnTo>
                    <a:pt x="11711" y="452133"/>
                  </a:lnTo>
                  <a:lnTo>
                    <a:pt x="25813" y="493945"/>
                  </a:lnTo>
                  <a:lnTo>
                    <a:pt x="44938" y="533375"/>
                  </a:lnTo>
                  <a:lnTo>
                    <a:pt x="68727" y="570085"/>
                  </a:lnTo>
                  <a:lnTo>
                    <a:pt x="96822" y="603739"/>
                  </a:lnTo>
                  <a:lnTo>
                    <a:pt x="128868" y="634000"/>
                  </a:lnTo>
                  <a:lnTo>
                    <a:pt x="164506" y="660530"/>
                  </a:lnTo>
                  <a:lnTo>
                    <a:pt x="203379" y="682993"/>
                  </a:lnTo>
                  <a:lnTo>
                    <a:pt x="245129" y="701051"/>
                  </a:lnTo>
                  <a:lnTo>
                    <a:pt x="289400" y="714366"/>
                  </a:lnTo>
                  <a:lnTo>
                    <a:pt x="335834" y="722603"/>
                  </a:lnTo>
                  <a:lnTo>
                    <a:pt x="384073" y="725424"/>
                  </a:lnTo>
                  <a:lnTo>
                    <a:pt x="432196" y="722603"/>
                  </a:lnTo>
                  <a:lnTo>
                    <a:pt x="478550" y="714366"/>
                  </a:lnTo>
                  <a:lnTo>
                    <a:pt x="522770" y="701051"/>
                  </a:lnTo>
                  <a:lnTo>
                    <a:pt x="564497" y="682993"/>
                  </a:lnTo>
                  <a:lnTo>
                    <a:pt x="603368" y="660530"/>
                  </a:lnTo>
                  <a:lnTo>
                    <a:pt x="639021" y="634000"/>
                  </a:lnTo>
                  <a:lnTo>
                    <a:pt x="671094" y="603739"/>
                  </a:lnTo>
                  <a:lnTo>
                    <a:pt x="699226" y="570085"/>
                  </a:lnTo>
                  <a:lnTo>
                    <a:pt x="723054" y="533375"/>
                  </a:lnTo>
                  <a:lnTo>
                    <a:pt x="742217" y="493945"/>
                  </a:lnTo>
                  <a:lnTo>
                    <a:pt x="756353" y="452133"/>
                  </a:lnTo>
                  <a:lnTo>
                    <a:pt x="765099" y="408276"/>
                  </a:lnTo>
                  <a:lnTo>
                    <a:pt x="768096" y="362712"/>
                  </a:lnTo>
                  <a:lnTo>
                    <a:pt x="765099" y="317247"/>
                  </a:lnTo>
                  <a:lnTo>
                    <a:pt x="756353" y="273458"/>
                  </a:lnTo>
                  <a:lnTo>
                    <a:pt x="742217" y="231686"/>
                  </a:lnTo>
                  <a:lnTo>
                    <a:pt x="723054" y="192273"/>
                  </a:lnTo>
                  <a:lnTo>
                    <a:pt x="699226" y="155560"/>
                  </a:lnTo>
                  <a:lnTo>
                    <a:pt x="671094" y="121888"/>
                  </a:lnTo>
                  <a:lnTo>
                    <a:pt x="639021" y="91598"/>
                  </a:lnTo>
                  <a:lnTo>
                    <a:pt x="603368" y="65031"/>
                  </a:lnTo>
                  <a:lnTo>
                    <a:pt x="564497" y="42530"/>
                  </a:lnTo>
                  <a:lnTo>
                    <a:pt x="522770" y="24435"/>
                  </a:lnTo>
                  <a:lnTo>
                    <a:pt x="478550" y="11087"/>
                  </a:lnTo>
                  <a:lnTo>
                    <a:pt x="432196" y="2828"/>
                  </a:lnTo>
                  <a:lnTo>
                    <a:pt x="3840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14578" y="2368295"/>
              <a:ext cx="622300" cy="585470"/>
            </a:xfrm>
            <a:custGeom>
              <a:avLst/>
              <a:gdLst/>
              <a:ahLst/>
              <a:cxnLst/>
              <a:rect l="l" t="t" r="r" b="b"/>
              <a:pathLst>
                <a:path w="622300" h="585469">
                  <a:moveTo>
                    <a:pt x="311137" y="0"/>
                  </a:moveTo>
                  <a:lnTo>
                    <a:pt x="260689" y="3834"/>
                  </a:lnTo>
                  <a:lnTo>
                    <a:pt x="212825" y="14933"/>
                  </a:lnTo>
                  <a:lnTo>
                    <a:pt x="168187" y="32688"/>
                  </a:lnTo>
                  <a:lnTo>
                    <a:pt x="127418" y="56493"/>
                  </a:lnTo>
                  <a:lnTo>
                    <a:pt x="91160" y="85740"/>
                  </a:lnTo>
                  <a:lnTo>
                    <a:pt x="60054" y="119822"/>
                  </a:lnTo>
                  <a:lnTo>
                    <a:pt x="34743" y="158132"/>
                  </a:lnTo>
                  <a:lnTo>
                    <a:pt x="15869" y="200062"/>
                  </a:lnTo>
                  <a:lnTo>
                    <a:pt x="4074" y="245005"/>
                  </a:lnTo>
                  <a:lnTo>
                    <a:pt x="0" y="292353"/>
                  </a:lnTo>
                  <a:lnTo>
                    <a:pt x="4074" y="339840"/>
                  </a:lnTo>
                  <a:lnTo>
                    <a:pt x="15869" y="384893"/>
                  </a:lnTo>
                  <a:lnTo>
                    <a:pt x="34743" y="426909"/>
                  </a:lnTo>
                  <a:lnTo>
                    <a:pt x="60054" y="465283"/>
                  </a:lnTo>
                  <a:lnTo>
                    <a:pt x="91160" y="499411"/>
                  </a:lnTo>
                  <a:lnTo>
                    <a:pt x="127418" y="528689"/>
                  </a:lnTo>
                  <a:lnTo>
                    <a:pt x="168187" y="552513"/>
                  </a:lnTo>
                  <a:lnTo>
                    <a:pt x="212825" y="570278"/>
                  </a:lnTo>
                  <a:lnTo>
                    <a:pt x="260689" y="581380"/>
                  </a:lnTo>
                  <a:lnTo>
                    <a:pt x="311137" y="585215"/>
                  </a:lnTo>
                  <a:lnTo>
                    <a:pt x="361558" y="581380"/>
                  </a:lnTo>
                  <a:lnTo>
                    <a:pt x="409374" y="570278"/>
                  </a:lnTo>
                  <a:lnTo>
                    <a:pt x="453949" y="552513"/>
                  </a:lnTo>
                  <a:lnTo>
                    <a:pt x="494646" y="528689"/>
                  </a:lnTo>
                  <a:lnTo>
                    <a:pt x="530828" y="499411"/>
                  </a:lnTo>
                  <a:lnTo>
                    <a:pt x="561859" y="465283"/>
                  </a:lnTo>
                  <a:lnTo>
                    <a:pt x="587102" y="426909"/>
                  </a:lnTo>
                  <a:lnTo>
                    <a:pt x="605921" y="384893"/>
                  </a:lnTo>
                  <a:lnTo>
                    <a:pt x="617680" y="339840"/>
                  </a:lnTo>
                  <a:lnTo>
                    <a:pt x="621741" y="292353"/>
                  </a:lnTo>
                  <a:lnTo>
                    <a:pt x="617680" y="245005"/>
                  </a:lnTo>
                  <a:lnTo>
                    <a:pt x="605921" y="200062"/>
                  </a:lnTo>
                  <a:lnTo>
                    <a:pt x="587102" y="158132"/>
                  </a:lnTo>
                  <a:lnTo>
                    <a:pt x="561859" y="119822"/>
                  </a:lnTo>
                  <a:lnTo>
                    <a:pt x="530828" y="85740"/>
                  </a:lnTo>
                  <a:lnTo>
                    <a:pt x="494646" y="56493"/>
                  </a:lnTo>
                  <a:lnTo>
                    <a:pt x="453949" y="32688"/>
                  </a:lnTo>
                  <a:lnTo>
                    <a:pt x="409374" y="14933"/>
                  </a:lnTo>
                  <a:lnTo>
                    <a:pt x="361558" y="3834"/>
                  </a:lnTo>
                  <a:lnTo>
                    <a:pt x="311137" y="0"/>
                  </a:lnTo>
                  <a:close/>
                </a:path>
              </a:pathLst>
            </a:custGeom>
            <a:solidFill>
              <a:srgbClr val="F0F0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558496" y="2444983"/>
            <a:ext cx="334645" cy="391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45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269492" y="2424583"/>
            <a:ext cx="721677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Xulosalarni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280276" y="1223595"/>
            <a:ext cx="8699500" cy="938007"/>
            <a:chOff x="280276" y="1225105"/>
            <a:chExt cx="8699500" cy="939165"/>
          </a:xfrm>
        </p:grpSpPr>
        <p:sp>
          <p:nvSpPr>
            <p:cNvPr id="25" name="object 25"/>
            <p:cNvSpPr/>
            <p:nvPr/>
          </p:nvSpPr>
          <p:spPr>
            <a:xfrm>
              <a:off x="285038" y="1229867"/>
              <a:ext cx="8689797" cy="929639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85038" y="1229867"/>
              <a:ext cx="8689975" cy="929640"/>
            </a:xfrm>
            <a:custGeom>
              <a:avLst/>
              <a:gdLst/>
              <a:ahLst/>
              <a:cxnLst/>
              <a:rect l="l" t="t" r="r" b="b"/>
              <a:pathLst>
                <a:path w="8689975" h="929639">
                  <a:moveTo>
                    <a:pt x="492099" y="0"/>
                  </a:moveTo>
                  <a:lnTo>
                    <a:pt x="441829" y="2397"/>
                  </a:lnTo>
                  <a:lnTo>
                    <a:pt x="393000" y="9434"/>
                  </a:lnTo>
                  <a:lnTo>
                    <a:pt x="345862" y="20879"/>
                  </a:lnTo>
                  <a:lnTo>
                    <a:pt x="300664" y="36498"/>
                  </a:lnTo>
                  <a:lnTo>
                    <a:pt x="257653" y="56059"/>
                  </a:lnTo>
                  <a:lnTo>
                    <a:pt x="217078" y="79329"/>
                  </a:lnTo>
                  <a:lnTo>
                    <a:pt x="179188" y="106075"/>
                  </a:lnTo>
                  <a:lnTo>
                    <a:pt x="144232" y="136064"/>
                  </a:lnTo>
                  <a:lnTo>
                    <a:pt x="112457" y="169064"/>
                  </a:lnTo>
                  <a:lnTo>
                    <a:pt x="84112" y="204843"/>
                  </a:lnTo>
                  <a:lnTo>
                    <a:pt x="59447" y="243167"/>
                  </a:lnTo>
                  <a:lnTo>
                    <a:pt x="38709" y="283803"/>
                  </a:lnTo>
                  <a:lnTo>
                    <a:pt x="22146" y="326519"/>
                  </a:lnTo>
                  <a:lnTo>
                    <a:pt x="10008" y="371082"/>
                  </a:lnTo>
                  <a:lnTo>
                    <a:pt x="2543" y="417260"/>
                  </a:lnTo>
                  <a:lnTo>
                    <a:pt x="0" y="464819"/>
                  </a:lnTo>
                  <a:lnTo>
                    <a:pt x="2543" y="512295"/>
                  </a:lnTo>
                  <a:lnTo>
                    <a:pt x="10008" y="558411"/>
                  </a:lnTo>
                  <a:lnTo>
                    <a:pt x="22146" y="602931"/>
                  </a:lnTo>
                  <a:lnTo>
                    <a:pt x="38709" y="645622"/>
                  </a:lnTo>
                  <a:lnTo>
                    <a:pt x="59447" y="686247"/>
                  </a:lnTo>
                  <a:lnTo>
                    <a:pt x="84112" y="724573"/>
                  </a:lnTo>
                  <a:lnTo>
                    <a:pt x="112457" y="760364"/>
                  </a:lnTo>
                  <a:lnTo>
                    <a:pt x="144232" y="793384"/>
                  </a:lnTo>
                  <a:lnTo>
                    <a:pt x="179188" y="823400"/>
                  </a:lnTo>
                  <a:lnTo>
                    <a:pt x="217078" y="850176"/>
                  </a:lnTo>
                  <a:lnTo>
                    <a:pt x="257653" y="873478"/>
                  </a:lnTo>
                  <a:lnTo>
                    <a:pt x="300664" y="893069"/>
                  </a:lnTo>
                  <a:lnTo>
                    <a:pt x="345862" y="908716"/>
                  </a:lnTo>
                  <a:lnTo>
                    <a:pt x="393000" y="920184"/>
                  </a:lnTo>
                  <a:lnTo>
                    <a:pt x="441829" y="927236"/>
                  </a:lnTo>
                  <a:lnTo>
                    <a:pt x="492099" y="929639"/>
                  </a:lnTo>
                  <a:lnTo>
                    <a:pt x="8689797" y="929639"/>
                  </a:lnTo>
                  <a:lnTo>
                    <a:pt x="8689797" y="0"/>
                  </a:lnTo>
                  <a:lnTo>
                    <a:pt x="492099" y="0"/>
                  </a:lnTo>
                  <a:close/>
                </a:path>
              </a:pathLst>
            </a:custGeom>
            <a:ln w="9144">
              <a:solidFill>
                <a:srgbClr val="F5C0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394715" y="1330451"/>
              <a:ext cx="768096" cy="728472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394715" y="1330451"/>
              <a:ext cx="768350" cy="728980"/>
            </a:xfrm>
            <a:custGeom>
              <a:avLst/>
              <a:gdLst/>
              <a:ahLst/>
              <a:cxnLst/>
              <a:rect l="l" t="t" r="r" b="b"/>
              <a:pathLst>
                <a:path w="768350" h="728980">
                  <a:moveTo>
                    <a:pt x="384073" y="0"/>
                  </a:moveTo>
                  <a:lnTo>
                    <a:pt x="335834" y="2833"/>
                  </a:lnTo>
                  <a:lnTo>
                    <a:pt x="289400" y="11108"/>
                  </a:lnTo>
                  <a:lnTo>
                    <a:pt x="245129" y="24485"/>
                  </a:lnTo>
                  <a:lnTo>
                    <a:pt x="203379" y="42624"/>
                  </a:lnTo>
                  <a:lnTo>
                    <a:pt x="164506" y="65187"/>
                  </a:lnTo>
                  <a:lnTo>
                    <a:pt x="128868" y="91835"/>
                  </a:lnTo>
                  <a:lnTo>
                    <a:pt x="96822" y="122227"/>
                  </a:lnTo>
                  <a:lnTo>
                    <a:pt x="68727" y="156026"/>
                  </a:lnTo>
                  <a:lnTo>
                    <a:pt x="44938" y="192891"/>
                  </a:lnTo>
                  <a:lnTo>
                    <a:pt x="25813" y="232484"/>
                  </a:lnTo>
                  <a:lnTo>
                    <a:pt x="11711" y="274465"/>
                  </a:lnTo>
                  <a:lnTo>
                    <a:pt x="2987" y="318495"/>
                  </a:lnTo>
                  <a:lnTo>
                    <a:pt x="0" y="364236"/>
                  </a:lnTo>
                  <a:lnTo>
                    <a:pt x="2987" y="409876"/>
                  </a:lnTo>
                  <a:lnTo>
                    <a:pt x="11711" y="453838"/>
                  </a:lnTo>
                  <a:lnTo>
                    <a:pt x="25813" y="495779"/>
                  </a:lnTo>
                  <a:lnTo>
                    <a:pt x="44938" y="535355"/>
                  </a:lnTo>
                  <a:lnTo>
                    <a:pt x="68727" y="572223"/>
                  </a:lnTo>
                  <a:lnTo>
                    <a:pt x="96822" y="606040"/>
                  </a:lnTo>
                  <a:lnTo>
                    <a:pt x="128868" y="636461"/>
                  </a:lnTo>
                  <a:lnTo>
                    <a:pt x="164506" y="663145"/>
                  </a:lnTo>
                  <a:lnTo>
                    <a:pt x="203379" y="685747"/>
                  </a:lnTo>
                  <a:lnTo>
                    <a:pt x="245129" y="703924"/>
                  </a:lnTo>
                  <a:lnTo>
                    <a:pt x="289400" y="717332"/>
                  </a:lnTo>
                  <a:lnTo>
                    <a:pt x="335834" y="725630"/>
                  </a:lnTo>
                  <a:lnTo>
                    <a:pt x="384073" y="728472"/>
                  </a:lnTo>
                  <a:lnTo>
                    <a:pt x="432196" y="725630"/>
                  </a:lnTo>
                  <a:lnTo>
                    <a:pt x="478550" y="717332"/>
                  </a:lnTo>
                  <a:lnTo>
                    <a:pt x="522770" y="703924"/>
                  </a:lnTo>
                  <a:lnTo>
                    <a:pt x="564497" y="685747"/>
                  </a:lnTo>
                  <a:lnTo>
                    <a:pt x="603368" y="663145"/>
                  </a:lnTo>
                  <a:lnTo>
                    <a:pt x="639021" y="636461"/>
                  </a:lnTo>
                  <a:lnTo>
                    <a:pt x="671094" y="606040"/>
                  </a:lnTo>
                  <a:lnTo>
                    <a:pt x="699226" y="572223"/>
                  </a:lnTo>
                  <a:lnTo>
                    <a:pt x="723054" y="535355"/>
                  </a:lnTo>
                  <a:lnTo>
                    <a:pt x="742217" y="495779"/>
                  </a:lnTo>
                  <a:lnTo>
                    <a:pt x="756353" y="453838"/>
                  </a:lnTo>
                  <a:lnTo>
                    <a:pt x="765099" y="409876"/>
                  </a:lnTo>
                  <a:lnTo>
                    <a:pt x="768096" y="364236"/>
                  </a:lnTo>
                  <a:lnTo>
                    <a:pt x="765099" y="318495"/>
                  </a:lnTo>
                  <a:lnTo>
                    <a:pt x="756353" y="274465"/>
                  </a:lnTo>
                  <a:lnTo>
                    <a:pt x="742217" y="232484"/>
                  </a:lnTo>
                  <a:lnTo>
                    <a:pt x="723054" y="192891"/>
                  </a:lnTo>
                  <a:lnTo>
                    <a:pt x="699226" y="156026"/>
                  </a:lnTo>
                  <a:lnTo>
                    <a:pt x="671094" y="122227"/>
                  </a:lnTo>
                  <a:lnTo>
                    <a:pt x="639021" y="91835"/>
                  </a:lnTo>
                  <a:lnTo>
                    <a:pt x="603368" y="65187"/>
                  </a:lnTo>
                  <a:lnTo>
                    <a:pt x="564497" y="42624"/>
                  </a:lnTo>
                  <a:lnTo>
                    <a:pt x="522770" y="24485"/>
                  </a:lnTo>
                  <a:lnTo>
                    <a:pt x="478550" y="11108"/>
                  </a:lnTo>
                  <a:lnTo>
                    <a:pt x="432196" y="2833"/>
                  </a:lnTo>
                  <a:lnTo>
                    <a:pt x="384073" y="0"/>
                  </a:lnTo>
                  <a:close/>
                </a:path>
              </a:pathLst>
            </a:custGeom>
            <a:ln w="9144">
              <a:solidFill>
                <a:srgbClr val="F5C0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67918" y="1400555"/>
              <a:ext cx="621741" cy="588263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67918" y="1400555"/>
              <a:ext cx="622300" cy="588645"/>
            </a:xfrm>
            <a:custGeom>
              <a:avLst/>
              <a:gdLst/>
              <a:ahLst/>
              <a:cxnLst/>
              <a:rect l="l" t="t" r="r" b="b"/>
              <a:pathLst>
                <a:path w="622300" h="588644">
                  <a:moveTo>
                    <a:pt x="621741" y="294131"/>
                  </a:moveTo>
                  <a:lnTo>
                    <a:pt x="617680" y="341869"/>
                  </a:lnTo>
                  <a:lnTo>
                    <a:pt x="605921" y="387144"/>
                  </a:lnTo>
                  <a:lnTo>
                    <a:pt x="587102" y="429353"/>
                  </a:lnTo>
                  <a:lnTo>
                    <a:pt x="561859" y="467892"/>
                  </a:lnTo>
                  <a:lnTo>
                    <a:pt x="530828" y="502157"/>
                  </a:lnTo>
                  <a:lnTo>
                    <a:pt x="494646" y="531546"/>
                  </a:lnTo>
                  <a:lnTo>
                    <a:pt x="453949" y="555455"/>
                  </a:lnTo>
                  <a:lnTo>
                    <a:pt x="409374" y="573280"/>
                  </a:lnTo>
                  <a:lnTo>
                    <a:pt x="361558" y="584417"/>
                  </a:lnTo>
                  <a:lnTo>
                    <a:pt x="311137" y="588263"/>
                  </a:lnTo>
                  <a:lnTo>
                    <a:pt x="260689" y="584417"/>
                  </a:lnTo>
                  <a:lnTo>
                    <a:pt x="212825" y="573280"/>
                  </a:lnTo>
                  <a:lnTo>
                    <a:pt x="168187" y="555455"/>
                  </a:lnTo>
                  <a:lnTo>
                    <a:pt x="127418" y="531546"/>
                  </a:lnTo>
                  <a:lnTo>
                    <a:pt x="91160" y="502157"/>
                  </a:lnTo>
                  <a:lnTo>
                    <a:pt x="60054" y="467892"/>
                  </a:lnTo>
                  <a:lnTo>
                    <a:pt x="34743" y="429353"/>
                  </a:lnTo>
                  <a:lnTo>
                    <a:pt x="15869" y="387144"/>
                  </a:lnTo>
                  <a:lnTo>
                    <a:pt x="4074" y="341869"/>
                  </a:lnTo>
                  <a:lnTo>
                    <a:pt x="0" y="294131"/>
                  </a:lnTo>
                  <a:lnTo>
                    <a:pt x="4074" y="246394"/>
                  </a:lnTo>
                  <a:lnTo>
                    <a:pt x="15869" y="201119"/>
                  </a:lnTo>
                  <a:lnTo>
                    <a:pt x="34743" y="158910"/>
                  </a:lnTo>
                  <a:lnTo>
                    <a:pt x="60054" y="120371"/>
                  </a:lnTo>
                  <a:lnTo>
                    <a:pt x="91160" y="86106"/>
                  </a:lnTo>
                  <a:lnTo>
                    <a:pt x="127418" y="56717"/>
                  </a:lnTo>
                  <a:lnTo>
                    <a:pt x="168187" y="32808"/>
                  </a:lnTo>
                  <a:lnTo>
                    <a:pt x="212825" y="14983"/>
                  </a:lnTo>
                  <a:lnTo>
                    <a:pt x="260689" y="3846"/>
                  </a:lnTo>
                  <a:lnTo>
                    <a:pt x="311137" y="0"/>
                  </a:lnTo>
                  <a:lnTo>
                    <a:pt x="361558" y="3846"/>
                  </a:lnTo>
                  <a:lnTo>
                    <a:pt x="409374" y="14983"/>
                  </a:lnTo>
                  <a:lnTo>
                    <a:pt x="453949" y="32808"/>
                  </a:lnTo>
                  <a:lnTo>
                    <a:pt x="494646" y="56717"/>
                  </a:lnTo>
                  <a:lnTo>
                    <a:pt x="530828" y="86106"/>
                  </a:lnTo>
                  <a:lnTo>
                    <a:pt x="561859" y="120371"/>
                  </a:lnTo>
                  <a:lnTo>
                    <a:pt x="587102" y="158910"/>
                  </a:lnTo>
                  <a:lnTo>
                    <a:pt x="605921" y="201119"/>
                  </a:lnTo>
                  <a:lnTo>
                    <a:pt x="617680" y="246394"/>
                  </a:lnTo>
                  <a:lnTo>
                    <a:pt x="621741" y="294131"/>
                  </a:lnTo>
                  <a:close/>
                </a:path>
              </a:pathLst>
            </a:custGeom>
            <a:ln w="9144">
              <a:solidFill>
                <a:srgbClr val="F5C04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624028" y="1520675"/>
            <a:ext cx="306705" cy="3291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spc="-10" dirty="0">
                <a:solidFill>
                  <a:srgbClr val="4343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1269491" y="1353165"/>
            <a:ext cx="7470648" cy="80367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269491" y="1504588"/>
            <a:ext cx="7470775" cy="396904"/>
          </a:xfrm>
          <a:prstGeom prst="rect">
            <a:avLst/>
          </a:prstGeom>
          <a:ln w="9144">
            <a:solidFill>
              <a:srgbClr val="F5C040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3234055" marR="548005" indent="-2680335" algn="ctr">
              <a:lnSpc>
                <a:spcPct val="100000"/>
              </a:lnSpc>
              <a:spcBef>
                <a:spcPts val="215"/>
              </a:spcBef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koʻrsatilgan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topish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755575" y="487428"/>
            <a:ext cx="7868739" cy="757001"/>
          </a:xfrm>
          <a:prstGeom prst="rect">
            <a:avLst/>
          </a:prstGeom>
        </p:spPr>
        <p:txBody>
          <a:bodyPr vert="horz" wrap="square" lIns="0" tIns="201040" rIns="0" bIns="0" rtlCol="0">
            <a:spAutoFit/>
          </a:bodyPr>
          <a:lstStyle/>
          <a:p>
            <a:pPr marL="904240" algn="ctr">
              <a:lnSpc>
                <a:spcPct val="100000"/>
              </a:lnSpc>
              <a:spcBef>
                <a:spcPts val="100"/>
              </a:spcBef>
            </a:pP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qoidalariga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informatsion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matnlarni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oʻqiyotganda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oʻqish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qobiliyatining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toʻrtta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5" name="Graphic 2">
            <a:extLst>
              <a:ext uri="{FF2B5EF4-FFF2-40B4-BE49-F238E27FC236}">
                <a16:creationId xmlns:a16="http://schemas.microsoft.com/office/drawing/2014/main" xmlns="" id="{9E6621E9-7033-4BF6-AD7C-DA54AC08AD9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0" y="-28779"/>
            <a:ext cx="9145270" cy="689429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82B7C489-D193-4FE0-B40A-4F48F6164D1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2" y="103375"/>
            <a:ext cx="1689580" cy="439562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EF9FA2E4-636C-4D12-93D6-6D3115B55A89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56" y="88701"/>
            <a:ext cx="1200270" cy="43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347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4433137"/>
              </p:ext>
            </p:extLst>
          </p:nvPr>
        </p:nvGraphicFramePr>
        <p:xfrm>
          <a:off x="827583" y="843558"/>
          <a:ext cx="7811279" cy="42802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3" descr="Похожее изображение"/>
          <p:cNvPicPr>
            <a:picLocks noChangeAspect="1" noChangeArrowheads="1"/>
          </p:cNvPicPr>
          <p:nvPr/>
        </p:nvPicPr>
        <p:blipFill>
          <a:blip r:embed="rId7" cstate="print"/>
          <a:srcRect l="15834" t="17073" r="20000" b="13414"/>
          <a:stretch>
            <a:fillRect/>
          </a:stretch>
        </p:blipFill>
        <p:spPr bwMode="auto">
          <a:xfrm>
            <a:off x="0" y="4293196"/>
            <a:ext cx="1422400" cy="850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021162" y="3696693"/>
            <a:ext cx="3600400" cy="1008112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algn="ctr" defTabSz="685800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uz-Cyrl-UZ" sz="20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PIRLS  tadqiqotlarida  </a:t>
            </a:r>
            <a:r>
              <a:rPr lang="en-US" sz="20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0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miqyosda</a:t>
            </a:r>
            <a:r>
              <a:rPr lang="en-US" sz="20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hammasi</a:t>
            </a:r>
            <a:r>
              <a:rPr lang="en-US" sz="20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0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to‘rtta</a:t>
            </a:r>
            <a:r>
              <a:rPr lang="en-US" sz="20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0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ko‘rsatilgan</a:t>
            </a:r>
            <a:r>
              <a:rPr lang="en-US" sz="2000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xmlns="" id="{E5A3B8FB-48D4-46D0-9A52-42D65D399F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-1270" y="-92546"/>
            <a:ext cx="9145270" cy="68942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E8E3A27-86CF-4E6C-8422-803459C4507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2" y="103375"/>
            <a:ext cx="1689580" cy="43956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BEEAB6C-7993-4D7F-95FD-300B70463FE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56" y="88701"/>
            <a:ext cx="1200270" cy="43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268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239939"/>
              </p:ext>
            </p:extLst>
          </p:nvPr>
        </p:nvGraphicFramePr>
        <p:xfrm>
          <a:off x="613916" y="892747"/>
          <a:ext cx="8064896" cy="4236720"/>
        </p:xfrm>
        <a:graphic>
          <a:graphicData uri="http://schemas.openxmlformats.org/drawingml/2006/table">
            <a:tbl>
              <a:tblPr/>
              <a:tblGrid>
                <a:gridCol w="9631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275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87424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 dirty="0">
                          <a:latin typeface="Times New Roman"/>
                          <a:ea typeface="Times New Roman"/>
                          <a:cs typeface="Arial"/>
                        </a:rPr>
                        <a:t>Daraja</a:t>
                      </a:r>
                      <a:endParaRPr lang="ru-RU" sz="1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Ballar</a:t>
                      </a:r>
                      <a:endParaRPr lang="ru-RU" sz="1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 dirty="0">
                          <a:latin typeface="Times New Roman"/>
                          <a:ea typeface="Times New Roman"/>
                          <a:cs typeface="Arial"/>
                        </a:rPr>
                        <a:t>Mahorat tavsifi</a:t>
                      </a:r>
                      <a:endParaRPr lang="ru-RU" sz="1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 dirty="0">
                          <a:latin typeface="Times New Roman"/>
                          <a:ea typeface="Times New Roman"/>
                          <a:cs typeface="Arial"/>
                        </a:rPr>
                        <a:t>Past</a:t>
                      </a:r>
                      <a:endParaRPr lang="ru-RU" sz="1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 dirty="0">
                          <a:latin typeface="Times New Roman"/>
                          <a:ea typeface="Times New Roman"/>
                          <a:cs typeface="Arial"/>
                        </a:rPr>
                        <a:t>400 - 474</a:t>
                      </a:r>
                      <a:endParaRPr lang="ru-RU" sz="1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Matnning muayyan qismlarini ajratib ko‘rsatish.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Ulardan oddiy xulosalarni ifodalashda foydalanish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332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O‘rta</a:t>
                      </a:r>
                      <a:endParaRPr lang="ru-RU" sz="1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 dirty="0">
                          <a:latin typeface="Times New Roman"/>
                          <a:ea typeface="Times New Roman"/>
                          <a:cs typeface="Arial"/>
                        </a:rPr>
                        <a:t>475 – 549</a:t>
                      </a:r>
                      <a:endParaRPr lang="ru-RU" sz="1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Voqealar o‘rtasidagi o‘zaro aloqalarni ko‘rsatish.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Matnning umumiy g‘oyasini aniqlash.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 tarkibining elimentlarini ochib berish.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Qahramonlar xatti-harakatiga izoh berish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1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 dirty="0">
                          <a:latin typeface="Times New Roman"/>
                          <a:ea typeface="Times New Roman"/>
                          <a:cs typeface="Arial"/>
                        </a:rPr>
                        <a:t>Yuqori</a:t>
                      </a:r>
                      <a:endParaRPr lang="ru-RU" sz="14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550 – 624</a:t>
                      </a:r>
                      <a:endParaRPr lang="ru-RU" sz="1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Asar qahramonlarining xatti-harakatlari va his –tuyg‘ularini taqqoslash va qiyoslash.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Ularning o‘zaro aloqalarini tushuntirish.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Matnda qo‘llangan til vositalarining xususiyatlari ustida  birlamchi  tahlil o‘tkazish.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1521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Oliy</a:t>
                      </a:r>
                      <a:endParaRPr lang="ru-RU" sz="1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625  va undan yuqori</a:t>
                      </a:r>
                      <a:endParaRPr lang="ru-RU" sz="14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Matnning asosiy g‘oyasini tushunish, yashiringan axborotlarni aniqlash va umumlashtirish.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Matndagi savollarga qahramonlarni asosiy tavsiflari, ularning intilishlari  va his- tuyg‘ularini  izohlash orqali javob berish.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Matndan misollar keltir</a:t>
                      </a:r>
                      <a:r>
                        <a:rPr lang="en-US" sz="1600" dirty="0" err="1">
                          <a:latin typeface="Times New Roman"/>
                          <a:ea typeface="Times New Roman"/>
                          <a:cs typeface="Times New Roman"/>
                        </a:rPr>
                        <a:t>ib</a:t>
                      </a: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600" baseline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javoblarni asoslash.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E638D1FD-841E-4443-9C2D-8C20134E4FCB}"/>
              </a:ext>
            </a:extLst>
          </p:cNvPr>
          <p:cNvSpPr/>
          <p:nvPr/>
        </p:nvSpPr>
        <p:spPr>
          <a:xfrm>
            <a:off x="1117972" y="454630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kitobxonlik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malakasini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egallash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280F5D36-84AA-4C14-B59C-9E69257624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1270" y="-114292"/>
            <a:ext cx="9145270" cy="5689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FDBF3A3-EF33-453C-A22E-B9082FC8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71172"/>
            <a:ext cx="1689580" cy="43956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DBE45E0-AEE3-43EC-B709-894A6E37CB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84" y="-28052"/>
            <a:ext cx="1200270" cy="43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393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5402498"/>
              </p:ext>
            </p:extLst>
          </p:nvPr>
        </p:nvGraphicFramePr>
        <p:xfrm>
          <a:off x="308982" y="795229"/>
          <a:ext cx="8496944" cy="4245878"/>
        </p:xfrm>
        <a:graphic>
          <a:graphicData uri="http://schemas.openxmlformats.org/drawingml/2006/table">
            <a:tbl>
              <a:tblPr/>
              <a:tblGrid>
                <a:gridCol w="10147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263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25584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44928">
                <a:tc>
                  <a:txBody>
                    <a:bodyPr/>
                    <a:lstStyle/>
                    <a:p>
                      <a:pPr marL="21590" algn="ctr">
                        <a:spcAft>
                          <a:spcPts val="0"/>
                        </a:spcAft>
                      </a:pPr>
                      <a:r>
                        <a:rPr lang="uz-Latn-UZ" sz="1600" b="1" dirty="0">
                          <a:latin typeface="Times New Roman"/>
                          <a:ea typeface="Times New Roman"/>
                          <a:cs typeface="Arial"/>
                        </a:rPr>
                        <a:t>Daraja</a:t>
                      </a:r>
                      <a:endParaRPr lang="ru-RU" sz="12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Ballar</a:t>
                      </a:r>
                      <a:endParaRPr lang="ru-RU" sz="12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Mahorat tavsifi</a:t>
                      </a:r>
                      <a:endParaRPr lang="ru-RU" sz="12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347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 dirty="0">
                          <a:latin typeface="Times New Roman"/>
                          <a:ea typeface="Times New Roman"/>
                          <a:cs typeface="Arial"/>
                        </a:rPr>
                        <a:t>Past</a:t>
                      </a:r>
                      <a:endParaRPr lang="ru-RU" sz="12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400 - 474</a:t>
                      </a:r>
                      <a:endParaRPr lang="ru-RU" sz="12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</a:t>
                      </a: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da keltirilgan dalillarni aniqlash va tasvirlash.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Kerakli axborotni  o‘zida mujassamlashtirgan gapni ajratish.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Xulosalarni izohlash uchun olingan axborotdan foydalanish.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39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O‘rta</a:t>
                      </a:r>
                      <a:endParaRPr lang="ru-RU" sz="12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ctr">
                        <a:spcAft>
                          <a:spcPts val="0"/>
                        </a:spcAft>
                        <a:buFont typeface="+mj-lt"/>
                        <a:buAutoNum type="arabicPeriod" startAt="475"/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Times New Roman"/>
                        </a:rPr>
                        <a:t>– 549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Matnda yaqqol taqdim etilgan axborotga muvofiq xulosa chiqarish.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Matnning  turli qismlarini tahlil qilish va kerakli axborotni ajratish.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Yuqori</a:t>
                      </a:r>
                      <a:endParaRPr lang="ru-RU" sz="12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550 – 624</a:t>
                      </a:r>
                      <a:endParaRPr lang="ru-RU" sz="12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>
                          <a:latin typeface="Times New Roman"/>
                          <a:ea typeface="Times New Roman"/>
                          <a:cs typeface="Times New Roman"/>
                        </a:rPr>
                        <a:t>Matnda yashirin berilgan axborotni aniqlash.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>
                          <a:latin typeface="Times New Roman"/>
                          <a:ea typeface="Times New Roman"/>
                          <a:cs typeface="Times New Roman"/>
                        </a:rPr>
                        <a:t>Matndagi alohida gaplar o‘rtasidagi mazmuniy  aloqalar asosida  xulosalarni ifodalash.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>
                          <a:latin typeface="Times New Roman"/>
                          <a:ea typeface="Times New Roman"/>
                          <a:cs typeface="Times New Roman"/>
                        </a:rPr>
                        <a:t>Matn mazmunini izohlab  berish.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>
                          <a:latin typeface="Times New Roman"/>
                          <a:ea typeface="Times New Roman"/>
                          <a:cs typeface="Times New Roman"/>
                        </a:rPr>
                        <a:t>Turli tipdagi matnlardan  foydalanish  va alohida  tavsiflarni belgilash. 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538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>
                          <a:latin typeface="Times New Roman"/>
                          <a:ea typeface="Times New Roman"/>
                          <a:cs typeface="Arial"/>
                        </a:rPr>
                        <a:t>Oliy</a:t>
                      </a:r>
                      <a:endParaRPr lang="ru-RU" sz="12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Latn-UZ" sz="1600" b="1" dirty="0">
                          <a:latin typeface="Times New Roman"/>
                          <a:ea typeface="Times New Roman"/>
                          <a:cs typeface="Arial"/>
                        </a:rPr>
                        <a:t>625  va undan  yuqori</a:t>
                      </a:r>
                      <a:endParaRPr lang="ru-RU" sz="1200" dirty="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Matnning turli qismlaridagi murakkab ma’lumotlarni anglash va asoslash.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Matndagi ma’lumotlarni tushunish uchun aniq va noaniq elimentlarni baholash  va ahamiyatini tushuntirish.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z-Latn-UZ" sz="1600" dirty="0">
                          <a:latin typeface="Times New Roman"/>
                          <a:ea typeface="Times New Roman"/>
                          <a:cs typeface="Times New Roman"/>
                        </a:rPr>
                        <a:t>Matnlar, xaritalar, illuystrasiyalar,diagrammalar va rasmlar kiritilgan materiallar asosida turli matnlardagi ma’lumotlarni umumlashtirish.  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8088" marR="5808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xmlns="" id="{08E9AE6F-6CDF-483C-9400-A68805F841B4}"/>
              </a:ext>
            </a:extLst>
          </p:cNvPr>
          <p:cNvGrpSpPr/>
          <p:nvPr/>
        </p:nvGrpSpPr>
        <p:grpSpPr>
          <a:xfrm>
            <a:off x="128962" y="471109"/>
            <a:ext cx="8856984" cy="243360"/>
            <a:chOff x="0" y="2443199"/>
            <a:chExt cx="4583564" cy="3571294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C2B24991-7696-4D5F-ABE6-19B458E1D518}"/>
                </a:ext>
              </a:extLst>
            </p:cNvPr>
            <p:cNvSpPr/>
            <p:nvPr/>
          </p:nvSpPr>
          <p:spPr>
            <a:xfrm>
              <a:off x="0" y="2443199"/>
              <a:ext cx="4583564" cy="250110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643F65A2-6C10-4413-BE5F-FCEA55600AB3}"/>
                </a:ext>
              </a:extLst>
            </p:cNvPr>
            <p:cNvSpPr txBox="1"/>
            <p:nvPr/>
          </p:nvSpPr>
          <p:spPr>
            <a:xfrm>
              <a:off x="0" y="3513384"/>
              <a:ext cx="4583564" cy="250110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84480" tIns="284480" rIns="284480" bIns="284480" numCol="1" spcCol="1270" anchor="ctr" anchorCtr="0">
              <a:noAutofit/>
            </a:bodyPr>
            <a:lstStyle/>
            <a:p>
              <a:pPr marL="0" lvl="0" indent="0" algn="ctr" defTabSz="1778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z-Latn-UZ" b="1" kern="12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2. Axborotni o‘zlashtirish va foydalanish maqsadida o‘qish</a:t>
              </a:r>
              <a:endParaRPr lang="ru-RU" b="1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9" name="Graphic 2">
            <a:extLst>
              <a:ext uri="{FF2B5EF4-FFF2-40B4-BE49-F238E27FC236}">
                <a16:creationId xmlns:a16="http://schemas.microsoft.com/office/drawing/2014/main" xmlns="" id="{1B5545B1-1DF1-420D-A2EC-98750CFA4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40690"/>
            <a:ext cx="9145270" cy="53425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9F21C08B-7292-4D72-BF6A-615B9DFB75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1689580" cy="43956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284A5A1-51EB-4F52-98CA-C0121CEED3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82" y="-9143"/>
            <a:ext cx="1200270" cy="43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596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2899" y="2861611"/>
            <a:ext cx="7805420" cy="2097990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509"/>
              </a:spcBef>
              <a:buClr>
                <a:srgbClr val="30B6FC"/>
              </a:buClr>
              <a:buFont typeface="Symbol"/>
              <a:buChar char=""/>
              <a:tabLst>
                <a:tab pos="287020" algn="l"/>
              </a:tabLst>
            </a:pPr>
            <a:r>
              <a:rPr sz="3400" b="1" i="1" spc="-5" dirty="0">
                <a:solidFill>
                  <a:srgbClr val="C00000"/>
                </a:solidFill>
                <a:latin typeface="Times New Roman"/>
                <a:cs typeface="Times New Roman"/>
              </a:rPr>
              <a:t>4-sinf o‘qish kitobidan</a:t>
            </a:r>
            <a:r>
              <a:rPr sz="3400" b="1" i="1" spc="7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3400" b="1" i="1" spc="-20" dirty="0">
                <a:solidFill>
                  <a:srgbClr val="C00000"/>
                </a:solidFill>
                <a:latin typeface="Times New Roman"/>
                <a:cs typeface="Times New Roman"/>
              </a:rPr>
              <a:t>X.To‘xtaboyevning</a:t>
            </a:r>
            <a:endParaRPr sz="3400">
              <a:latin typeface="Times New Roman"/>
              <a:cs typeface="Times New Roman"/>
            </a:endParaRPr>
          </a:p>
          <a:p>
            <a:pPr marL="589280" marR="307975" lvl="1" indent="-589280">
              <a:lnSpc>
                <a:spcPts val="3670"/>
              </a:lnSpc>
              <a:spcBef>
                <a:spcPts val="880"/>
              </a:spcBef>
              <a:buClr>
                <a:srgbClr val="30B6FC"/>
              </a:buClr>
              <a:buFont typeface="Symbol"/>
              <a:buChar char=""/>
              <a:tabLst>
                <a:tab pos="589280" algn="l"/>
              </a:tabLst>
            </a:pPr>
            <a:r>
              <a:rPr sz="3400" b="1" i="1" spc="-5" dirty="0">
                <a:solidFill>
                  <a:srgbClr val="C00000"/>
                </a:solidFill>
                <a:latin typeface="Times New Roman"/>
                <a:cs typeface="Times New Roman"/>
              </a:rPr>
              <a:t>“Do‘stlik” </a:t>
            </a:r>
            <a:r>
              <a:rPr sz="3400" b="1" i="1" dirty="0">
                <a:solidFill>
                  <a:srgbClr val="C00000"/>
                </a:solidFill>
                <a:latin typeface="Times New Roman"/>
                <a:cs typeface="Times New Roman"/>
              </a:rPr>
              <a:t>hikoyasi uchun </a:t>
            </a:r>
            <a:r>
              <a:rPr sz="3400" b="1" i="1" spc="-5" dirty="0">
                <a:solidFill>
                  <a:srgbClr val="C00000"/>
                </a:solidFill>
                <a:latin typeface="Times New Roman"/>
                <a:cs typeface="Times New Roman"/>
              </a:rPr>
              <a:t>topshiriqlar  tayyorlash </a:t>
            </a:r>
            <a:r>
              <a:rPr sz="3400" b="1" i="1" dirty="0">
                <a:solidFill>
                  <a:srgbClr val="C00000"/>
                </a:solidFill>
                <a:latin typeface="Times New Roman"/>
                <a:cs typeface="Times New Roman"/>
              </a:rPr>
              <a:t>va ular </a:t>
            </a:r>
            <a:r>
              <a:rPr sz="3400" b="1" i="1" spc="-5" dirty="0">
                <a:solidFill>
                  <a:srgbClr val="C00000"/>
                </a:solidFill>
                <a:latin typeface="Times New Roman"/>
                <a:cs typeface="Times New Roman"/>
              </a:rPr>
              <a:t>ustida</a:t>
            </a:r>
            <a:r>
              <a:rPr sz="3400" b="1" i="1" spc="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3400" b="1" i="1" spc="-5" dirty="0">
                <a:solidFill>
                  <a:srgbClr val="C00000"/>
                </a:solidFill>
                <a:latin typeface="Times New Roman"/>
                <a:cs typeface="Times New Roman"/>
              </a:rPr>
              <a:t>ishlash</a:t>
            </a:r>
            <a:endParaRPr sz="3400">
              <a:latin typeface="Times New Roman"/>
              <a:cs typeface="Times New Roman"/>
            </a:endParaRPr>
          </a:p>
          <a:p>
            <a:pPr marL="2863215">
              <a:lnSpc>
                <a:spcPts val="3620"/>
              </a:lnSpc>
            </a:pPr>
            <a:r>
              <a:rPr sz="3400" b="1" i="1" dirty="0">
                <a:solidFill>
                  <a:srgbClr val="C00000"/>
                </a:solidFill>
                <a:latin typeface="Times New Roman"/>
                <a:cs typeface="Times New Roman"/>
              </a:rPr>
              <a:t>texnologiyasi</a:t>
            </a:r>
            <a:endParaRPr sz="3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98648" y="627113"/>
            <a:ext cx="3898392" cy="21553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5AEF358E-2E68-47BB-9B85-339E45733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1270" y="-92546"/>
            <a:ext cx="9145270" cy="64048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EA12B13-74A8-4455-AA93-D768A99DBF4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2" y="-1156"/>
            <a:ext cx="1689580" cy="43956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8B006E87-12A6-4EDC-A6CD-D3DF018BBD8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21" y="7663"/>
            <a:ext cx="1200270" cy="43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503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13865" y="2936247"/>
            <a:ext cx="4575175" cy="167052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5080" algn="ctr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latin typeface="Times New Roman"/>
                <a:cs typeface="Times New Roman"/>
              </a:rPr>
              <a:t>Hikoya </a:t>
            </a:r>
            <a:r>
              <a:rPr sz="3600" b="1" spc="-10" dirty="0">
                <a:latin typeface="Times New Roman"/>
                <a:cs typeface="Times New Roman"/>
              </a:rPr>
              <a:t>mazmunini  </a:t>
            </a:r>
            <a:r>
              <a:rPr sz="3600" b="1" dirty="0">
                <a:latin typeface="Times New Roman"/>
                <a:cs typeface="Times New Roman"/>
              </a:rPr>
              <a:t>ochib </a:t>
            </a:r>
            <a:r>
              <a:rPr sz="3600" b="1" spc="-5" dirty="0">
                <a:latin typeface="Times New Roman"/>
                <a:cs typeface="Times New Roman"/>
              </a:rPr>
              <a:t>beruvchi </a:t>
            </a:r>
            <a:r>
              <a:rPr sz="3600" b="1" dirty="0">
                <a:latin typeface="Times New Roman"/>
                <a:cs typeface="Times New Roman"/>
              </a:rPr>
              <a:t>3 ta</a:t>
            </a:r>
            <a:r>
              <a:rPr sz="3600" b="1" spc="-60" dirty="0">
                <a:latin typeface="Times New Roman"/>
                <a:cs typeface="Times New Roman"/>
              </a:rPr>
              <a:t> </a:t>
            </a:r>
            <a:r>
              <a:rPr sz="3600" b="1" dirty="0">
                <a:latin typeface="Times New Roman"/>
                <a:cs typeface="Times New Roman"/>
              </a:rPr>
              <a:t>eng  as</a:t>
            </a:r>
            <a:r>
              <a:rPr sz="3600" b="1" spc="-15" dirty="0">
                <a:latin typeface="Times New Roman"/>
                <a:cs typeface="Times New Roman"/>
              </a:rPr>
              <a:t>o</a:t>
            </a:r>
            <a:r>
              <a:rPr sz="3600" b="1" dirty="0">
                <a:latin typeface="Times New Roman"/>
                <a:cs typeface="Times New Roman"/>
              </a:rPr>
              <a:t>siy</a:t>
            </a:r>
            <a:r>
              <a:rPr sz="3600" b="1" spc="5" dirty="0">
                <a:latin typeface="Times New Roman"/>
                <a:cs typeface="Times New Roman"/>
              </a:rPr>
              <a:t> </a:t>
            </a:r>
            <a:r>
              <a:rPr sz="3600" b="1" dirty="0">
                <a:latin typeface="Times New Roman"/>
                <a:cs typeface="Times New Roman"/>
              </a:rPr>
              <a:t>ga</a:t>
            </a:r>
            <a:r>
              <a:rPr sz="3600" b="1" spc="-15" dirty="0">
                <a:latin typeface="Times New Roman"/>
                <a:cs typeface="Times New Roman"/>
              </a:rPr>
              <a:t>p</a:t>
            </a:r>
            <a:r>
              <a:rPr sz="3600" b="1" dirty="0">
                <a:latin typeface="Times New Roman"/>
                <a:cs typeface="Times New Roman"/>
              </a:rPr>
              <a:t>la</a:t>
            </a:r>
            <a:r>
              <a:rPr sz="3600" b="1" spc="10" dirty="0">
                <a:latin typeface="Times New Roman"/>
                <a:cs typeface="Times New Roman"/>
              </a:rPr>
              <a:t>r</a:t>
            </a:r>
            <a:r>
              <a:rPr sz="3600" b="1" spc="-15" dirty="0">
                <a:latin typeface="Times New Roman"/>
                <a:cs typeface="Times New Roman"/>
              </a:rPr>
              <a:t>n</a:t>
            </a:r>
            <a:r>
              <a:rPr sz="3600" b="1" dirty="0">
                <a:latin typeface="Times New Roman"/>
                <a:cs typeface="Times New Roman"/>
              </a:rPr>
              <a:t>i </a:t>
            </a:r>
            <a:r>
              <a:rPr sz="3600" b="1" spc="15" dirty="0">
                <a:latin typeface="Times New Roman"/>
                <a:cs typeface="Times New Roman"/>
              </a:rPr>
              <a:t>y</a:t>
            </a:r>
            <a:r>
              <a:rPr sz="3600" b="1" dirty="0">
                <a:latin typeface="Times New Roman"/>
                <a:cs typeface="Times New Roman"/>
              </a:rPr>
              <a:t>o</a:t>
            </a:r>
            <a:r>
              <a:rPr sz="3600" b="1" spc="-40" dirty="0">
                <a:latin typeface="Times New Roman"/>
                <a:cs typeface="Times New Roman"/>
              </a:rPr>
              <a:t>z</a:t>
            </a:r>
            <a:r>
              <a:rPr sz="3600" b="1" dirty="0">
                <a:latin typeface="Times New Roman"/>
                <a:cs typeface="Times New Roman"/>
              </a:rPr>
              <a:t>ing</a:t>
            </a:r>
            <a:r>
              <a:rPr sz="3600" b="1" spc="10" dirty="0">
                <a:latin typeface="Times New Roman"/>
                <a:cs typeface="Times New Roman"/>
              </a:rPr>
              <a:t>.</a:t>
            </a:r>
            <a:r>
              <a:rPr sz="1200" dirty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08888" y="1138545"/>
            <a:ext cx="3514725" cy="3498341"/>
            <a:chOff x="1008888" y="1139951"/>
            <a:chExt cx="3514725" cy="3502660"/>
          </a:xfrm>
        </p:grpSpPr>
        <p:sp>
          <p:nvSpPr>
            <p:cNvPr id="4" name="object 4"/>
            <p:cNvSpPr/>
            <p:nvPr/>
          </p:nvSpPr>
          <p:spPr>
            <a:xfrm>
              <a:off x="3048000" y="1139951"/>
              <a:ext cx="1475740" cy="1118870"/>
            </a:xfrm>
            <a:custGeom>
              <a:avLst/>
              <a:gdLst/>
              <a:ahLst/>
              <a:cxnLst/>
              <a:rect l="l" t="t" r="r" b="b"/>
              <a:pathLst>
                <a:path w="1475739" h="1118870">
                  <a:moveTo>
                    <a:pt x="1475232" y="0"/>
                  </a:moveTo>
                  <a:lnTo>
                    <a:pt x="1423317" y="2526"/>
                  </a:lnTo>
                  <a:lnTo>
                    <a:pt x="1371538" y="5737"/>
                  </a:lnTo>
                  <a:lnTo>
                    <a:pt x="1319900" y="9628"/>
                  </a:lnTo>
                  <a:lnTo>
                    <a:pt x="1268411" y="14198"/>
                  </a:lnTo>
                  <a:lnTo>
                    <a:pt x="1217074" y="19445"/>
                  </a:lnTo>
                  <a:lnTo>
                    <a:pt x="1165896" y="25365"/>
                  </a:lnTo>
                  <a:lnTo>
                    <a:pt x="1114883" y="31957"/>
                  </a:lnTo>
                  <a:lnTo>
                    <a:pt x="1064039" y="39218"/>
                  </a:lnTo>
                  <a:lnTo>
                    <a:pt x="1013371" y="47146"/>
                  </a:lnTo>
                  <a:lnTo>
                    <a:pt x="962885" y="55738"/>
                  </a:lnTo>
                  <a:lnTo>
                    <a:pt x="912586" y="64993"/>
                  </a:lnTo>
                  <a:lnTo>
                    <a:pt x="862480" y="74907"/>
                  </a:lnTo>
                  <a:lnTo>
                    <a:pt x="812572" y="85479"/>
                  </a:lnTo>
                  <a:lnTo>
                    <a:pt x="762868" y="96705"/>
                  </a:lnTo>
                  <a:lnTo>
                    <a:pt x="713374" y="108585"/>
                  </a:lnTo>
                  <a:lnTo>
                    <a:pt x="664096" y="121114"/>
                  </a:lnTo>
                  <a:lnTo>
                    <a:pt x="615039" y="134291"/>
                  </a:lnTo>
                  <a:lnTo>
                    <a:pt x="566208" y="148114"/>
                  </a:lnTo>
                  <a:lnTo>
                    <a:pt x="517610" y="162580"/>
                  </a:lnTo>
                  <a:lnTo>
                    <a:pt x="469250" y="177687"/>
                  </a:lnTo>
                  <a:lnTo>
                    <a:pt x="421134" y="193432"/>
                  </a:lnTo>
                  <a:lnTo>
                    <a:pt x="373268" y="209813"/>
                  </a:lnTo>
                  <a:lnTo>
                    <a:pt x="325657" y="226827"/>
                  </a:lnTo>
                  <a:lnTo>
                    <a:pt x="278306" y="244473"/>
                  </a:lnTo>
                  <a:lnTo>
                    <a:pt x="231222" y="262748"/>
                  </a:lnTo>
                  <a:lnTo>
                    <a:pt x="184411" y="281650"/>
                  </a:lnTo>
                  <a:lnTo>
                    <a:pt x="137877" y="301175"/>
                  </a:lnTo>
                  <a:lnTo>
                    <a:pt x="91627" y="321323"/>
                  </a:lnTo>
                  <a:lnTo>
                    <a:pt x="45666" y="342090"/>
                  </a:lnTo>
                  <a:lnTo>
                    <a:pt x="0" y="363474"/>
                  </a:lnTo>
                  <a:lnTo>
                    <a:pt x="353822" y="1118616"/>
                  </a:lnTo>
                  <a:lnTo>
                    <a:pt x="399417" y="1096643"/>
                  </a:lnTo>
                  <a:lnTo>
                    <a:pt x="445385" y="1075486"/>
                  </a:lnTo>
                  <a:lnTo>
                    <a:pt x="491713" y="1055147"/>
                  </a:lnTo>
                  <a:lnTo>
                    <a:pt x="538390" y="1035632"/>
                  </a:lnTo>
                  <a:lnTo>
                    <a:pt x="585402" y="1016942"/>
                  </a:lnTo>
                  <a:lnTo>
                    <a:pt x="632738" y="999081"/>
                  </a:lnTo>
                  <a:lnTo>
                    <a:pt x="680386" y="982052"/>
                  </a:lnTo>
                  <a:lnTo>
                    <a:pt x="728334" y="965859"/>
                  </a:lnTo>
                  <a:lnTo>
                    <a:pt x="776569" y="950505"/>
                  </a:lnTo>
                  <a:lnTo>
                    <a:pt x="825079" y="935993"/>
                  </a:lnTo>
                  <a:lnTo>
                    <a:pt x="873852" y="922327"/>
                  </a:lnTo>
                  <a:lnTo>
                    <a:pt x="922877" y="909510"/>
                  </a:lnTo>
                  <a:lnTo>
                    <a:pt x="972140" y="897545"/>
                  </a:lnTo>
                  <a:lnTo>
                    <a:pt x="1021630" y="886436"/>
                  </a:lnTo>
                  <a:lnTo>
                    <a:pt x="1071334" y="876185"/>
                  </a:lnTo>
                  <a:lnTo>
                    <a:pt x="1121240" y="866797"/>
                  </a:lnTo>
                  <a:lnTo>
                    <a:pt x="1171337" y="858274"/>
                  </a:lnTo>
                  <a:lnTo>
                    <a:pt x="1221612" y="850620"/>
                  </a:lnTo>
                  <a:lnTo>
                    <a:pt x="1272053" y="843839"/>
                  </a:lnTo>
                  <a:lnTo>
                    <a:pt x="1322647" y="837932"/>
                  </a:lnTo>
                  <a:lnTo>
                    <a:pt x="1373383" y="832905"/>
                  </a:lnTo>
                  <a:lnTo>
                    <a:pt x="1424249" y="828759"/>
                  </a:lnTo>
                  <a:lnTo>
                    <a:pt x="1475232" y="825500"/>
                  </a:lnTo>
                  <a:lnTo>
                    <a:pt x="1475232" y="0"/>
                  </a:lnTo>
                  <a:close/>
                </a:path>
              </a:pathLst>
            </a:custGeom>
            <a:solidFill>
              <a:srgbClr val="30B6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72768" y="1502663"/>
              <a:ext cx="1828800" cy="1734820"/>
            </a:xfrm>
            <a:custGeom>
              <a:avLst/>
              <a:gdLst/>
              <a:ahLst/>
              <a:cxnLst/>
              <a:rect l="l" t="t" r="r" b="b"/>
              <a:pathLst>
                <a:path w="1828800" h="1734820">
                  <a:moveTo>
                    <a:pt x="1475232" y="0"/>
                  </a:moveTo>
                  <a:lnTo>
                    <a:pt x="1429647" y="22158"/>
                  </a:lnTo>
                  <a:lnTo>
                    <a:pt x="1384371" y="44934"/>
                  </a:lnTo>
                  <a:lnTo>
                    <a:pt x="1339410" y="68326"/>
                  </a:lnTo>
                  <a:lnTo>
                    <a:pt x="1294769" y="92330"/>
                  </a:lnTo>
                  <a:lnTo>
                    <a:pt x="1250455" y="116945"/>
                  </a:lnTo>
                  <a:lnTo>
                    <a:pt x="1206473" y="142169"/>
                  </a:lnTo>
                  <a:lnTo>
                    <a:pt x="1162830" y="168000"/>
                  </a:lnTo>
                  <a:lnTo>
                    <a:pt x="1119532" y="194435"/>
                  </a:lnTo>
                  <a:lnTo>
                    <a:pt x="1076584" y="221472"/>
                  </a:lnTo>
                  <a:lnTo>
                    <a:pt x="1033993" y="249110"/>
                  </a:lnTo>
                  <a:lnTo>
                    <a:pt x="991764" y="277345"/>
                  </a:lnTo>
                  <a:lnTo>
                    <a:pt x="949904" y="306177"/>
                  </a:lnTo>
                  <a:lnTo>
                    <a:pt x="908419" y="335602"/>
                  </a:lnTo>
                  <a:lnTo>
                    <a:pt x="867314" y="365620"/>
                  </a:lnTo>
                  <a:lnTo>
                    <a:pt x="826596" y="396227"/>
                  </a:lnTo>
                  <a:lnTo>
                    <a:pt x="786270" y="427421"/>
                  </a:lnTo>
                  <a:lnTo>
                    <a:pt x="746344" y="459200"/>
                  </a:lnTo>
                  <a:lnTo>
                    <a:pt x="706822" y="491563"/>
                  </a:lnTo>
                  <a:lnTo>
                    <a:pt x="667710" y="524507"/>
                  </a:lnTo>
                  <a:lnTo>
                    <a:pt x="629016" y="558030"/>
                  </a:lnTo>
                  <a:lnTo>
                    <a:pt x="590744" y="592129"/>
                  </a:lnTo>
                  <a:lnTo>
                    <a:pt x="552901" y="626804"/>
                  </a:lnTo>
                  <a:lnTo>
                    <a:pt x="515493" y="662051"/>
                  </a:lnTo>
                  <a:lnTo>
                    <a:pt x="479133" y="697221"/>
                  </a:lnTo>
                  <a:lnTo>
                    <a:pt x="443305" y="732861"/>
                  </a:lnTo>
                  <a:lnTo>
                    <a:pt x="408013" y="768966"/>
                  </a:lnTo>
                  <a:lnTo>
                    <a:pt x="373260" y="805529"/>
                  </a:lnTo>
                  <a:lnTo>
                    <a:pt x="339053" y="842544"/>
                  </a:lnTo>
                  <a:lnTo>
                    <a:pt x="305395" y="880006"/>
                  </a:lnTo>
                  <a:lnTo>
                    <a:pt x="272290" y="917909"/>
                  </a:lnTo>
                  <a:lnTo>
                    <a:pt x="239744" y="956246"/>
                  </a:lnTo>
                  <a:lnTo>
                    <a:pt x="207760" y="995012"/>
                  </a:lnTo>
                  <a:lnTo>
                    <a:pt x="176343" y="1034200"/>
                  </a:lnTo>
                  <a:lnTo>
                    <a:pt x="145498" y="1073805"/>
                  </a:lnTo>
                  <a:lnTo>
                    <a:pt x="115228" y="1113821"/>
                  </a:lnTo>
                  <a:lnTo>
                    <a:pt x="85539" y="1154242"/>
                  </a:lnTo>
                  <a:lnTo>
                    <a:pt x="56435" y="1195062"/>
                  </a:lnTo>
                  <a:lnTo>
                    <a:pt x="27920" y="1236274"/>
                  </a:lnTo>
                  <a:lnTo>
                    <a:pt x="0" y="1277874"/>
                  </a:lnTo>
                  <a:lnTo>
                    <a:pt x="720470" y="1734312"/>
                  </a:lnTo>
                  <a:lnTo>
                    <a:pt x="747846" y="1692942"/>
                  </a:lnTo>
                  <a:lnTo>
                    <a:pt x="775964" y="1652099"/>
                  </a:lnTo>
                  <a:lnTo>
                    <a:pt x="804818" y="1611791"/>
                  </a:lnTo>
                  <a:lnTo>
                    <a:pt x="834397" y="1572026"/>
                  </a:lnTo>
                  <a:lnTo>
                    <a:pt x="864693" y="1532811"/>
                  </a:lnTo>
                  <a:lnTo>
                    <a:pt x="895697" y="1494156"/>
                  </a:lnTo>
                  <a:lnTo>
                    <a:pt x="927400" y="1456066"/>
                  </a:lnTo>
                  <a:lnTo>
                    <a:pt x="959792" y="1418552"/>
                  </a:lnTo>
                  <a:lnTo>
                    <a:pt x="992866" y="1381619"/>
                  </a:lnTo>
                  <a:lnTo>
                    <a:pt x="1026611" y="1345278"/>
                  </a:lnTo>
                  <a:lnTo>
                    <a:pt x="1061019" y="1309534"/>
                  </a:lnTo>
                  <a:lnTo>
                    <a:pt x="1096082" y="1274397"/>
                  </a:lnTo>
                  <a:lnTo>
                    <a:pt x="1131789" y="1239874"/>
                  </a:lnTo>
                  <a:lnTo>
                    <a:pt x="1168132" y="1205973"/>
                  </a:lnTo>
                  <a:lnTo>
                    <a:pt x="1205102" y="1172702"/>
                  </a:lnTo>
                  <a:lnTo>
                    <a:pt x="1242691" y="1140069"/>
                  </a:lnTo>
                  <a:lnTo>
                    <a:pt x="1280888" y="1108081"/>
                  </a:lnTo>
                  <a:lnTo>
                    <a:pt x="1319686" y="1076748"/>
                  </a:lnTo>
                  <a:lnTo>
                    <a:pt x="1359075" y="1046077"/>
                  </a:lnTo>
                  <a:lnTo>
                    <a:pt x="1399046" y="1016075"/>
                  </a:lnTo>
                  <a:lnTo>
                    <a:pt x="1439590" y="986751"/>
                  </a:lnTo>
                  <a:lnTo>
                    <a:pt x="1480698" y="958112"/>
                  </a:lnTo>
                  <a:lnTo>
                    <a:pt x="1522362" y="930167"/>
                  </a:lnTo>
                  <a:lnTo>
                    <a:pt x="1564571" y="902923"/>
                  </a:lnTo>
                  <a:lnTo>
                    <a:pt x="1607319" y="876388"/>
                  </a:lnTo>
                  <a:lnTo>
                    <a:pt x="1650594" y="850571"/>
                  </a:lnTo>
                  <a:lnTo>
                    <a:pt x="1694389" y="825479"/>
                  </a:lnTo>
                  <a:lnTo>
                    <a:pt x="1738694" y="801120"/>
                  </a:lnTo>
                  <a:lnTo>
                    <a:pt x="1783501" y="777502"/>
                  </a:lnTo>
                  <a:lnTo>
                    <a:pt x="1828799" y="754634"/>
                  </a:lnTo>
                  <a:lnTo>
                    <a:pt x="1475232" y="0"/>
                  </a:lnTo>
                  <a:close/>
                </a:path>
              </a:pathLst>
            </a:custGeom>
            <a:solidFill>
              <a:srgbClr val="4584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08888" y="2779775"/>
              <a:ext cx="1283335" cy="1862455"/>
            </a:xfrm>
            <a:custGeom>
              <a:avLst/>
              <a:gdLst/>
              <a:ahLst/>
              <a:cxnLst/>
              <a:rect l="l" t="t" r="r" b="b"/>
              <a:pathLst>
                <a:path w="1283335" h="1862454">
                  <a:moveTo>
                    <a:pt x="562102" y="0"/>
                  </a:moveTo>
                  <a:lnTo>
                    <a:pt x="534332" y="42678"/>
                  </a:lnTo>
                  <a:lnTo>
                    <a:pt x="507233" y="85697"/>
                  </a:lnTo>
                  <a:lnTo>
                    <a:pt x="480807" y="129051"/>
                  </a:lnTo>
                  <a:lnTo>
                    <a:pt x="455057" y="172733"/>
                  </a:lnTo>
                  <a:lnTo>
                    <a:pt x="429985" y="216739"/>
                  </a:lnTo>
                  <a:lnTo>
                    <a:pt x="405595" y="261061"/>
                  </a:lnTo>
                  <a:lnTo>
                    <a:pt x="381888" y="305694"/>
                  </a:lnTo>
                  <a:lnTo>
                    <a:pt x="358868" y="350632"/>
                  </a:lnTo>
                  <a:lnTo>
                    <a:pt x="336536" y="395869"/>
                  </a:lnTo>
                  <a:lnTo>
                    <a:pt x="314896" y="441399"/>
                  </a:lnTo>
                  <a:lnTo>
                    <a:pt x="293951" y="487216"/>
                  </a:lnTo>
                  <a:lnTo>
                    <a:pt x="273702" y="533314"/>
                  </a:lnTo>
                  <a:lnTo>
                    <a:pt x="254153" y="579687"/>
                  </a:lnTo>
                  <a:lnTo>
                    <a:pt x="235306" y="626329"/>
                  </a:lnTo>
                  <a:lnTo>
                    <a:pt x="217163" y="673234"/>
                  </a:lnTo>
                  <a:lnTo>
                    <a:pt x="199728" y="720396"/>
                  </a:lnTo>
                  <a:lnTo>
                    <a:pt x="183003" y="767809"/>
                  </a:lnTo>
                  <a:lnTo>
                    <a:pt x="166991" y="815467"/>
                  </a:lnTo>
                  <a:lnTo>
                    <a:pt x="151694" y="863364"/>
                  </a:lnTo>
                  <a:lnTo>
                    <a:pt x="137115" y="911495"/>
                  </a:lnTo>
                  <a:lnTo>
                    <a:pt x="123256" y="959853"/>
                  </a:lnTo>
                  <a:lnTo>
                    <a:pt x="110120" y="1008432"/>
                  </a:lnTo>
                  <a:lnTo>
                    <a:pt x="97710" y="1057226"/>
                  </a:lnTo>
                  <a:lnTo>
                    <a:pt x="86029" y="1106229"/>
                  </a:lnTo>
                  <a:lnTo>
                    <a:pt x="75079" y="1155436"/>
                  </a:lnTo>
                  <a:lnTo>
                    <a:pt x="64862" y="1204840"/>
                  </a:lnTo>
                  <a:lnTo>
                    <a:pt x="55381" y="1254435"/>
                  </a:lnTo>
                  <a:lnTo>
                    <a:pt x="46639" y="1304216"/>
                  </a:lnTo>
                  <a:lnTo>
                    <a:pt x="38639" y="1354176"/>
                  </a:lnTo>
                  <a:lnTo>
                    <a:pt x="31383" y="1404310"/>
                  </a:lnTo>
                  <a:lnTo>
                    <a:pt x="24874" y="1454611"/>
                  </a:lnTo>
                  <a:lnTo>
                    <a:pt x="19114" y="1505073"/>
                  </a:lnTo>
                  <a:lnTo>
                    <a:pt x="14107" y="1555691"/>
                  </a:lnTo>
                  <a:lnTo>
                    <a:pt x="9853" y="1606458"/>
                  </a:lnTo>
                  <a:lnTo>
                    <a:pt x="6358" y="1657369"/>
                  </a:lnTo>
                  <a:lnTo>
                    <a:pt x="3622" y="1708417"/>
                  </a:lnTo>
                  <a:lnTo>
                    <a:pt x="1648" y="1759597"/>
                  </a:lnTo>
                  <a:lnTo>
                    <a:pt x="440" y="1810902"/>
                  </a:lnTo>
                  <a:lnTo>
                    <a:pt x="0" y="1862328"/>
                  </a:lnTo>
                  <a:lnTo>
                    <a:pt x="863092" y="1862328"/>
                  </a:lnTo>
                  <a:lnTo>
                    <a:pt x="863688" y="1810906"/>
                  </a:lnTo>
                  <a:lnTo>
                    <a:pt x="865293" y="1759716"/>
                  </a:lnTo>
                  <a:lnTo>
                    <a:pt x="867897" y="1708766"/>
                  </a:lnTo>
                  <a:lnTo>
                    <a:pt x="871493" y="1658064"/>
                  </a:lnTo>
                  <a:lnTo>
                    <a:pt x="876070" y="1607620"/>
                  </a:lnTo>
                  <a:lnTo>
                    <a:pt x="881619" y="1557443"/>
                  </a:lnTo>
                  <a:lnTo>
                    <a:pt x="888133" y="1507541"/>
                  </a:lnTo>
                  <a:lnTo>
                    <a:pt x="895601" y="1457923"/>
                  </a:lnTo>
                  <a:lnTo>
                    <a:pt x="904014" y="1408597"/>
                  </a:lnTo>
                  <a:lnTo>
                    <a:pt x="913365" y="1359574"/>
                  </a:lnTo>
                  <a:lnTo>
                    <a:pt x="923643" y="1310861"/>
                  </a:lnTo>
                  <a:lnTo>
                    <a:pt x="934839" y="1262468"/>
                  </a:lnTo>
                  <a:lnTo>
                    <a:pt x="946946" y="1214402"/>
                  </a:lnTo>
                  <a:lnTo>
                    <a:pt x="959953" y="1166674"/>
                  </a:lnTo>
                  <a:lnTo>
                    <a:pt x="973851" y="1119292"/>
                  </a:lnTo>
                  <a:lnTo>
                    <a:pt x="988633" y="1072264"/>
                  </a:lnTo>
                  <a:lnTo>
                    <a:pt x="1004288" y="1025600"/>
                  </a:lnTo>
                  <a:lnTo>
                    <a:pt x="1020807" y="979308"/>
                  </a:lnTo>
                  <a:lnTo>
                    <a:pt x="1038182" y="933397"/>
                  </a:lnTo>
                  <a:lnTo>
                    <a:pt x="1056404" y="887876"/>
                  </a:lnTo>
                  <a:lnTo>
                    <a:pt x="1075464" y="842754"/>
                  </a:lnTo>
                  <a:lnTo>
                    <a:pt x="1095352" y="798040"/>
                  </a:lnTo>
                  <a:lnTo>
                    <a:pt x="1116060" y="753742"/>
                  </a:lnTo>
                  <a:lnTo>
                    <a:pt x="1137578" y="709869"/>
                  </a:lnTo>
                  <a:lnTo>
                    <a:pt x="1159898" y="666430"/>
                  </a:lnTo>
                  <a:lnTo>
                    <a:pt x="1183011" y="623434"/>
                  </a:lnTo>
                  <a:lnTo>
                    <a:pt x="1206907" y="580890"/>
                  </a:lnTo>
                  <a:lnTo>
                    <a:pt x="1231578" y="538807"/>
                  </a:lnTo>
                  <a:lnTo>
                    <a:pt x="1257014" y="497193"/>
                  </a:lnTo>
                  <a:lnTo>
                    <a:pt x="1283208" y="456056"/>
                  </a:lnTo>
                  <a:lnTo>
                    <a:pt x="562102" y="0"/>
                  </a:lnTo>
                  <a:close/>
                </a:path>
              </a:pathLst>
            </a:custGeom>
            <a:solidFill>
              <a:srgbClr val="5BD0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3548634" y="2245839"/>
            <a:ext cx="2033270" cy="5118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1-topshiriq</a:t>
            </a:r>
            <a:r>
              <a:rPr sz="2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.</a:t>
            </a:r>
            <a:endParaRPr sz="2800">
              <a:latin typeface="Times New Roman"/>
              <a:cs typeface="Times New Roman"/>
            </a:endParaRP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xmlns="" id="{AD890431-6371-486A-93E3-252CCEE9B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1270" y="-92546"/>
            <a:ext cx="9145270" cy="68942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910CA678-45C1-41A0-906E-D41AC342A1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2" y="103375"/>
            <a:ext cx="1689580" cy="43956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F5138316-0928-4FEF-8796-B6FDCDAFF0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56" y="88701"/>
            <a:ext cx="1200270" cy="43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287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48464" y="4904531"/>
            <a:ext cx="298376" cy="13692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60" t="21489" r="10149" b="19175"/>
          <a:stretch/>
        </p:blipFill>
        <p:spPr bwMode="auto">
          <a:xfrm>
            <a:off x="467544" y="685484"/>
            <a:ext cx="8280920" cy="4289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0201BDF5-9A07-4E05-8E3E-F26A3F9392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1270" y="-92546"/>
            <a:ext cx="9145270" cy="68942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9B507F6-502D-48CB-B6D9-E1BC1558E9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2" y="103375"/>
            <a:ext cx="1689580" cy="43956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D993B859-C80B-49AB-8491-51582D4C6C1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56" y="88701"/>
            <a:ext cx="1200270" cy="43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101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97703" y="1953895"/>
            <a:ext cx="848994" cy="551135"/>
          </a:xfrm>
          <a:custGeom>
            <a:avLst/>
            <a:gdLst/>
            <a:ahLst/>
            <a:cxnLst/>
            <a:rect l="l" t="t" r="r" b="b"/>
            <a:pathLst>
              <a:path w="848995" h="551814">
                <a:moveTo>
                  <a:pt x="715772" y="0"/>
                </a:moveTo>
                <a:lnTo>
                  <a:pt x="701800" y="1236"/>
                </a:lnTo>
                <a:lnTo>
                  <a:pt x="690673" y="8270"/>
                </a:lnTo>
                <a:lnTo>
                  <a:pt x="684000" y="18663"/>
                </a:lnTo>
                <a:lnTo>
                  <a:pt x="683387" y="29972"/>
                </a:lnTo>
                <a:lnTo>
                  <a:pt x="684784" y="35052"/>
                </a:lnTo>
                <a:lnTo>
                  <a:pt x="688467" y="39624"/>
                </a:lnTo>
                <a:lnTo>
                  <a:pt x="695325" y="42672"/>
                </a:lnTo>
                <a:lnTo>
                  <a:pt x="722368" y="52000"/>
                </a:lnTo>
                <a:lnTo>
                  <a:pt x="747934" y="59959"/>
                </a:lnTo>
                <a:lnTo>
                  <a:pt x="768405" y="70800"/>
                </a:lnTo>
                <a:lnTo>
                  <a:pt x="780161" y="88773"/>
                </a:lnTo>
                <a:lnTo>
                  <a:pt x="781304" y="92964"/>
                </a:lnTo>
                <a:lnTo>
                  <a:pt x="781812" y="97663"/>
                </a:lnTo>
                <a:lnTo>
                  <a:pt x="781558" y="102997"/>
                </a:lnTo>
                <a:lnTo>
                  <a:pt x="731801" y="114528"/>
                </a:lnTo>
                <a:lnTo>
                  <a:pt x="682591" y="127567"/>
                </a:lnTo>
                <a:lnTo>
                  <a:pt x="633972" y="142103"/>
                </a:lnTo>
                <a:lnTo>
                  <a:pt x="585984" y="158124"/>
                </a:lnTo>
                <a:lnTo>
                  <a:pt x="538670" y="175617"/>
                </a:lnTo>
                <a:lnTo>
                  <a:pt x="492073" y="194573"/>
                </a:lnTo>
                <a:lnTo>
                  <a:pt x="446233" y="214979"/>
                </a:lnTo>
                <a:lnTo>
                  <a:pt x="401194" y="236823"/>
                </a:lnTo>
                <a:lnTo>
                  <a:pt x="356997" y="260096"/>
                </a:lnTo>
                <a:lnTo>
                  <a:pt x="313684" y="284783"/>
                </a:lnTo>
                <a:lnTo>
                  <a:pt x="271297" y="310875"/>
                </a:lnTo>
                <a:lnTo>
                  <a:pt x="229879" y="338360"/>
                </a:lnTo>
                <a:lnTo>
                  <a:pt x="189471" y="367227"/>
                </a:lnTo>
                <a:lnTo>
                  <a:pt x="150116" y="397463"/>
                </a:lnTo>
                <a:lnTo>
                  <a:pt x="111856" y="429057"/>
                </a:lnTo>
                <a:lnTo>
                  <a:pt x="74732" y="461998"/>
                </a:lnTo>
                <a:lnTo>
                  <a:pt x="38787" y="496275"/>
                </a:lnTo>
                <a:lnTo>
                  <a:pt x="762" y="535432"/>
                </a:lnTo>
                <a:lnTo>
                  <a:pt x="0" y="539242"/>
                </a:lnTo>
                <a:lnTo>
                  <a:pt x="888" y="542671"/>
                </a:lnTo>
                <a:lnTo>
                  <a:pt x="3776" y="547683"/>
                </a:lnTo>
                <a:lnTo>
                  <a:pt x="8747" y="550862"/>
                </a:lnTo>
                <a:lnTo>
                  <a:pt x="14837" y="551279"/>
                </a:lnTo>
                <a:lnTo>
                  <a:pt x="21082" y="548005"/>
                </a:lnTo>
                <a:lnTo>
                  <a:pt x="57903" y="515201"/>
                </a:lnTo>
                <a:lnTo>
                  <a:pt x="95645" y="483503"/>
                </a:lnTo>
                <a:lnTo>
                  <a:pt x="134284" y="452937"/>
                </a:lnTo>
                <a:lnTo>
                  <a:pt x="173795" y="423528"/>
                </a:lnTo>
                <a:lnTo>
                  <a:pt x="214153" y="395301"/>
                </a:lnTo>
                <a:lnTo>
                  <a:pt x="255332" y="368281"/>
                </a:lnTo>
                <a:lnTo>
                  <a:pt x="297308" y="342494"/>
                </a:lnTo>
                <a:lnTo>
                  <a:pt x="340056" y="317965"/>
                </a:lnTo>
                <a:lnTo>
                  <a:pt x="383550" y="294720"/>
                </a:lnTo>
                <a:lnTo>
                  <a:pt x="427767" y="272783"/>
                </a:lnTo>
                <a:lnTo>
                  <a:pt x="472680" y="252180"/>
                </a:lnTo>
                <a:lnTo>
                  <a:pt x="518265" y="232936"/>
                </a:lnTo>
                <a:lnTo>
                  <a:pt x="564497" y="215076"/>
                </a:lnTo>
                <a:lnTo>
                  <a:pt x="611351" y="198626"/>
                </a:lnTo>
                <a:lnTo>
                  <a:pt x="658802" y="183611"/>
                </a:lnTo>
                <a:lnTo>
                  <a:pt x="706825" y="170057"/>
                </a:lnTo>
                <a:lnTo>
                  <a:pt x="755396" y="157988"/>
                </a:lnTo>
                <a:lnTo>
                  <a:pt x="707517" y="230886"/>
                </a:lnTo>
                <a:lnTo>
                  <a:pt x="706755" y="237109"/>
                </a:lnTo>
                <a:lnTo>
                  <a:pt x="708279" y="242697"/>
                </a:lnTo>
                <a:lnTo>
                  <a:pt x="715260" y="254341"/>
                </a:lnTo>
                <a:lnTo>
                  <a:pt x="727170" y="261651"/>
                </a:lnTo>
                <a:lnTo>
                  <a:pt x="741033" y="262342"/>
                </a:lnTo>
                <a:lnTo>
                  <a:pt x="753872" y="254127"/>
                </a:lnTo>
                <a:lnTo>
                  <a:pt x="785213" y="216233"/>
                </a:lnTo>
                <a:lnTo>
                  <a:pt x="817435" y="171862"/>
                </a:lnTo>
                <a:lnTo>
                  <a:pt x="841561" y="124682"/>
                </a:lnTo>
                <a:lnTo>
                  <a:pt x="848613" y="78359"/>
                </a:lnTo>
                <a:lnTo>
                  <a:pt x="847725" y="72390"/>
                </a:lnTo>
                <a:lnTo>
                  <a:pt x="846963" y="69468"/>
                </a:lnTo>
                <a:lnTo>
                  <a:pt x="827625" y="38683"/>
                </a:lnTo>
                <a:lnTo>
                  <a:pt x="794559" y="19018"/>
                </a:lnTo>
                <a:lnTo>
                  <a:pt x="754897" y="7211"/>
                </a:lnTo>
                <a:lnTo>
                  <a:pt x="715772" y="0"/>
                </a:lnTo>
                <a:close/>
              </a:path>
            </a:pathLst>
          </a:custGeom>
          <a:solidFill>
            <a:srgbClr val="5BD0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830830" y="1896182"/>
            <a:ext cx="854075" cy="608214"/>
          </a:xfrm>
          <a:custGeom>
            <a:avLst/>
            <a:gdLst/>
            <a:ahLst/>
            <a:cxnLst/>
            <a:rect l="l" t="t" r="r" b="b"/>
            <a:pathLst>
              <a:path w="854075" h="608964">
                <a:moveTo>
                  <a:pt x="139064" y="0"/>
                </a:moveTo>
                <a:lnTo>
                  <a:pt x="98686" y="9733"/>
                </a:lnTo>
                <a:lnTo>
                  <a:pt x="57594" y="24717"/>
                </a:lnTo>
                <a:lnTo>
                  <a:pt x="22979" y="48488"/>
                </a:lnTo>
                <a:lnTo>
                  <a:pt x="2031" y="84581"/>
                </a:lnTo>
                <a:lnTo>
                  <a:pt x="0" y="94868"/>
                </a:lnTo>
                <a:lnTo>
                  <a:pt x="2787" y="137057"/>
                </a:lnTo>
                <a:lnTo>
                  <a:pt x="17944" y="180001"/>
                </a:lnTo>
                <a:lnTo>
                  <a:pt x="40800" y="221714"/>
                </a:lnTo>
                <a:lnTo>
                  <a:pt x="66686" y="260208"/>
                </a:lnTo>
                <a:lnTo>
                  <a:pt x="90931" y="293496"/>
                </a:lnTo>
                <a:lnTo>
                  <a:pt x="103868" y="302355"/>
                </a:lnTo>
                <a:lnTo>
                  <a:pt x="118125" y="301021"/>
                </a:lnTo>
                <a:lnTo>
                  <a:pt x="130597" y="292211"/>
                </a:lnTo>
                <a:lnTo>
                  <a:pt x="138175" y="278638"/>
                </a:lnTo>
                <a:lnTo>
                  <a:pt x="139826" y="272161"/>
                </a:lnTo>
                <a:lnTo>
                  <a:pt x="139319" y="265049"/>
                </a:lnTo>
                <a:lnTo>
                  <a:pt x="124733" y="239654"/>
                </a:lnTo>
                <a:lnTo>
                  <a:pt x="92837" y="182880"/>
                </a:lnTo>
                <a:lnTo>
                  <a:pt x="142225" y="195025"/>
                </a:lnTo>
                <a:lnTo>
                  <a:pt x="191001" y="208895"/>
                </a:lnTo>
                <a:lnTo>
                  <a:pt x="239139" y="224463"/>
                </a:lnTo>
                <a:lnTo>
                  <a:pt x="286614" y="241700"/>
                </a:lnTo>
                <a:lnTo>
                  <a:pt x="333401" y="260578"/>
                </a:lnTo>
                <a:lnTo>
                  <a:pt x="379475" y="281069"/>
                </a:lnTo>
                <a:lnTo>
                  <a:pt x="424812" y="303145"/>
                </a:lnTo>
                <a:lnTo>
                  <a:pt x="469385" y="326777"/>
                </a:lnTo>
                <a:lnTo>
                  <a:pt x="513171" y="351939"/>
                </a:lnTo>
                <a:lnTo>
                  <a:pt x="556145" y="378601"/>
                </a:lnTo>
                <a:lnTo>
                  <a:pt x="598280" y="406736"/>
                </a:lnTo>
                <a:lnTo>
                  <a:pt x="639553" y="436316"/>
                </a:lnTo>
                <a:lnTo>
                  <a:pt x="679938" y="467312"/>
                </a:lnTo>
                <a:lnTo>
                  <a:pt x="719411" y="499697"/>
                </a:lnTo>
                <a:lnTo>
                  <a:pt x="757946" y="533442"/>
                </a:lnTo>
                <a:lnTo>
                  <a:pt x="795518" y="568519"/>
                </a:lnTo>
                <a:lnTo>
                  <a:pt x="832104" y="604901"/>
                </a:lnTo>
                <a:lnTo>
                  <a:pt x="838467" y="608490"/>
                </a:lnTo>
                <a:lnTo>
                  <a:pt x="844724" y="607806"/>
                </a:lnTo>
                <a:lnTo>
                  <a:pt x="849909" y="603954"/>
                </a:lnTo>
                <a:lnTo>
                  <a:pt x="853058" y="598043"/>
                </a:lnTo>
                <a:lnTo>
                  <a:pt x="854074" y="594106"/>
                </a:lnTo>
                <a:lnTo>
                  <a:pt x="853440" y="589661"/>
                </a:lnTo>
                <a:lnTo>
                  <a:pt x="817745" y="548229"/>
                </a:lnTo>
                <a:lnTo>
                  <a:pt x="784059" y="512013"/>
                </a:lnTo>
                <a:lnTo>
                  <a:pt x="749242" y="477211"/>
                </a:lnTo>
                <a:lnTo>
                  <a:pt x="713330" y="443833"/>
                </a:lnTo>
                <a:lnTo>
                  <a:pt x="676361" y="411889"/>
                </a:lnTo>
                <a:lnTo>
                  <a:pt x="638369" y="381389"/>
                </a:lnTo>
                <a:lnTo>
                  <a:pt x="599391" y="352342"/>
                </a:lnTo>
                <a:lnTo>
                  <a:pt x="559464" y="324758"/>
                </a:lnTo>
                <a:lnTo>
                  <a:pt x="518623" y="298647"/>
                </a:lnTo>
                <a:lnTo>
                  <a:pt x="476905" y="274018"/>
                </a:lnTo>
                <a:lnTo>
                  <a:pt x="434346" y="250880"/>
                </a:lnTo>
                <a:lnTo>
                  <a:pt x="390982" y="229244"/>
                </a:lnTo>
                <a:lnTo>
                  <a:pt x="346850" y="209120"/>
                </a:lnTo>
                <a:lnTo>
                  <a:pt x="301985" y="190516"/>
                </a:lnTo>
                <a:lnTo>
                  <a:pt x="256424" y="173443"/>
                </a:lnTo>
                <a:lnTo>
                  <a:pt x="210204" y="157910"/>
                </a:lnTo>
                <a:lnTo>
                  <a:pt x="163359" y="143927"/>
                </a:lnTo>
                <a:lnTo>
                  <a:pt x="115928" y="131504"/>
                </a:lnTo>
                <a:lnTo>
                  <a:pt x="67944" y="120650"/>
                </a:lnTo>
                <a:lnTo>
                  <a:pt x="67944" y="114553"/>
                </a:lnTo>
                <a:lnTo>
                  <a:pt x="103949" y="70040"/>
                </a:lnTo>
                <a:lnTo>
                  <a:pt x="130448" y="59959"/>
                </a:lnTo>
                <a:lnTo>
                  <a:pt x="158495" y="48259"/>
                </a:lnTo>
                <a:lnTo>
                  <a:pt x="165734" y="44576"/>
                </a:lnTo>
                <a:lnTo>
                  <a:pt x="169671" y="39243"/>
                </a:lnTo>
                <a:lnTo>
                  <a:pt x="171195" y="33400"/>
                </a:lnTo>
                <a:lnTo>
                  <a:pt x="170997" y="20359"/>
                </a:lnTo>
                <a:lnTo>
                  <a:pt x="164560" y="8604"/>
                </a:lnTo>
                <a:lnTo>
                  <a:pt x="153408" y="896"/>
                </a:lnTo>
                <a:lnTo>
                  <a:pt x="139064" y="0"/>
                </a:lnTo>
                <a:close/>
              </a:path>
            </a:pathLst>
          </a:custGeom>
          <a:solidFill>
            <a:srgbClr val="30B6F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112895" y="3253220"/>
            <a:ext cx="755650" cy="524497"/>
          </a:xfrm>
          <a:custGeom>
            <a:avLst/>
            <a:gdLst/>
            <a:ahLst/>
            <a:cxnLst/>
            <a:rect l="l" t="t" r="r" b="b"/>
            <a:pathLst>
              <a:path w="755650" h="525145">
                <a:moveTo>
                  <a:pt x="13587" y="0"/>
                </a:moveTo>
                <a:lnTo>
                  <a:pt x="8080" y="535"/>
                </a:lnTo>
                <a:lnTo>
                  <a:pt x="3550" y="3786"/>
                </a:lnTo>
                <a:lnTo>
                  <a:pt x="888" y="8822"/>
                </a:lnTo>
                <a:lnTo>
                  <a:pt x="0" y="12124"/>
                </a:lnTo>
                <a:lnTo>
                  <a:pt x="507" y="15934"/>
                </a:lnTo>
                <a:lnTo>
                  <a:pt x="37854" y="57548"/>
                </a:lnTo>
                <a:lnTo>
                  <a:pt x="73705" y="94178"/>
                </a:lnTo>
                <a:lnTo>
                  <a:pt x="110929" y="129113"/>
                </a:lnTo>
                <a:lnTo>
                  <a:pt x="149471" y="162337"/>
                </a:lnTo>
                <a:lnTo>
                  <a:pt x="189278" y="193837"/>
                </a:lnTo>
                <a:lnTo>
                  <a:pt x="230296" y="223596"/>
                </a:lnTo>
                <a:lnTo>
                  <a:pt x="272473" y="251602"/>
                </a:lnTo>
                <a:lnTo>
                  <a:pt x="315753" y="277840"/>
                </a:lnTo>
                <a:lnTo>
                  <a:pt x="360085" y="302294"/>
                </a:lnTo>
                <a:lnTo>
                  <a:pt x="405413" y="324951"/>
                </a:lnTo>
                <a:lnTo>
                  <a:pt x="451685" y="345796"/>
                </a:lnTo>
                <a:lnTo>
                  <a:pt x="498848" y="364815"/>
                </a:lnTo>
                <a:lnTo>
                  <a:pt x="546846" y="381992"/>
                </a:lnTo>
                <a:lnTo>
                  <a:pt x="595628" y="397315"/>
                </a:lnTo>
                <a:lnTo>
                  <a:pt x="645138" y="410767"/>
                </a:lnTo>
                <a:lnTo>
                  <a:pt x="695325" y="422334"/>
                </a:lnTo>
                <a:lnTo>
                  <a:pt x="695451" y="427541"/>
                </a:lnTo>
                <a:lnTo>
                  <a:pt x="664051" y="465276"/>
                </a:lnTo>
                <a:lnTo>
                  <a:pt x="640794" y="473664"/>
                </a:lnTo>
                <a:lnTo>
                  <a:pt x="616203" y="483421"/>
                </a:lnTo>
                <a:lnTo>
                  <a:pt x="609980" y="486596"/>
                </a:lnTo>
                <a:lnTo>
                  <a:pt x="606425" y="491168"/>
                </a:lnTo>
                <a:lnTo>
                  <a:pt x="605154" y="496121"/>
                </a:lnTo>
                <a:lnTo>
                  <a:pt x="605420" y="507232"/>
                </a:lnTo>
                <a:lnTo>
                  <a:pt x="611187" y="517282"/>
                </a:lnTo>
                <a:lnTo>
                  <a:pt x="621049" y="523928"/>
                </a:lnTo>
                <a:lnTo>
                  <a:pt x="633602" y="524823"/>
                </a:lnTo>
                <a:lnTo>
                  <a:pt x="669143" y="516836"/>
                </a:lnTo>
                <a:lnTo>
                  <a:pt x="705230" y="504360"/>
                </a:lnTo>
                <a:lnTo>
                  <a:pt x="753617" y="453703"/>
                </a:lnTo>
                <a:lnTo>
                  <a:pt x="755395" y="444940"/>
                </a:lnTo>
                <a:lnTo>
                  <a:pt x="750048" y="399667"/>
                </a:lnTo>
                <a:lnTo>
                  <a:pt x="729281" y="353929"/>
                </a:lnTo>
                <a:lnTo>
                  <a:pt x="701157" y="311120"/>
                </a:lnTo>
                <a:lnTo>
                  <a:pt x="673734" y="274633"/>
                </a:lnTo>
                <a:lnTo>
                  <a:pt x="662356" y="266914"/>
                </a:lnTo>
                <a:lnTo>
                  <a:pt x="649858" y="267934"/>
                </a:lnTo>
                <a:lnTo>
                  <a:pt x="672972" y="368994"/>
                </a:lnTo>
                <a:lnTo>
                  <a:pt x="623666" y="356713"/>
                </a:lnTo>
                <a:lnTo>
                  <a:pt x="575034" y="342550"/>
                </a:lnTo>
                <a:lnTo>
                  <a:pt x="527107" y="326540"/>
                </a:lnTo>
                <a:lnTo>
                  <a:pt x="479921" y="308719"/>
                </a:lnTo>
                <a:lnTo>
                  <a:pt x="433507" y="289120"/>
                </a:lnTo>
                <a:lnTo>
                  <a:pt x="387899" y="267780"/>
                </a:lnTo>
                <a:lnTo>
                  <a:pt x="343131" y="244733"/>
                </a:lnTo>
                <a:lnTo>
                  <a:pt x="299234" y="220014"/>
                </a:lnTo>
                <a:lnTo>
                  <a:pt x="256244" y="193658"/>
                </a:lnTo>
                <a:lnTo>
                  <a:pt x="214192" y="165700"/>
                </a:lnTo>
                <a:lnTo>
                  <a:pt x="173112" y="136175"/>
                </a:lnTo>
                <a:lnTo>
                  <a:pt x="133038" y="105119"/>
                </a:lnTo>
                <a:lnTo>
                  <a:pt x="94001" y="72565"/>
                </a:lnTo>
                <a:lnTo>
                  <a:pt x="56037" y="38549"/>
                </a:lnTo>
                <a:lnTo>
                  <a:pt x="19176" y="3107"/>
                </a:lnTo>
                <a:lnTo>
                  <a:pt x="13587" y="0"/>
                </a:lnTo>
                <a:close/>
              </a:path>
            </a:pathLst>
          </a:custGeom>
          <a:solidFill>
            <a:srgbClr val="A4D02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6321552" y="1102015"/>
            <a:ext cx="2209800" cy="1388301"/>
            <a:chOff x="6321552" y="1103375"/>
            <a:chExt cx="2209800" cy="1390015"/>
          </a:xfrm>
        </p:grpSpPr>
        <p:sp>
          <p:nvSpPr>
            <p:cNvPr id="6" name="object 6"/>
            <p:cNvSpPr/>
            <p:nvPr/>
          </p:nvSpPr>
          <p:spPr>
            <a:xfrm>
              <a:off x="6350508" y="1132331"/>
              <a:ext cx="2152015" cy="1332230"/>
            </a:xfrm>
            <a:custGeom>
              <a:avLst/>
              <a:gdLst/>
              <a:ahLst/>
              <a:cxnLst/>
              <a:rect l="l" t="t" r="r" b="b"/>
              <a:pathLst>
                <a:path w="2152015" h="1332230">
                  <a:moveTo>
                    <a:pt x="1929891" y="0"/>
                  </a:moveTo>
                  <a:lnTo>
                    <a:pt x="221995" y="0"/>
                  </a:lnTo>
                  <a:lnTo>
                    <a:pt x="177270" y="4512"/>
                  </a:lnTo>
                  <a:lnTo>
                    <a:pt x="135606" y="17452"/>
                  </a:lnTo>
                  <a:lnTo>
                    <a:pt x="97897" y="37926"/>
                  </a:lnTo>
                  <a:lnTo>
                    <a:pt x="65039" y="65039"/>
                  </a:lnTo>
                  <a:lnTo>
                    <a:pt x="37926" y="97897"/>
                  </a:lnTo>
                  <a:lnTo>
                    <a:pt x="17452" y="135606"/>
                  </a:lnTo>
                  <a:lnTo>
                    <a:pt x="4512" y="177270"/>
                  </a:lnTo>
                  <a:lnTo>
                    <a:pt x="0" y="221995"/>
                  </a:lnTo>
                  <a:lnTo>
                    <a:pt x="0" y="1109979"/>
                  </a:lnTo>
                  <a:lnTo>
                    <a:pt x="4512" y="1154705"/>
                  </a:lnTo>
                  <a:lnTo>
                    <a:pt x="17452" y="1196369"/>
                  </a:lnTo>
                  <a:lnTo>
                    <a:pt x="37926" y="1234078"/>
                  </a:lnTo>
                  <a:lnTo>
                    <a:pt x="65039" y="1266936"/>
                  </a:lnTo>
                  <a:lnTo>
                    <a:pt x="97897" y="1294049"/>
                  </a:lnTo>
                  <a:lnTo>
                    <a:pt x="135606" y="1314523"/>
                  </a:lnTo>
                  <a:lnTo>
                    <a:pt x="177270" y="1327463"/>
                  </a:lnTo>
                  <a:lnTo>
                    <a:pt x="221995" y="1331975"/>
                  </a:lnTo>
                  <a:lnTo>
                    <a:pt x="1929891" y="1331975"/>
                  </a:lnTo>
                  <a:lnTo>
                    <a:pt x="1974617" y="1327463"/>
                  </a:lnTo>
                  <a:lnTo>
                    <a:pt x="2016281" y="1314523"/>
                  </a:lnTo>
                  <a:lnTo>
                    <a:pt x="2053990" y="1294049"/>
                  </a:lnTo>
                  <a:lnTo>
                    <a:pt x="2086848" y="1266936"/>
                  </a:lnTo>
                  <a:lnTo>
                    <a:pt x="2113961" y="1234078"/>
                  </a:lnTo>
                  <a:lnTo>
                    <a:pt x="2134435" y="1196369"/>
                  </a:lnTo>
                  <a:lnTo>
                    <a:pt x="2147375" y="1154705"/>
                  </a:lnTo>
                  <a:lnTo>
                    <a:pt x="2151888" y="1109979"/>
                  </a:lnTo>
                  <a:lnTo>
                    <a:pt x="2151888" y="221995"/>
                  </a:lnTo>
                  <a:lnTo>
                    <a:pt x="2147375" y="177270"/>
                  </a:lnTo>
                  <a:lnTo>
                    <a:pt x="2134435" y="135606"/>
                  </a:lnTo>
                  <a:lnTo>
                    <a:pt x="2113961" y="97897"/>
                  </a:lnTo>
                  <a:lnTo>
                    <a:pt x="2086848" y="65039"/>
                  </a:lnTo>
                  <a:lnTo>
                    <a:pt x="2053990" y="37926"/>
                  </a:lnTo>
                  <a:lnTo>
                    <a:pt x="2016281" y="17452"/>
                  </a:lnTo>
                  <a:lnTo>
                    <a:pt x="1974617" y="4512"/>
                  </a:lnTo>
                  <a:lnTo>
                    <a:pt x="192989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50508" y="1132331"/>
              <a:ext cx="2152015" cy="1332230"/>
            </a:xfrm>
            <a:custGeom>
              <a:avLst/>
              <a:gdLst/>
              <a:ahLst/>
              <a:cxnLst/>
              <a:rect l="l" t="t" r="r" b="b"/>
              <a:pathLst>
                <a:path w="2152015" h="1332230">
                  <a:moveTo>
                    <a:pt x="0" y="221995"/>
                  </a:moveTo>
                  <a:lnTo>
                    <a:pt x="4512" y="177270"/>
                  </a:lnTo>
                  <a:lnTo>
                    <a:pt x="17452" y="135606"/>
                  </a:lnTo>
                  <a:lnTo>
                    <a:pt x="37926" y="97897"/>
                  </a:lnTo>
                  <a:lnTo>
                    <a:pt x="65039" y="65039"/>
                  </a:lnTo>
                  <a:lnTo>
                    <a:pt x="97897" y="37926"/>
                  </a:lnTo>
                  <a:lnTo>
                    <a:pt x="135606" y="17452"/>
                  </a:lnTo>
                  <a:lnTo>
                    <a:pt x="177270" y="4512"/>
                  </a:lnTo>
                  <a:lnTo>
                    <a:pt x="221995" y="0"/>
                  </a:lnTo>
                  <a:lnTo>
                    <a:pt x="1929891" y="0"/>
                  </a:lnTo>
                  <a:lnTo>
                    <a:pt x="1974617" y="4512"/>
                  </a:lnTo>
                  <a:lnTo>
                    <a:pt x="2016281" y="17452"/>
                  </a:lnTo>
                  <a:lnTo>
                    <a:pt x="2053990" y="37926"/>
                  </a:lnTo>
                  <a:lnTo>
                    <a:pt x="2086848" y="65039"/>
                  </a:lnTo>
                  <a:lnTo>
                    <a:pt x="2113961" y="97897"/>
                  </a:lnTo>
                  <a:lnTo>
                    <a:pt x="2134435" y="135606"/>
                  </a:lnTo>
                  <a:lnTo>
                    <a:pt x="2147375" y="177270"/>
                  </a:lnTo>
                  <a:lnTo>
                    <a:pt x="2151888" y="221995"/>
                  </a:lnTo>
                  <a:lnTo>
                    <a:pt x="2151888" y="1109979"/>
                  </a:lnTo>
                  <a:lnTo>
                    <a:pt x="2147375" y="1154705"/>
                  </a:lnTo>
                  <a:lnTo>
                    <a:pt x="2134435" y="1196369"/>
                  </a:lnTo>
                  <a:lnTo>
                    <a:pt x="2113961" y="1234078"/>
                  </a:lnTo>
                  <a:lnTo>
                    <a:pt x="2086848" y="1266936"/>
                  </a:lnTo>
                  <a:lnTo>
                    <a:pt x="2053990" y="1294049"/>
                  </a:lnTo>
                  <a:lnTo>
                    <a:pt x="2016281" y="1314523"/>
                  </a:lnTo>
                  <a:lnTo>
                    <a:pt x="1974617" y="1327463"/>
                  </a:lnTo>
                  <a:lnTo>
                    <a:pt x="1929891" y="1331975"/>
                  </a:lnTo>
                  <a:lnTo>
                    <a:pt x="221995" y="1331975"/>
                  </a:lnTo>
                  <a:lnTo>
                    <a:pt x="177270" y="1327463"/>
                  </a:lnTo>
                  <a:lnTo>
                    <a:pt x="135606" y="1314523"/>
                  </a:lnTo>
                  <a:lnTo>
                    <a:pt x="97897" y="1294049"/>
                  </a:lnTo>
                  <a:lnTo>
                    <a:pt x="65039" y="1266936"/>
                  </a:lnTo>
                  <a:lnTo>
                    <a:pt x="37926" y="1234078"/>
                  </a:lnTo>
                  <a:lnTo>
                    <a:pt x="17452" y="1196369"/>
                  </a:lnTo>
                  <a:lnTo>
                    <a:pt x="4512" y="1154705"/>
                  </a:lnTo>
                  <a:lnTo>
                    <a:pt x="0" y="1109979"/>
                  </a:lnTo>
                  <a:lnTo>
                    <a:pt x="0" y="221995"/>
                  </a:lnTo>
                  <a:close/>
                </a:path>
              </a:pathLst>
            </a:custGeom>
            <a:ln w="57912">
              <a:solidFill>
                <a:srgbClr val="5BD078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606299" y="1101761"/>
            <a:ext cx="2210435" cy="1388935"/>
            <a:chOff x="606298" y="1103121"/>
            <a:chExt cx="2210435" cy="1390650"/>
          </a:xfrm>
        </p:grpSpPr>
        <p:sp>
          <p:nvSpPr>
            <p:cNvPr id="9" name="object 9"/>
            <p:cNvSpPr/>
            <p:nvPr/>
          </p:nvSpPr>
          <p:spPr>
            <a:xfrm>
              <a:off x="635508" y="1132331"/>
              <a:ext cx="2152015" cy="1332230"/>
            </a:xfrm>
            <a:custGeom>
              <a:avLst/>
              <a:gdLst/>
              <a:ahLst/>
              <a:cxnLst/>
              <a:rect l="l" t="t" r="r" b="b"/>
              <a:pathLst>
                <a:path w="2152015" h="1332230">
                  <a:moveTo>
                    <a:pt x="1929892" y="0"/>
                  </a:moveTo>
                  <a:lnTo>
                    <a:pt x="221995" y="0"/>
                  </a:lnTo>
                  <a:lnTo>
                    <a:pt x="177255" y="4512"/>
                  </a:lnTo>
                  <a:lnTo>
                    <a:pt x="135584" y="17452"/>
                  </a:lnTo>
                  <a:lnTo>
                    <a:pt x="97875" y="37926"/>
                  </a:lnTo>
                  <a:lnTo>
                    <a:pt x="65020" y="65039"/>
                  </a:lnTo>
                  <a:lnTo>
                    <a:pt x="37913" y="97897"/>
                  </a:lnTo>
                  <a:lnTo>
                    <a:pt x="17445" y="135606"/>
                  </a:lnTo>
                  <a:lnTo>
                    <a:pt x="4510" y="177270"/>
                  </a:lnTo>
                  <a:lnTo>
                    <a:pt x="0" y="221995"/>
                  </a:lnTo>
                  <a:lnTo>
                    <a:pt x="0" y="1109979"/>
                  </a:lnTo>
                  <a:lnTo>
                    <a:pt x="4510" y="1154705"/>
                  </a:lnTo>
                  <a:lnTo>
                    <a:pt x="17445" y="1196369"/>
                  </a:lnTo>
                  <a:lnTo>
                    <a:pt x="37913" y="1234078"/>
                  </a:lnTo>
                  <a:lnTo>
                    <a:pt x="65020" y="1266936"/>
                  </a:lnTo>
                  <a:lnTo>
                    <a:pt x="97875" y="1294049"/>
                  </a:lnTo>
                  <a:lnTo>
                    <a:pt x="135584" y="1314523"/>
                  </a:lnTo>
                  <a:lnTo>
                    <a:pt x="177255" y="1327463"/>
                  </a:lnTo>
                  <a:lnTo>
                    <a:pt x="221995" y="1331975"/>
                  </a:lnTo>
                  <a:lnTo>
                    <a:pt x="1929892" y="1331975"/>
                  </a:lnTo>
                  <a:lnTo>
                    <a:pt x="1974617" y="1327463"/>
                  </a:lnTo>
                  <a:lnTo>
                    <a:pt x="2016281" y="1314523"/>
                  </a:lnTo>
                  <a:lnTo>
                    <a:pt x="2053990" y="1294049"/>
                  </a:lnTo>
                  <a:lnTo>
                    <a:pt x="2086848" y="1266936"/>
                  </a:lnTo>
                  <a:lnTo>
                    <a:pt x="2113961" y="1234078"/>
                  </a:lnTo>
                  <a:lnTo>
                    <a:pt x="2134435" y="1196369"/>
                  </a:lnTo>
                  <a:lnTo>
                    <a:pt x="2147375" y="1154705"/>
                  </a:lnTo>
                  <a:lnTo>
                    <a:pt x="2151888" y="1109979"/>
                  </a:lnTo>
                  <a:lnTo>
                    <a:pt x="2151888" y="221995"/>
                  </a:lnTo>
                  <a:lnTo>
                    <a:pt x="2147375" y="177270"/>
                  </a:lnTo>
                  <a:lnTo>
                    <a:pt x="2134435" y="135606"/>
                  </a:lnTo>
                  <a:lnTo>
                    <a:pt x="2113961" y="97897"/>
                  </a:lnTo>
                  <a:lnTo>
                    <a:pt x="2086848" y="65039"/>
                  </a:lnTo>
                  <a:lnTo>
                    <a:pt x="2053990" y="37926"/>
                  </a:lnTo>
                  <a:lnTo>
                    <a:pt x="2016281" y="17452"/>
                  </a:lnTo>
                  <a:lnTo>
                    <a:pt x="1974617" y="4512"/>
                  </a:lnTo>
                  <a:lnTo>
                    <a:pt x="19298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35508" y="1132331"/>
              <a:ext cx="2152015" cy="1332230"/>
            </a:xfrm>
            <a:custGeom>
              <a:avLst/>
              <a:gdLst/>
              <a:ahLst/>
              <a:cxnLst/>
              <a:rect l="l" t="t" r="r" b="b"/>
              <a:pathLst>
                <a:path w="2152015" h="1332230">
                  <a:moveTo>
                    <a:pt x="0" y="221995"/>
                  </a:moveTo>
                  <a:lnTo>
                    <a:pt x="4510" y="177270"/>
                  </a:lnTo>
                  <a:lnTo>
                    <a:pt x="17445" y="135606"/>
                  </a:lnTo>
                  <a:lnTo>
                    <a:pt x="37913" y="97897"/>
                  </a:lnTo>
                  <a:lnTo>
                    <a:pt x="65020" y="65039"/>
                  </a:lnTo>
                  <a:lnTo>
                    <a:pt x="97875" y="37926"/>
                  </a:lnTo>
                  <a:lnTo>
                    <a:pt x="135584" y="17452"/>
                  </a:lnTo>
                  <a:lnTo>
                    <a:pt x="177255" y="4512"/>
                  </a:lnTo>
                  <a:lnTo>
                    <a:pt x="221995" y="0"/>
                  </a:lnTo>
                  <a:lnTo>
                    <a:pt x="1929892" y="0"/>
                  </a:lnTo>
                  <a:lnTo>
                    <a:pt x="1974617" y="4512"/>
                  </a:lnTo>
                  <a:lnTo>
                    <a:pt x="2016281" y="17452"/>
                  </a:lnTo>
                  <a:lnTo>
                    <a:pt x="2053990" y="37926"/>
                  </a:lnTo>
                  <a:lnTo>
                    <a:pt x="2086848" y="65039"/>
                  </a:lnTo>
                  <a:lnTo>
                    <a:pt x="2113961" y="97897"/>
                  </a:lnTo>
                  <a:lnTo>
                    <a:pt x="2134435" y="135606"/>
                  </a:lnTo>
                  <a:lnTo>
                    <a:pt x="2147375" y="177270"/>
                  </a:lnTo>
                  <a:lnTo>
                    <a:pt x="2151888" y="221995"/>
                  </a:lnTo>
                  <a:lnTo>
                    <a:pt x="2151888" y="1109979"/>
                  </a:lnTo>
                  <a:lnTo>
                    <a:pt x="2147375" y="1154705"/>
                  </a:lnTo>
                  <a:lnTo>
                    <a:pt x="2134435" y="1196369"/>
                  </a:lnTo>
                  <a:lnTo>
                    <a:pt x="2113961" y="1234078"/>
                  </a:lnTo>
                  <a:lnTo>
                    <a:pt x="2086848" y="1266936"/>
                  </a:lnTo>
                  <a:lnTo>
                    <a:pt x="2053990" y="1294049"/>
                  </a:lnTo>
                  <a:lnTo>
                    <a:pt x="2016281" y="1314523"/>
                  </a:lnTo>
                  <a:lnTo>
                    <a:pt x="1974617" y="1327463"/>
                  </a:lnTo>
                  <a:lnTo>
                    <a:pt x="1929892" y="1331975"/>
                  </a:lnTo>
                  <a:lnTo>
                    <a:pt x="221995" y="1331975"/>
                  </a:lnTo>
                  <a:lnTo>
                    <a:pt x="177255" y="1327463"/>
                  </a:lnTo>
                  <a:lnTo>
                    <a:pt x="135584" y="1314523"/>
                  </a:lnTo>
                  <a:lnTo>
                    <a:pt x="97875" y="1294049"/>
                  </a:lnTo>
                  <a:lnTo>
                    <a:pt x="65020" y="1266936"/>
                  </a:lnTo>
                  <a:lnTo>
                    <a:pt x="37913" y="1234078"/>
                  </a:lnTo>
                  <a:lnTo>
                    <a:pt x="17445" y="1196369"/>
                  </a:lnTo>
                  <a:lnTo>
                    <a:pt x="4510" y="1154705"/>
                  </a:lnTo>
                  <a:lnTo>
                    <a:pt x="0" y="1109979"/>
                  </a:lnTo>
                  <a:lnTo>
                    <a:pt x="0" y="221995"/>
                  </a:lnTo>
                  <a:close/>
                </a:path>
              </a:pathLst>
            </a:custGeom>
            <a:ln w="57912">
              <a:solidFill>
                <a:srgbClr val="30B6F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705104" y="1650055"/>
            <a:ext cx="1941830" cy="51181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Abduqodir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53504" y="1560250"/>
            <a:ext cx="1075690" cy="5739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70" dirty="0">
                <a:solidFill>
                  <a:srgbClr val="FF0000"/>
                </a:solidFill>
                <a:latin typeface="Arial"/>
                <a:cs typeface="Arial"/>
              </a:rPr>
              <a:t>V</a:t>
            </a:r>
            <a:r>
              <a:rPr sz="3600" b="1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3600" b="1" spc="-80" dirty="0">
                <a:solidFill>
                  <a:srgbClr val="FF0000"/>
                </a:solidFill>
                <a:latin typeface="Arial"/>
                <a:cs typeface="Arial"/>
              </a:rPr>
              <a:t>v</a:t>
            </a:r>
            <a:r>
              <a:rPr sz="3600" b="1" dirty="0">
                <a:solidFill>
                  <a:srgbClr val="FF0000"/>
                </a:solidFill>
                <a:latin typeface="Arial"/>
                <a:cs typeface="Arial"/>
              </a:rPr>
              <a:t>a</a:t>
            </a:r>
            <a:endParaRPr sz="3600" dirty="0">
              <a:latin typeface="Arial"/>
              <a:cs typeface="Arial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843783" y="2508454"/>
            <a:ext cx="3572510" cy="2091648"/>
            <a:chOff x="2843783" y="2511551"/>
            <a:chExt cx="3572510" cy="2094230"/>
          </a:xfrm>
        </p:grpSpPr>
        <p:sp>
          <p:nvSpPr>
            <p:cNvPr id="14" name="object 14"/>
            <p:cNvSpPr/>
            <p:nvPr/>
          </p:nvSpPr>
          <p:spPr>
            <a:xfrm>
              <a:off x="2848355" y="2516123"/>
              <a:ext cx="3563111" cy="208483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848355" y="2516123"/>
              <a:ext cx="3563620" cy="2085339"/>
            </a:xfrm>
            <a:custGeom>
              <a:avLst/>
              <a:gdLst/>
              <a:ahLst/>
              <a:cxnLst/>
              <a:rect l="l" t="t" r="r" b="b"/>
              <a:pathLst>
                <a:path w="3563620" h="2085339">
                  <a:moveTo>
                    <a:pt x="3563111" y="347472"/>
                  </a:moveTo>
                  <a:lnTo>
                    <a:pt x="3559939" y="300323"/>
                  </a:lnTo>
                  <a:lnTo>
                    <a:pt x="3550699" y="255102"/>
                  </a:lnTo>
                  <a:lnTo>
                    <a:pt x="3535805" y="212222"/>
                  </a:lnTo>
                  <a:lnTo>
                    <a:pt x="3515670" y="172099"/>
                  </a:lnTo>
                  <a:lnTo>
                    <a:pt x="3490709" y="135144"/>
                  </a:lnTo>
                  <a:lnTo>
                    <a:pt x="3461337" y="101774"/>
                  </a:lnTo>
                  <a:lnTo>
                    <a:pt x="3427967" y="72402"/>
                  </a:lnTo>
                  <a:lnTo>
                    <a:pt x="3391012" y="47441"/>
                  </a:lnTo>
                  <a:lnTo>
                    <a:pt x="3350889" y="27306"/>
                  </a:lnTo>
                  <a:lnTo>
                    <a:pt x="3308009" y="12412"/>
                  </a:lnTo>
                  <a:lnTo>
                    <a:pt x="3262788" y="3172"/>
                  </a:lnTo>
                  <a:lnTo>
                    <a:pt x="3215640" y="0"/>
                  </a:lnTo>
                  <a:lnTo>
                    <a:pt x="347471" y="0"/>
                  </a:lnTo>
                  <a:lnTo>
                    <a:pt x="300323" y="3172"/>
                  </a:lnTo>
                  <a:lnTo>
                    <a:pt x="255102" y="12412"/>
                  </a:lnTo>
                  <a:lnTo>
                    <a:pt x="212222" y="27306"/>
                  </a:lnTo>
                  <a:lnTo>
                    <a:pt x="172099" y="47441"/>
                  </a:lnTo>
                  <a:lnTo>
                    <a:pt x="135144" y="72402"/>
                  </a:lnTo>
                  <a:lnTo>
                    <a:pt x="101774" y="101774"/>
                  </a:lnTo>
                  <a:lnTo>
                    <a:pt x="72402" y="135144"/>
                  </a:lnTo>
                  <a:lnTo>
                    <a:pt x="47441" y="172099"/>
                  </a:lnTo>
                  <a:lnTo>
                    <a:pt x="27306" y="212222"/>
                  </a:lnTo>
                  <a:lnTo>
                    <a:pt x="12412" y="255102"/>
                  </a:lnTo>
                  <a:lnTo>
                    <a:pt x="3172" y="300323"/>
                  </a:lnTo>
                  <a:lnTo>
                    <a:pt x="0" y="347472"/>
                  </a:lnTo>
                  <a:lnTo>
                    <a:pt x="0" y="1737360"/>
                  </a:lnTo>
                  <a:lnTo>
                    <a:pt x="3172" y="1784508"/>
                  </a:lnTo>
                  <a:lnTo>
                    <a:pt x="12412" y="1829729"/>
                  </a:lnTo>
                  <a:lnTo>
                    <a:pt x="27306" y="1872609"/>
                  </a:lnTo>
                  <a:lnTo>
                    <a:pt x="47441" y="1912732"/>
                  </a:lnTo>
                  <a:lnTo>
                    <a:pt x="72402" y="1949687"/>
                  </a:lnTo>
                  <a:lnTo>
                    <a:pt x="101774" y="1983057"/>
                  </a:lnTo>
                  <a:lnTo>
                    <a:pt x="135144" y="2012429"/>
                  </a:lnTo>
                  <a:lnTo>
                    <a:pt x="172099" y="2037390"/>
                  </a:lnTo>
                  <a:lnTo>
                    <a:pt x="212222" y="2057525"/>
                  </a:lnTo>
                  <a:lnTo>
                    <a:pt x="255102" y="2072419"/>
                  </a:lnTo>
                  <a:lnTo>
                    <a:pt x="300323" y="2081659"/>
                  </a:lnTo>
                  <a:lnTo>
                    <a:pt x="347471" y="2084832"/>
                  </a:lnTo>
                  <a:lnTo>
                    <a:pt x="3215640" y="2084832"/>
                  </a:lnTo>
                  <a:lnTo>
                    <a:pt x="3262788" y="2081659"/>
                  </a:lnTo>
                  <a:lnTo>
                    <a:pt x="3308009" y="2072419"/>
                  </a:lnTo>
                  <a:lnTo>
                    <a:pt x="3350889" y="2057525"/>
                  </a:lnTo>
                  <a:lnTo>
                    <a:pt x="3391012" y="2037390"/>
                  </a:lnTo>
                  <a:lnTo>
                    <a:pt x="3427967" y="2012429"/>
                  </a:lnTo>
                  <a:lnTo>
                    <a:pt x="3461337" y="1983057"/>
                  </a:lnTo>
                  <a:lnTo>
                    <a:pt x="3490709" y="1949687"/>
                  </a:lnTo>
                  <a:lnTo>
                    <a:pt x="3515670" y="1912732"/>
                  </a:lnTo>
                  <a:lnTo>
                    <a:pt x="3535805" y="1872609"/>
                  </a:lnTo>
                  <a:lnTo>
                    <a:pt x="3550699" y="1829729"/>
                  </a:lnTo>
                  <a:lnTo>
                    <a:pt x="3559939" y="1784508"/>
                  </a:lnTo>
                  <a:lnTo>
                    <a:pt x="3563111" y="1737360"/>
                  </a:lnTo>
                  <a:lnTo>
                    <a:pt x="3563111" y="347472"/>
                  </a:lnTo>
                  <a:close/>
                </a:path>
              </a:pathLst>
            </a:custGeom>
            <a:ln w="9144">
              <a:solidFill>
                <a:srgbClr val="30B6F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3009265" y="2555894"/>
            <a:ext cx="3124200" cy="19825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9525" algn="ctr">
              <a:lnSpc>
                <a:spcPct val="100000"/>
              </a:lnSpc>
              <a:spcBef>
                <a:spcPts val="100"/>
              </a:spcBef>
            </a:pPr>
            <a:r>
              <a:rPr sz="3200" b="1" spc="-5" dirty="0">
                <a:latin typeface="Times New Roman"/>
                <a:cs typeface="Times New Roman"/>
              </a:rPr>
              <a:t>Asar   </a:t>
            </a:r>
            <a:r>
              <a:rPr sz="3200" b="1" spc="-15" dirty="0">
                <a:latin typeface="Times New Roman"/>
                <a:cs typeface="Times New Roman"/>
              </a:rPr>
              <a:t>q</a:t>
            </a:r>
            <a:r>
              <a:rPr sz="3200" b="1" dirty="0">
                <a:latin typeface="Times New Roman"/>
                <a:cs typeface="Times New Roman"/>
              </a:rPr>
              <a:t>a</a:t>
            </a:r>
            <a:r>
              <a:rPr sz="3200" b="1" spc="-15" dirty="0">
                <a:latin typeface="Times New Roman"/>
                <a:cs typeface="Times New Roman"/>
              </a:rPr>
              <a:t>h</a:t>
            </a:r>
            <a:r>
              <a:rPr sz="3200" b="1" dirty="0">
                <a:latin typeface="Times New Roman"/>
                <a:cs typeface="Times New Roman"/>
              </a:rPr>
              <a:t>ramonlar</a:t>
            </a:r>
            <a:r>
              <a:rPr sz="3200" b="1" spc="10" dirty="0">
                <a:latin typeface="Times New Roman"/>
                <a:cs typeface="Times New Roman"/>
              </a:rPr>
              <a:t>i</a:t>
            </a:r>
            <a:r>
              <a:rPr sz="3200" b="1" spc="-15" dirty="0">
                <a:latin typeface="Times New Roman"/>
                <a:cs typeface="Times New Roman"/>
              </a:rPr>
              <a:t>n</a:t>
            </a:r>
            <a:r>
              <a:rPr sz="3200" b="1" dirty="0">
                <a:latin typeface="Times New Roman"/>
                <a:cs typeface="Times New Roman"/>
              </a:rPr>
              <a:t>i  xarakterlarini  </a:t>
            </a:r>
            <a:r>
              <a:rPr sz="3200" b="1" spc="-5" dirty="0">
                <a:latin typeface="Times New Roman"/>
                <a:cs typeface="Times New Roman"/>
              </a:rPr>
              <a:t>tahlil</a:t>
            </a:r>
            <a:r>
              <a:rPr sz="3200" b="1" spc="-2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qiling</a:t>
            </a:r>
            <a:r>
              <a:rPr sz="3200" dirty="0"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3348797" y="520850"/>
            <a:ext cx="2562225" cy="6361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4000" spc="10" dirty="0">
                <a:latin typeface="Times New Roman"/>
                <a:cs typeface="Times New Roman"/>
              </a:rPr>
              <a:t>2-</a:t>
            </a:r>
            <a:r>
              <a:rPr sz="4000" dirty="0">
                <a:latin typeface="Times New Roman"/>
                <a:cs typeface="Times New Roman"/>
              </a:rPr>
              <a:t>t</a:t>
            </a:r>
            <a:r>
              <a:rPr sz="4000" spc="20" dirty="0">
                <a:latin typeface="Times New Roman"/>
                <a:cs typeface="Times New Roman"/>
              </a:rPr>
              <a:t>o</a:t>
            </a:r>
            <a:r>
              <a:rPr sz="4000" dirty="0">
                <a:latin typeface="Times New Roman"/>
                <a:cs typeface="Times New Roman"/>
              </a:rPr>
              <a:t>pshir</a:t>
            </a:r>
            <a:r>
              <a:rPr sz="4000" spc="-25" dirty="0">
                <a:latin typeface="Times New Roman"/>
                <a:cs typeface="Times New Roman"/>
              </a:rPr>
              <a:t>i</a:t>
            </a:r>
            <a:r>
              <a:rPr sz="4000" spc="15" dirty="0">
                <a:latin typeface="Times New Roman"/>
                <a:cs typeface="Times New Roman"/>
              </a:rPr>
              <a:t>q</a:t>
            </a:r>
            <a:r>
              <a:rPr sz="4000" dirty="0"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18" name="Graphic 2">
            <a:extLst>
              <a:ext uri="{FF2B5EF4-FFF2-40B4-BE49-F238E27FC236}">
                <a16:creationId xmlns:a16="http://schemas.microsoft.com/office/drawing/2014/main" xmlns="" id="{3DA1D4B2-D054-4652-B646-951342B2D6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1270" y="-92546"/>
            <a:ext cx="9145270" cy="689429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2BD77EAB-4552-4262-8BDA-B67A936FB9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2" y="103375"/>
            <a:ext cx="1689580" cy="43956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47785B59-123D-4982-8F5F-24BB919D356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56" y="88701"/>
            <a:ext cx="1200270" cy="43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00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06267" y="449491"/>
            <a:ext cx="2560320" cy="50654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lang="en-US" sz="3200" dirty="0">
                <a:solidFill>
                  <a:schemeClr val="tx1"/>
                </a:solidFill>
                <a:latin typeface="Times New Roman"/>
                <a:cs typeface="Times New Roman"/>
              </a:rPr>
              <a:t>4</a:t>
            </a:r>
            <a:r>
              <a:rPr sz="3200" dirty="0">
                <a:solidFill>
                  <a:schemeClr val="tx1"/>
                </a:solidFill>
                <a:latin typeface="Times New Roman"/>
                <a:cs typeface="Times New Roman"/>
              </a:rPr>
              <a:t>-topshiriq</a:t>
            </a:r>
          </a:p>
        </p:txBody>
      </p:sp>
      <p:sp>
        <p:nvSpPr>
          <p:cNvPr id="3" name="object 3"/>
          <p:cNvSpPr/>
          <p:nvPr/>
        </p:nvSpPr>
        <p:spPr>
          <a:xfrm>
            <a:off x="326186" y="1041130"/>
            <a:ext cx="1804670" cy="639291"/>
          </a:xfrm>
          <a:custGeom>
            <a:avLst/>
            <a:gdLst/>
            <a:ahLst/>
            <a:cxnLst/>
            <a:rect l="l" t="t" r="r" b="b"/>
            <a:pathLst>
              <a:path w="1804670" h="640080">
                <a:moveTo>
                  <a:pt x="1456131" y="0"/>
                </a:moveTo>
                <a:lnTo>
                  <a:pt x="603872" y="0"/>
                </a:lnTo>
                <a:lnTo>
                  <a:pt x="542384" y="1658"/>
                </a:lnTo>
                <a:lnTo>
                  <a:pt x="482614" y="6527"/>
                </a:lnTo>
                <a:lnTo>
                  <a:pt x="424872" y="14440"/>
                </a:lnTo>
                <a:lnTo>
                  <a:pt x="369469" y="25237"/>
                </a:lnTo>
                <a:lnTo>
                  <a:pt x="316715" y="38752"/>
                </a:lnTo>
                <a:lnTo>
                  <a:pt x="266920" y="54823"/>
                </a:lnTo>
                <a:lnTo>
                  <a:pt x="220394" y="73287"/>
                </a:lnTo>
                <a:lnTo>
                  <a:pt x="177449" y="93980"/>
                </a:lnTo>
                <a:lnTo>
                  <a:pt x="138393" y="116738"/>
                </a:lnTo>
                <a:lnTo>
                  <a:pt x="103539" y="141399"/>
                </a:lnTo>
                <a:lnTo>
                  <a:pt x="73195" y="167798"/>
                </a:lnTo>
                <a:lnTo>
                  <a:pt x="27281" y="225162"/>
                </a:lnTo>
                <a:lnTo>
                  <a:pt x="3134" y="287521"/>
                </a:lnTo>
                <a:lnTo>
                  <a:pt x="0" y="320167"/>
                </a:lnTo>
                <a:lnTo>
                  <a:pt x="3134" y="352767"/>
                </a:lnTo>
                <a:lnTo>
                  <a:pt x="27281" y="415053"/>
                </a:lnTo>
                <a:lnTo>
                  <a:pt x="73195" y="472363"/>
                </a:lnTo>
                <a:lnTo>
                  <a:pt x="103539" y="498742"/>
                </a:lnTo>
                <a:lnTo>
                  <a:pt x="138393" y="523386"/>
                </a:lnTo>
                <a:lnTo>
                  <a:pt x="177449" y="546131"/>
                </a:lnTo>
                <a:lnTo>
                  <a:pt x="220394" y="566813"/>
                </a:lnTo>
                <a:lnTo>
                  <a:pt x="266920" y="585269"/>
                </a:lnTo>
                <a:lnTo>
                  <a:pt x="316715" y="601335"/>
                </a:lnTo>
                <a:lnTo>
                  <a:pt x="369469" y="614846"/>
                </a:lnTo>
                <a:lnTo>
                  <a:pt x="424872" y="625640"/>
                </a:lnTo>
                <a:lnTo>
                  <a:pt x="482614" y="633553"/>
                </a:lnTo>
                <a:lnTo>
                  <a:pt x="542384" y="638421"/>
                </a:lnTo>
                <a:lnTo>
                  <a:pt x="603872" y="640080"/>
                </a:lnTo>
                <a:lnTo>
                  <a:pt x="1456131" y="640080"/>
                </a:lnTo>
                <a:lnTo>
                  <a:pt x="1804365" y="320167"/>
                </a:lnTo>
                <a:lnTo>
                  <a:pt x="1456131" y="0"/>
                </a:lnTo>
                <a:close/>
              </a:path>
            </a:pathLst>
          </a:custGeom>
          <a:solidFill>
            <a:srgbClr val="C528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88976" y="1150850"/>
            <a:ext cx="379095" cy="40589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01</a:t>
            </a:r>
            <a:endParaRPr sz="25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653730" y="907183"/>
            <a:ext cx="7051675" cy="910736"/>
            <a:chOff x="1653730" y="908303"/>
            <a:chExt cx="7051675" cy="911860"/>
          </a:xfrm>
        </p:grpSpPr>
        <p:sp>
          <p:nvSpPr>
            <p:cNvPr id="6" name="object 6"/>
            <p:cNvSpPr/>
            <p:nvPr/>
          </p:nvSpPr>
          <p:spPr>
            <a:xfrm>
              <a:off x="1703831" y="993647"/>
              <a:ext cx="7001509" cy="741045"/>
            </a:xfrm>
            <a:custGeom>
              <a:avLst/>
              <a:gdLst/>
              <a:ahLst/>
              <a:cxnLst/>
              <a:rect l="l" t="t" r="r" b="b"/>
              <a:pathLst>
                <a:path w="7001509" h="741044">
                  <a:moveTo>
                    <a:pt x="6755130" y="0"/>
                  </a:moveTo>
                  <a:lnTo>
                    <a:pt x="313309" y="0"/>
                  </a:lnTo>
                  <a:lnTo>
                    <a:pt x="102616" y="160147"/>
                  </a:lnTo>
                  <a:lnTo>
                    <a:pt x="0" y="370459"/>
                  </a:lnTo>
                  <a:lnTo>
                    <a:pt x="134493" y="598297"/>
                  </a:lnTo>
                  <a:lnTo>
                    <a:pt x="313309" y="740663"/>
                  </a:lnTo>
                  <a:lnTo>
                    <a:pt x="6755130" y="740663"/>
                  </a:lnTo>
                  <a:lnTo>
                    <a:pt x="6811671" y="737232"/>
                  </a:lnTo>
                  <a:lnTo>
                    <a:pt x="6863518" y="727458"/>
                  </a:lnTo>
                  <a:lnTo>
                    <a:pt x="6909211" y="712122"/>
                  </a:lnTo>
                  <a:lnTo>
                    <a:pt x="6947291" y="692002"/>
                  </a:lnTo>
                  <a:lnTo>
                    <a:pt x="6994773" y="640533"/>
                  </a:lnTo>
                  <a:lnTo>
                    <a:pt x="7001256" y="610742"/>
                  </a:lnTo>
                  <a:lnTo>
                    <a:pt x="7001256" y="130175"/>
                  </a:lnTo>
                  <a:lnTo>
                    <a:pt x="6976298" y="72876"/>
                  </a:lnTo>
                  <a:lnTo>
                    <a:pt x="6909211" y="28561"/>
                  </a:lnTo>
                  <a:lnTo>
                    <a:pt x="6863518" y="13210"/>
                  </a:lnTo>
                  <a:lnTo>
                    <a:pt x="6811671" y="3431"/>
                  </a:lnTo>
                  <a:lnTo>
                    <a:pt x="6755130" y="0"/>
                  </a:lnTo>
                  <a:close/>
                </a:path>
              </a:pathLst>
            </a:custGeom>
            <a:solidFill>
              <a:srgbClr val="ED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653730" y="908303"/>
              <a:ext cx="7051675" cy="911860"/>
            </a:xfrm>
            <a:custGeom>
              <a:avLst/>
              <a:gdLst/>
              <a:ahLst/>
              <a:cxnLst/>
              <a:rect l="l" t="t" r="r" b="b"/>
              <a:pathLst>
                <a:path w="7051675" h="911860">
                  <a:moveTo>
                    <a:pt x="519493" y="0"/>
                  </a:moveTo>
                  <a:lnTo>
                    <a:pt x="363410" y="0"/>
                  </a:lnTo>
                  <a:lnTo>
                    <a:pt x="114871" y="228473"/>
                  </a:lnTo>
                  <a:lnTo>
                    <a:pt x="79768" y="264248"/>
                  </a:lnTo>
                  <a:lnTo>
                    <a:pt x="51054" y="301155"/>
                  </a:lnTo>
                  <a:lnTo>
                    <a:pt x="28714" y="338988"/>
                  </a:lnTo>
                  <a:lnTo>
                    <a:pt x="12763" y="377507"/>
                  </a:lnTo>
                  <a:lnTo>
                    <a:pt x="3187" y="416496"/>
                  </a:lnTo>
                  <a:lnTo>
                    <a:pt x="0" y="455714"/>
                  </a:lnTo>
                  <a:lnTo>
                    <a:pt x="3187" y="494931"/>
                  </a:lnTo>
                  <a:lnTo>
                    <a:pt x="12763" y="533933"/>
                  </a:lnTo>
                  <a:lnTo>
                    <a:pt x="28714" y="572490"/>
                  </a:lnTo>
                  <a:lnTo>
                    <a:pt x="51054" y="610349"/>
                  </a:lnTo>
                  <a:lnTo>
                    <a:pt x="79768" y="647319"/>
                  </a:lnTo>
                  <a:lnTo>
                    <a:pt x="114871" y="683133"/>
                  </a:lnTo>
                  <a:lnTo>
                    <a:pt x="363410" y="911364"/>
                  </a:lnTo>
                  <a:lnTo>
                    <a:pt x="519493" y="911364"/>
                  </a:lnTo>
                  <a:lnTo>
                    <a:pt x="270954" y="683133"/>
                  </a:lnTo>
                  <a:lnTo>
                    <a:pt x="235813" y="647319"/>
                  </a:lnTo>
                  <a:lnTo>
                    <a:pt x="207073" y="610349"/>
                  </a:lnTo>
                  <a:lnTo>
                    <a:pt x="184721" y="572490"/>
                  </a:lnTo>
                  <a:lnTo>
                    <a:pt x="168757" y="533933"/>
                  </a:lnTo>
                  <a:lnTo>
                    <a:pt x="159169" y="494931"/>
                  </a:lnTo>
                  <a:lnTo>
                    <a:pt x="155981" y="455714"/>
                  </a:lnTo>
                  <a:lnTo>
                    <a:pt x="159169" y="416496"/>
                  </a:lnTo>
                  <a:lnTo>
                    <a:pt x="168757" y="377507"/>
                  </a:lnTo>
                  <a:lnTo>
                    <a:pt x="184721" y="338988"/>
                  </a:lnTo>
                  <a:lnTo>
                    <a:pt x="207073" y="301155"/>
                  </a:lnTo>
                  <a:lnTo>
                    <a:pt x="235813" y="264248"/>
                  </a:lnTo>
                  <a:lnTo>
                    <a:pt x="270954" y="228473"/>
                  </a:lnTo>
                  <a:lnTo>
                    <a:pt x="519493" y="0"/>
                  </a:lnTo>
                  <a:close/>
                </a:path>
                <a:path w="7051675" h="911860">
                  <a:moveTo>
                    <a:pt x="7051357" y="214249"/>
                  </a:moveTo>
                  <a:lnTo>
                    <a:pt x="7018490" y="148513"/>
                  </a:lnTo>
                  <a:lnTo>
                    <a:pt x="6980847" y="122123"/>
                  </a:lnTo>
                  <a:lnTo>
                    <a:pt x="6932117" y="101676"/>
                  </a:lnTo>
                  <a:lnTo>
                    <a:pt x="6874573" y="88392"/>
                  </a:lnTo>
                  <a:lnTo>
                    <a:pt x="6874573" y="822960"/>
                  </a:lnTo>
                  <a:lnTo>
                    <a:pt x="6932117" y="809713"/>
                  </a:lnTo>
                  <a:lnTo>
                    <a:pt x="6980847" y="789330"/>
                  </a:lnTo>
                  <a:lnTo>
                    <a:pt x="7018490" y="763003"/>
                  </a:lnTo>
                  <a:lnTo>
                    <a:pt x="7042759" y="731951"/>
                  </a:lnTo>
                  <a:lnTo>
                    <a:pt x="7051357" y="697357"/>
                  </a:lnTo>
                  <a:lnTo>
                    <a:pt x="7051357" y="214249"/>
                  </a:lnTo>
                  <a:close/>
                </a:path>
              </a:pathLst>
            </a:custGeom>
            <a:solidFill>
              <a:srgbClr val="EB39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180957" y="1035647"/>
            <a:ext cx="5775419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244725" marR="5080" indent="-2232660">
              <a:lnSpc>
                <a:spcPct val="100000"/>
              </a:lnSpc>
              <a:spcBef>
                <a:spcPts val="105"/>
              </a:spcBef>
            </a:pPr>
            <a:r>
              <a:rPr sz="24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Do‘st so‘zini </a:t>
            </a:r>
            <a:r>
              <a:rPr sz="2400" b="1" dirty="0">
                <a:solidFill>
                  <a:srgbClr val="C00000"/>
                </a:solidFill>
                <a:latin typeface="Times New Roman"/>
                <a:cs typeface="Times New Roman"/>
              </a:rPr>
              <a:t>tashlama, </a:t>
            </a:r>
            <a:r>
              <a:rPr sz="2400" b="1" spc="5" dirty="0" err="1">
                <a:solidFill>
                  <a:srgbClr val="C00000"/>
                </a:solidFill>
                <a:latin typeface="Times New Roman"/>
                <a:cs typeface="Times New Roman"/>
              </a:rPr>
              <a:t>tashlab</a:t>
            </a:r>
            <a:r>
              <a:rPr sz="2400" b="1" spc="-2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5" dirty="0" err="1">
                <a:solidFill>
                  <a:srgbClr val="C00000"/>
                </a:solidFill>
                <a:latin typeface="Times New Roman"/>
                <a:cs typeface="Times New Roman"/>
              </a:rPr>
              <a:t>boshing</a:t>
            </a:r>
            <a:r>
              <a:rPr lang="en-US" sz="24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dirty="0" err="1">
                <a:solidFill>
                  <a:srgbClr val="C00000"/>
                </a:solidFill>
                <a:latin typeface="Times New Roman"/>
                <a:cs typeface="Times New Roman"/>
              </a:rPr>
              <a:t>qashlama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26186" y="2140102"/>
            <a:ext cx="1813560" cy="639291"/>
          </a:xfrm>
          <a:custGeom>
            <a:avLst/>
            <a:gdLst/>
            <a:ahLst/>
            <a:cxnLst/>
            <a:rect l="l" t="t" r="r" b="b"/>
            <a:pathLst>
              <a:path w="1813560" h="640080">
                <a:moveTo>
                  <a:pt x="1463497" y="0"/>
                </a:moveTo>
                <a:lnTo>
                  <a:pt x="606933" y="0"/>
                </a:lnTo>
                <a:lnTo>
                  <a:pt x="545134" y="1658"/>
                </a:lnTo>
                <a:lnTo>
                  <a:pt x="485062" y="6526"/>
                </a:lnTo>
                <a:lnTo>
                  <a:pt x="427028" y="14439"/>
                </a:lnTo>
                <a:lnTo>
                  <a:pt x="371344" y="25233"/>
                </a:lnTo>
                <a:lnTo>
                  <a:pt x="318323" y="38744"/>
                </a:lnTo>
                <a:lnTo>
                  <a:pt x="268275" y="54810"/>
                </a:lnTo>
                <a:lnTo>
                  <a:pt x="221514" y="73266"/>
                </a:lnTo>
                <a:lnTo>
                  <a:pt x="178350" y="93948"/>
                </a:lnTo>
                <a:lnTo>
                  <a:pt x="139097" y="116693"/>
                </a:lnTo>
                <a:lnTo>
                  <a:pt x="104065" y="141337"/>
                </a:lnTo>
                <a:lnTo>
                  <a:pt x="73567" y="167716"/>
                </a:lnTo>
                <a:lnTo>
                  <a:pt x="27420" y="225026"/>
                </a:lnTo>
                <a:lnTo>
                  <a:pt x="3150" y="287312"/>
                </a:lnTo>
                <a:lnTo>
                  <a:pt x="0" y="319913"/>
                </a:lnTo>
                <a:lnTo>
                  <a:pt x="3150" y="352516"/>
                </a:lnTo>
                <a:lnTo>
                  <a:pt x="27420" y="414823"/>
                </a:lnTo>
                <a:lnTo>
                  <a:pt x="73567" y="472168"/>
                </a:lnTo>
                <a:lnTo>
                  <a:pt x="104065" y="498569"/>
                </a:lnTo>
                <a:lnTo>
                  <a:pt x="139097" y="523236"/>
                </a:lnTo>
                <a:lnTo>
                  <a:pt x="178350" y="546004"/>
                </a:lnTo>
                <a:lnTo>
                  <a:pt x="221514" y="566710"/>
                </a:lnTo>
                <a:lnTo>
                  <a:pt x="268275" y="585189"/>
                </a:lnTo>
                <a:lnTo>
                  <a:pt x="318323" y="601276"/>
                </a:lnTo>
                <a:lnTo>
                  <a:pt x="371344" y="614807"/>
                </a:lnTo>
                <a:lnTo>
                  <a:pt x="427028" y="625617"/>
                </a:lnTo>
                <a:lnTo>
                  <a:pt x="485062" y="633542"/>
                </a:lnTo>
                <a:lnTo>
                  <a:pt x="545134" y="638418"/>
                </a:lnTo>
                <a:lnTo>
                  <a:pt x="606933" y="640080"/>
                </a:lnTo>
                <a:lnTo>
                  <a:pt x="1463497" y="640080"/>
                </a:lnTo>
                <a:lnTo>
                  <a:pt x="1813509" y="319913"/>
                </a:lnTo>
                <a:lnTo>
                  <a:pt x="1463497" y="0"/>
                </a:lnTo>
                <a:close/>
              </a:path>
            </a:pathLst>
          </a:custGeom>
          <a:solidFill>
            <a:srgbClr val="2EC84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88976" y="2248932"/>
            <a:ext cx="379095" cy="40589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02</a:t>
            </a:r>
            <a:endParaRPr sz="2500">
              <a:latin typeface="Arial"/>
              <a:cs typeface="Arial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609286" y="2003110"/>
            <a:ext cx="7096125" cy="910736"/>
            <a:chOff x="1609286" y="2005583"/>
            <a:chExt cx="7096125" cy="911860"/>
          </a:xfrm>
        </p:grpSpPr>
        <p:sp>
          <p:nvSpPr>
            <p:cNvPr id="12" name="object 12"/>
            <p:cNvSpPr/>
            <p:nvPr/>
          </p:nvSpPr>
          <p:spPr>
            <a:xfrm>
              <a:off x="1676399" y="2090927"/>
              <a:ext cx="7028815" cy="744220"/>
            </a:xfrm>
            <a:custGeom>
              <a:avLst/>
              <a:gdLst/>
              <a:ahLst/>
              <a:cxnLst/>
              <a:rect l="l" t="t" r="r" b="b"/>
              <a:pathLst>
                <a:path w="7028815" h="744219">
                  <a:moveTo>
                    <a:pt x="6782943" y="0"/>
                  </a:moveTo>
                  <a:lnTo>
                    <a:pt x="349376" y="0"/>
                  </a:lnTo>
                  <a:lnTo>
                    <a:pt x="195961" y="147319"/>
                  </a:lnTo>
                  <a:lnTo>
                    <a:pt x="0" y="371856"/>
                  </a:lnTo>
                  <a:lnTo>
                    <a:pt x="218948" y="614171"/>
                  </a:lnTo>
                  <a:lnTo>
                    <a:pt x="349376" y="743712"/>
                  </a:lnTo>
                  <a:lnTo>
                    <a:pt x="6782943" y="743712"/>
                  </a:lnTo>
                  <a:lnTo>
                    <a:pt x="6839383" y="740265"/>
                  </a:lnTo>
                  <a:lnTo>
                    <a:pt x="6891144" y="730444"/>
                  </a:lnTo>
                  <a:lnTo>
                    <a:pt x="6936768" y="715030"/>
                  </a:lnTo>
                  <a:lnTo>
                    <a:pt x="6974793" y="694801"/>
                  </a:lnTo>
                  <a:lnTo>
                    <a:pt x="7022213" y="643021"/>
                  </a:lnTo>
                  <a:lnTo>
                    <a:pt x="7028688" y="613028"/>
                  </a:lnTo>
                  <a:lnTo>
                    <a:pt x="7028688" y="130682"/>
                  </a:lnTo>
                  <a:lnTo>
                    <a:pt x="7003761" y="73284"/>
                  </a:lnTo>
                  <a:lnTo>
                    <a:pt x="6936768" y="28761"/>
                  </a:lnTo>
                  <a:lnTo>
                    <a:pt x="6891144" y="13311"/>
                  </a:lnTo>
                  <a:lnTo>
                    <a:pt x="6839383" y="3460"/>
                  </a:lnTo>
                  <a:lnTo>
                    <a:pt x="6782943" y="0"/>
                  </a:lnTo>
                  <a:close/>
                </a:path>
              </a:pathLst>
            </a:custGeom>
            <a:solidFill>
              <a:srgbClr val="ED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609280" y="2005583"/>
              <a:ext cx="7096125" cy="911860"/>
            </a:xfrm>
            <a:custGeom>
              <a:avLst/>
              <a:gdLst/>
              <a:ahLst/>
              <a:cxnLst/>
              <a:rect l="l" t="t" r="r" b="b"/>
              <a:pathLst>
                <a:path w="7096125" h="911860">
                  <a:moveTo>
                    <a:pt x="573087" y="0"/>
                  </a:moveTo>
                  <a:lnTo>
                    <a:pt x="416623" y="0"/>
                  </a:lnTo>
                  <a:lnTo>
                    <a:pt x="67373" y="320294"/>
                  </a:lnTo>
                  <a:lnTo>
                    <a:pt x="33680" y="357352"/>
                  </a:lnTo>
                  <a:lnTo>
                    <a:pt x="11226" y="396087"/>
                  </a:lnTo>
                  <a:lnTo>
                    <a:pt x="0" y="435825"/>
                  </a:lnTo>
                  <a:lnTo>
                    <a:pt x="0" y="475919"/>
                  </a:lnTo>
                  <a:lnTo>
                    <a:pt x="11226" y="515658"/>
                  </a:lnTo>
                  <a:lnTo>
                    <a:pt x="33680" y="554393"/>
                  </a:lnTo>
                  <a:lnTo>
                    <a:pt x="67373" y="591439"/>
                  </a:lnTo>
                  <a:lnTo>
                    <a:pt x="416623" y="911352"/>
                  </a:lnTo>
                  <a:lnTo>
                    <a:pt x="573087" y="911352"/>
                  </a:lnTo>
                  <a:lnTo>
                    <a:pt x="223710" y="591439"/>
                  </a:lnTo>
                  <a:lnTo>
                    <a:pt x="190068" y="554393"/>
                  </a:lnTo>
                  <a:lnTo>
                    <a:pt x="167640" y="515658"/>
                  </a:lnTo>
                  <a:lnTo>
                    <a:pt x="156425" y="475919"/>
                  </a:lnTo>
                  <a:lnTo>
                    <a:pt x="156425" y="435825"/>
                  </a:lnTo>
                  <a:lnTo>
                    <a:pt x="167640" y="396087"/>
                  </a:lnTo>
                  <a:lnTo>
                    <a:pt x="190068" y="357352"/>
                  </a:lnTo>
                  <a:lnTo>
                    <a:pt x="223710" y="320294"/>
                  </a:lnTo>
                  <a:lnTo>
                    <a:pt x="573087" y="0"/>
                  </a:lnTo>
                  <a:close/>
                </a:path>
                <a:path w="7096125" h="911860">
                  <a:moveTo>
                    <a:pt x="7095807" y="216662"/>
                  </a:moveTo>
                  <a:lnTo>
                    <a:pt x="7062940" y="151320"/>
                  </a:lnTo>
                  <a:lnTo>
                    <a:pt x="7025297" y="125069"/>
                  </a:lnTo>
                  <a:lnTo>
                    <a:pt x="6976567" y="104698"/>
                  </a:lnTo>
                  <a:lnTo>
                    <a:pt x="6919023" y="91440"/>
                  </a:lnTo>
                  <a:lnTo>
                    <a:pt x="6919023" y="822960"/>
                  </a:lnTo>
                  <a:lnTo>
                    <a:pt x="6976567" y="809713"/>
                  </a:lnTo>
                  <a:lnTo>
                    <a:pt x="7025297" y="789343"/>
                  </a:lnTo>
                  <a:lnTo>
                    <a:pt x="7062940" y="763092"/>
                  </a:lnTo>
                  <a:lnTo>
                    <a:pt x="7087209" y="732155"/>
                  </a:lnTo>
                  <a:lnTo>
                    <a:pt x="7095807" y="697738"/>
                  </a:lnTo>
                  <a:lnTo>
                    <a:pt x="7095807" y="216662"/>
                  </a:lnTo>
                  <a:close/>
                </a:path>
              </a:pathLst>
            </a:custGeom>
            <a:solidFill>
              <a:srgbClr val="69E7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098040" y="2219709"/>
            <a:ext cx="6337935" cy="4534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8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Ish-ishtaha </a:t>
            </a:r>
            <a:r>
              <a:rPr sz="2800" b="1" spc="-45" dirty="0">
                <a:solidFill>
                  <a:srgbClr val="C00000"/>
                </a:solidFill>
                <a:latin typeface="Times New Roman"/>
                <a:cs typeface="Times New Roman"/>
              </a:rPr>
              <a:t>ochar, </a:t>
            </a:r>
            <a:r>
              <a:rPr sz="28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dangasa ishdan</a:t>
            </a:r>
            <a:r>
              <a:rPr sz="2800" b="1" spc="-17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qochar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26186" y="3199497"/>
            <a:ext cx="1804670" cy="642462"/>
          </a:xfrm>
          <a:custGeom>
            <a:avLst/>
            <a:gdLst/>
            <a:ahLst/>
            <a:cxnLst/>
            <a:rect l="l" t="t" r="r" b="b"/>
            <a:pathLst>
              <a:path w="1804670" h="643254">
                <a:moveTo>
                  <a:pt x="1456131" y="0"/>
                </a:moveTo>
                <a:lnTo>
                  <a:pt x="603872" y="0"/>
                </a:lnTo>
                <a:lnTo>
                  <a:pt x="542384" y="1670"/>
                </a:lnTo>
                <a:lnTo>
                  <a:pt x="482614" y="6571"/>
                </a:lnTo>
                <a:lnTo>
                  <a:pt x="424872" y="14538"/>
                </a:lnTo>
                <a:lnTo>
                  <a:pt x="369469" y="25403"/>
                </a:lnTo>
                <a:lnTo>
                  <a:pt x="316715" y="39003"/>
                </a:lnTo>
                <a:lnTo>
                  <a:pt x="266920" y="55172"/>
                </a:lnTo>
                <a:lnTo>
                  <a:pt x="220394" y="73743"/>
                </a:lnTo>
                <a:lnTo>
                  <a:pt x="177449" y="94551"/>
                </a:lnTo>
                <a:lnTo>
                  <a:pt x="138393" y="117431"/>
                </a:lnTo>
                <a:lnTo>
                  <a:pt x="103539" y="142217"/>
                </a:lnTo>
                <a:lnTo>
                  <a:pt x="73195" y="168744"/>
                </a:lnTo>
                <a:lnTo>
                  <a:pt x="27281" y="226357"/>
                </a:lnTo>
                <a:lnTo>
                  <a:pt x="3134" y="288945"/>
                </a:lnTo>
                <a:lnTo>
                  <a:pt x="0" y="321691"/>
                </a:lnTo>
                <a:lnTo>
                  <a:pt x="3134" y="354454"/>
                </a:lnTo>
                <a:lnTo>
                  <a:pt x="27281" y="417048"/>
                </a:lnTo>
                <a:lnTo>
                  <a:pt x="73195" y="474634"/>
                </a:lnTo>
                <a:lnTo>
                  <a:pt x="103539" y="501139"/>
                </a:lnTo>
                <a:lnTo>
                  <a:pt x="138393" y="525899"/>
                </a:lnTo>
                <a:lnTo>
                  <a:pt x="177449" y="548751"/>
                </a:lnTo>
                <a:lnTo>
                  <a:pt x="220394" y="569529"/>
                </a:lnTo>
                <a:lnTo>
                  <a:pt x="266920" y="588069"/>
                </a:lnTo>
                <a:lnTo>
                  <a:pt x="316715" y="604208"/>
                </a:lnTo>
                <a:lnTo>
                  <a:pt x="369469" y="617781"/>
                </a:lnTo>
                <a:lnTo>
                  <a:pt x="424872" y="628624"/>
                </a:lnTo>
                <a:lnTo>
                  <a:pt x="482614" y="636572"/>
                </a:lnTo>
                <a:lnTo>
                  <a:pt x="542384" y="641461"/>
                </a:lnTo>
                <a:lnTo>
                  <a:pt x="603872" y="643128"/>
                </a:lnTo>
                <a:lnTo>
                  <a:pt x="1456131" y="643128"/>
                </a:lnTo>
                <a:lnTo>
                  <a:pt x="1804365" y="321691"/>
                </a:lnTo>
                <a:lnTo>
                  <a:pt x="1456131" y="0"/>
                </a:lnTo>
                <a:close/>
              </a:path>
            </a:pathLst>
          </a:custGeom>
          <a:solidFill>
            <a:srgbClr val="1F1FB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88976" y="3310739"/>
            <a:ext cx="379095" cy="40589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03</a:t>
            </a:r>
            <a:endParaRPr sz="250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1600144" y="3065550"/>
            <a:ext cx="7105015" cy="910736"/>
            <a:chOff x="1600143" y="3069335"/>
            <a:chExt cx="7105015" cy="911860"/>
          </a:xfrm>
        </p:grpSpPr>
        <p:sp>
          <p:nvSpPr>
            <p:cNvPr id="18" name="object 18"/>
            <p:cNvSpPr/>
            <p:nvPr/>
          </p:nvSpPr>
          <p:spPr>
            <a:xfrm>
              <a:off x="1667256" y="3151631"/>
              <a:ext cx="7038340" cy="746760"/>
            </a:xfrm>
            <a:custGeom>
              <a:avLst/>
              <a:gdLst/>
              <a:ahLst/>
              <a:cxnLst/>
              <a:rect l="l" t="t" r="r" b="b"/>
              <a:pathLst>
                <a:path w="7038340" h="746760">
                  <a:moveTo>
                    <a:pt x="6791706" y="0"/>
                  </a:moveTo>
                  <a:lnTo>
                    <a:pt x="349757" y="0"/>
                  </a:lnTo>
                  <a:lnTo>
                    <a:pt x="174879" y="161417"/>
                  </a:lnTo>
                  <a:lnTo>
                    <a:pt x="0" y="373380"/>
                  </a:lnTo>
                  <a:lnTo>
                    <a:pt x="187832" y="596392"/>
                  </a:lnTo>
                  <a:lnTo>
                    <a:pt x="349757" y="746734"/>
                  </a:lnTo>
                  <a:lnTo>
                    <a:pt x="6791706" y="746734"/>
                  </a:lnTo>
                  <a:lnTo>
                    <a:pt x="6848247" y="743261"/>
                  </a:lnTo>
                  <a:lnTo>
                    <a:pt x="6900094" y="733371"/>
                  </a:lnTo>
                  <a:lnTo>
                    <a:pt x="6945787" y="717863"/>
                  </a:lnTo>
                  <a:lnTo>
                    <a:pt x="6983867" y="697531"/>
                  </a:lnTo>
                  <a:lnTo>
                    <a:pt x="7031349" y="645588"/>
                  </a:lnTo>
                  <a:lnTo>
                    <a:pt x="7037832" y="615569"/>
                  </a:lnTo>
                  <a:lnTo>
                    <a:pt x="7037832" y="131191"/>
                  </a:lnTo>
                  <a:lnTo>
                    <a:pt x="7012874" y="73413"/>
                  </a:lnTo>
                  <a:lnTo>
                    <a:pt x="6945787" y="28761"/>
                  </a:lnTo>
                  <a:lnTo>
                    <a:pt x="6900094" y="13301"/>
                  </a:lnTo>
                  <a:lnTo>
                    <a:pt x="6848247" y="3454"/>
                  </a:lnTo>
                  <a:lnTo>
                    <a:pt x="6791706" y="0"/>
                  </a:lnTo>
                  <a:close/>
                </a:path>
              </a:pathLst>
            </a:custGeom>
            <a:solidFill>
              <a:srgbClr val="ED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600136" y="3069335"/>
              <a:ext cx="7105015" cy="911860"/>
            </a:xfrm>
            <a:custGeom>
              <a:avLst/>
              <a:gdLst/>
              <a:ahLst/>
              <a:cxnLst/>
              <a:rect l="l" t="t" r="r" b="b"/>
              <a:pathLst>
                <a:path w="7105015" h="911860">
                  <a:moveTo>
                    <a:pt x="573087" y="0"/>
                  </a:moveTo>
                  <a:lnTo>
                    <a:pt x="416623" y="0"/>
                  </a:lnTo>
                  <a:lnTo>
                    <a:pt x="67373" y="319913"/>
                  </a:lnTo>
                  <a:lnTo>
                    <a:pt x="33680" y="356971"/>
                  </a:lnTo>
                  <a:lnTo>
                    <a:pt x="11226" y="395706"/>
                  </a:lnTo>
                  <a:lnTo>
                    <a:pt x="0" y="435444"/>
                  </a:lnTo>
                  <a:lnTo>
                    <a:pt x="0" y="475538"/>
                  </a:lnTo>
                  <a:lnTo>
                    <a:pt x="11226" y="515277"/>
                  </a:lnTo>
                  <a:lnTo>
                    <a:pt x="33680" y="554012"/>
                  </a:lnTo>
                  <a:lnTo>
                    <a:pt x="67373" y="591058"/>
                  </a:lnTo>
                  <a:lnTo>
                    <a:pt x="416623" y="911352"/>
                  </a:lnTo>
                  <a:lnTo>
                    <a:pt x="573087" y="911352"/>
                  </a:lnTo>
                  <a:lnTo>
                    <a:pt x="223710" y="591058"/>
                  </a:lnTo>
                  <a:lnTo>
                    <a:pt x="190068" y="554012"/>
                  </a:lnTo>
                  <a:lnTo>
                    <a:pt x="167640" y="515277"/>
                  </a:lnTo>
                  <a:lnTo>
                    <a:pt x="156425" y="475538"/>
                  </a:lnTo>
                  <a:lnTo>
                    <a:pt x="156425" y="435444"/>
                  </a:lnTo>
                  <a:lnTo>
                    <a:pt x="167640" y="395706"/>
                  </a:lnTo>
                  <a:lnTo>
                    <a:pt x="190068" y="356971"/>
                  </a:lnTo>
                  <a:lnTo>
                    <a:pt x="223710" y="319913"/>
                  </a:lnTo>
                  <a:lnTo>
                    <a:pt x="573087" y="0"/>
                  </a:lnTo>
                  <a:close/>
                </a:path>
                <a:path w="7105015" h="911860">
                  <a:moveTo>
                    <a:pt x="7104951" y="214249"/>
                  </a:moveTo>
                  <a:lnTo>
                    <a:pt x="7072084" y="148526"/>
                  </a:lnTo>
                  <a:lnTo>
                    <a:pt x="7034441" y="122135"/>
                  </a:lnTo>
                  <a:lnTo>
                    <a:pt x="6985711" y="101688"/>
                  </a:lnTo>
                  <a:lnTo>
                    <a:pt x="6928167" y="88392"/>
                  </a:lnTo>
                  <a:lnTo>
                    <a:pt x="6928167" y="822960"/>
                  </a:lnTo>
                  <a:lnTo>
                    <a:pt x="6985711" y="809688"/>
                  </a:lnTo>
                  <a:lnTo>
                    <a:pt x="7034441" y="789241"/>
                  </a:lnTo>
                  <a:lnTo>
                    <a:pt x="7072084" y="762876"/>
                  </a:lnTo>
                  <a:lnTo>
                    <a:pt x="7096353" y="731799"/>
                  </a:lnTo>
                  <a:lnTo>
                    <a:pt x="7104951" y="697230"/>
                  </a:lnTo>
                  <a:lnTo>
                    <a:pt x="7104951" y="214249"/>
                  </a:lnTo>
                  <a:close/>
                </a:path>
              </a:pathLst>
            </a:custGeom>
            <a:solidFill>
              <a:srgbClr val="4848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3404362" y="3283291"/>
            <a:ext cx="3683635" cy="4534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8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Ko‘z </a:t>
            </a:r>
            <a:r>
              <a:rPr sz="2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qo‘rqoq, </a:t>
            </a:r>
            <a:r>
              <a:rPr sz="28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qo‘l</a:t>
            </a:r>
            <a:r>
              <a:rPr sz="2800" b="1" spc="-1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botir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50570" y="4255849"/>
            <a:ext cx="1798320" cy="639291"/>
          </a:xfrm>
          <a:custGeom>
            <a:avLst/>
            <a:gdLst/>
            <a:ahLst/>
            <a:cxnLst/>
            <a:rect l="l" t="t" r="r" b="b"/>
            <a:pathLst>
              <a:path w="1798320" h="640079">
                <a:moveTo>
                  <a:pt x="1451178" y="0"/>
                </a:moveTo>
                <a:lnTo>
                  <a:pt x="601827" y="0"/>
                </a:lnTo>
                <a:lnTo>
                  <a:pt x="540548" y="1658"/>
                </a:lnTo>
                <a:lnTo>
                  <a:pt x="480981" y="6526"/>
                </a:lnTo>
                <a:lnTo>
                  <a:pt x="423436" y="14439"/>
                </a:lnTo>
                <a:lnTo>
                  <a:pt x="368221" y="25233"/>
                </a:lnTo>
                <a:lnTo>
                  <a:pt x="315645" y="38744"/>
                </a:lnTo>
                <a:lnTo>
                  <a:pt x="266019" y="54809"/>
                </a:lnTo>
                <a:lnTo>
                  <a:pt x="219651" y="73265"/>
                </a:lnTo>
                <a:lnTo>
                  <a:pt x="176850" y="93946"/>
                </a:lnTo>
                <a:lnTo>
                  <a:pt x="137927" y="116690"/>
                </a:lnTo>
                <a:lnTo>
                  <a:pt x="103190" y="141334"/>
                </a:lnTo>
                <a:lnTo>
                  <a:pt x="72948" y="167712"/>
                </a:lnTo>
                <a:lnTo>
                  <a:pt x="27189" y="225019"/>
                </a:lnTo>
                <a:lnTo>
                  <a:pt x="3124" y="287302"/>
                </a:lnTo>
                <a:lnTo>
                  <a:pt x="0" y="319900"/>
                </a:lnTo>
                <a:lnTo>
                  <a:pt x="3124" y="352497"/>
                </a:lnTo>
                <a:lnTo>
                  <a:pt x="27189" y="414797"/>
                </a:lnTo>
                <a:lnTo>
                  <a:pt x="72948" y="472141"/>
                </a:lnTo>
                <a:lnTo>
                  <a:pt x="103190" y="498543"/>
                </a:lnTo>
                <a:lnTo>
                  <a:pt x="137927" y="523212"/>
                </a:lnTo>
                <a:lnTo>
                  <a:pt x="176850" y="545984"/>
                </a:lnTo>
                <a:lnTo>
                  <a:pt x="219651" y="566693"/>
                </a:lnTo>
                <a:lnTo>
                  <a:pt x="266019" y="585175"/>
                </a:lnTo>
                <a:lnTo>
                  <a:pt x="315645" y="601265"/>
                </a:lnTo>
                <a:lnTo>
                  <a:pt x="368221" y="614799"/>
                </a:lnTo>
                <a:lnTo>
                  <a:pt x="423436" y="625612"/>
                </a:lnTo>
                <a:lnTo>
                  <a:pt x="480981" y="633540"/>
                </a:lnTo>
                <a:lnTo>
                  <a:pt x="540548" y="638417"/>
                </a:lnTo>
                <a:lnTo>
                  <a:pt x="601827" y="640080"/>
                </a:lnTo>
                <a:lnTo>
                  <a:pt x="1451178" y="640080"/>
                </a:lnTo>
                <a:lnTo>
                  <a:pt x="1798269" y="319900"/>
                </a:lnTo>
                <a:lnTo>
                  <a:pt x="1451178" y="0"/>
                </a:lnTo>
                <a:close/>
              </a:path>
            </a:pathLst>
          </a:custGeom>
          <a:solidFill>
            <a:srgbClr val="4685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12750" y="4364631"/>
            <a:ext cx="379095" cy="40589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solidFill>
                  <a:srgbClr val="FFFFFF"/>
                </a:solidFill>
                <a:latin typeface="Arial"/>
                <a:cs typeface="Arial"/>
              </a:rPr>
              <a:t>04</a:t>
            </a:r>
            <a:endParaRPr sz="2500">
              <a:latin typeface="Arial"/>
              <a:cs typeface="Arial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621345" y="4118859"/>
            <a:ext cx="7084059" cy="910736"/>
            <a:chOff x="1621344" y="4123944"/>
            <a:chExt cx="7084059" cy="911860"/>
          </a:xfrm>
        </p:grpSpPr>
        <p:sp>
          <p:nvSpPr>
            <p:cNvPr id="24" name="object 24"/>
            <p:cNvSpPr/>
            <p:nvPr/>
          </p:nvSpPr>
          <p:spPr>
            <a:xfrm>
              <a:off x="1682496" y="4209313"/>
              <a:ext cx="7023100" cy="741045"/>
            </a:xfrm>
            <a:custGeom>
              <a:avLst/>
              <a:gdLst/>
              <a:ahLst/>
              <a:cxnLst/>
              <a:rect l="l" t="t" r="r" b="b"/>
              <a:pathLst>
                <a:path w="7023100" h="741045">
                  <a:moveTo>
                    <a:pt x="6777228" y="0"/>
                  </a:moveTo>
                  <a:lnTo>
                    <a:pt x="353314" y="0"/>
                  </a:lnTo>
                  <a:lnTo>
                    <a:pt x="183387" y="151269"/>
                  </a:lnTo>
                  <a:lnTo>
                    <a:pt x="0" y="370166"/>
                  </a:lnTo>
                  <a:lnTo>
                    <a:pt x="362204" y="740613"/>
                  </a:lnTo>
                  <a:lnTo>
                    <a:pt x="6777228" y="740613"/>
                  </a:lnTo>
                  <a:lnTo>
                    <a:pt x="6833567" y="737183"/>
                  </a:lnTo>
                  <a:lnTo>
                    <a:pt x="6885243" y="727410"/>
                  </a:lnTo>
                  <a:lnTo>
                    <a:pt x="6930796" y="712066"/>
                  </a:lnTo>
                  <a:lnTo>
                    <a:pt x="6968767" y="691923"/>
                  </a:lnTo>
                  <a:lnTo>
                    <a:pt x="7016124" y="640330"/>
                  </a:lnTo>
                  <a:lnTo>
                    <a:pt x="7022592" y="610425"/>
                  </a:lnTo>
                  <a:lnTo>
                    <a:pt x="7022592" y="129895"/>
                  </a:lnTo>
                  <a:lnTo>
                    <a:pt x="6997697" y="72752"/>
                  </a:lnTo>
                  <a:lnTo>
                    <a:pt x="6930796" y="28523"/>
                  </a:lnTo>
                  <a:lnTo>
                    <a:pt x="6885243" y="13195"/>
                  </a:lnTo>
                  <a:lnTo>
                    <a:pt x="6833567" y="3428"/>
                  </a:lnTo>
                  <a:lnTo>
                    <a:pt x="6777228" y="0"/>
                  </a:lnTo>
                  <a:close/>
                </a:path>
              </a:pathLst>
            </a:custGeom>
            <a:solidFill>
              <a:srgbClr val="ED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621332" y="4123943"/>
              <a:ext cx="7084059" cy="911860"/>
            </a:xfrm>
            <a:custGeom>
              <a:avLst/>
              <a:gdLst/>
              <a:ahLst/>
              <a:cxnLst/>
              <a:rect l="l" t="t" r="r" b="b"/>
              <a:pathLst>
                <a:path w="7084059" h="911860">
                  <a:moveTo>
                    <a:pt x="570179" y="0"/>
                  </a:moveTo>
                  <a:lnTo>
                    <a:pt x="414604" y="0"/>
                  </a:lnTo>
                  <a:lnTo>
                    <a:pt x="67005" y="320141"/>
                  </a:lnTo>
                  <a:lnTo>
                    <a:pt x="33502" y="357187"/>
                  </a:lnTo>
                  <a:lnTo>
                    <a:pt x="11176" y="395909"/>
                  </a:lnTo>
                  <a:lnTo>
                    <a:pt x="0" y="435648"/>
                  </a:lnTo>
                  <a:lnTo>
                    <a:pt x="0" y="475716"/>
                  </a:lnTo>
                  <a:lnTo>
                    <a:pt x="11176" y="515454"/>
                  </a:lnTo>
                  <a:lnTo>
                    <a:pt x="33502" y="554177"/>
                  </a:lnTo>
                  <a:lnTo>
                    <a:pt x="67005" y="591210"/>
                  </a:lnTo>
                  <a:lnTo>
                    <a:pt x="414604" y="911352"/>
                  </a:lnTo>
                  <a:lnTo>
                    <a:pt x="570179" y="911352"/>
                  </a:lnTo>
                  <a:lnTo>
                    <a:pt x="222580" y="591210"/>
                  </a:lnTo>
                  <a:lnTo>
                    <a:pt x="189077" y="554177"/>
                  </a:lnTo>
                  <a:lnTo>
                    <a:pt x="166751" y="515454"/>
                  </a:lnTo>
                  <a:lnTo>
                    <a:pt x="155575" y="475716"/>
                  </a:lnTo>
                  <a:lnTo>
                    <a:pt x="155575" y="435648"/>
                  </a:lnTo>
                  <a:lnTo>
                    <a:pt x="166751" y="395909"/>
                  </a:lnTo>
                  <a:lnTo>
                    <a:pt x="189077" y="357187"/>
                  </a:lnTo>
                  <a:lnTo>
                    <a:pt x="222580" y="320141"/>
                  </a:lnTo>
                  <a:lnTo>
                    <a:pt x="570179" y="0"/>
                  </a:lnTo>
                  <a:close/>
                </a:path>
                <a:path w="7084059" h="911860">
                  <a:moveTo>
                    <a:pt x="7083755" y="214185"/>
                  </a:moveTo>
                  <a:lnTo>
                    <a:pt x="7050887" y="148488"/>
                  </a:lnTo>
                  <a:lnTo>
                    <a:pt x="7013245" y="122110"/>
                  </a:lnTo>
                  <a:lnTo>
                    <a:pt x="6964515" y="101676"/>
                  </a:lnTo>
                  <a:lnTo>
                    <a:pt x="6906971" y="88392"/>
                  </a:lnTo>
                  <a:lnTo>
                    <a:pt x="6906971" y="822960"/>
                  </a:lnTo>
                  <a:lnTo>
                    <a:pt x="6964515" y="809688"/>
                  </a:lnTo>
                  <a:lnTo>
                    <a:pt x="7013245" y="789254"/>
                  </a:lnTo>
                  <a:lnTo>
                    <a:pt x="7050887" y="762876"/>
                  </a:lnTo>
                  <a:lnTo>
                    <a:pt x="7075157" y="731774"/>
                  </a:lnTo>
                  <a:lnTo>
                    <a:pt x="7083755" y="697166"/>
                  </a:lnTo>
                  <a:lnTo>
                    <a:pt x="7083755" y="214185"/>
                  </a:lnTo>
                  <a:close/>
                </a:path>
              </a:pathLst>
            </a:custGeom>
            <a:solidFill>
              <a:srgbClr val="5EB1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3217926" y="4338145"/>
            <a:ext cx="4173854" cy="4528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b="1" dirty="0">
                <a:solidFill>
                  <a:srgbClr val="C00000"/>
                </a:solidFill>
                <a:latin typeface="Times New Roman"/>
                <a:cs typeface="Times New Roman"/>
              </a:rPr>
              <a:t>Qo‘rqqanga </a:t>
            </a:r>
            <a:r>
              <a:rPr sz="28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qo‘sh</a:t>
            </a:r>
            <a:r>
              <a:rPr sz="2800" b="1" spc="-1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ko‘rinar</a:t>
            </a:r>
            <a:endParaRPr sz="2800" dirty="0">
              <a:latin typeface="Times New Roman"/>
              <a:cs typeface="Times New Roman"/>
            </a:endParaRPr>
          </a:p>
        </p:txBody>
      </p:sp>
      <p:pic>
        <p:nvPicPr>
          <p:cNvPr id="27" name="Graphic 2">
            <a:extLst>
              <a:ext uri="{FF2B5EF4-FFF2-40B4-BE49-F238E27FC236}">
                <a16:creationId xmlns:a16="http://schemas.microsoft.com/office/drawing/2014/main" xmlns="" id="{447665A3-5AED-4DF9-93AD-CC7C4782F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1270" y="-92546"/>
            <a:ext cx="9145270" cy="689429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B808A7DC-76B6-4AC5-8885-C5C80E3C4FC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2" y="103375"/>
            <a:ext cx="1689580" cy="439562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FB10BEB8-94C9-447C-9A95-2D6E94EC9D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56" y="88701"/>
            <a:ext cx="1200270" cy="43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80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990;p32"/>
          <p:cNvGrpSpPr/>
          <p:nvPr/>
        </p:nvGrpSpPr>
        <p:grpSpPr>
          <a:xfrm>
            <a:off x="162142" y="804332"/>
            <a:ext cx="1322166" cy="3960440"/>
            <a:chOff x="2567263" y="958800"/>
            <a:chExt cx="1178150" cy="3745500"/>
          </a:xfrm>
        </p:grpSpPr>
        <p:sp>
          <p:nvSpPr>
            <p:cNvPr id="991" name="Google Shape;991;p32"/>
            <p:cNvSpPr/>
            <p:nvPr/>
          </p:nvSpPr>
          <p:spPr>
            <a:xfrm>
              <a:off x="2567313" y="1581918"/>
              <a:ext cx="1178100" cy="6321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2" name="Google Shape;992;p32"/>
            <p:cNvSpPr/>
            <p:nvPr/>
          </p:nvSpPr>
          <p:spPr>
            <a:xfrm>
              <a:off x="2567313" y="2205127"/>
              <a:ext cx="1178100" cy="6321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3" name="Google Shape;993;p32"/>
            <p:cNvSpPr/>
            <p:nvPr/>
          </p:nvSpPr>
          <p:spPr>
            <a:xfrm>
              <a:off x="2567313" y="2828336"/>
              <a:ext cx="1178100" cy="632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4" name="Google Shape;994;p32"/>
            <p:cNvSpPr/>
            <p:nvPr/>
          </p:nvSpPr>
          <p:spPr>
            <a:xfrm>
              <a:off x="2567313" y="3451545"/>
              <a:ext cx="1178100" cy="6321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5" name="Google Shape;995;p32"/>
            <p:cNvSpPr/>
            <p:nvPr/>
          </p:nvSpPr>
          <p:spPr>
            <a:xfrm>
              <a:off x="2567313" y="958800"/>
              <a:ext cx="1178100" cy="6321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6" name="Google Shape;996;p32"/>
            <p:cNvSpPr/>
            <p:nvPr/>
          </p:nvSpPr>
          <p:spPr>
            <a:xfrm rot="10800000">
              <a:off x="2567263" y="4074850"/>
              <a:ext cx="1178100" cy="6294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7" name="Google Shape;997;p32"/>
            <p:cNvSpPr/>
            <p:nvPr/>
          </p:nvSpPr>
          <p:spPr>
            <a:xfrm>
              <a:off x="2567263" y="958800"/>
              <a:ext cx="1178100" cy="3745500"/>
            </a:xfrm>
            <a:prstGeom prst="roundRect">
              <a:avLst>
                <a:gd name="adj" fmla="val 11125"/>
              </a:avLst>
            </a:prstGeom>
            <a:noFill/>
            <a:ln w="76200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17" name="Google Shape;1017;p32"/>
          <p:cNvSpPr/>
          <p:nvPr/>
        </p:nvSpPr>
        <p:spPr>
          <a:xfrm>
            <a:off x="1580187" y="2477661"/>
            <a:ext cx="895128" cy="216024"/>
          </a:xfrm>
          <a:prstGeom prst="homePlate">
            <a:avLst>
              <a:gd name="adj" fmla="val 50000"/>
            </a:avLst>
          </a:prstGeom>
          <a:solidFill>
            <a:srgbClr val="99999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pic>
        <p:nvPicPr>
          <p:cNvPr id="15" name="Graphic 2">
            <a:extLst>
              <a:ext uri="{FF2B5EF4-FFF2-40B4-BE49-F238E27FC236}">
                <a16:creationId xmlns:a16="http://schemas.microsoft.com/office/drawing/2014/main" xmlns="" id="{B7D809BD-9665-447A-AF6A-B0A01E51E9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1270" y="-92546"/>
            <a:ext cx="9145270" cy="68942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299CA5CF-A804-4839-BB12-B07CAB85C6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56" y="88701"/>
            <a:ext cx="1200270" cy="43956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89A6E12A-2616-4034-818A-E9178F4CDA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2" y="103375"/>
            <a:ext cx="1689580" cy="43956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21793D75-8EEA-460C-BFFF-222565D654D5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571306" y="606739"/>
            <a:ext cx="6125086" cy="417389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3481" y="123478"/>
            <a:ext cx="6137406" cy="994172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Refleksiya</a:t>
            </a:r>
            <a:endParaRPr lang="ru-RU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67127477"/>
              </p:ext>
            </p:extLst>
          </p:nvPr>
        </p:nvGraphicFramePr>
        <p:xfrm>
          <a:off x="391889" y="771550"/>
          <a:ext cx="8500591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F971D708-9A12-4917-9E80-B49142011A6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-1270" y="-92546"/>
            <a:ext cx="9145270" cy="68942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AD2DB10-FD1D-48FA-9CBF-4EFDDCC8914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2" y="103375"/>
            <a:ext cx="1689580" cy="43956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6441D2B-D9D5-47CA-99E7-190D8E19EC9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56" y="88701"/>
            <a:ext cx="1200270" cy="43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775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b="1">
                <a:solidFill>
                  <a:srgbClr val="FF0000"/>
                </a:solidFill>
              </a:rPr>
              <a:t>E’tiboringiz uchun rahmat!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433803"/>
      </p:ext>
    </p:extLst>
  </p:cSld>
  <p:clrMapOvr>
    <a:masterClrMapping/>
  </p:clrMapOvr>
  <p:transition spd="slow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0f4e1b0331d342551e85a333f2b50a295a488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978</TotalTime>
  <Words>477</Words>
  <Application>Microsoft Office PowerPoint</Application>
  <PresentationFormat>Экран (16:9)</PresentationFormat>
  <Paragraphs>98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Calibri</vt:lpstr>
      <vt:lpstr>Constantia</vt:lpstr>
      <vt:lpstr>Fira Sans Extra Condensed Medium</vt:lpstr>
      <vt:lpstr>Symbol</vt:lpstr>
      <vt:lpstr>Times New Roman</vt:lpstr>
      <vt:lpstr>Wingdings 2</vt:lpstr>
      <vt:lpstr>Поток</vt:lpstr>
      <vt:lpstr>Презентация PowerPoint</vt:lpstr>
      <vt:lpstr>Презентация PowerPoint</vt:lpstr>
      <vt:lpstr>Tadqiqot qoidalariga muvofiq, badiiy va informatsion matnlarni oʻqiyotganda oʻqish qobiliyatining toʻrtta guruhi baholanadi: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2-topshiriq.</vt:lpstr>
      <vt:lpstr>4-topshiriq</vt:lpstr>
      <vt:lpstr>Презентация PowerPoint</vt:lpstr>
      <vt:lpstr>Refleksiya</vt:lpstr>
      <vt:lpstr>E’tiboringiz uchun rahmat!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Ta’lim sifati monitoringini tashkil etish va o‘tkazishda xalqaro baholash dasturlaridan foydalanish</dc:title>
  <dc:creator>User</dc:creator>
  <cp:lastModifiedBy>17052024i9</cp:lastModifiedBy>
  <cp:revision>176</cp:revision>
  <dcterms:created xsi:type="dcterms:W3CDTF">2019-03-13T09:58:59Z</dcterms:created>
  <dcterms:modified xsi:type="dcterms:W3CDTF">2026-10-07T05:15:04Z</dcterms:modified>
</cp:coreProperties>
</file>