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6"/>
  </p:notesMasterIdLst>
  <p:sldIdLst>
    <p:sldId id="327" r:id="rId2"/>
    <p:sldId id="315" r:id="rId3"/>
    <p:sldId id="316" r:id="rId4"/>
    <p:sldId id="338" r:id="rId5"/>
    <p:sldId id="332" r:id="rId6"/>
    <p:sldId id="292" r:id="rId7"/>
    <p:sldId id="334" r:id="rId8"/>
    <p:sldId id="333" r:id="rId9"/>
    <p:sldId id="317" r:id="rId10"/>
    <p:sldId id="335" r:id="rId11"/>
    <p:sldId id="301" r:id="rId12"/>
    <p:sldId id="337" r:id="rId13"/>
    <p:sldId id="318" r:id="rId14"/>
    <p:sldId id="326" r:id="rId15"/>
  </p:sldIdLst>
  <p:sldSz cx="9144000" cy="5143500" type="screen16x9"/>
  <p:notesSz cx="6858000" cy="9144000"/>
  <p:custDataLst>
    <p:tags r:id="rId17"/>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634" y="101"/>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5F232B-ED48-4BF4-81E7-444F8540DA8B}" type="doc">
      <dgm:prSet loTypeId="urn:microsoft.com/office/officeart/2005/8/layout/vList3#2" loCatId="list" qsTypeId="urn:microsoft.com/office/officeart/2005/8/quickstyle/simple2" qsCatId="simple" csTypeId="urn:microsoft.com/office/officeart/2005/8/colors/accent2_1" csCatId="accent2" phldr="1"/>
      <dgm:spPr/>
      <dgm:t>
        <a:bodyPr/>
        <a:lstStyle/>
        <a:p>
          <a:endParaRPr lang="ru-RU"/>
        </a:p>
      </dgm:t>
    </dgm:pt>
    <dgm:pt modelId="{034FD0F5-C844-48A5-9F5B-AE01356CBF17}">
      <dgm:prSet custT="1"/>
      <dgm:spPr/>
      <dgm:t>
        <a:bodyPr/>
        <a:lstStyle/>
        <a:p>
          <a:pPr algn="l" rtl="0"/>
          <a:r>
            <a:rPr lang="uz-Latn-UZ" sz="2400" b="1" dirty="0"/>
            <a:t>P</a:t>
          </a:r>
          <a:r>
            <a:rPr lang="en-US" sz="2400" b="1" dirty="0"/>
            <a:t> – </a:t>
          </a:r>
          <a:r>
            <a:rPr lang="uz-Latn-UZ" sz="2400" b="1" dirty="0"/>
            <a:t>Progress</a:t>
          </a:r>
          <a:r>
            <a:rPr lang="en-US" sz="2400" b="1" dirty="0"/>
            <a:t> - </a:t>
          </a:r>
          <a:r>
            <a:rPr lang="uz-Latn-UZ" sz="2400" b="1" dirty="0"/>
            <a:t>Yuksalish</a:t>
          </a:r>
          <a:endParaRPr lang="en-US" sz="2400" b="1" dirty="0"/>
        </a:p>
      </dgm:t>
    </dgm:pt>
    <dgm:pt modelId="{1A8AF6E0-3785-4E89-A669-5E7D1729F642}" type="parTrans" cxnId="{416A8F82-7678-49E8-A708-924438DF5C6A}">
      <dgm:prSet/>
      <dgm:spPr/>
      <dgm:t>
        <a:bodyPr/>
        <a:lstStyle/>
        <a:p>
          <a:endParaRPr lang="ru-RU" sz="2400"/>
        </a:p>
      </dgm:t>
    </dgm:pt>
    <dgm:pt modelId="{DCD817A9-A5F3-404B-833B-1A797B2C34CE}" type="sibTrans" cxnId="{416A8F82-7678-49E8-A708-924438DF5C6A}">
      <dgm:prSet/>
      <dgm:spPr/>
      <dgm:t>
        <a:bodyPr/>
        <a:lstStyle/>
        <a:p>
          <a:endParaRPr lang="ru-RU" sz="2400"/>
        </a:p>
      </dgm:t>
    </dgm:pt>
    <dgm:pt modelId="{35BF68F0-6822-4AD3-92D7-4065A5EA3C52}">
      <dgm:prSet custT="1"/>
      <dgm:spPr/>
      <dgm:t>
        <a:bodyPr/>
        <a:lstStyle/>
        <a:p>
          <a:pPr algn="l" rtl="0"/>
          <a:r>
            <a:rPr lang="uz-Latn-UZ" sz="2400" b="1" dirty="0"/>
            <a:t>I</a:t>
          </a:r>
          <a:r>
            <a:rPr lang="en-US" sz="2400" b="1" dirty="0"/>
            <a:t>  – </a:t>
          </a:r>
          <a:r>
            <a:rPr lang="uz-Latn-UZ" sz="2400" b="1" dirty="0"/>
            <a:t>International </a:t>
          </a:r>
          <a:r>
            <a:rPr lang="en-US" sz="2400" b="1" dirty="0"/>
            <a:t>- </a:t>
          </a:r>
          <a:r>
            <a:rPr lang="uz-Latn-UZ" sz="2400" b="1" dirty="0"/>
            <a:t>Xalqaro</a:t>
          </a:r>
          <a:endParaRPr lang="en-US" sz="2400" b="1" dirty="0"/>
        </a:p>
      </dgm:t>
    </dgm:pt>
    <dgm:pt modelId="{6A4B7304-DE4F-4496-80A9-C450296CEC47}" type="parTrans" cxnId="{024A41E9-0D49-4DF5-BB3F-910856F86FCC}">
      <dgm:prSet/>
      <dgm:spPr/>
      <dgm:t>
        <a:bodyPr/>
        <a:lstStyle/>
        <a:p>
          <a:endParaRPr lang="ru-RU" sz="2400"/>
        </a:p>
      </dgm:t>
    </dgm:pt>
    <dgm:pt modelId="{C0B951DD-35BC-408A-A68B-75C0CA06A8D5}" type="sibTrans" cxnId="{024A41E9-0D49-4DF5-BB3F-910856F86FCC}">
      <dgm:prSet/>
      <dgm:spPr/>
      <dgm:t>
        <a:bodyPr/>
        <a:lstStyle/>
        <a:p>
          <a:endParaRPr lang="ru-RU" sz="2400"/>
        </a:p>
      </dgm:t>
    </dgm:pt>
    <dgm:pt modelId="{360591E4-83F5-4DDF-97F1-24BB0A456AE3}">
      <dgm:prSet custT="1"/>
      <dgm:spPr/>
      <dgm:t>
        <a:bodyPr/>
        <a:lstStyle/>
        <a:p>
          <a:pPr algn="l" rtl="0"/>
          <a:r>
            <a:rPr lang="uz-Latn-UZ" sz="2400" b="1" dirty="0"/>
            <a:t>R</a:t>
          </a:r>
          <a:r>
            <a:rPr lang="en-US" sz="2400" b="1" dirty="0"/>
            <a:t> – </a:t>
          </a:r>
          <a:r>
            <a:rPr lang="uz-Latn-UZ" sz="2400" b="1" dirty="0"/>
            <a:t>Reading </a:t>
          </a:r>
          <a:r>
            <a:rPr lang="en-US" sz="2400" b="1" dirty="0"/>
            <a:t>- </a:t>
          </a:r>
          <a:r>
            <a:rPr lang="uz-Latn-UZ" sz="2400" b="1" dirty="0"/>
            <a:t>O‘qish</a:t>
          </a:r>
          <a:endParaRPr lang="en-US" sz="2400" b="1" dirty="0"/>
        </a:p>
      </dgm:t>
    </dgm:pt>
    <dgm:pt modelId="{552FE295-225B-44F9-A169-448FA82682E2}" type="parTrans" cxnId="{6BF741F2-D62F-4689-AE61-FD80D1C431DE}">
      <dgm:prSet/>
      <dgm:spPr/>
      <dgm:t>
        <a:bodyPr/>
        <a:lstStyle/>
        <a:p>
          <a:endParaRPr lang="ru-RU" sz="2400"/>
        </a:p>
      </dgm:t>
    </dgm:pt>
    <dgm:pt modelId="{DEEAB199-821D-4E52-97AF-BC7A75D5F7AD}" type="sibTrans" cxnId="{6BF741F2-D62F-4689-AE61-FD80D1C431DE}">
      <dgm:prSet/>
      <dgm:spPr/>
      <dgm:t>
        <a:bodyPr/>
        <a:lstStyle/>
        <a:p>
          <a:endParaRPr lang="ru-RU" sz="2400"/>
        </a:p>
      </dgm:t>
    </dgm:pt>
    <dgm:pt modelId="{660B9AFA-74A6-45B3-83DC-D5E9A85C4328}">
      <dgm:prSet custT="1"/>
      <dgm:spPr/>
      <dgm:t>
        <a:bodyPr/>
        <a:lstStyle/>
        <a:p>
          <a:pPr algn="l" rtl="0"/>
          <a:r>
            <a:rPr lang="uz-Latn-UZ" sz="2400" b="1" dirty="0"/>
            <a:t>L</a:t>
          </a:r>
          <a:r>
            <a:rPr lang="en-US" sz="2400" b="1" dirty="0"/>
            <a:t> – </a:t>
          </a:r>
          <a:r>
            <a:rPr lang="uz-Latn-UZ" sz="2400" b="1" dirty="0"/>
            <a:t>Literacy</a:t>
          </a:r>
          <a:r>
            <a:rPr lang="en-US" sz="2400" b="1" dirty="0"/>
            <a:t> - </a:t>
          </a:r>
          <a:r>
            <a:rPr lang="uz-Latn-UZ" sz="2400" b="1" dirty="0"/>
            <a:t>Savodxonli</a:t>
          </a:r>
          <a:r>
            <a:rPr lang="en-US" sz="2400" b="1" dirty="0"/>
            <a:t>k</a:t>
          </a:r>
          <a:endParaRPr lang="ru-RU" sz="2400" dirty="0"/>
        </a:p>
      </dgm:t>
    </dgm:pt>
    <dgm:pt modelId="{41E1FBA5-AD73-4153-892D-BF4E143479FA}" type="parTrans" cxnId="{DD877A6C-5B0C-4E7B-89D4-FA3503D457FE}">
      <dgm:prSet/>
      <dgm:spPr/>
      <dgm:t>
        <a:bodyPr/>
        <a:lstStyle/>
        <a:p>
          <a:endParaRPr lang="ru-RU" sz="2400"/>
        </a:p>
      </dgm:t>
    </dgm:pt>
    <dgm:pt modelId="{EBB82B84-C745-4486-8BB2-A6C913D87A4E}" type="sibTrans" cxnId="{DD877A6C-5B0C-4E7B-89D4-FA3503D457FE}">
      <dgm:prSet/>
      <dgm:spPr/>
      <dgm:t>
        <a:bodyPr/>
        <a:lstStyle/>
        <a:p>
          <a:endParaRPr lang="ru-RU" sz="2400"/>
        </a:p>
      </dgm:t>
    </dgm:pt>
    <dgm:pt modelId="{C28175A2-78B3-4BC8-8DA6-5BB105A13BBC}">
      <dgm:prSet custT="1"/>
      <dgm:spPr/>
      <dgm:t>
        <a:bodyPr/>
        <a:lstStyle/>
        <a:p>
          <a:pPr algn="l" rtl="0"/>
          <a:r>
            <a:rPr lang="uz-Latn-UZ" sz="2400" b="1" dirty="0"/>
            <a:t>S</a:t>
          </a:r>
          <a:r>
            <a:rPr lang="en-US" sz="2400" b="1" dirty="0"/>
            <a:t> – </a:t>
          </a:r>
          <a:r>
            <a:rPr lang="uz-Latn-UZ" sz="2400" b="1" dirty="0"/>
            <a:t> Study</a:t>
          </a:r>
          <a:r>
            <a:rPr lang="en-US" sz="2400" b="1" dirty="0"/>
            <a:t> - </a:t>
          </a:r>
          <a:r>
            <a:rPr lang="uz-Latn-UZ" sz="2400" b="1" dirty="0"/>
            <a:t>O‘rganish</a:t>
          </a:r>
          <a:endParaRPr lang="en-US" sz="2400" b="1" dirty="0"/>
        </a:p>
      </dgm:t>
    </dgm:pt>
    <dgm:pt modelId="{85A9328A-C58F-421B-AC1A-AD91CF79A7C3}" type="parTrans" cxnId="{044C8C7B-7F1A-4F6C-834C-0AA084973A75}">
      <dgm:prSet/>
      <dgm:spPr/>
      <dgm:t>
        <a:bodyPr/>
        <a:lstStyle/>
        <a:p>
          <a:endParaRPr lang="ru-RU" sz="2400"/>
        </a:p>
      </dgm:t>
    </dgm:pt>
    <dgm:pt modelId="{9ACBB03A-2EF8-42D1-9CF4-D5646B6721FE}" type="sibTrans" cxnId="{044C8C7B-7F1A-4F6C-834C-0AA084973A75}">
      <dgm:prSet/>
      <dgm:spPr/>
      <dgm:t>
        <a:bodyPr/>
        <a:lstStyle/>
        <a:p>
          <a:endParaRPr lang="ru-RU" sz="2400"/>
        </a:p>
      </dgm:t>
    </dgm:pt>
    <dgm:pt modelId="{5BA6491B-950C-4EAE-ACE6-2ABC1C7684A6}" type="pres">
      <dgm:prSet presAssocID="{F75F232B-ED48-4BF4-81E7-444F8540DA8B}" presName="linearFlow" presStyleCnt="0">
        <dgm:presLayoutVars>
          <dgm:dir/>
          <dgm:resizeHandles val="exact"/>
        </dgm:presLayoutVars>
      </dgm:prSet>
      <dgm:spPr/>
      <dgm:t>
        <a:bodyPr/>
        <a:lstStyle/>
        <a:p>
          <a:endParaRPr lang="ru-RU"/>
        </a:p>
      </dgm:t>
    </dgm:pt>
    <dgm:pt modelId="{36571250-39FB-4387-B600-4B10223CDF6F}" type="pres">
      <dgm:prSet presAssocID="{034FD0F5-C844-48A5-9F5B-AE01356CBF17}" presName="composite" presStyleCnt="0"/>
      <dgm:spPr/>
    </dgm:pt>
    <dgm:pt modelId="{04E5B27A-1F39-4D3E-9383-D5CB5D136A4B}" type="pres">
      <dgm:prSet presAssocID="{034FD0F5-C844-48A5-9F5B-AE01356CBF17}" presName="imgShp" presStyleLbl="fgImgPlace1" presStyleIdx="0" presStyleCnt="5"/>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40000" r="-40000"/>
          </a:stretch>
        </a:blipFill>
      </dgm:spPr>
    </dgm:pt>
    <dgm:pt modelId="{51F51384-53A3-42B2-8426-747BDF07A90D}" type="pres">
      <dgm:prSet presAssocID="{034FD0F5-C844-48A5-9F5B-AE01356CBF17}" presName="txShp" presStyleLbl="node1" presStyleIdx="0" presStyleCnt="5">
        <dgm:presLayoutVars>
          <dgm:bulletEnabled val="1"/>
        </dgm:presLayoutVars>
      </dgm:prSet>
      <dgm:spPr/>
      <dgm:t>
        <a:bodyPr/>
        <a:lstStyle/>
        <a:p>
          <a:endParaRPr lang="ru-RU"/>
        </a:p>
      </dgm:t>
    </dgm:pt>
    <dgm:pt modelId="{54648B80-9F5E-463D-92D6-5430019FEDB7}" type="pres">
      <dgm:prSet presAssocID="{DCD817A9-A5F3-404B-833B-1A797B2C34CE}" presName="spacing" presStyleCnt="0"/>
      <dgm:spPr/>
    </dgm:pt>
    <dgm:pt modelId="{E0CDC012-F570-47AB-8389-E22BBA96AA2E}" type="pres">
      <dgm:prSet presAssocID="{35BF68F0-6822-4AD3-92D7-4065A5EA3C52}" presName="composite" presStyleCnt="0"/>
      <dgm:spPr/>
    </dgm:pt>
    <dgm:pt modelId="{51B530EE-E861-46BB-81E6-3F65AF123E56}" type="pres">
      <dgm:prSet presAssocID="{35BF68F0-6822-4AD3-92D7-4065A5EA3C52}" presName="imgShp" presStyleLbl="fgImgPlace1" presStyleIdx="1" presStyleCnt="5"/>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40000" r="-40000"/>
          </a:stretch>
        </a:blipFill>
      </dgm:spPr>
    </dgm:pt>
    <dgm:pt modelId="{467B2140-8577-4068-A757-CD043B88A061}" type="pres">
      <dgm:prSet presAssocID="{35BF68F0-6822-4AD3-92D7-4065A5EA3C52}" presName="txShp" presStyleLbl="node1" presStyleIdx="1" presStyleCnt="5">
        <dgm:presLayoutVars>
          <dgm:bulletEnabled val="1"/>
        </dgm:presLayoutVars>
      </dgm:prSet>
      <dgm:spPr/>
      <dgm:t>
        <a:bodyPr/>
        <a:lstStyle/>
        <a:p>
          <a:endParaRPr lang="ru-RU"/>
        </a:p>
      </dgm:t>
    </dgm:pt>
    <dgm:pt modelId="{E5C1AD94-1AB0-4C20-A262-A634556D8C08}" type="pres">
      <dgm:prSet presAssocID="{C0B951DD-35BC-408A-A68B-75C0CA06A8D5}" presName="spacing" presStyleCnt="0"/>
      <dgm:spPr/>
    </dgm:pt>
    <dgm:pt modelId="{322FB8C4-0DFC-42C2-A857-F822F59F7D9D}" type="pres">
      <dgm:prSet presAssocID="{360591E4-83F5-4DDF-97F1-24BB0A456AE3}" presName="composite" presStyleCnt="0"/>
      <dgm:spPr/>
    </dgm:pt>
    <dgm:pt modelId="{AB23145F-B6FE-4FD5-9049-C8A9476F49DF}" type="pres">
      <dgm:prSet presAssocID="{360591E4-83F5-4DDF-97F1-24BB0A456AE3}" presName="imgShp" presStyleLbl="fgImgPlace1" presStyleIdx="2" presStyleCnt="5"/>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40000" r="-40000"/>
          </a:stretch>
        </a:blipFill>
      </dgm:spPr>
    </dgm:pt>
    <dgm:pt modelId="{869C7E49-13F1-48B8-B0B8-75655A79B43B}" type="pres">
      <dgm:prSet presAssocID="{360591E4-83F5-4DDF-97F1-24BB0A456AE3}" presName="txShp" presStyleLbl="node1" presStyleIdx="2" presStyleCnt="5">
        <dgm:presLayoutVars>
          <dgm:bulletEnabled val="1"/>
        </dgm:presLayoutVars>
      </dgm:prSet>
      <dgm:spPr/>
      <dgm:t>
        <a:bodyPr/>
        <a:lstStyle/>
        <a:p>
          <a:endParaRPr lang="ru-RU"/>
        </a:p>
      </dgm:t>
    </dgm:pt>
    <dgm:pt modelId="{18150095-931D-494F-985B-109F5404B8A9}" type="pres">
      <dgm:prSet presAssocID="{DEEAB199-821D-4E52-97AF-BC7A75D5F7AD}" presName="spacing" presStyleCnt="0"/>
      <dgm:spPr/>
    </dgm:pt>
    <dgm:pt modelId="{1AC4E2F7-E54B-4A31-A6AD-BDF8C4C951E7}" type="pres">
      <dgm:prSet presAssocID="{660B9AFA-74A6-45B3-83DC-D5E9A85C4328}" presName="composite" presStyleCnt="0"/>
      <dgm:spPr/>
    </dgm:pt>
    <dgm:pt modelId="{95FFE1D8-8690-4071-9510-E0539BEA9BAF}" type="pres">
      <dgm:prSet presAssocID="{660B9AFA-74A6-45B3-83DC-D5E9A85C4328}" presName="imgShp" presStyleLbl="fgImgPlace1" presStyleIdx="3" presStyleCnt="5"/>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40000" r="-40000"/>
          </a:stretch>
        </a:blipFill>
      </dgm:spPr>
    </dgm:pt>
    <dgm:pt modelId="{C6F5E561-041C-4F68-B32D-1820E5487A0F}" type="pres">
      <dgm:prSet presAssocID="{660B9AFA-74A6-45B3-83DC-D5E9A85C4328}" presName="txShp" presStyleLbl="node1" presStyleIdx="3" presStyleCnt="5">
        <dgm:presLayoutVars>
          <dgm:bulletEnabled val="1"/>
        </dgm:presLayoutVars>
      </dgm:prSet>
      <dgm:spPr/>
      <dgm:t>
        <a:bodyPr/>
        <a:lstStyle/>
        <a:p>
          <a:endParaRPr lang="ru-RU"/>
        </a:p>
      </dgm:t>
    </dgm:pt>
    <dgm:pt modelId="{17756754-B9CD-4C1A-BF4B-EA25382D11AA}" type="pres">
      <dgm:prSet presAssocID="{EBB82B84-C745-4486-8BB2-A6C913D87A4E}" presName="spacing" presStyleCnt="0"/>
      <dgm:spPr/>
    </dgm:pt>
    <dgm:pt modelId="{85C32362-579A-468C-B4AC-FD932B5DD45E}" type="pres">
      <dgm:prSet presAssocID="{C28175A2-78B3-4BC8-8DA6-5BB105A13BBC}" presName="composite" presStyleCnt="0"/>
      <dgm:spPr/>
    </dgm:pt>
    <dgm:pt modelId="{1599DA2A-BF4F-4813-B2F9-D35C55B8B8F4}" type="pres">
      <dgm:prSet presAssocID="{C28175A2-78B3-4BC8-8DA6-5BB105A13BBC}" presName="imgShp" presStyleLbl="fgImgPlace1" presStyleIdx="4" presStyleCnt="5"/>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40000" r="-40000"/>
          </a:stretch>
        </a:blipFill>
      </dgm:spPr>
    </dgm:pt>
    <dgm:pt modelId="{03333C3C-DC8C-4B04-9525-D9163051C2A5}" type="pres">
      <dgm:prSet presAssocID="{C28175A2-78B3-4BC8-8DA6-5BB105A13BBC}" presName="txShp" presStyleLbl="node1" presStyleIdx="4" presStyleCnt="5">
        <dgm:presLayoutVars>
          <dgm:bulletEnabled val="1"/>
        </dgm:presLayoutVars>
      </dgm:prSet>
      <dgm:spPr/>
      <dgm:t>
        <a:bodyPr/>
        <a:lstStyle/>
        <a:p>
          <a:endParaRPr lang="ru-RU"/>
        </a:p>
      </dgm:t>
    </dgm:pt>
  </dgm:ptLst>
  <dgm:cxnLst>
    <dgm:cxn modelId="{370DFA48-B042-46EA-ACBA-593B90BB89EE}" type="presOf" srcId="{660B9AFA-74A6-45B3-83DC-D5E9A85C4328}" destId="{C6F5E561-041C-4F68-B32D-1820E5487A0F}" srcOrd="0" destOrd="0" presId="urn:microsoft.com/office/officeart/2005/8/layout/vList3#2"/>
    <dgm:cxn modelId="{A817BE81-3B30-42E5-94CF-6EBA236EDD8C}" type="presOf" srcId="{034FD0F5-C844-48A5-9F5B-AE01356CBF17}" destId="{51F51384-53A3-42B2-8426-747BDF07A90D}" srcOrd="0" destOrd="0" presId="urn:microsoft.com/office/officeart/2005/8/layout/vList3#2"/>
    <dgm:cxn modelId="{416A8F82-7678-49E8-A708-924438DF5C6A}" srcId="{F75F232B-ED48-4BF4-81E7-444F8540DA8B}" destId="{034FD0F5-C844-48A5-9F5B-AE01356CBF17}" srcOrd="0" destOrd="0" parTransId="{1A8AF6E0-3785-4E89-A669-5E7D1729F642}" sibTransId="{DCD817A9-A5F3-404B-833B-1A797B2C34CE}"/>
    <dgm:cxn modelId="{352C1A86-A248-4F34-A2A9-F6F7564516F0}" type="presOf" srcId="{C28175A2-78B3-4BC8-8DA6-5BB105A13BBC}" destId="{03333C3C-DC8C-4B04-9525-D9163051C2A5}" srcOrd="0" destOrd="0" presId="urn:microsoft.com/office/officeart/2005/8/layout/vList3#2"/>
    <dgm:cxn modelId="{DD877A6C-5B0C-4E7B-89D4-FA3503D457FE}" srcId="{F75F232B-ED48-4BF4-81E7-444F8540DA8B}" destId="{660B9AFA-74A6-45B3-83DC-D5E9A85C4328}" srcOrd="3" destOrd="0" parTransId="{41E1FBA5-AD73-4153-892D-BF4E143479FA}" sibTransId="{EBB82B84-C745-4486-8BB2-A6C913D87A4E}"/>
    <dgm:cxn modelId="{9471A55A-B632-48B0-A7BF-B717DCBA2337}" type="presOf" srcId="{35BF68F0-6822-4AD3-92D7-4065A5EA3C52}" destId="{467B2140-8577-4068-A757-CD043B88A061}" srcOrd="0" destOrd="0" presId="urn:microsoft.com/office/officeart/2005/8/layout/vList3#2"/>
    <dgm:cxn modelId="{9FEFA747-94A3-4E72-8949-ED3B0235878C}" type="presOf" srcId="{F75F232B-ED48-4BF4-81E7-444F8540DA8B}" destId="{5BA6491B-950C-4EAE-ACE6-2ABC1C7684A6}" srcOrd="0" destOrd="0" presId="urn:microsoft.com/office/officeart/2005/8/layout/vList3#2"/>
    <dgm:cxn modelId="{044C8C7B-7F1A-4F6C-834C-0AA084973A75}" srcId="{F75F232B-ED48-4BF4-81E7-444F8540DA8B}" destId="{C28175A2-78B3-4BC8-8DA6-5BB105A13BBC}" srcOrd="4" destOrd="0" parTransId="{85A9328A-C58F-421B-AC1A-AD91CF79A7C3}" sibTransId="{9ACBB03A-2EF8-42D1-9CF4-D5646B6721FE}"/>
    <dgm:cxn modelId="{6BF741F2-D62F-4689-AE61-FD80D1C431DE}" srcId="{F75F232B-ED48-4BF4-81E7-444F8540DA8B}" destId="{360591E4-83F5-4DDF-97F1-24BB0A456AE3}" srcOrd="2" destOrd="0" parTransId="{552FE295-225B-44F9-A169-448FA82682E2}" sibTransId="{DEEAB199-821D-4E52-97AF-BC7A75D5F7AD}"/>
    <dgm:cxn modelId="{4585C594-FDEA-490E-B1A8-0E840D6F8BBC}" type="presOf" srcId="{360591E4-83F5-4DDF-97F1-24BB0A456AE3}" destId="{869C7E49-13F1-48B8-B0B8-75655A79B43B}" srcOrd="0" destOrd="0" presId="urn:microsoft.com/office/officeart/2005/8/layout/vList3#2"/>
    <dgm:cxn modelId="{024A41E9-0D49-4DF5-BB3F-910856F86FCC}" srcId="{F75F232B-ED48-4BF4-81E7-444F8540DA8B}" destId="{35BF68F0-6822-4AD3-92D7-4065A5EA3C52}" srcOrd="1" destOrd="0" parTransId="{6A4B7304-DE4F-4496-80A9-C450296CEC47}" sibTransId="{C0B951DD-35BC-408A-A68B-75C0CA06A8D5}"/>
    <dgm:cxn modelId="{FF119BCB-A8DD-45B7-933E-AF50C2A6F5BA}" type="presParOf" srcId="{5BA6491B-950C-4EAE-ACE6-2ABC1C7684A6}" destId="{36571250-39FB-4387-B600-4B10223CDF6F}" srcOrd="0" destOrd="0" presId="urn:microsoft.com/office/officeart/2005/8/layout/vList3#2"/>
    <dgm:cxn modelId="{52EECCF0-6AFF-4C0D-8201-9BF7BB55F1B1}" type="presParOf" srcId="{36571250-39FB-4387-B600-4B10223CDF6F}" destId="{04E5B27A-1F39-4D3E-9383-D5CB5D136A4B}" srcOrd="0" destOrd="0" presId="urn:microsoft.com/office/officeart/2005/8/layout/vList3#2"/>
    <dgm:cxn modelId="{0CB31639-9B2E-4E0C-8F79-3FD93E9519FD}" type="presParOf" srcId="{36571250-39FB-4387-B600-4B10223CDF6F}" destId="{51F51384-53A3-42B2-8426-747BDF07A90D}" srcOrd="1" destOrd="0" presId="urn:microsoft.com/office/officeart/2005/8/layout/vList3#2"/>
    <dgm:cxn modelId="{4C488FBE-DAE2-40E4-AC1B-72D03A632F0B}" type="presParOf" srcId="{5BA6491B-950C-4EAE-ACE6-2ABC1C7684A6}" destId="{54648B80-9F5E-463D-92D6-5430019FEDB7}" srcOrd="1" destOrd="0" presId="urn:microsoft.com/office/officeart/2005/8/layout/vList3#2"/>
    <dgm:cxn modelId="{25831E78-24F4-4956-B8B3-C53F00DEF785}" type="presParOf" srcId="{5BA6491B-950C-4EAE-ACE6-2ABC1C7684A6}" destId="{E0CDC012-F570-47AB-8389-E22BBA96AA2E}" srcOrd="2" destOrd="0" presId="urn:microsoft.com/office/officeart/2005/8/layout/vList3#2"/>
    <dgm:cxn modelId="{01675978-7F31-40E8-BCA1-68ADED2CD702}" type="presParOf" srcId="{E0CDC012-F570-47AB-8389-E22BBA96AA2E}" destId="{51B530EE-E861-46BB-81E6-3F65AF123E56}" srcOrd="0" destOrd="0" presId="urn:microsoft.com/office/officeart/2005/8/layout/vList3#2"/>
    <dgm:cxn modelId="{E4849241-EB13-4478-891C-571AF4A63AB3}" type="presParOf" srcId="{E0CDC012-F570-47AB-8389-E22BBA96AA2E}" destId="{467B2140-8577-4068-A757-CD043B88A061}" srcOrd="1" destOrd="0" presId="urn:microsoft.com/office/officeart/2005/8/layout/vList3#2"/>
    <dgm:cxn modelId="{5472FB45-349E-4634-B103-04116F13F259}" type="presParOf" srcId="{5BA6491B-950C-4EAE-ACE6-2ABC1C7684A6}" destId="{E5C1AD94-1AB0-4C20-A262-A634556D8C08}" srcOrd="3" destOrd="0" presId="urn:microsoft.com/office/officeart/2005/8/layout/vList3#2"/>
    <dgm:cxn modelId="{0FF1E460-3F84-4A64-92D4-AAD3CA3CAFCB}" type="presParOf" srcId="{5BA6491B-950C-4EAE-ACE6-2ABC1C7684A6}" destId="{322FB8C4-0DFC-42C2-A857-F822F59F7D9D}" srcOrd="4" destOrd="0" presId="urn:microsoft.com/office/officeart/2005/8/layout/vList3#2"/>
    <dgm:cxn modelId="{6572B642-B49D-46EE-9D56-32CE204E482A}" type="presParOf" srcId="{322FB8C4-0DFC-42C2-A857-F822F59F7D9D}" destId="{AB23145F-B6FE-4FD5-9049-C8A9476F49DF}" srcOrd="0" destOrd="0" presId="urn:microsoft.com/office/officeart/2005/8/layout/vList3#2"/>
    <dgm:cxn modelId="{91918D35-7DAB-44EA-A0C8-92937286BB4C}" type="presParOf" srcId="{322FB8C4-0DFC-42C2-A857-F822F59F7D9D}" destId="{869C7E49-13F1-48B8-B0B8-75655A79B43B}" srcOrd="1" destOrd="0" presId="urn:microsoft.com/office/officeart/2005/8/layout/vList3#2"/>
    <dgm:cxn modelId="{023DFA9C-149C-43D1-9948-0FAB7D7FEE2D}" type="presParOf" srcId="{5BA6491B-950C-4EAE-ACE6-2ABC1C7684A6}" destId="{18150095-931D-494F-985B-109F5404B8A9}" srcOrd="5" destOrd="0" presId="urn:microsoft.com/office/officeart/2005/8/layout/vList3#2"/>
    <dgm:cxn modelId="{2A99CA4E-BECC-4678-85BE-B2906AAEB29A}" type="presParOf" srcId="{5BA6491B-950C-4EAE-ACE6-2ABC1C7684A6}" destId="{1AC4E2F7-E54B-4A31-A6AD-BDF8C4C951E7}" srcOrd="6" destOrd="0" presId="urn:microsoft.com/office/officeart/2005/8/layout/vList3#2"/>
    <dgm:cxn modelId="{6FFDA937-1EA3-472E-ABCA-DEA5F5DB8175}" type="presParOf" srcId="{1AC4E2F7-E54B-4A31-A6AD-BDF8C4C951E7}" destId="{95FFE1D8-8690-4071-9510-E0539BEA9BAF}" srcOrd="0" destOrd="0" presId="urn:microsoft.com/office/officeart/2005/8/layout/vList3#2"/>
    <dgm:cxn modelId="{27F39F29-D804-4020-B311-55EE4E4042D6}" type="presParOf" srcId="{1AC4E2F7-E54B-4A31-A6AD-BDF8C4C951E7}" destId="{C6F5E561-041C-4F68-B32D-1820E5487A0F}" srcOrd="1" destOrd="0" presId="urn:microsoft.com/office/officeart/2005/8/layout/vList3#2"/>
    <dgm:cxn modelId="{CC1BDBB2-B7E1-4CA9-AF80-CC9DF113E73E}" type="presParOf" srcId="{5BA6491B-950C-4EAE-ACE6-2ABC1C7684A6}" destId="{17756754-B9CD-4C1A-BF4B-EA25382D11AA}" srcOrd="7" destOrd="0" presId="urn:microsoft.com/office/officeart/2005/8/layout/vList3#2"/>
    <dgm:cxn modelId="{742EDCC6-7694-4509-ABF3-7A1545ABBD85}" type="presParOf" srcId="{5BA6491B-950C-4EAE-ACE6-2ABC1C7684A6}" destId="{85C32362-579A-468C-B4AC-FD932B5DD45E}" srcOrd="8" destOrd="0" presId="urn:microsoft.com/office/officeart/2005/8/layout/vList3#2"/>
    <dgm:cxn modelId="{EE1A0F3C-AF18-48B3-8F7F-9F5FD04D90AF}" type="presParOf" srcId="{85C32362-579A-468C-B4AC-FD932B5DD45E}" destId="{1599DA2A-BF4F-4813-B2F9-D35C55B8B8F4}" srcOrd="0" destOrd="0" presId="urn:microsoft.com/office/officeart/2005/8/layout/vList3#2"/>
    <dgm:cxn modelId="{0BDBAD6E-7D77-4972-B9E8-DDA3B0A1F9F9}" type="presParOf" srcId="{85C32362-579A-468C-B4AC-FD932B5DD45E}" destId="{03333C3C-DC8C-4B04-9525-D9163051C2A5}" srcOrd="1" destOrd="0" presId="urn:microsoft.com/office/officeart/2005/8/layout/vList3#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AC63F0-3312-48DD-9DFF-382396C68AEF}" type="doc">
      <dgm:prSet loTypeId="urn:microsoft.com/office/officeart/2005/8/layout/target1" loCatId="relationship" qsTypeId="urn:microsoft.com/office/officeart/2005/8/quickstyle/simple2" qsCatId="simple" csTypeId="urn:microsoft.com/office/officeart/2005/8/colors/accent1_4" csCatId="accent1" phldr="1"/>
      <dgm:spPr/>
      <dgm:t>
        <a:bodyPr/>
        <a:lstStyle/>
        <a:p>
          <a:endParaRPr lang="ru-RU"/>
        </a:p>
      </dgm:t>
    </dgm:pt>
    <dgm:pt modelId="{A5BAFF8B-7494-425F-832C-6A009080636B}">
      <dgm:prSet custT="1"/>
      <dgm:spPr/>
      <dgm:t>
        <a:bodyPr/>
        <a:lstStyle/>
        <a:p>
          <a:pPr rtl="0"/>
          <a:r>
            <a:rPr lang="en-US" sz="2400" dirty="0">
              <a:latin typeface="Times New Roman" panose="02020603050405020304" pitchFamily="18" charset="0"/>
              <a:cs typeface="Times New Roman" panose="02020603050405020304" pitchFamily="18" charset="0"/>
            </a:rPr>
            <a:t>Eng </a:t>
          </a:r>
          <a:r>
            <a:rPr lang="en-US" sz="2400" dirty="0" err="1">
              <a:latin typeface="Times New Roman" panose="02020603050405020304" pitchFamily="18" charset="0"/>
              <a:cs typeface="Times New Roman" panose="02020603050405020304" pitchFamily="18" charset="0"/>
            </a:rPr>
            <a:t>yuqori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oliy</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625 ball</a:t>
          </a:r>
          <a:endParaRPr lang="ru-RU" sz="2400" dirty="0">
            <a:latin typeface="Times New Roman" panose="02020603050405020304" pitchFamily="18" charset="0"/>
            <a:cs typeface="Times New Roman" panose="02020603050405020304" pitchFamily="18" charset="0"/>
          </a:endParaRPr>
        </a:p>
      </dgm:t>
    </dgm:pt>
    <dgm:pt modelId="{7DB4F636-4651-4547-A188-9B47ACC9FA63}" type="parTrans" cxnId="{D49462D1-92F7-4EEF-9B3E-C46B8129D2B8}">
      <dgm:prSet/>
      <dgm:spPr/>
      <dgm:t>
        <a:bodyPr/>
        <a:lstStyle/>
        <a:p>
          <a:endParaRPr lang="ru-RU" sz="1400"/>
        </a:p>
      </dgm:t>
    </dgm:pt>
    <dgm:pt modelId="{25D0ABAD-DA24-4CC1-B798-F629A0AF49CE}" type="sibTrans" cxnId="{D49462D1-92F7-4EEF-9B3E-C46B8129D2B8}">
      <dgm:prSet/>
      <dgm:spPr/>
      <dgm:t>
        <a:bodyPr/>
        <a:lstStyle/>
        <a:p>
          <a:endParaRPr lang="ru-RU" sz="1400"/>
        </a:p>
      </dgm:t>
    </dgm:pt>
    <dgm:pt modelId="{ED7DECE9-531B-461A-893E-DA10F3CFAEF0}">
      <dgm:prSet custT="1"/>
      <dgm:spPr/>
      <dgm:t>
        <a:bodyPr/>
        <a:lstStyle/>
        <a:p>
          <a:pPr rtl="0"/>
          <a:r>
            <a:rPr lang="en-US" sz="2400" dirty="0"/>
            <a:t>           </a:t>
          </a:r>
          <a:r>
            <a:rPr lang="en-US" sz="2400" dirty="0" err="1">
              <a:latin typeface="Times New Roman" panose="02020603050405020304" pitchFamily="18" charset="0"/>
              <a:cs typeface="Times New Roman" panose="02020603050405020304" pitchFamily="18" charset="0"/>
            </a:rPr>
            <a:t>Yuqori</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550 ball</a:t>
          </a:r>
          <a:endParaRPr lang="ru-RU" sz="2400" dirty="0">
            <a:latin typeface="Times New Roman" panose="02020603050405020304" pitchFamily="18" charset="0"/>
            <a:cs typeface="Times New Roman" panose="02020603050405020304" pitchFamily="18" charset="0"/>
          </a:endParaRPr>
        </a:p>
      </dgm:t>
    </dgm:pt>
    <dgm:pt modelId="{E71FCC6A-0A0C-4E5B-8FFE-9A95BEAABA3F}" type="parTrans" cxnId="{59204217-ED96-4A13-998B-83C9A9A66F99}">
      <dgm:prSet/>
      <dgm:spPr/>
      <dgm:t>
        <a:bodyPr/>
        <a:lstStyle/>
        <a:p>
          <a:endParaRPr lang="ru-RU" sz="1400"/>
        </a:p>
      </dgm:t>
    </dgm:pt>
    <dgm:pt modelId="{410476C1-D8BC-41B4-873C-2B62AEC14B58}" type="sibTrans" cxnId="{59204217-ED96-4A13-998B-83C9A9A66F99}">
      <dgm:prSet/>
      <dgm:spPr/>
      <dgm:t>
        <a:bodyPr/>
        <a:lstStyle/>
        <a:p>
          <a:endParaRPr lang="ru-RU" sz="1400"/>
        </a:p>
      </dgm:t>
    </dgm:pt>
    <dgm:pt modelId="{3A337163-CB08-47B0-8704-21C870972B06}">
      <dgm:prSet custT="1"/>
      <dgm:spPr/>
      <dgm:t>
        <a:bodyPr/>
        <a:lstStyle/>
        <a:p>
          <a:pPr rtl="0"/>
          <a:r>
            <a:rPr lang="en-US" sz="2400" dirty="0"/>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O'rtacha</a:t>
          </a:r>
          <a:r>
            <a:rPr lang="en-US" sz="2400" dirty="0">
              <a:latin typeface="Times New Roman" panose="02020603050405020304" pitchFamily="18" charset="0"/>
              <a:cs typeface="Times New Roman" panose="02020603050405020304" pitchFamily="18" charset="0"/>
            </a:rPr>
            <a:t> – </a:t>
          </a:r>
          <a:r>
            <a:rPr lang="en-US" sz="2400" b="1" dirty="0">
              <a:latin typeface="Times New Roman" panose="02020603050405020304" pitchFamily="18" charset="0"/>
              <a:cs typeface="Times New Roman" panose="02020603050405020304" pitchFamily="18" charset="0"/>
            </a:rPr>
            <a:t>475 ball </a:t>
          </a:r>
          <a:endParaRPr lang="ru-RU" sz="2400" dirty="0">
            <a:latin typeface="Times New Roman" panose="02020603050405020304" pitchFamily="18" charset="0"/>
            <a:cs typeface="Times New Roman" panose="02020603050405020304" pitchFamily="18" charset="0"/>
          </a:endParaRPr>
        </a:p>
      </dgm:t>
    </dgm:pt>
    <dgm:pt modelId="{10A59849-0938-49E3-8EF9-1C761F7DB7F9}" type="parTrans" cxnId="{4C8CC83C-4AAF-4CAC-A014-E806FE9A25B0}">
      <dgm:prSet/>
      <dgm:spPr/>
      <dgm:t>
        <a:bodyPr/>
        <a:lstStyle/>
        <a:p>
          <a:endParaRPr lang="ru-RU" sz="1400"/>
        </a:p>
      </dgm:t>
    </dgm:pt>
    <dgm:pt modelId="{A1E796BF-D5B8-4DDC-9788-9AF8DA8493BE}" type="sibTrans" cxnId="{4C8CC83C-4AAF-4CAC-A014-E806FE9A25B0}">
      <dgm:prSet/>
      <dgm:spPr/>
      <dgm:t>
        <a:bodyPr/>
        <a:lstStyle/>
        <a:p>
          <a:endParaRPr lang="ru-RU" sz="1400"/>
        </a:p>
      </dgm:t>
    </dgm:pt>
    <dgm:pt modelId="{7BC463C2-A1F6-4A92-8F0B-0B03DEBFCAD1}">
      <dgm:prSet custT="1"/>
      <dgm:spPr/>
      <dgm:t>
        <a:bodyPr/>
        <a:lstStyle/>
        <a:p>
          <a:pPr rtl="0"/>
          <a:r>
            <a:rPr lang="en-US" sz="2400" dirty="0">
              <a:latin typeface="Times New Roman" panose="02020603050405020304" pitchFamily="18" charset="0"/>
              <a:cs typeface="Times New Roman" panose="02020603050405020304" pitchFamily="18" charset="0"/>
            </a:rPr>
            <a:t>          Past - </a:t>
          </a:r>
          <a:r>
            <a:rPr lang="en-US" sz="2400" b="1" dirty="0">
              <a:latin typeface="Times New Roman" panose="02020603050405020304" pitchFamily="18" charset="0"/>
              <a:cs typeface="Times New Roman" panose="02020603050405020304" pitchFamily="18" charset="0"/>
            </a:rPr>
            <a:t>400 ball</a:t>
          </a:r>
          <a:endParaRPr lang="ru-RU" sz="2400" dirty="0">
            <a:latin typeface="Times New Roman" panose="02020603050405020304" pitchFamily="18" charset="0"/>
            <a:cs typeface="Times New Roman" panose="02020603050405020304" pitchFamily="18" charset="0"/>
          </a:endParaRPr>
        </a:p>
      </dgm:t>
    </dgm:pt>
    <dgm:pt modelId="{03D18252-DBA3-4B75-A30B-ADAC87FC81E0}" type="parTrans" cxnId="{417D5CA2-28EC-4963-96CB-CF311A807C0A}">
      <dgm:prSet/>
      <dgm:spPr/>
      <dgm:t>
        <a:bodyPr/>
        <a:lstStyle/>
        <a:p>
          <a:endParaRPr lang="ru-RU" sz="1400"/>
        </a:p>
      </dgm:t>
    </dgm:pt>
    <dgm:pt modelId="{ACAD30FB-8717-4E7E-9D45-9AFFC238E64C}" type="sibTrans" cxnId="{417D5CA2-28EC-4963-96CB-CF311A807C0A}">
      <dgm:prSet/>
      <dgm:spPr/>
      <dgm:t>
        <a:bodyPr/>
        <a:lstStyle/>
        <a:p>
          <a:endParaRPr lang="ru-RU" sz="1400"/>
        </a:p>
      </dgm:t>
    </dgm:pt>
    <dgm:pt modelId="{C48D80FC-4C18-4738-9B6F-7776535E5D94}">
      <dgm:prSet custT="1"/>
      <dgm:spPr/>
      <dgm:t>
        <a:bodyPr/>
        <a:lstStyle/>
        <a:p>
          <a:pPr rtl="0"/>
          <a:endParaRPr lang="ru-RU" sz="3600" dirty="0"/>
        </a:p>
      </dgm:t>
    </dgm:pt>
    <dgm:pt modelId="{398D691D-68A8-475B-8AE7-1354DC7F0383}" type="parTrans" cxnId="{A329C55A-F767-41E1-9BDC-B3CE12130F99}">
      <dgm:prSet/>
      <dgm:spPr/>
      <dgm:t>
        <a:bodyPr/>
        <a:lstStyle/>
        <a:p>
          <a:endParaRPr lang="ru-RU" sz="1400"/>
        </a:p>
      </dgm:t>
    </dgm:pt>
    <dgm:pt modelId="{F2E1BB0A-22D3-4E0F-A0D6-EA29E951D429}" type="sibTrans" cxnId="{A329C55A-F767-41E1-9BDC-B3CE12130F99}">
      <dgm:prSet/>
      <dgm:spPr/>
      <dgm:t>
        <a:bodyPr/>
        <a:lstStyle/>
        <a:p>
          <a:endParaRPr lang="ru-RU" sz="1400"/>
        </a:p>
      </dgm:t>
    </dgm:pt>
    <dgm:pt modelId="{5E186C38-DED1-481A-8F6E-B58EEFC09D3C}" type="pres">
      <dgm:prSet presAssocID="{FCAC63F0-3312-48DD-9DFF-382396C68AEF}" presName="composite" presStyleCnt="0">
        <dgm:presLayoutVars>
          <dgm:chMax val="5"/>
          <dgm:dir/>
          <dgm:resizeHandles val="exact"/>
        </dgm:presLayoutVars>
      </dgm:prSet>
      <dgm:spPr/>
      <dgm:t>
        <a:bodyPr/>
        <a:lstStyle/>
        <a:p>
          <a:endParaRPr lang="ru-RU"/>
        </a:p>
      </dgm:t>
    </dgm:pt>
    <dgm:pt modelId="{4FE86D58-F63C-43B8-8461-80B6A2853DED}" type="pres">
      <dgm:prSet presAssocID="{A5BAFF8B-7494-425F-832C-6A009080636B}" presName="circle1" presStyleLbl="lnNode1" presStyleIdx="0" presStyleCnt="5"/>
      <dgm:spPr/>
    </dgm:pt>
    <dgm:pt modelId="{7A74B09F-1D9D-4906-8A7A-2ACDF857FCEE}" type="pres">
      <dgm:prSet presAssocID="{A5BAFF8B-7494-425F-832C-6A009080636B}" presName="text1" presStyleLbl="revTx" presStyleIdx="0" presStyleCnt="5" custScaleX="214511" custScaleY="98928" custLinFactNeighborX="35158" custLinFactNeighborY="5075">
        <dgm:presLayoutVars>
          <dgm:bulletEnabled val="1"/>
        </dgm:presLayoutVars>
      </dgm:prSet>
      <dgm:spPr/>
      <dgm:t>
        <a:bodyPr/>
        <a:lstStyle/>
        <a:p>
          <a:endParaRPr lang="ru-RU"/>
        </a:p>
      </dgm:t>
    </dgm:pt>
    <dgm:pt modelId="{925E6FED-CE42-4A5C-9148-28131BF8E32C}" type="pres">
      <dgm:prSet presAssocID="{A5BAFF8B-7494-425F-832C-6A009080636B}" presName="line1" presStyleLbl="callout" presStyleIdx="0" presStyleCnt="10" custSzY="7056" custScaleX="194322" custLinFactY="200000" custLinFactNeighborX="-20346" custLinFactNeighborY="203414"/>
      <dgm:spPr/>
    </dgm:pt>
    <dgm:pt modelId="{A8C0616B-D092-499E-8357-F2316F9B63DC}" type="pres">
      <dgm:prSet presAssocID="{A5BAFF8B-7494-425F-832C-6A009080636B}" presName="d1" presStyleLbl="callout" presStyleIdx="1" presStyleCnt="10" custScaleX="69103" custScaleY="87275"/>
      <dgm:spPr/>
    </dgm:pt>
    <dgm:pt modelId="{80BF6893-D11E-42EF-9951-EFE041F54781}" type="pres">
      <dgm:prSet presAssocID="{ED7DECE9-531B-461A-893E-DA10F3CFAEF0}" presName="circle2" presStyleLbl="lnNode1" presStyleIdx="1" presStyleCnt="5"/>
      <dgm:spPr/>
    </dgm:pt>
    <dgm:pt modelId="{E4D20EFA-5DF0-4FA9-A4EE-50907CAAAA07}" type="pres">
      <dgm:prSet presAssocID="{ED7DECE9-531B-461A-893E-DA10F3CFAEF0}" presName="text2" presStyleLbl="revTx" presStyleIdx="1" presStyleCnt="5" custScaleX="191200">
        <dgm:presLayoutVars>
          <dgm:bulletEnabled val="1"/>
        </dgm:presLayoutVars>
      </dgm:prSet>
      <dgm:spPr/>
      <dgm:t>
        <a:bodyPr/>
        <a:lstStyle/>
        <a:p>
          <a:endParaRPr lang="ru-RU"/>
        </a:p>
      </dgm:t>
    </dgm:pt>
    <dgm:pt modelId="{3FC9E290-328D-4482-BEFF-B2EE7F521903}" type="pres">
      <dgm:prSet presAssocID="{ED7DECE9-531B-461A-893E-DA10F3CFAEF0}" presName="line2" presStyleLbl="callout" presStyleIdx="2" presStyleCnt="10"/>
      <dgm:spPr/>
    </dgm:pt>
    <dgm:pt modelId="{26B3A01C-63FB-4D4C-9E32-F03A7B027BC9}" type="pres">
      <dgm:prSet presAssocID="{ED7DECE9-531B-461A-893E-DA10F3CFAEF0}" presName="d2" presStyleLbl="callout" presStyleIdx="3" presStyleCnt="10"/>
      <dgm:spPr/>
    </dgm:pt>
    <dgm:pt modelId="{7B05367D-DC68-4FA1-95C7-98F66C7197A0}" type="pres">
      <dgm:prSet presAssocID="{3A337163-CB08-47B0-8704-21C870972B06}" presName="circle3" presStyleLbl="lnNode1" presStyleIdx="2" presStyleCnt="5"/>
      <dgm:spPr/>
    </dgm:pt>
    <dgm:pt modelId="{E14E6D8D-5F56-4391-8623-289032E097AF}" type="pres">
      <dgm:prSet presAssocID="{3A337163-CB08-47B0-8704-21C870972B06}" presName="text3" presStyleLbl="revTx" presStyleIdx="2" presStyleCnt="5" custScaleX="187462" custLinFactNeighborX="9648">
        <dgm:presLayoutVars>
          <dgm:bulletEnabled val="1"/>
        </dgm:presLayoutVars>
      </dgm:prSet>
      <dgm:spPr/>
      <dgm:t>
        <a:bodyPr/>
        <a:lstStyle/>
        <a:p>
          <a:endParaRPr lang="ru-RU"/>
        </a:p>
      </dgm:t>
    </dgm:pt>
    <dgm:pt modelId="{7D6B0D98-5148-4B5B-A666-35552E87C6AF}" type="pres">
      <dgm:prSet presAssocID="{3A337163-CB08-47B0-8704-21C870972B06}" presName="line3" presStyleLbl="callout" presStyleIdx="4" presStyleCnt="10"/>
      <dgm:spPr/>
    </dgm:pt>
    <dgm:pt modelId="{A1811ABD-68BC-4900-9813-3C2A6A0849ED}" type="pres">
      <dgm:prSet presAssocID="{3A337163-CB08-47B0-8704-21C870972B06}" presName="d3" presStyleLbl="callout" presStyleIdx="5" presStyleCnt="10"/>
      <dgm:spPr/>
    </dgm:pt>
    <dgm:pt modelId="{05458770-B7DC-42D2-BF41-069A62BD4E1B}" type="pres">
      <dgm:prSet presAssocID="{7BC463C2-A1F6-4A92-8F0B-0B03DEBFCAD1}" presName="circle4" presStyleLbl="lnNode1" presStyleIdx="3" presStyleCnt="5"/>
      <dgm:spPr/>
    </dgm:pt>
    <dgm:pt modelId="{5E9E8691-6CEC-443E-A15C-03BB79FE3F4E}" type="pres">
      <dgm:prSet presAssocID="{7BC463C2-A1F6-4A92-8F0B-0B03DEBFCAD1}" presName="text4" presStyleLbl="revTx" presStyleIdx="3" presStyleCnt="5" custScaleX="190316">
        <dgm:presLayoutVars>
          <dgm:bulletEnabled val="1"/>
        </dgm:presLayoutVars>
      </dgm:prSet>
      <dgm:spPr/>
      <dgm:t>
        <a:bodyPr/>
        <a:lstStyle/>
        <a:p>
          <a:endParaRPr lang="ru-RU"/>
        </a:p>
      </dgm:t>
    </dgm:pt>
    <dgm:pt modelId="{4F8BC3D8-1CC5-4F65-810E-A8AD557D38C0}" type="pres">
      <dgm:prSet presAssocID="{7BC463C2-A1F6-4A92-8F0B-0B03DEBFCAD1}" presName="line4" presStyleLbl="callout" presStyleIdx="6" presStyleCnt="10"/>
      <dgm:spPr/>
    </dgm:pt>
    <dgm:pt modelId="{9E818EE0-E84C-4DDC-82D7-5AB43A5C54C3}" type="pres">
      <dgm:prSet presAssocID="{7BC463C2-A1F6-4A92-8F0B-0B03DEBFCAD1}" presName="d4" presStyleLbl="callout" presStyleIdx="7" presStyleCnt="10"/>
      <dgm:spPr/>
    </dgm:pt>
    <dgm:pt modelId="{91D63632-AC10-41B8-9F8D-D5A40396DA43}" type="pres">
      <dgm:prSet presAssocID="{C48D80FC-4C18-4738-9B6F-7776535E5D94}" presName="circle5" presStyleLbl="lnNode1" presStyleIdx="4" presStyleCnt="5" custScaleX="99140" custScaleY="98964" custLinFactNeighborX="-12661" custLinFactNeighborY="94"/>
      <dgm:spPr>
        <a:prstGeom prst="upArrow">
          <a:avLst/>
        </a:prstGeom>
      </dgm:spPr>
    </dgm:pt>
    <dgm:pt modelId="{8284E405-9B6B-43E9-B968-EAD51E1884C9}" type="pres">
      <dgm:prSet presAssocID="{C48D80FC-4C18-4738-9B6F-7776535E5D94}" presName="text5" presStyleLbl="revTx" presStyleIdx="4" presStyleCnt="5">
        <dgm:presLayoutVars>
          <dgm:bulletEnabled val="1"/>
        </dgm:presLayoutVars>
      </dgm:prSet>
      <dgm:spPr/>
      <dgm:t>
        <a:bodyPr/>
        <a:lstStyle/>
        <a:p>
          <a:endParaRPr lang="ru-RU"/>
        </a:p>
      </dgm:t>
    </dgm:pt>
    <dgm:pt modelId="{4EEE2475-BD19-4CC7-A760-D8A54DA7A66A}" type="pres">
      <dgm:prSet presAssocID="{C48D80FC-4C18-4738-9B6F-7776535E5D94}" presName="line5" presStyleLbl="callout" presStyleIdx="8" presStyleCnt="10" custAng="10800000" custFlipVert="0" custSzY="45720" custScaleX="10754" custLinFactX="-200000" custLinFactY="1600000" custLinFactNeighborX="-242354" custLinFactNeighborY="1615121"/>
      <dgm:spPr>
        <a:prstGeom prst="flowChartProcess">
          <a:avLst/>
        </a:prstGeom>
      </dgm:spPr>
    </dgm:pt>
    <dgm:pt modelId="{B615A6AB-96AE-467D-A6D9-6A1418F5998F}" type="pres">
      <dgm:prSet presAssocID="{C48D80FC-4C18-4738-9B6F-7776535E5D94}" presName="d5" presStyleLbl="callout" presStyleIdx="9" presStyleCnt="10" custFlipVert="1" custFlipHor="1" custScaleX="10661" custScaleY="5761" custLinFactX="-78586" custLinFactNeighborX="-100000" custLinFactNeighborY="95847"/>
      <dgm:spPr/>
    </dgm:pt>
  </dgm:ptLst>
  <dgm:cxnLst>
    <dgm:cxn modelId="{2B22057C-3BF8-4A83-A966-D1E6AC82ACF1}" type="presOf" srcId="{3A337163-CB08-47B0-8704-21C870972B06}" destId="{E14E6D8D-5F56-4391-8623-289032E097AF}" srcOrd="0" destOrd="0" presId="urn:microsoft.com/office/officeart/2005/8/layout/target1"/>
    <dgm:cxn modelId="{417D5CA2-28EC-4963-96CB-CF311A807C0A}" srcId="{FCAC63F0-3312-48DD-9DFF-382396C68AEF}" destId="{7BC463C2-A1F6-4A92-8F0B-0B03DEBFCAD1}" srcOrd="3" destOrd="0" parTransId="{03D18252-DBA3-4B75-A30B-ADAC87FC81E0}" sibTransId="{ACAD30FB-8717-4E7E-9D45-9AFFC238E64C}"/>
    <dgm:cxn modelId="{D49462D1-92F7-4EEF-9B3E-C46B8129D2B8}" srcId="{FCAC63F0-3312-48DD-9DFF-382396C68AEF}" destId="{A5BAFF8B-7494-425F-832C-6A009080636B}" srcOrd="0" destOrd="0" parTransId="{7DB4F636-4651-4547-A188-9B47ACC9FA63}" sibTransId="{25D0ABAD-DA24-4CC1-B798-F629A0AF49CE}"/>
    <dgm:cxn modelId="{2AD3C966-1748-43E9-869C-976E19AA0F57}" type="presOf" srcId="{7BC463C2-A1F6-4A92-8F0B-0B03DEBFCAD1}" destId="{5E9E8691-6CEC-443E-A15C-03BB79FE3F4E}" srcOrd="0" destOrd="0" presId="urn:microsoft.com/office/officeart/2005/8/layout/target1"/>
    <dgm:cxn modelId="{A4049379-1162-4279-B686-7AA3C57464D4}" type="presOf" srcId="{ED7DECE9-531B-461A-893E-DA10F3CFAEF0}" destId="{E4D20EFA-5DF0-4FA9-A4EE-50907CAAAA07}" srcOrd="0" destOrd="0" presId="urn:microsoft.com/office/officeart/2005/8/layout/target1"/>
    <dgm:cxn modelId="{BE4A1092-63BD-4C6A-8C42-E96A45DD6F8C}" type="presOf" srcId="{C48D80FC-4C18-4738-9B6F-7776535E5D94}" destId="{8284E405-9B6B-43E9-B968-EAD51E1884C9}" srcOrd="0" destOrd="0" presId="urn:microsoft.com/office/officeart/2005/8/layout/target1"/>
    <dgm:cxn modelId="{EF780F0F-D185-437A-AFB0-29C5E7FE3D14}" type="presOf" srcId="{A5BAFF8B-7494-425F-832C-6A009080636B}" destId="{7A74B09F-1D9D-4906-8A7A-2ACDF857FCEE}" srcOrd="0" destOrd="0" presId="urn:microsoft.com/office/officeart/2005/8/layout/target1"/>
    <dgm:cxn modelId="{4C8CC83C-4AAF-4CAC-A014-E806FE9A25B0}" srcId="{FCAC63F0-3312-48DD-9DFF-382396C68AEF}" destId="{3A337163-CB08-47B0-8704-21C870972B06}" srcOrd="2" destOrd="0" parTransId="{10A59849-0938-49E3-8EF9-1C761F7DB7F9}" sibTransId="{A1E796BF-D5B8-4DDC-9788-9AF8DA8493BE}"/>
    <dgm:cxn modelId="{C403D9D3-7C73-4C7F-BC47-BB71E67DCC5B}" type="presOf" srcId="{FCAC63F0-3312-48DD-9DFF-382396C68AEF}" destId="{5E186C38-DED1-481A-8F6E-B58EEFC09D3C}" srcOrd="0" destOrd="0" presId="urn:microsoft.com/office/officeart/2005/8/layout/target1"/>
    <dgm:cxn modelId="{A329C55A-F767-41E1-9BDC-B3CE12130F99}" srcId="{FCAC63F0-3312-48DD-9DFF-382396C68AEF}" destId="{C48D80FC-4C18-4738-9B6F-7776535E5D94}" srcOrd="4" destOrd="0" parTransId="{398D691D-68A8-475B-8AE7-1354DC7F0383}" sibTransId="{F2E1BB0A-22D3-4E0F-A0D6-EA29E951D429}"/>
    <dgm:cxn modelId="{59204217-ED96-4A13-998B-83C9A9A66F99}" srcId="{FCAC63F0-3312-48DD-9DFF-382396C68AEF}" destId="{ED7DECE9-531B-461A-893E-DA10F3CFAEF0}" srcOrd="1" destOrd="0" parTransId="{E71FCC6A-0A0C-4E5B-8FFE-9A95BEAABA3F}" sibTransId="{410476C1-D8BC-41B4-873C-2B62AEC14B58}"/>
    <dgm:cxn modelId="{F80A2921-DC04-4DFE-97DA-5FB8D59BCF6F}" type="presParOf" srcId="{5E186C38-DED1-481A-8F6E-B58EEFC09D3C}" destId="{4FE86D58-F63C-43B8-8461-80B6A2853DED}" srcOrd="0" destOrd="0" presId="urn:microsoft.com/office/officeart/2005/8/layout/target1"/>
    <dgm:cxn modelId="{1DB71410-A9FE-4FA8-8CF8-DB6BA781CC6C}" type="presParOf" srcId="{5E186C38-DED1-481A-8F6E-B58EEFC09D3C}" destId="{7A74B09F-1D9D-4906-8A7A-2ACDF857FCEE}" srcOrd="1" destOrd="0" presId="urn:microsoft.com/office/officeart/2005/8/layout/target1"/>
    <dgm:cxn modelId="{024D3024-1F4E-48A7-BBF1-07615375BAB5}" type="presParOf" srcId="{5E186C38-DED1-481A-8F6E-B58EEFC09D3C}" destId="{925E6FED-CE42-4A5C-9148-28131BF8E32C}" srcOrd="2" destOrd="0" presId="urn:microsoft.com/office/officeart/2005/8/layout/target1"/>
    <dgm:cxn modelId="{940203DB-11AB-4F39-841A-C9349B2C21D5}" type="presParOf" srcId="{5E186C38-DED1-481A-8F6E-B58EEFC09D3C}" destId="{A8C0616B-D092-499E-8357-F2316F9B63DC}" srcOrd="3" destOrd="0" presId="urn:microsoft.com/office/officeart/2005/8/layout/target1"/>
    <dgm:cxn modelId="{E2658638-70DA-4EA2-ABC6-117331A10A6F}" type="presParOf" srcId="{5E186C38-DED1-481A-8F6E-B58EEFC09D3C}" destId="{80BF6893-D11E-42EF-9951-EFE041F54781}" srcOrd="4" destOrd="0" presId="urn:microsoft.com/office/officeart/2005/8/layout/target1"/>
    <dgm:cxn modelId="{9C6AD631-C0C9-418D-9C0A-EBA8F8A33135}" type="presParOf" srcId="{5E186C38-DED1-481A-8F6E-B58EEFC09D3C}" destId="{E4D20EFA-5DF0-4FA9-A4EE-50907CAAAA07}" srcOrd="5" destOrd="0" presId="urn:microsoft.com/office/officeart/2005/8/layout/target1"/>
    <dgm:cxn modelId="{4D056CFB-97CC-4E4E-B250-CC5F8EC7DA06}" type="presParOf" srcId="{5E186C38-DED1-481A-8F6E-B58EEFC09D3C}" destId="{3FC9E290-328D-4482-BEFF-B2EE7F521903}" srcOrd="6" destOrd="0" presId="urn:microsoft.com/office/officeart/2005/8/layout/target1"/>
    <dgm:cxn modelId="{E73F0849-2BAB-4557-AB5B-59E1A0322E94}" type="presParOf" srcId="{5E186C38-DED1-481A-8F6E-B58EEFC09D3C}" destId="{26B3A01C-63FB-4D4C-9E32-F03A7B027BC9}" srcOrd="7" destOrd="0" presId="urn:microsoft.com/office/officeart/2005/8/layout/target1"/>
    <dgm:cxn modelId="{8EC78E95-7411-422C-A9E2-784E985E34DA}" type="presParOf" srcId="{5E186C38-DED1-481A-8F6E-B58EEFC09D3C}" destId="{7B05367D-DC68-4FA1-95C7-98F66C7197A0}" srcOrd="8" destOrd="0" presId="urn:microsoft.com/office/officeart/2005/8/layout/target1"/>
    <dgm:cxn modelId="{6937F1C6-AAF0-4C94-B7CE-24A5CA90D448}" type="presParOf" srcId="{5E186C38-DED1-481A-8F6E-B58EEFC09D3C}" destId="{E14E6D8D-5F56-4391-8623-289032E097AF}" srcOrd="9" destOrd="0" presId="urn:microsoft.com/office/officeart/2005/8/layout/target1"/>
    <dgm:cxn modelId="{2792A03E-49B1-4436-9869-E4048D351920}" type="presParOf" srcId="{5E186C38-DED1-481A-8F6E-B58EEFC09D3C}" destId="{7D6B0D98-5148-4B5B-A666-35552E87C6AF}" srcOrd="10" destOrd="0" presId="urn:microsoft.com/office/officeart/2005/8/layout/target1"/>
    <dgm:cxn modelId="{ED7D99CE-B9D9-46DC-B562-F1D21446381A}" type="presParOf" srcId="{5E186C38-DED1-481A-8F6E-B58EEFC09D3C}" destId="{A1811ABD-68BC-4900-9813-3C2A6A0849ED}" srcOrd="11" destOrd="0" presId="urn:microsoft.com/office/officeart/2005/8/layout/target1"/>
    <dgm:cxn modelId="{D7405405-E88F-4571-8748-335EDB58D6FE}" type="presParOf" srcId="{5E186C38-DED1-481A-8F6E-B58EEFC09D3C}" destId="{05458770-B7DC-42D2-BF41-069A62BD4E1B}" srcOrd="12" destOrd="0" presId="urn:microsoft.com/office/officeart/2005/8/layout/target1"/>
    <dgm:cxn modelId="{CBE87145-7A33-48C1-8789-43E2D9C960A3}" type="presParOf" srcId="{5E186C38-DED1-481A-8F6E-B58EEFC09D3C}" destId="{5E9E8691-6CEC-443E-A15C-03BB79FE3F4E}" srcOrd="13" destOrd="0" presId="urn:microsoft.com/office/officeart/2005/8/layout/target1"/>
    <dgm:cxn modelId="{74F924AF-EF16-4098-ACBF-DEBFBB5C384E}" type="presParOf" srcId="{5E186C38-DED1-481A-8F6E-B58EEFC09D3C}" destId="{4F8BC3D8-1CC5-4F65-810E-A8AD557D38C0}" srcOrd="14" destOrd="0" presId="urn:microsoft.com/office/officeart/2005/8/layout/target1"/>
    <dgm:cxn modelId="{A7E4D8AE-BCB2-464E-A7C0-3FE752C89ADE}" type="presParOf" srcId="{5E186C38-DED1-481A-8F6E-B58EEFC09D3C}" destId="{9E818EE0-E84C-4DDC-82D7-5AB43A5C54C3}" srcOrd="15" destOrd="0" presId="urn:microsoft.com/office/officeart/2005/8/layout/target1"/>
    <dgm:cxn modelId="{D43C69B3-2DF6-46AF-9029-D40C89C7A789}" type="presParOf" srcId="{5E186C38-DED1-481A-8F6E-B58EEFC09D3C}" destId="{91D63632-AC10-41B8-9F8D-D5A40396DA43}" srcOrd="16" destOrd="0" presId="urn:microsoft.com/office/officeart/2005/8/layout/target1"/>
    <dgm:cxn modelId="{33FEA284-FE34-41CA-97F2-7552500356C9}" type="presParOf" srcId="{5E186C38-DED1-481A-8F6E-B58EEFC09D3C}" destId="{8284E405-9B6B-43E9-B968-EAD51E1884C9}" srcOrd="17" destOrd="0" presId="urn:microsoft.com/office/officeart/2005/8/layout/target1"/>
    <dgm:cxn modelId="{C4A06385-3AAF-42ED-8499-6B0F4772ADCA}" type="presParOf" srcId="{5E186C38-DED1-481A-8F6E-B58EEFC09D3C}" destId="{4EEE2475-BD19-4CC7-A760-D8A54DA7A66A}" srcOrd="18" destOrd="0" presId="urn:microsoft.com/office/officeart/2005/8/layout/target1"/>
    <dgm:cxn modelId="{B9318E6C-50A1-46F0-BF95-2D4C8586175C}" type="presParOf" srcId="{5E186C38-DED1-481A-8F6E-B58EEFC09D3C}" destId="{B615A6AB-96AE-467D-A6D9-6A1418F5998F}" srcOrd="19" destOrd="0" presId="urn:microsoft.com/office/officeart/2005/8/layout/targe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3C012E1-7EB3-49F2-AB26-353D5C679C4F}" type="doc">
      <dgm:prSet loTypeId="urn:microsoft.com/office/officeart/2005/8/layout/StepDownProcess" loCatId="process" qsTypeId="urn:microsoft.com/office/officeart/2005/8/quickstyle/3d3" qsCatId="3D" csTypeId="urn:microsoft.com/office/officeart/2005/8/colors/accent1_2" csCatId="accent1" phldr="1"/>
      <dgm:spPr/>
      <dgm:t>
        <a:bodyPr/>
        <a:lstStyle/>
        <a:p>
          <a:endParaRPr lang="ru-RU"/>
        </a:p>
      </dgm:t>
    </dgm:pt>
    <dgm:pt modelId="{45A1AD45-6EEC-43B4-B32A-BE4FAB173716}">
      <dgm:prSet phldrT="[Текст]" custT="1"/>
      <dgm:spPr>
        <a:solidFill>
          <a:schemeClr val="accent5">
            <a:lumMod val="60000"/>
            <a:lumOff val="40000"/>
          </a:schemeClr>
        </a:solidFill>
      </dgm:spPr>
      <dgm:t>
        <a:bodyPr/>
        <a:lstStyle/>
        <a:p>
          <a:r>
            <a:rPr lang="uz-Cyrl-UZ" sz="2400" dirty="0">
              <a:solidFill>
                <a:srgbClr val="FF0000"/>
              </a:solidFill>
              <a:latin typeface="Times New Roman" panose="02020603050405020304" pitchFamily="18" charset="0"/>
              <a:cs typeface="Times New Roman" panose="02020603050405020304" pitchFamily="18" charset="0"/>
            </a:rPr>
            <a:t>Xalq ta’limi tizimida xalqaro tadqiqotlarni tashkil </a:t>
          </a:r>
          <a:r>
            <a:rPr lang="en-US" sz="2400" dirty="0" err="1">
              <a:solidFill>
                <a:srgbClr val="FF0000"/>
              </a:solidFill>
              <a:latin typeface="Times New Roman" panose="02020603050405020304" pitchFamily="18" charset="0"/>
              <a:cs typeface="Times New Roman" panose="02020603050405020304" pitchFamily="18" charset="0"/>
            </a:rPr>
            <a:t>etilishi</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yuzasidan</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qanday</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ma’lumotlarga</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ega</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bo’ldingiz</a:t>
          </a:r>
          <a:r>
            <a:rPr lang="en-US" sz="2400" dirty="0">
              <a:solidFill>
                <a:srgbClr val="FF0000"/>
              </a:solidFill>
              <a:latin typeface="Times New Roman" panose="02020603050405020304" pitchFamily="18" charset="0"/>
              <a:cs typeface="Times New Roman" panose="02020603050405020304" pitchFamily="18" charset="0"/>
            </a:rPr>
            <a:t>?</a:t>
          </a:r>
          <a:endParaRPr lang="ru-RU" sz="2400" b="1" dirty="0">
            <a:solidFill>
              <a:srgbClr val="FF0000"/>
            </a:solidFill>
            <a:latin typeface="Times New Roman" panose="02020603050405020304" pitchFamily="18" charset="0"/>
            <a:cs typeface="Times New Roman" panose="02020603050405020304" pitchFamily="18" charset="0"/>
          </a:endParaRPr>
        </a:p>
      </dgm:t>
    </dgm:pt>
    <dgm:pt modelId="{EBF32F02-5537-4B6F-A2EA-297AC4C51A55}" type="parTrans" cxnId="{011EB231-5C6B-4DBF-B4AB-EBF97CA574F1}">
      <dgm:prSet/>
      <dgm:spPr/>
      <dgm:t>
        <a:bodyPr/>
        <a:lstStyle/>
        <a:p>
          <a:endParaRPr lang="ru-RU" sz="2400">
            <a:solidFill>
              <a:srgbClr val="002060"/>
            </a:solidFill>
            <a:latin typeface="Arial" pitchFamily="34" charset="0"/>
            <a:cs typeface="Arial" pitchFamily="34" charset="0"/>
          </a:endParaRPr>
        </a:p>
      </dgm:t>
    </dgm:pt>
    <dgm:pt modelId="{27AFC856-D7EF-4D4E-A097-731B9DAD62EF}" type="sibTrans" cxnId="{011EB231-5C6B-4DBF-B4AB-EBF97CA574F1}">
      <dgm:prSet/>
      <dgm:spPr/>
      <dgm:t>
        <a:bodyPr/>
        <a:lstStyle/>
        <a:p>
          <a:endParaRPr lang="ru-RU" sz="2400">
            <a:solidFill>
              <a:srgbClr val="002060"/>
            </a:solidFill>
            <a:latin typeface="Arial" pitchFamily="34" charset="0"/>
            <a:cs typeface="Arial" pitchFamily="34" charset="0"/>
          </a:endParaRPr>
        </a:p>
      </dgm:t>
    </dgm:pt>
    <dgm:pt modelId="{F58B0B57-AFDC-46AE-8FAE-697BF7DDD202}">
      <dgm:prSet phldrT="[Текст]" custT="1"/>
      <dgm:spPr>
        <a:solidFill>
          <a:srgbClr val="FFFF00"/>
        </a:solidFill>
      </dgm:spPr>
      <dgm:t>
        <a:bodyPr/>
        <a:lstStyle/>
        <a:p>
          <a:r>
            <a:rPr lang="uz-Cyrl-UZ" sz="2400" dirty="0">
              <a:solidFill>
                <a:srgbClr val="FF0000"/>
              </a:solidFill>
              <a:latin typeface="Times New Roman" panose="02020603050405020304" pitchFamily="18" charset="0"/>
              <a:cs typeface="Times New Roman" panose="02020603050405020304" pitchFamily="18" charset="0"/>
            </a:rPr>
            <a:t>PIRLS tadqiqot</a:t>
          </a:r>
          <a:r>
            <a:rPr lang="en-US" sz="2400" dirty="0" err="1">
              <a:solidFill>
                <a:srgbClr val="FF0000"/>
              </a:solidFill>
              <a:latin typeface="Times New Roman" panose="02020603050405020304" pitchFamily="18" charset="0"/>
              <a:cs typeface="Times New Roman" panose="02020603050405020304" pitchFamily="18" charset="0"/>
            </a:rPr>
            <a:t>ining</a:t>
          </a:r>
          <a:r>
            <a:rPr lang="en-US" sz="2400" dirty="0">
              <a:solidFill>
                <a:srgbClr val="FF0000"/>
              </a:solidFill>
              <a:latin typeface="Times New Roman" panose="02020603050405020304" pitchFamily="18" charset="0"/>
              <a:cs typeface="Times New Roman" panose="02020603050405020304" pitchFamily="18" charset="0"/>
            </a:rPr>
            <a:t> </a:t>
          </a:r>
          <a:r>
            <a:rPr lang="uz-Cyrl-UZ" sz="2400" dirty="0">
              <a:solidFill>
                <a:srgbClr val="FF0000"/>
              </a:solidFill>
              <a:latin typeface="Times New Roman" panose="02020603050405020304" pitchFamily="18" charset="0"/>
              <a:cs typeface="Times New Roman" panose="02020603050405020304" pitchFamily="18" charset="0"/>
            </a:rPr>
            <a:t> eng yaxshi o‘quv dastur</a:t>
          </a:r>
          <a:r>
            <a:rPr lang="en-US" sz="2400" dirty="0" err="1">
              <a:solidFill>
                <a:srgbClr val="FF0000"/>
              </a:solidFill>
              <a:latin typeface="Times New Roman" panose="02020603050405020304" pitchFamily="18" charset="0"/>
              <a:cs typeface="Times New Roman" panose="02020603050405020304" pitchFamily="18" charset="0"/>
            </a:rPr>
            <a:t>i</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ekanligini</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isbotlovchi</a:t>
          </a:r>
          <a:r>
            <a:rPr lang="en-US" sz="2400" dirty="0">
              <a:solidFill>
                <a:srgbClr val="FF0000"/>
              </a:solidFill>
              <a:latin typeface="Times New Roman" panose="02020603050405020304" pitchFamily="18" charset="0"/>
              <a:cs typeface="Times New Roman" panose="02020603050405020304" pitchFamily="18" charset="0"/>
            </a:rPr>
            <a:t> 2 ta </a:t>
          </a:r>
          <a:r>
            <a:rPr lang="en-US" sz="2400" dirty="0" err="1">
              <a:solidFill>
                <a:srgbClr val="FF0000"/>
              </a:solidFill>
              <a:latin typeface="Times New Roman" panose="02020603050405020304" pitchFamily="18" charset="0"/>
              <a:cs typeface="Times New Roman" panose="02020603050405020304" pitchFamily="18" charset="0"/>
            </a:rPr>
            <a:t>fikr</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bildiring</a:t>
          </a:r>
          <a:endParaRPr lang="ru-RU" sz="2400" b="1" dirty="0">
            <a:solidFill>
              <a:srgbClr val="FF0000"/>
            </a:solidFill>
            <a:latin typeface="Times New Roman" panose="02020603050405020304" pitchFamily="18" charset="0"/>
            <a:cs typeface="Times New Roman" panose="02020603050405020304" pitchFamily="18" charset="0"/>
          </a:endParaRPr>
        </a:p>
      </dgm:t>
    </dgm:pt>
    <dgm:pt modelId="{C2B7A0EA-E5D6-4168-B608-ADEAE0E62CE7}" type="parTrans" cxnId="{4551D9B3-4021-4A86-9D3C-3D105226D670}">
      <dgm:prSet/>
      <dgm:spPr/>
      <dgm:t>
        <a:bodyPr/>
        <a:lstStyle/>
        <a:p>
          <a:endParaRPr lang="ru-RU" sz="2400">
            <a:solidFill>
              <a:srgbClr val="002060"/>
            </a:solidFill>
            <a:latin typeface="Arial" pitchFamily="34" charset="0"/>
            <a:cs typeface="Arial" pitchFamily="34" charset="0"/>
          </a:endParaRPr>
        </a:p>
      </dgm:t>
    </dgm:pt>
    <dgm:pt modelId="{8B6ECC75-7E7D-47C9-9572-BD7FB8D9EC02}" type="sibTrans" cxnId="{4551D9B3-4021-4A86-9D3C-3D105226D670}">
      <dgm:prSet/>
      <dgm:spPr/>
      <dgm:t>
        <a:bodyPr/>
        <a:lstStyle/>
        <a:p>
          <a:endParaRPr lang="ru-RU" sz="2400">
            <a:solidFill>
              <a:srgbClr val="002060"/>
            </a:solidFill>
            <a:latin typeface="Arial" pitchFamily="34" charset="0"/>
            <a:cs typeface="Arial" pitchFamily="34" charset="0"/>
          </a:endParaRPr>
        </a:p>
      </dgm:t>
    </dgm:pt>
    <dgm:pt modelId="{B244FA0F-DAE2-46CC-A271-291FC025A31D}">
      <dgm:prSet phldrT="[Текст]" custT="1"/>
      <dgm:spPr>
        <a:solidFill>
          <a:schemeClr val="accent2">
            <a:lumMod val="60000"/>
            <a:lumOff val="40000"/>
          </a:schemeClr>
        </a:solidFill>
      </dgm:spPr>
      <dgm:t>
        <a:bodyPr/>
        <a:lstStyle/>
        <a:p>
          <a:r>
            <a:rPr lang="uz-Cyrl-UZ" sz="2400" dirty="0">
              <a:solidFill>
                <a:srgbClr val="FF0000"/>
              </a:solidFill>
              <a:latin typeface="Times New Roman" panose="02020603050405020304" pitchFamily="18" charset="0"/>
              <a:cs typeface="Times New Roman" panose="02020603050405020304" pitchFamily="18" charset="0"/>
            </a:rPr>
            <a:t>TIMSS </a:t>
          </a:r>
          <a:r>
            <a:rPr lang="en-US" sz="2400" dirty="0" err="1">
              <a:solidFill>
                <a:srgbClr val="FF0000"/>
              </a:solidFill>
              <a:latin typeface="Times New Roman" panose="02020603050405020304" pitchFamily="18" charset="0"/>
              <a:cs typeface="Times New Roman" panose="02020603050405020304" pitchFamily="18" charset="0"/>
            </a:rPr>
            <a:t>tadqiqotining</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ahamiyatli</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jihatlarini</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sanab</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bering</a:t>
          </a:r>
          <a:r>
            <a:rPr lang="en-US" sz="2400" dirty="0">
              <a:solidFill>
                <a:srgbClr val="FF0000"/>
              </a:solidFill>
              <a:latin typeface="Times New Roman" panose="02020603050405020304" pitchFamily="18" charset="0"/>
              <a:cs typeface="Times New Roman" panose="02020603050405020304" pitchFamily="18" charset="0"/>
            </a:rPr>
            <a:t>. </a:t>
          </a:r>
          <a:endParaRPr lang="ru-RU" sz="2400" b="1" dirty="0">
            <a:solidFill>
              <a:srgbClr val="FF0000"/>
            </a:solidFill>
            <a:latin typeface="Times New Roman" panose="02020603050405020304" pitchFamily="18" charset="0"/>
            <a:cs typeface="Times New Roman" panose="02020603050405020304" pitchFamily="18" charset="0"/>
          </a:endParaRPr>
        </a:p>
      </dgm:t>
    </dgm:pt>
    <dgm:pt modelId="{96C0EC91-CB91-4200-B64D-DDD64A71D920}" type="parTrans" cxnId="{3DB64661-CCC5-49B4-87C7-BAB042FE51B7}">
      <dgm:prSet/>
      <dgm:spPr/>
      <dgm:t>
        <a:bodyPr/>
        <a:lstStyle/>
        <a:p>
          <a:endParaRPr lang="ru-RU" sz="2400">
            <a:solidFill>
              <a:srgbClr val="002060"/>
            </a:solidFill>
            <a:latin typeface="Arial" pitchFamily="34" charset="0"/>
            <a:cs typeface="Arial" pitchFamily="34" charset="0"/>
          </a:endParaRPr>
        </a:p>
      </dgm:t>
    </dgm:pt>
    <dgm:pt modelId="{A8DCA21F-F0D1-4435-898C-3D4F9E9123E0}" type="sibTrans" cxnId="{3DB64661-CCC5-49B4-87C7-BAB042FE51B7}">
      <dgm:prSet/>
      <dgm:spPr/>
      <dgm:t>
        <a:bodyPr/>
        <a:lstStyle/>
        <a:p>
          <a:endParaRPr lang="ru-RU" sz="2400">
            <a:solidFill>
              <a:srgbClr val="002060"/>
            </a:solidFill>
            <a:latin typeface="Arial" pitchFamily="34" charset="0"/>
            <a:cs typeface="Arial" pitchFamily="34" charset="0"/>
          </a:endParaRPr>
        </a:p>
      </dgm:t>
    </dgm:pt>
    <dgm:pt modelId="{97713F6E-A587-455E-B893-BFB0523FE886}" type="pres">
      <dgm:prSet presAssocID="{53C012E1-7EB3-49F2-AB26-353D5C679C4F}" presName="rootnode" presStyleCnt="0">
        <dgm:presLayoutVars>
          <dgm:chMax/>
          <dgm:chPref/>
          <dgm:dir/>
          <dgm:animLvl val="lvl"/>
        </dgm:presLayoutVars>
      </dgm:prSet>
      <dgm:spPr/>
      <dgm:t>
        <a:bodyPr/>
        <a:lstStyle/>
        <a:p>
          <a:endParaRPr lang="ru-RU"/>
        </a:p>
      </dgm:t>
    </dgm:pt>
    <dgm:pt modelId="{A7A3F53F-15B5-4452-A664-AB56DAF5820D}" type="pres">
      <dgm:prSet presAssocID="{45A1AD45-6EEC-43B4-B32A-BE4FAB173716}" presName="composite" presStyleCnt="0"/>
      <dgm:spPr/>
    </dgm:pt>
    <dgm:pt modelId="{EB382F24-9E90-48F7-B905-5D6FC3990C12}" type="pres">
      <dgm:prSet presAssocID="{45A1AD45-6EEC-43B4-B32A-BE4FAB173716}" presName="bentUpArrow1" presStyleLbl="alignImgPlace1" presStyleIdx="0" presStyleCnt="2" custScaleX="134602" custScaleY="198656" custLinFactX="-100000" custLinFactY="94393" custLinFactNeighborX="-128374" custLinFactNeighborY="100000"/>
      <dgm:spPr/>
    </dgm:pt>
    <dgm:pt modelId="{2C9C7A48-EA09-41F2-BF99-4F9D886A7DC8}" type="pres">
      <dgm:prSet presAssocID="{45A1AD45-6EEC-43B4-B32A-BE4FAB173716}" presName="ParentText" presStyleLbl="node1" presStyleIdx="0" presStyleCnt="3" custScaleX="1129045" custScaleY="380060" custLinFactNeighborX="2017" custLinFactNeighborY="-63400">
        <dgm:presLayoutVars>
          <dgm:chMax val="1"/>
          <dgm:chPref val="1"/>
          <dgm:bulletEnabled val="1"/>
        </dgm:presLayoutVars>
      </dgm:prSet>
      <dgm:spPr/>
      <dgm:t>
        <a:bodyPr/>
        <a:lstStyle/>
        <a:p>
          <a:endParaRPr lang="ru-RU"/>
        </a:p>
      </dgm:t>
    </dgm:pt>
    <dgm:pt modelId="{C582F605-1257-4B07-9BAD-896E07EEBD7F}" type="pres">
      <dgm:prSet presAssocID="{45A1AD45-6EEC-43B4-B32A-BE4FAB173716}" presName="ChildText" presStyleLbl="revTx" presStyleIdx="0" presStyleCnt="2">
        <dgm:presLayoutVars>
          <dgm:chMax val="0"/>
          <dgm:chPref val="0"/>
          <dgm:bulletEnabled val="1"/>
        </dgm:presLayoutVars>
      </dgm:prSet>
      <dgm:spPr/>
    </dgm:pt>
    <dgm:pt modelId="{C54FD016-6AAE-4B1D-A6B0-9725583A1B14}" type="pres">
      <dgm:prSet presAssocID="{27AFC856-D7EF-4D4E-A097-731B9DAD62EF}" presName="sibTrans" presStyleCnt="0"/>
      <dgm:spPr/>
    </dgm:pt>
    <dgm:pt modelId="{C0746273-6709-4A43-9AE2-AB7750FA4D21}" type="pres">
      <dgm:prSet presAssocID="{F58B0B57-AFDC-46AE-8FAE-697BF7DDD202}" presName="composite" presStyleCnt="0"/>
      <dgm:spPr/>
    </dgm:pt>
    <dgm:pt modelId="{7D6F1522-8417-4517-BCBD-6EA2ECDF4F6F}" type="pres">
      <dgm:prSet presAssocID="{F58B0B57-AFDC-46AE-8FAE-697BF7DDD202}" presName="bentUpArrow1" presStyleLbl="alignImgPlace1" presStyleIdx="1" presStyleCnt="2" custScaleX="114985" custScaleY="181584" custLinFactX="-65310" custLinFactY="150184" custLinFactNeighborX="-100000" custLinFactNeighborY="200000"/>
      <dgm:spPr/>
    </dgm:pt>
    <dgm:pt modelId="{B317D103-3038-4ABB-87F1-CFC56F5B3A42}" type="pres">
      <dgm:prSet presAssocID="{F58B0B57-AFDC-46AE-8FAE-697BF7DDD202}" presName="ParentText" presStyleLbl="node1" presStyleIdx="1" presStyleCnt="3" custScaleX="937507" custScaleY="343964" custLinFactNeighborX="-60979" custLinFactNeighborY="44286">
        <dgm:presLayoutVars>
          <dgm:chMax val="1"/>
          <dgm:chPref val="1"/>
          <dgm:bulletEnabled val="1"/>
        </dgm:presLayoutVars>
      </dgm:prSet>
      <dgm:spPr/>
      <dgm:t>
        <a:bodyPr/>
        <a:lstStyle/>
        <a:p>
          <a:endParaRPr lang="ru-RU"/>
        </a:p>
      </dgm:t>
    </dgm:pt>
    <dgm:pt modelId="{E9E6A755-8251-4356-8BF3-5E637340C2D8}" type="pres">
      <dgm:prSet presAssocID="{F58B0B57-AFDC-46AE-8FAE-697BF7DDD202}" presName="ChildText" presStyleLbl="revTx" presStyleIdx="1" presStyleCnt="2">
        <dgm:presLayoutVars>
          <dgm:chMax val="0"/>
          <dgm:chPref val="0"/>
          <dgm:bulletEnabled val="1"/>
        </dgm:presLayoutVars>
      </dgm:prSet>
      <dgm:spPr/>
    </dgm:pt>
    <dgm:pt modelId="{8CD27611-6302-402F-AACF-E4162758AE49}" type="pres">
      <dgm:prSet presAssocID="{8B6ECC75-7E7D-47C9-9572-BD7FB8D9EC02}" presName="sibTrans" presStyleCnt="0"/>
      <dgm:spPr/>
    </dgm:pt>
    <dgm:pt modelId="{EFB35225-72F1-466A-BB7D-4843106C9C48}" type="pres">
      <dgm:prSet presAssocID="{B244FA0F-DAE2-46CC-A271-291FC025A31D}" presName="composite" presStyleCnt="0"/>
      <dgm:spPr/>
    </dgm:pt>
    <dgm:pt modelId="{C77ACD32-8254-49A4-8F4E-70419AF74CF6}" type="pres">
      <dgm:prSet presAssocID="{B244FA0F-DAE2-46CC-A271-291FC025A31D}" presName="ParentText" presStyleLbl="node1" presStyleIdx="2" presStyleCnt="3" custScaleX="686326" custScaleY="340168" custLinFactY="49834" custLinFactNeighborX="-33246" custLinFactNeighborY="100000">
        <dgm:presLayoutVars>
          <dgm:chMax val="1"/>
          <dgm:chPref val="1"/>
          <dgm:bulletEnabled val="1"/>
        </dgm:presLayoutVars>
      </dgm:prSet>
      <dgm:spPr/>
      <dgm:t>
        <a:bodyPr/>
        <a:lstStyle/>
        <a:p>
          <a:endParaRPr lang="ru-RU"/>
        </a:p>
      </dgm:t>
    </dgm:pt>
  </dgm:ptLst>
  <dgm:cxnLst>
    <dgm:cxn modelId="{3FD3D2D3-7CD7-4371-B27C-9C63800052FF}" type="presOf" srcId="{45A1AD45-6EEC-43B4-B32A-BE4FAB173716}" destId="{2C9C7A48-EA09-41F2-BF99-4F9D886A7DC8}" srcOrd="0" destOrd="0" presId="urn:microsoft.com/office/officeart/2005/8/layout/StepDownProcess"/>
    <dgm:cxn modelId="{FCF2DCD1-F07D-4F73-BE18-110DCC71F276}" type="presOf" srcId="{B244FA0F-DAE2-46CC-A271-291FC025A31D}" destId="{C77ACD32-8254-49A4-8F4E-70419AF74CF6}" srcOrd="0" destOrd="0" presId="urn:microsoft.com/office/officeart/2005/8/layout/StepDownProcess"/>
    <dgm:cxn modelId="{9F2EBB0E-2B19-4564-850E-EB539AEB8A6F}" type="presOf" srcId="{53C012E1-7EB3-49F2-AB26-353D5C679C4F}" destId="{97713F6E-A587-455E-B893-BFB0523FE886}" srcOrd="0" destOrd="0" presId="urn:microsoft.com/office/officeart/2005/8/layout/StepDownProcess"/>
    <dgm:cxn modelId="{011EB231-5C6B-4DBF-B4AB-EBF97CA574F1}" srcId="{53C012E1-7EB3-49F2-AB26-353D5C679C4F}" destId="{45A1AD45-6EEC-43B4-B32A-BE4FAB173716}" srcOrd="0" destOrd="0" parTransId="{EBF32F02-5537-4B6F-A2EA-297AC4C51A55}" sibTransId="{27AFC856-D7EF-4D4E-A097-731B9DAD62EF}"/>
    <dgm:cxn modelId="{114C8A2D-5645-417A-BE71-06233B39D6AB}" type="presOf" srcId="{F58B0B57-AFDC-46AE-8FAE-697BF7DDD202}" destId="{B317D103-3038-4ABB-87F1-CFC56F5B3A42}" srcOrd="0" destOrd="0" presId="urn:microsoft.com/office/officeart/2005/8/layout/StepDownProcess"/>
    <dgm:cxn modelId="{3DB64661-CCC5-49B4-87C7-BAB042FE51B7}" srcId="{53C012E1-7EB3-49F2-AB26-353D5C679C4F}" destId="{B244FA0F-DAE2-46CC-A271-291FC025A31D}" srcOrd="2" destOrd="0" parTransId="{96C0EC91-CB91-4200-B64D-DDD64A71D920}" sibTransId="{A8DCA21F-F0D1-4435-898C-3D4F9E9123E0}"/>
    <dgm:cxn modelId="{4551D9B3-4021-4A86-9D3C-3D105226D670}" srcId="{53C012E1-7EB3-49F2-AB26-353D5C679C4F}" destId="{F58B0B57-AFDC-46AE-8FAE-697BF7DDD202}" srcOrd="1" destOrd="0" parTransId="{C2B7A0EA-E5D6-4168-B608-ADEAE0E62CE7}" sibTransId="{8B6ECC75-7E7D-47C9-9572-BD7FB8D9EC02}"/>
    <dgm:cxn modelId="{5DE58A04-C0E3-4F14-AAE1-C3EB9AB7CF73}" type="presParOf" srcId="{97713F6E-A587-455E-B893-BFB0523FE886}" destId="{A7A3F53F-15B5-4452-A664-AB56DAF5820D}" srcOrd="0" destOrd="0" presId="urn:microsoft.com/office/officeart/2005/8/layout/StepDownProcess"/>
    <dgm:cxn modelId="{DE3465FD-9A89-4E1C-A113-0ACE81E2C6BB}" type="presParOf" srcId="{A7A3F53F-15B5-4452-A664-AB56DAF5820D}" destId="{EB382F24-9E90-48F7-B905-5D6FC3990C12}" srcOrd="0" destOrd="0" presId="urn:microsoft.com/office/officeart/2005/8/layout/StepDownProcess"/>
    <dgm:cxn modelId="{FB08DC48-482A-4C5C-96D8-2DC163BCD85C}" type="presParOf" srcId="{A7A3F53F-15B5-4452-A664-AB56DAF5820D}" destId="{2C9C7A48-EA09-41F2-BF99-4F9D886A7DC8}" srcOrd="1" destOrd="0" presId="urn:microsoft.com/office/officeart/2005/8/layout/StepDownProcess"/>
    <dgm:cxn modelId="{64288BAD-88BA-49A9-A4EC-A7CA27D4CB49}" type="presParOf" srcId="{A7A3F53F-15B5-4452-A664-AB56DAF5820D}" destId="{C582F605-1257-4B07-9BAD-896E07EEBD7F}" srcOrd="2" destOrd="0" presId="urn:microsoft.com/office/officeart/2005/8/layout/StepDownProcess"/>
    <dgm:cxn modelId="{B8B699B8-BC74-48F2-881B-7D4C6919D2E8}" type="presParOf" srcId="{97713F6E-A587-455E-B893-BFB0523FE886}" destId="{C54FD016-6AAE-4B1D-A6B0-9725583A1B14}" srcOrd="1" destOrd="0" presId="urn:microsoft.com/office/officeart/2005/8/layout/StepDownProcess"/>
    <dgm:cxn modelId="{7B80F761-05A8-44F6-9EAA-A0C812C35C60}" type="presParOf" srcId="{97713F6E-A587-455E-B893-BFB0523FE886}" destId="{C0746273-6709-4A43-9AE2-AB7750FA4D21}" srcOrd="2" destOrd="0" presId="urn:microsoft.com/office/officeart/2005/8/layout/StepDownProcess"/>
    <dgm:cxn modelId="{21E5E1AC-F163-4A5D-AABA-AFF9F643AA88}" type="presParOf" srcId="{C0746273-6709-4A43-9AE2-AB7750FA4D21}" destId="{7D6F1522-8417-4517-BCBD-6EA2ECDF4F6F}" srcOrd="0" destOrd="0" presId="urn:microsoft.com/office/officeart/2005/8/layout/StepDownProcess"/>
    <dgm:cxn modelId="{578301D0-9287-4B93-9118-2D9CBC712CBE}" type="presParOf" srcId="{C0746273-6709-4A43-9AE2-AB7750FA4D21}" destId="{B317D103-3038-4ABB-87F1-CFC56F5B3A42}" srcOrd="1" destOrd="0" presId="urn:microsoft.com/office/officeart/2005/8/layout/StepDownProcess"/>
    <dgm:cxn modelId="{D9B2B5EE-BD4E-4EF0-90AF-C4EF01CE722F}" type="presParOf" srcId="{C0746273-6709-4A43-9AE2-AB7750FA4D21}" destId="{E9E6A755-8251-4356-8BF3-5E637340C2D8}" srcOrd="2" destOrd="0" presId="urn:microsoft.com/office/officeart/2005/8/layout/StepDownProcess"/>
    <dgm:cxn modelId="{3F231973-6363-4716-814A-151B0D88A213}" type="presParOf" srcId="{97713F6E-A587-455E-B893-BFB0523FE886}" destId="{8CD27611-6302-402F-AACF-E4162758AE49}" srcOrd="3" destOrd="0" presId="urn:microsoft.com/office/officeart/2005/8/layout/StepDownProcess"/>
    <dgm:cxn modelId="{46FBF9E1-63D0-4E8F-9416-3B12BCEB0247}" type="presParOf" srcId="{97713F6E-A587-455E-B893-BFB0523FE886}" destId="{EFB35225-72F1-466A-BB7D-4843106C9C48}" srcOrd="4" destOrd="0" presId="urn:microsoft.com/office/officeart/2005/8/layout/StepDownProcess"/>
    <dgm:cxn modelId="{B2032315-BE8C-4004-9CB4-3908E55244A5}" type="presParOf" srcId="{EFB35225-72F1-466A-BB7D-4843106C9C48}" destId="{C77ACD32-8254-49A4-8F4E-70419AF74CF6}"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F51384-53A3-42B2-8426-747BDF07A90D}">
      <dsp:nvSpPr>
        <dsp:cNvPr id="0" name=""/>
        <dsp:cNvSpPr/>
      </dsp:nvSpPr>
      <dsp:spPr>
        <a:xfrm rot="10800000">
          <a:off x="1418360" y="1344"/>
          <a:ext cx="4924209" cy="712208"/>
        </a:xfrm>
        <a:prstGeom prst="homePlate">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57150" dist="38100" dir="5400000" algn="ctr" rotWithShape="0">
            <a:schemeClr val="lt1">
              <a:hueOff val="0"/>
              <a:satOff val="0"/>
              <a:lumOff val="0"/>
              <a:alphaOff val="0"/>
              <a:shade val="9000"/>
              <a:satMod val="105000"/>
              <a:alpha val="4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4064" tIns="91440" rIns="170688" bIns="91440" numCol="1" spcCol="1270" anchor="ctr" anchorCtr="0">
          <a:noAutofit/>
        </a:bodyPr>
        <a:lstStyle/>
        <a:p>
          <a:pPr lvl="0" algn="l" defTabSz="1066800" rtl="0">
            <a:lnSpc>
              <a:spcPct val="90000"/>
            </a:lnSpc>
            <a:spcBef>
              <a:spcPct val="0"/>
            </a:spcBef>
            <a:spcAft>
              <a:spcPct val="35000"/>
            </a:spcAft>
          </a:pPr>
          <a:r>
            <a:rPr lang="uz-Latn-UZ" sz="2400" b="1" kern="1200" dirty="0"/>
            <a:t>P</a:t>
          </a:r>
          <a:r>
            <a:rPr lang="en-US" sz="2400" b="1" kern="1200" dirty="0"/>
            <a:t> – </a:t>
          </a:r>
          <a:r>
            <a:rPr lang="uz-Latn-UZ" sz="2400" b="1" kern="1200" dirty="0"/>
            <a:t>Progress</a:t>
          </a:r>
          <a:r>
            <a:rPr lang="en-US" sz="2400" b="1" kern="1200" dirty="0"/>
            <a:t> - </a:t>
          </a:r>
          <a:r>
            <a:rPr lang="uz-Latn-UZ" sz="2400" b="1" kern="1200" dirty="0"/>
            <a:t>Yuksalish</a:t>
          </a:r>
          <a:endParaRPr lang="en-US" sz="2400" b="1" kern="1200" dirty="0"/>
        </a:p>
      </dsp:txBody>
      <dsp:txXfrm rot="10800000">
        <a:off x="1596412" y="1344"/>
        <a:ext cx="4746157" cy="712208"/>
      </dsp:txXfrm>
    </dsp:sp>
    <dsp:sp modelId="{04E5B27A-1F39-4D3E-9383-D5CB5D136A4B}">
      <dsp:nvSpPr>
        <dsp:cNvPr id="0" name=""/>
        <dsp:cNvSpPr/>
      </dsp:nvSpPr>
      <dsp:spPr>
        <a:xfrm>
          <a:off x="1062256" y="1344"/>
          <a:ext cx="712208" cy="712208"/>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40000" r="-40000"/>
          </a:stretch>
        </a:blipFill>
        <a:ln w="38100" cap="flat" cmpd="sng" algn="ctr">
          <a:solidFill>
            <a:schemeClr val="accent2">
              <a:shade val="80000"/>
              <a:hueOff val="0"/>
              <a:satOff val="0"/>
              <a:lumOff val="0"/>
              <a:alphaOff val="0"/>
            </a:schemeClr>
          </a:solidFill>
          <a:prstDash val="solid"/>
        </a:ln>
        <a:effectLst>
          <a:outerShdw blurRad="57150" dist="38100" dir="5400000" algn="ctr" rotWithShape="0">
            <a:schemeClr val="accent2">
              <a:tint val="40000"/>
              <a:hueOff val="0"/>
              <a:satOff val="0"/>
              <a:lumOff val="0"/>
              <a:alphaOff val="0"/>
              <a:shade val="9000"/>
              <a:satMod val="105000"/>
              <a:alpha val="48000"/>
            </a:schemeClr>
          </a:outerShdw>
        </a:effectLst>
      </dsp:spPr>
      <dsp:style>
        <a:lnRef idx="3">
          <a:scrgbClr r="0" g="0" b="0"/>
        </a:lnRef>
        <a:fillRef idx="1">
          <a:scrgbClr r="0" g="0" b="0"/>
        </a:fillRef>
        <a:effectRef idx="1">
          <a:scrgbClr r="0" g="0" b="0"/>
        </a:effectRef>
        <a:fontRef idx="minor"/>
      </dsp:style>
    </dsp:sp>
    <dsp:sp modelId="{467B2140-8577-4068-A757-CD043B88A061}">
      <dsp:nvSpPr>
        <dsp:cNvPr id="0" name=""/>
        <dsp:cNvSpPr/>
      </dsp:nvSpPr>
      <dsp:spPr>
        <a:xfrm rot="10800000">
          <a:off x="1418360" y="926152"/>
          <a:ext cx="4924209" cy="712208"/>
        </a:xfrm>
        <a:prstGeom prst="homePlate">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57150" dist="38100" dir="5400000" algn="ctr" rotWithShape="0">
            <a:schemeClr val="lt1">
              <a:hueOff val="0"/>
              <a:satOff val="0"/>
              <a:lumOff val="0"/>
              <a:alphaOff val="0"/>
              <a:shade val="9000"/>
              <a:satMod val="105000"/>
              <a:alpha val="4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4064" tIns="91440" rIns="170688" bIns="91440" numCol="1" spcCol="1270" anchor="ctr" anchorCtr="0">
          <a:noAutofit/>
        </a:bodyPr>
        <a:lstStyle/>
        <a:p>
          <a:pPr lvl="0" algn="l" defTabSz="1066800" rtl="0">
            <a:lnSpc>
              <a:spcPct val="90000"/>
            </a:lnSpc>
            <a:spcBef>
              <a:spcPct val="0"/>
            </a:spcBef>
            <a:spcAft>
              <a:spcPct val="35000"/>
            </a:spcAft>
          </a:pPr>
          <a:r>
            <a:rPr lang="uz-Latn-UZ" sz="2400" b="1" kern="1200" dirty="0"/>
            <a:t>I</a:t>
          </a:r>
          <a:r>
            <a:rPr lang="en-US" sz="2400" b="1" kern="1200" dirty="0"/>
            <a:t>  – </a:t>
          </a:r>
          <a:r>
            <a:rPr lang="uz-Latn-UZ" sz="2400" b="1" kern="1200" dirty="0"/>
            <a:t>International </a:t>
          </a:r>
          <a:r>
            <a:rPr lang="en-US" sz="2400" b="1" kern="1200" dirty="0"/>
            <a:t>- </a:t>
          </a:r>
          <a:r>
            <a:rPr lang="uz-Latn-UZ" sz="2400" b="1" kern="1200" dirty="0"/>
            <a:t>Xalqaro</a:t>
          </a:r>
          <a:endParaRPr lang="en-US" sz="2400" b="1" kern="1200" dirty="0"/>
        </a:p>
      </dsp:txBody>
      <dsp:txXfrm rot="10800000">
        <a:off x="1596412" y="926152"/>
        <a:ext cx="4746157" cy="712208"/>
      </dsp:txXfrm>
    </dsp:sp>
    <dsp:sp modelId="{51B530EE-E861-46BB-81E6-3F65AF123E56}">
      <dsp:nvSpPr>
        <dsp:cNvPr id="0" name=""/>
        <dsp:cNvSpPr/>
      </dsp:nvSpPr>
      <dsp:spPr>
        <a:xfrm>
          <a:off x="1062256" y="926152"/>
          <a:ext cx="712208" cy="712208"/>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40000" r="-40000"/>
          </a:stretch>
        </a:blipFill>
        <a:ln w="38100" cap="flat" cmpd="sng" algn="ctr">
          <a:solidFill>
            <a:schemeClr val="accent2">
              <a:shade val="80000"/>
              <a:hueOff val="0"/>
              <a:satOff val="0"/>
              <a:lumOff val="0"/>
              <a:alphaOff val="0"/>
            </a:schemeClr>
          </a:solidFill>
          <a:prstDash val="solid"/>
        </a:ln>
        <a:effectLst>
          <a:outerShdw blurRad="57150" dist="38100" dir="5400000" algn="ctr" rotWithShape="0">
            <a:schemeClr val="accent2">
              <a:tint val="40000"/>
              <a:hueOff val="0"/>
              <a:satOff val="0"/>
              <a:lumOff val="0"/>
              <a:alphaOff val="0"/>
              <a:shade val="9000"/>
              <a:satMod val="105000"/>
              <a:alpha val="48000"/>
            </a:schemeClr>
          </a:outerShdw>
        </a:effectLst>
      </dsp:spPr>
      <dsp:style>
        <a:lnRef idx="3">
          <a:scrgbClr r="0" g="0" b="0"/>
        </a:lnRef>
        <a:fillRef idx="1">
          <a:scrgbClr r="0" g="0" b="0"/>
        </a:fillRef>
        <a:effectRef idx="1">
          <a:scrgbClr r="0" g="0" b="0"/>
        </a:effectRef>
        <a:fontRef idx="minor"/>
      </dsp:style>
    </dsp:sp>
    <dsp:sp modelId="{869C7E49-13F1-48B8-B0B8-75655A79B43B}">
      <dsp:nvSpPr>
        <dsp:cNvPr id="0" name=""/>
        <dsp:cNvSpPr/>
      </dsp:nvSpPr>
      <dsp:spPr>
        <a:xfrm rot="10800000">
          <a:off x="1418360" y="1850960"/>
          <a:ext cx="4924209" cy="712208"/>
        </a:xfrm>
        <a:prstGeom prst="homePlate">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57150" dist="38100" dir="5400000" algn="ctr" rotWithShape="0">
            <a:schemeClr val="lt1">
              <a:hueOff val="0"/>
              <a:satOff val="0"/>
              <a:lumOff val="0"/>
              <a:alphaOff val="0"/>
              <a:shade val="9000"/>
              <a:satMod val="105000"/>
              <a:alpha val="4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4064" tIns="91440" rIns="170688" bIns="91440" numCol="1" spcCol="1270" anchor="ctr" anchorCtr="0">
          <a:noAutofit/>
        </a:bodyPr>
        <a:lstStyle/>
        <a:p>
          <a:pPr lvl="0" algn="l" defTabSz="1066800" rtl="0">
            <a:lnSpc>
              <a:spcPct val="90000"/>
            </a:lnSpc>
            <a:spcBef>
              <a:spcPct val="0"/>
            </a:spcBef>
            <a:spcAft>
              <a:spcPct val="35000"/>
            </a:spcAft>
          </a:pPr>
          <a:r>
            <a:rPr lang="uz-Latn-UZ" sz="2400" b="1" kern="1200" dirty="0"/>
            <a:t>R</a:t>
          </a:r>
          <a:r>
            <a:rPr lang="en-US" sz="2400" b="1" kern="1200" dirty="0"/>
            <a:t> – </a:t>
          </a:r>
          <a:r>
            <a:rPr lang="uz-Latn-UZ" sz="2400" b="1" kern="1200" dirty="0"/>
            <a:t>Reading </a:t>
          </a:r>
          <a:r>
            <a:rPr lang="en-US" sz="2400" b="1" kern="1200" dirty="0"/>
            <a:t>- </a:t>
          </a:r>
          <a:r>
            <a:rPr lang="uz-Latn-UZ" sz="2400" b="1" kern="1200" dirty="0"/>
            <a:t>O‘qish</a:t>
          </a:r>
          <a:endParaRPr lang="en-US" sz="2400" b="1" kern="1200" dirty="0"/>
        </a:p>
      </dsp:txBody>
      <dsp:txXfrm rot="10800000">
        <a:off x="1596412" y="1850960"/>
        <a:ext cx="4746157" cy="712208"/>
      </dsp:txXfrm>
    </dsp:sp>
    <dsp:sp modelId="{AB23145F-B6FE-4FD5-9049-C8A9476F49DF}">
      <dsp:nvSpPr>
        <dsp:cNvPr id="0" name=""/>
        <dsp:cNvSpPr/>
      </dsp:nvSpPr>
      <dsp:spPr>
        <a:xfrm>
          <a:off x="1062256" y="1850960"/>
          <a:ext cx="712208" cy="712208"/>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40000" r="-40000"/>
          </a:stretch>
        </a:blipFill>
        <a:ln w="38100" cap="flat" cmpd="sng" algn="ctr">
          <a:solidFill>
            <a:schemeClr val="accent2">
              <a:shade val="80000"/>
              <a:hueOff val="0"/>
              <a:satOff val="0"/>
              <a:lumOff val="0"/>
              <a:alphaOff val="0"/>
            </a:schemeClr>
          </a:solidFill>
          <a:prstDash val="solid"/>
        </a:ln>
        <a:effectLst>
          <a:outerShdw blurRad="57150" dist="38100" dir="5400000" algn="ctr" rotWithShape="0">
            <a:schemeClr val="accent2">
              <a:tint val="40000"/>
              <a:hueOff val="0"/>
              <a:satOff val="0"/>
              <a:lumOff val="0"/>
              <a:alphaOff val="0"/>
              <a:shade val="9000"/>
              <a:satMod val="105000"/>
              <a:alpha val="48000"/>
            </a:schemeClr>
          </a:outerShdw>
        </a:effectLst>
      </dsp:spPr>
      <dsp:style>
        <a:lnRef idx="3">
          <a:scrgbClr r="0" g="0" b="0"/>
        </a:lnRef>
        <a:fillRef idx="1">
          <a:scrgbClr r="0" g="0" b="0"/>
        </a:fillRef>
        <a:effectRef idx="1">
          <a:scrgbClr r="0" g="0" b="0"/>
        </a:effectRef>
        <a:fontRef idx="minor"/>
      </dsp:style>
    </dsp:sp>
    <dsp:sp modelId="{C6F5E561-041C-4F68-B32D-1820E5487A0F}">
      <dsp:nvSpPr>
        <dsp:cNvPr id="0" name=""/>
        <dsp:cNvSpPr/>
      </dsp:nvSpPr>
      <dsp:spPr>
        <a:xfrm rot="10800000">
          <a:off x="1418360" y="2775768"/>
          <a:ext cx="4924209" cy="712208"/>
        </a:xfrm>
        <a:prstGeom prst="homePlate">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57150" dist="38100" dir="5400000" algn="ctr" rotWithShape="0">
            <a:schemeClr val="lt1">
              <a:hueOff val="0"/>
              <a:satOff val="0"/>
              <a:lumOff val="0"/>
              <a:alphaOff val="0"/>
              <a:shade val="9000"/>
              <a:satMod val="105000"/>
              <a:alpha val="4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4064" tIns="91440" rIns="170688" bIns="91440" numCol="1" spcCol="1270" anchor="ctr" anchorCtr="0">
          <a:noAutofit/>
        </a:bodyPr>
        <a:lstStyle/>
        <a:p>
          <a:pPr lvl="0" algn="l" defTabSz="1066800" rtl="0">
            <a:lnSpc>
              <a:spcPct val="90000"/>
            </a:lnSpc>
            <a:spcBef>
              <a:spcPct val="0"/>
            </a:spcBef>
            <a:spcAft>
              <a:spcPct val="35000"/>
            </a:spcAft>
          </a:pPr>
          <a:r>
            <a:rPr lang="uz-Latn-UZ" sz="2400" b="1" kern="1200" dirty="0"/>
            <a:t>L</a:t>
          </a:r>
          <a:r>
            <a:rPr lang="en-US" sz="2400" b="1" kern="1200" dirty="0"/>
            <a:t> – </a:t>
          </a:r>
          <a:r>
            <a:rPr lang="uz-Latn-UZ" sz="2400" b="1" kern="1200" dirty="0"/>
            <a:t>Literacy</a:t>
          </a:r>
          <a:r>
            <a:rPr lang="en-US" sz="2400" b="1" kern="1200" dirty="0"/>
            <a:t> - </a:t>
          </a:r>
          <a:r>
            <a:rPr lang="uz-Latn-UZ" sz="2400" b="1" kern="1200" dirty="0"/>
            <a:t>Savodxonli</a:t>
          </a:r>
          <a:r>
            <a:rPr lang="en-US" sz="2400" b="1" kern="1200" dirty="0"/>
            <a:t>k</a:t>
          </a:r>
          <a:endParaRPr lang="ru-RU" sz="2400" kern="1200" dirty="0"/>
        </a:p>
      </dsp:txBody>
      <dsp:txXfrm rot="10800000">
        <a:off x="1596412" y="2775768"/>
        <a:ext cx="4746157" cy="712208"/>
      </dsp:txXfrm>
    </dsp:sp>
    <dsp:sp modelId="{95FFE1D8-8690-4071-9510-E0539BEA9BAF}">
      <dsp:nvSpPr>
        <dsp:cNvPr id="0" name=""/>
        <dsp:cNvSpPr/>
      </dsp:nvSpPr>
      <dsp:spPr>
        <a:xfrm>
          <a:off x="1062256" y="2775768"/>
          <a:ext cx="712208" cy="712208"/>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40000" r="-40000"/>
          </a:stretch>
        </a:blipFill>
        <a:ln w="38100" cap="flat" cmpd="sng" algn="ctr">
          <a:solidFill>
            <a:schemeClr val="accent2">
              <a:shade val="80000"/>
              <a:hueOff val="0"/>
              <a:satOff val="0"/>
              <a:lumOff val="0"/>
              <a:alphaOff val="0"/>
            </a:schemeClr>
          </a:solidFill>
          <a:prstDash val="solid"/>
        </a:ln>
        <a:effectLst>
          <a:outerShdw blurRad="57150" dist="38100" dir="5400000" algn="ctr" rotWithShape="0">
            <a:schemeClr val="accent2">
              <a:tint val="40000"/>
              <a:hueOff val="0"/>
              <a:satOff val="0"/>
              <a:lumOff val="0"/>
              <a:alphaOff val="0"/>
              <a:shade val="9000"/>
              <a:satMod val="105000"/>
              <a:alpha val="48000"/>
            </a:schemeClr>
          </a:outerShdw>
        </a:effectLst>
      </dsp:spPr>
      <dsp:style>
        <a:lnRef idx="3">
          <a:scrgbClr r="0" g="0" b="0"/>
        </a:lnRef>
        <a:fillRef idx="1">
          <a:scrgbClr r="0" g="0" b="0"/>
        </a:fillRef>
        <a:effectRef idx="1">
          <a:scrgbClr r="0" g="0" b="0"/>
        </a:effectRef>
        <a:fontRef idx="minor"/>
      </dsp:style>
    </dsp:sp>
    <dsp:sp modelId="{03333C3C-DC8C-4B04-9525-D9163051C2A5}">
      <dsp:nvSpPr>
        <dsp:cNvPr id="0" name=""/>
        <dsp:cNvSpPr/>
      </dsp:nvSpPr>
      <dsp:spPr>
        <a:xfrm rot="10800000">
          <a:off x="1418360" y="3700576"/>
          <a:ext cx="4924209" cy="712208"/>
        </a:xfrm>
        <a:prstGeom prst="homePlate">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57150" dist="38100" dir="5400000" algn="ctr" rotWithShape="0">
            <a:schemeClr val="lt1">
              <a:hueOff val="0"/>
              <a:satOff val="0"/>
              <a:lumOff val="0"/>
              <a:alphaOff val="0"/>
              <a:shade val="9000"/>
              <a:satMod val="105000"/>
              <a:alpha val="4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4064" tIns="91440" rIns="170688" bIns="91440" numCol="1" spcCol="1270" anchor="ctr" anchorCtr="0">
          <a:noAutofit/>
        </a:bodyPr>
        <a:lstStyle/>
        <a:p>
          <a:pPr lvl="0" algn="l" defTabSz="1066800" rtl="0">
            <a:lnSpc>
              <a:spcPct val="90000"/>
            </a:lnSpc>
            <a:spcBef>
              <a:spcPct val="0"/>
            </a:spcBef>
            <a:spcAft>
              <a:spcPct val="35000"/>
            </a:spcAft>
          </a:pPr>
          <a:r>
            <a:rPr lang="uz-Latn-UZ" sz="2400" b="1" kern="1200" dirty="0"/>
            <a:t>S</a:t>
          </a:r>
          <a:r>
            <a:rPr lang="en-US" sz="2400" b="1" kern="1200" dirty="0"/>
            <a:t> – </a:t>
          </a:r>
          <a:r>
            <a:rPr lang="uz-Latn-UZ" sz="2400" b="1" kern="1200" dirty="0"/>
            <a:t> Study</a:t>
          </a:r>
          <a:r>
            <a:rPr lang="en-US" sz="2400" b="1" kern="1200" dirty="0"/>
            <a:t> - </a:t>
          </a:r>
          <a:r>
            <a:rPr lang="uz-Latn-UZ" sz="2400" b="1" kern="1200" dirty="0"/>
            <a:t>O‘rganish</a:t>
          </a:r>
          <a:endParaRPr lang="en-US" sz="2400" b="1" kern="1200" dirty="0"/>
        </a:p>
      </dsp:txBody>
      <dsp:txXfrm rot="10800000">
        <a:off x="1596412" y="3700576"/>
        <a:ext cx="4746157" cy="712208"/>
      </dsp:txXfrm>
    </dsp:sp>
    <dsp:sp modelId="{1599DA2A-BF4F-4813-B2F9-D35C55B8B8F4}">
      <dsp:nvSpPr>
        <dsp:cNvPr id="0" name=""/>
        <dsp:cNvSpPr/>
      </dsp:nvSpPr>
      <dsp:spPr>
        <a:xfrm>
          <a:off x="1062256" y="3700576"/>
          <a:ext cx="712208" cy="712208"/>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40000" r="-40000"/>
          </a:stretch>
        </a:blipFill>
        <a:ln w="38100" cap="flat" cmpd="sng" algn="ctr">
          <a:solidFill>
            <a:schemeClr val="accent2">
              <a:shade val="80000"/>
              <a:hueOff val="0"/>
              <a:satOff val="0"/>
              <a:lumOff val="0"/>
              <a:alphaOff val="0"/>
            </a:schemeClr>
          </a:solidFill>
          <a:prstDash val="solid"/>
        </a:ln>
        <a:effectLst>
          <a:outerShdw blurRad="57150" dist="38100" dir="5400000" algn="ctr" rotWithShape="0">
            <a:schemeClr val="accent2">
              <a:tint val="40000"/>
              <a:hueOff val="0"/>
              <a:satOff val="0"/>
              <a:lumOff val="0"/>
              <a:alphaOff val="0"/>
              <a:shade val="9000"/>
              <a:satMod val="105000"/>
              <a:alpha val="48000"/>
            </a:schemeClr>
          </a:outerShdw>
        </a:effectLst>
      </dsp:spPr>
      <dsp:style>
        <a:lnRef idx="3">
          <a:scrgbClr r="0" g="0" b="0"/>
        </a:lnRef>
        <a:fillRef idx="1">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63632-AC10-41B8-9F8D-D5A40396DA43}">
      <dsp:nvSpPr>
        <dsp:cNvPr id="0" name=""/>
        <dsp:cNvSpPr/>
      </dsp:nvSpPr>
      <dsp:spPr>
        <a:xfrm>
          <a:off x="288020" y="1017067"/>
          <a:ext cx="3371892" cy="3365906"/>
        </a:xfrm>
        <a:prstGeom prst="upArrow">
          <a:avLst/>
        </a:prstGeom>
        <a:solidFill>
          <a:schemeClr val="accent1">
            <a:shade val="50000"/>
            <a:hueOff val="312210"/>
            <a:satOff val="-18034"/>
            <a:lumOff val="19816"/>
            <a:alphaOff val="0"/>
          </a:schemeClr>
        </a:solidFill>
        <a:ln w="38100" cap="flat" cmpd="sng" algn="ctr">
          <a:solidFill>
            <a:schemeClr val="lt1">
              <a:hueOff val="0"/>
              <a:satOff val="0"/>
              <a:lumOff val="0"/>
              <a:alphaOff val="0"/>
            </a:schemeClr>
          </a:solidFill>
          <a:prstDash val="solid"/>
        </a:ln>
        <a:effectLst>
          <a:outerShdw blurRad="57150" dist="38100" dir="5400000" algn="ctr" rotWithShape="0">
            <a:schemeClr val="accent1">
              <a:shade val="50000"/>
              <a:hueOff val="312210"/>
              <a:satOff val="-18034"/>
              <a:lumOff val="19816"/>
              <a:alphaOff val="0"/>
              <a:shade val="9000"/>
              <a:satMod val="105000"/>
              <a:alpha val="48000"/>
            </a:schemeClr>
          </a:outerShdw>
        </a:effectLst>
      </dsp:spPr>
      <dsp:style>
        <a:lnRef idx="3">
          <a:scrgbClr r="0" g="0" b="0"/>
        </a:lnRef>
        <a:fillRef idx="1">
          <a:scrgbClr r="0" g="0" b="0"/>
        </a:fillRef>
        <a:effectRef idx="1">
          <a:scrgbClr r="0" g="0" b="0"/>
        </a:effectRef>
        <a:fontRef idx="minor">
          <a:schemeClr val="lt1"/>
        </a:fontRef>
      </dsp:style>
    </dsp:sp>
    <dsp:sp modelId="{05458770-B7DC-42D2-BF41-069A62BD4E1B}">
      <dsp:nvSpPr>
        <dsp:cNvPr id="0" name=""/>
        <dsp:cNvSpPr/>
      </dsp:nvSpPr>
      <dsp:spPr>
        <a:xfrm>
          <a:off x="1081824" y="1374062"/>
          <a:ext cx="2645522" cy="2645522"/>
        </a:xfrm>
        <a:prstGeom prst="ellipse">
          <a:avLst/>
        </a:prstGeom>
        <a:solidFill>
          <a:schemeClr val="accent1">
            <a:shade val="50000"/>
            <a:hueOff val="624420"/>
            <a:satOff val="-36069"/>
            <a:lumOff val="39631"/>
            <a:alphaOff val="0"/>
          </a:schemeClr>
        </a:solidFill>
        <a:ln w="38100" cap="flat" cmpd="sng" algn="ctr">
          <a:solidFill>
            <a:schemeClr val="lt1">
              <a:hueOff val="0"/>
              <a:satOff val="0"/>
              <a:lumOff val="0"/>
              <a:alphaOff val="0"/>
            </a:schemeClr>
          </a:solidFill>
          <a:prstDash val="solid"/>
        </a:ln>
        <a:effectLst>
          <a:outerShdw blurRad="57150" dist="38100" dir="5400000" algn="ctr" rotWithShape="0">
            <a:schemeClr val="accent1">
              <a:shade val="50000"/>
              <a:hueOff val="624420"/>
              <a:satOff val="-36069"/>
              <a:lumOff val="39631"/>
              <a:alphaOff val="0"/>
              <a:shade val="9000"/>
              <a:satMod val="105000"/>
              <a:alpha val="48000"/>
            </a:schemeClr>
          </a:outerShdw>
        </a:effectLst>
      </dsp:spPr>
      <dsp:style>
        <a:lnRef idx="3">
          <a:scrgbClr r="0" g="0" b="0"/>
        </a:lnRef>
        <a:fillRef idx="1">
          <a:scrgbClr r="0" g="0" b="0"/>
        </a:fillRef>
        <a:effectRef idx="1">
          <a:scrgbClr r="0" g="0" b="0"/>
        </a:effectRef>
        <a:fontRef idx="minor">
          <a:schemeClr val="lt1"/>
        </a:fontRef>
      </dsp:style>
    </dsp:sp>
    <dsp:sp modelId="{7B05367D-DC68-4FA1-95C7-98F66C7197A0}">
      <dsp:nvSpPr>
        <dsp:cNvPr id="0" name=""/>
        <dsp:cNvSpPr/>
      </dsp:nvSpPr>
      <dsp:spPr>
        <a:xfrm>
          <a:off x="1459635" y="1751872"/>
          <a:ext cx="1889901" cy="1889901"/>
        </a:xfrm>
        <a:prstGeom prst="ellipse">
          <a:avLst/>
        </a:prstGeom>
        <a:solidFill>
          <a:schemeClr val="accent1">
            <a:shade val="50000"/>
            <a:hueOff val="624420"/>
            <a:satOff val="-36069"/>
            <a:lumOff val="39631"/>
            <a:alphaOff val="0"/>
          </a:schemeClr>
        </a:solidFill>
        <a:ln w="38100" cap="flat" cmpd="sng" algn="ctr">
          <a:solidFill>
            <a:schemeClr val="lt1">
              <a:hueOff val="0"/>
              <a:satOff val="0"/>
              <a:lumOff val="0"/>
              <a:alphaOff val="0"/>
            </a:schemeClr>
          </a:solidFill>
          <a:prstDash val="solid"/>
        </a:ln>
        <a:effectLst>
          <a:outerShdw blurRad="57150" dist="38100" dir="5400000" algn="ctr" rotWithShape="0">
            <a:schemeClr val="accent1">
              <a:shade val="50000"/>
              <a:hueOff val="624420"/>
              <a:satOff val="-36069"/>
              <a:lumOff val="39631"/>
              <a:alphaOff val="0"/>
              <a:shade val="9000"/>
              <a:satMod val="105000"/>
              <a:alpha val="48000"/>
            </a:schemeClr>
          </a:outerShdw>
        </a:effectLst>
      </dsp:spPr>
      <dsp:style>
        <a:lnRef idx="3">
          <a:scrgbClr r="0" g="0" b="0"/>
        </a:lnRef>
        <a:fillRef idx="1">
          <a:scrgbClr r="0" g="0" b="0"/>
        </a:fillRef>
        <a:effectRef idx="1">
          <a:scrgbClr r="0" g="0" b="0"/>
        </a:effectRef>
        <a:fontRef idx="minor">
          <a:schemeClr val="lt1"/>
        </a:fontRef>
      </dsp:style>
    </dsp:sp>
    <dsp:sp modelId="{80BF6893-D11E-42EF-9951-EFE041F54781}">
      <dsp:nvSpPr>
        <dsp:cNvPr id="0" name=""/>
        <dsp:cNvSpPr/>
      </dsp:nvSpPr>
      <dsp:spPr>
        <a:xfrm>
          <a:off x="1837728" y="2129966"/>
          <a:ext cx="1133714" cy="1133714"/>
        </a:xfrm>
        <a:prstGeom prst="ellipse">
          <a:avLst/>
        </a:prstGeom>
        <a:solidFill>
          <a:schemeClr val="accent1">
            <a:shade val="50000"/>
            <a:hueOff val="312210"/>
            <a:satOff val="-18034"/>
            <a:lumOff val="19816"/>
            <a:alphaOff val="0"/>
          </a:schemeClr>
        </a:solidFill>
        <a:ln w="38100" cap="flat" cmpd="sng" algn="ctr">
          <a:solidFill>
            <a:schemeClr val="lt1">
              <a:hueOff val="0"/>
              <a:satOff val="0"/>
              <a:lumOff val="0"/>
              <a:alphaOff val="0"/>
            </a:schemeClr>
          </a:solidFill>
          <a:prstDash val="solid"/>
        </a:ln>
        <a:effectLst>
          <a:outerShdw blurRad="57150" dist="38100" dir="5400000" algn="ctr" rotWithShape="0">
            <a:schemeClr val="accent1">
              <a:shade val="50000"/>
              <a:hueOff val="312210"/>
              <a:satOff val="-18034"/>
              <a:lumOff val="19816"/>
              <a:alphaOff val="0"/>
              <a:shade val="9000"/>
              <a:satMod val="105000"/>
              <a:alpha val="48000"/>
            </a:schemeClr>
          </a:outerShdw>
        </a:effectLst>
      </dsp:spPr>
      <dsp:style>
        <a:lnRef idx="3">
          <a:scrgbClr r="0" g="0" b="0"/>
        </a:lnRef>
        <a:fillRef idx="1">
          <a:scrgbClr r="0" g="0" b="0"/>
        </a:fillRef>
        <a:effectRef idx="1">
          <a:scrgbClr r="0" g="0" b="0"/>
        </a:effectRef>
        <a:fontRef idx="minor">
          <a:schemeClr val="lt1"/>
        </a:fontRef>
      </dsp:style>
    </dsp:sp>
    <dsp:sp modelId="{4FE86D58-F63C-43B8-8461-80B6A2853DED}">
      <dsp:nvSpPr>
        <dsp:cNvPr id="0" name=""/>
        <dsp:cNvSpPr/>
      </dsp:nvSpPr>
      <dsp:spPr>
        <a:xfrm>
          <a:off x="2215539" y="2507776"/>
          <a:ext cx="378093" cy="378093"/>
        </a:xfrm>
        <a:prstGeom prst="ellipse">
          <a:avLst/>
        </a:prstGeom>
        <a:solidFill>
          <a:schemeClr val="accent1">
            <a:shade val="50000"/>
            <a:hueOff val="0"/>
            <a:satOff val="0"/>
            <a:lumOff val="0"/>
            <a:alphaOff val="0"/>
          </a:schemeClr>
        </a:solidFill>
        <a:ln w="38100" cap="flat" cmpd="sng" algn="ctr">
          <a:solidFill>
            <a:schemeClr val="lt1">
              <a:hueOff val="0"/>
              <a:satOff val="0"/>
              <a:lumOff val="0"/>
              <a:alphaOff val="0"/>
            </a:schemeClr>
          </a:solidFill>
          <a:prstDash val="solid"/>
        </a:ln>
        <a:effectLst>
          <a:outerShdw blurRad="57150" dist="38100" dir="5400000" algn="ctr" rotWithShape="0">
            <a:schemeClr val="accent1">
              <a:shade val="50000"/>
              <a:hueOff val="0"/>
              <a:satOff val="0"/>
              <a:lumOff val="0"/>
              <a:alphaOff val="0"/>
              <a:shade val="9000"/>
              <a:satMod val="105000"/>
              <a:alpha val="48000"/>
            </a:schemeClr>
          </a:outerShdw>
        </a:effectLst>
      </dsp:spPr>
      <dsp:style>
        <a:lnRef idx="3">
          <a:scrgbClr r="0" g="0" b="0"/>
        </a:lnRef>
        <a:fillRef idx="1">
          <a:scrgbClr r="0" g="0" b="0"/>
        </a:fillRef>
        <a:effectRef idx="1">
          <a:scrgbClr r="0" g="0" b="0"/>
        </a:effectRef>
        <a:fontRef idx="minor">
          <a:schemeClr val="lt1"/>
        </a:fontRef>
      </dsp:style>
    </dsp:sp>
    <dsp:sp modelId="{7A74B09F-1D9D-4906-8A7A-2ACDF857FCEE}">
      <dsp:nvSpPr>
        <dsp:cNvPr id="0" name=""/>
        <dsp:cNvSpPr/>
      </dsp:nvSpPr>
      <dsp:spPr>
        <a:xfrm>
          <a:off x="4296230" y="185551"/>
          <a:ext cx="3647912" cy="5939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30480" rIns="30480" bIns="30480" numCol="1" spcCol="1270" anchor="ctr" anchorCtr="0">
          <a:noAutofit/>
        </a:bodyPr>
        <a:lstStyle/>
        <a:p>
          <a:pPr lvl="0" algn="l" defTabSz="1066800" rtl="0">
            <a:lnSpc>
              <a:spcPct val="90000"/>
            </a:lnSpc>
            <a:spcBef>
              <a:spcPct val="0"/>
            </a:spcBef>
            <a:spcAft>
              <a:spcPct val="35000"/>
            </a:spcAft>
          </a:pPr>
          <a:r>
            <a:rPr lang="en-US" sz="2400" kern="1200" dirty="0">
              <a:latin typeface="Times New Roman" panose="02020603050405020304" pitchFamily="18" charset="0"/>
              <a:cs typeface="Times New Roman" panose="02020603050405020304" pitchFamily="18" charset="0"/>
            </a:rPr>
            <a:t>Eng </a:t>
          </a:r>
          <a:r>
            <a:rPr lang="en-US" sz="2400" kern="1200" dirty="0" err="1">
              <a:latin typeface="Times New Roman" panose="02020603050405020304" pitchFamily="18" charset="0"/>
              <a:cs typeface="Times New Roman" panose="02020603050405020304" pitchFamily="18" charset="0"/>
            </a:rPr>
            <a:t>yuqori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oliy</a:t>
          </a:r>
          <a:r>
            <a:rPr lang="en-US" sz="2400" kern="1200" dirty="0">
              <a:latin typeface="Times New Roman" panose="02020603050405020304" pitchFamily="18" charset="0"/>
              <a:cs typeface="Times New Roman" panose="02020603050405020304" pitchFamily="18" charset="0"/>
            </a:rPr>
            <a:t>)- </a:t>
          </a:r>
          <a:r>
            <a:rPr lang="en-US" sz="2400" b="1" kern="1200" dirty="0">
              <a:latin typeface="Times New Roman" panose="02020603050405020304" pitchFamily="18" charset="0"/>
              <a:cs typeface="Times New Roman" panose="02020603050405020304" pitchFamily="18" charset="0"/>
            </a:rPr>
            <a:t>625 ball</a:t>
          </a:r>
          <a:endParaRPr lang="ru-RU" sz="2400" kern="1200" dirty="0">
            <a:latin typeface="Times New Roman" panose="02020603050405020304" pitchFamily="18" charset="0"/>
            <a:cs typeface="Times New Roman" panose="02020603050405020304" pitchFamily="18" charset="0"/>
          </a:endParaRPr>
        </a:p>
      </dsp:txBody>
      <dsp:txXfrm>
        <a:off x="4296230" y="185551"/>
        <a:ext cx="3647912" cy="593978"/>
      </dsp:txXfrm>
    </dsp:sp>
    <dsp:sp modelId="{925E6FED-CE42-4A5C-9148-28131BF8E32C}">
      <dsp:nvSpPr>
        <dsp:cNvPr id="0" name=""/>
        <dsp:cNvSpPr/>
      </dsp:nvSpPr>
      <dsp:spPr>
        <a:xfrm>
          <a:off x="3959870" y="477006"/>
          <a:ext cx="826146" cy="7056"/>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57150" dist="38100" dir="5400000" algn="ctr" rotWithShape="0">
            <a:schemeClr val="accen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dsp:style>
    </dsp:sp>
    <dsp:sp modelId="{A8C0616B-D092-499E-8357-F2316F9B63DC}">
      <dsp:nvSpPr>
        <dsp:cNvPr id="0" name=""/>
        <dsp:cNvSpPr/>
      </dsp:nvSpPr>
      <dsp:spPr>
        <a:xfrm rot="5400000">
          <a:off x="2344757" y="938888"/>
          <a:ext cx="1959109" cy="1271116"/>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57150" dist="38100" dir="5400000" algn="ctr" rotWithShape="0">
            <a:schemeClr val="accen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dsp:style>
    </dsp:sp>
    <dsp:sp modelId="{E4D20EFA-5DF0-4FA9-A4EE-50907CAAAA07}">
      <dsp:nvSpPr>
        <dsp:cNvPr id="0" name=""/>
        <dsp:cNvSpPr/>
      </dsp:nvSpPr>
      <dsp:spPr>
        <a:xfrm>
          <a:off x="3896553" y="786741"/>
          <a:ext cx="3251492" cy="600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30480" rIns="30480" bIns="30480" numCol="1" spcCol="1270" anchor="ctr" anchorCtr="0">
          <a:noAutofit/>
        </a:bodyPr>
        <a:lstStyle/>
        <a:p>
          <a:pPr lvl="0" algn="l" defTabSz="1066800" rtl="0">
            <a:lnSpc>
              <a:spcPct val="90000"/>
            </a:lnSpc>
            <a:spcBef>
              <a:spcPct val="0"/>
            </a:spcBef>
            <a:spcAft>
              <a:spcPct val="35000"/>
            </a:spcAft>
          </a:pPr>
          <a:r>
            <a:rPr lang="en-US" sz="2400" kern="1200" dirty="0"/>
            <a:t>           </a:t>
          </a:r>
          <a:r>
            <a:rPr lang="en-US" sz="2400" kern="1200" dirty="0" err="1">
              <a:latin typeface="Times New Roman" panose="02020603050405020304" pitchFamily="18" charset="0"/>
              <a:cs typeface="Times New Roman" panose="02020603050405020304" pitchFamily="18" charset="0"/>
            </a:rPr>
            <a:t>Yuqori</a:t>
          </a:r>
          <a:r>
            <a:rPr lang="en-US" sz="2400" kern="1200" dirty="0">
              <a:latin typeface="Times New Roman" panose="02020603050405020304" pitchFamily="18" charset="0"/>
              <a:cs typeface="Times New Roman" panose="02020603050405020304" pitchFamily="18" charset="0"/>
            </a:rPr>
            <a:t> -</a:t>
          </a:r>
          <a:r>
            <a:rPr lang="en-US" sz="2400" b="1" kern="1200" dirty="0">
              <a:latin typeface="Times New Roman" panose="02020603050405020304" pitchFamily="18" charset="0"/>
              <a:cs typeface="Times New Roman" panose="02020603050405020304" pitchFamily="18" charset="0"/>
            </a:rPr>
            <a:t>550 ball</a:t>
          </a:r>
          <a:endParaRPr lang="ru-RU" sz="2400" kern="1200" dirty="0">
            <a:latin typeface="Times New Roman" panose="02020603050405020304" pitchFamily="18" charset="0"/>
            <a:cs typeface="Times New Roman" panose="02020603050405020304" pitchFamily="18" charset="0"/>
          </a:endParaRPr>
        </a:p>
      </dsp:txBody>
      <dsp:txXfrm>
        <a:off x="3896553" y="786741"/>
        <a:ext cx="3251492" cy="600415"/>
      </dsp:txXfrm>
    </dsp:sp>
    <dsp:sp modelId="{3FC9E290-328D-4482-BEFF-B2EE7F521903}">
      <dsp:nvSpPr>
        <dsp:cNvPr id="0" name=""/>
        <dsp:cNvSpPr/>
      </dsp:nvSpPr>
      <dsp:spPr>
        <a:xfrm>
          <a:off x="4246871" y="1086949"/>
          <a:ext cx="42514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57150" dist="38100" dir="5400000" algn="ctr" rotWithShape="0">
            <a:schemeClr val="accen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dsp:style>
    </dsp:sp>
    <dsp:sp modelId="{26B3A01C-63FB-4D4C-9E32-F03A7B027BC9}">
      <dsp:nvSpPr>
        <dsp:cNvPr id="0" name=""/>
        <dsp:cNvSpPr/>
      </dsp:nvSpPr>
      <dsp:spPr>
        <a:xfrm rot="5400000">
          <a:off x="2531788" y="1241361"/>
          <a:ext cx="1869041" cy="1558857"/>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57150" dist="38100" dir="5400000" algn="ctr" rotWithShape="0">
            <a:schemeClr val="accen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dsp:style>
    </dsp:sp>
    <dsp:sp modelId="{E14E6D8D-5F56-4391-8623-289032E097AF}">
      <dsp:nvSpPr>
        <dsp:cNvPr id="0" name=""/>
        <dsp:cNvSpPr/>
      </dsp:nvSpPr>
      <dsp:spPr>
        <a:xfrm>
          <a:off x="4092408" y="1421621"/>
          <a:ext cx="3187925" cy="600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30480" rIns="30480" bIns="30480" numCol="1" spcCol="1270" anchor="ctr" anchorCtr="0">
          <a:noAutofit/>
        </a:bodyPr>
        <a:lstStyle/>
        <a:p>
          <a:pPr lvl="0" algn="l" defTabSz="1066800" rtl="0">
            <a:lnSpc>
              <a:spcPct val="90000"/>
            </a:lnSpc>
            <a:spcBef>
              <a:spcPct val="0"/>
            </a:spcBef>
            <a:spcAft>
              <a:spcPct val="35000"/>
            </a:spcAft>
          </a:pPr>
          <a:r>
            <a:rPr lang="en-US" sz="2400" kern="1200" dirty="0"/>
            <a:t>      </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O'rtacha</a:t>
          </a:r>
          <a:r>
            <a:rPr lang="en-US" sz="2400" kern="1200" dirty="0">
              <a:latin typeface="Times New Roman" panose="02020603050405020304" pitchFamily="18" charset="0"/>
              <a:cs typeface="Times New Roman" panose="02020603050405020304" pitchFamily="18" charset="0"/>
            </a:rPr>
            <a:t> – </a:t>
          </a:r>
          <a:r>
            <a:rPr lang="en-US" sz="2400" b="1" kern="1200" dirty="0">
              <a:latin typeface="Times New Roman" panose="02020603050405020304" pitchFamily="18" charset="0"/>
              <a:cs typeface="Times New Roman" panose="02020603050405020304" pitchFamily="18" charset="0"/>
            </a:rPr>
            <a:t>475 ball </a:t>
          </a:r>
          <a:endParaRPr lang="ru-RU" sz="2400" kern="1200" dirty="0">
            <a:latin typeface="Times New Roman" panose="02020603050405020304" pitchFamily="18" charset="0"/>
            <a:cs typeface="Times New Roman" panose="02020603050405020304" pitchFamily="18" charset="0"/>
          </a:endParaRPr>
        </a:p>
      </dsp:txBody>
      <dsp:txXfrm>
        <a:off x="4092408" y="1421621"/>
        <a:ext cx="3187925" cy="600415"/>
      </dsp:txXfrm>
    </dsp:sp>
    <dsp:sp modelId="{7D6B0D98-5148-4B5B-A666-35552E87C6AF}">
      <dsp:nvSpPr>
        <dsp:cNvPr id="0" name=""/>
        <dsp:cNvSpPr/>
      </dsp:nvSpPr>
      <dsp:spPr>
        <a:xfrm>
          <a:off x="4246871" y="1721829"/>
          <a:ext cx="42514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57150" dist="38100" dir="5400000" algn="ctr" rotWithShape="0">
            <a:schemeClr val="accen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dsp:style>
    </dsp:sp>
    <dsp:sp modelId="{A1811ABD-68BC-4900-9813-3C2A6A0849ED}">
      <dsp:nvSpPr>
        <dsp:cNvPr id="0" name=""/>
        <dsp:cNvSpPr/>
      </dsp:nvSpPr>
      <dsp:spPr>
        <a:xfrm rot="5400000">
          <a:off x="2855237" y="1804023"/>
          <a:ext cx="1473828" cy="1309439"/>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57150" dist="38100" dir="5400000" algn="ctr" rotWithShape="0">
            <a:schemeClr val="accen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dsp:style>
    </dsp:sp>
    <dsp:sp modelId="{5E9E8691-6CEC-443E-A15C-03BB79FE3F4E}">
      <dsp:nvSpPr>
        <dsp:cNvPr id="0" name=""/>
        <dsp:cNvSpPr/>
      </dsp:nvSpPr>
      <dsp:spPr>
        <a:xfrm>
          <a:off x="3904070" y="2042897"/>
          <a:ext cx="3236459" cy="600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30480" rIns="30480" bIns="30480" numCol="1" spcCol="1270" anchor="ctr" anchorCtr="0">
          <a:noAutofit/>
        </a:bodyPr>
        <a:lstStyle/>
        <a:p>
          <a:pPr lvl="0" algn="l" defTabSz="1066800" rtl="0">
            <a:lnSpc>
              <a:spcPct val="90000"/>
            </a:lnSpc>
            <a:spcBef>
              <a:spcPct val="0"/>
            </a:spcBef>
            <a:spcAft>
              <a:spcPct val="35000"/>
            </a:spcAft>
          </a:pPr>
          <a:r>
            <a:rPr lang="en-US" sz="2400" kern="1200" dirty="0">
              <a:latin typeface="Times New Roman" panose="02020603050405020304" pitchFamily="18" charset="0"/>
              <a:cs typeface="Times New Roman" panose="02020603050405020304" pitchFamily="18" charset="0"/>
            </a:rPr>
            <a:t>          Past - </a:t>
          </a:r>
          <a:r>
            <a:rPr lang="en-US" sz="2400" b="1" kern="1200" dirty="0">
              <a:latin typeface="Times New Roman" panose="02020603050405020304" pitchFamily="18" charset="0"/>
              <a:cs typeface="Times New Roman" panose="02020603050405020304" pitchFamily="18" charset="0"/>
            </a:rPr>
            <a:t>400 ball</a:t>
          </a:r>
          <a:endParaRPr lang="ru-RU" sz="2400" kern="1200" dirty="0">
            <a:latin typeface="Times New Roman" panose="02020603050405020304" pitchFamily="18" charset="0"/>
            <a:cs typeface="Times New Roman" panose="02020603050405020304" pitchFamily="18" charset="0"/>
          </a:endParaRPr>
        </a:p>
      </dsp:txBody>
      <dsp:txXfrm>
        <a:off x="3904070" y="2042897"/>
        <a:ext cx="3236459" cy="600415"/>
      </dsp:txXfrm>
    </dsp:sp>
    <dsp:sp modelId="{4F8BC3D8-1CC5-4F65-810E-A8AD557D38C0}">
      <dsp:nvSpPr>
        <dsp:cNvPr id="0" name=""/>
        <dsp:cNvSpPr/>
      </dsp:nvSpPr>
      <dsp:spPr>
        <a:xfrm>
          <a:off x="4246871" y="2343104"/>
          <a:ext cx="42514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57150" dist="38100" dir="5400000" algn="ctr" rotWithShape="0">
            <a:schemeClr val="accen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dsp:style>
    </dsp:sp>
    <dsp:sp modelId="{9E818EE0-E84C-4DDC-82D7-5AB43A5C54C3}">
      <dsp:nvSpPr>
        <dsp:cNvPr id="0" name=""/>
        <dsp:cNvSpPr/>
      </dsp:nvSpPr>
      <dsp:spPr>
        <a:xfrm rot="5400000">
          <a:off x="3177212" y="2398089"/>
          <a:ext cx="1124644" cy="1014674"/>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57150" dist="38100" dir="5400000" algn="ctr" rotWithShape="0">
            <a:schemeClr val="accen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dsp:style>
    </dsp:sp>
    <dsp:sp modelId="{8284E405-9B6B-43E9-B968-EAD51E1884C9}">
      <dsp:nvSpPr>
        <dsp:cNvPr id="0" name=""/>
        <dsp:cNvSpPr/>
      </dsp:nvSpPr>
      <dsp:spPr>
        <a:xfrm>
          <a:off x="4672014" y="2646033"/>
          <a:ext cx="1700571" cy="600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6032" tIns="45720" rIns="45720" bIns="45720" numCol="1" spcCol="1270" anchor="ctr" anchorCtr="0">
          <a:noAutofit/>
        </a:bodyPr>
        <a:lstStyle/>
        <a:p>
          <a:pPr lvl="0" algn="l" defTabSz="1600200" rtl="0">
            <a:lnSpc>
              <a:spcPct val="90000"/>
            </a:lnSpc>
            <a:spcBef>
              <a:spcPct val="0"/>
            </a:spcBef>
            <a:spcAft>
              <a:spcPct val="35000"/>
            </a:spcAft>
          </a:pPr>
          <a:endParaRPr lang="ru-RU" sz="3600" kern="1200" dirty="0"/>
        </a:p>
      </dsp:txBody>
      <dsp:txXfrm>
        <a:off x="4672014" y="2646033"/>
        <a:ext cx="1700571" cy="600415"/>
      </dsp:txXfrm>
    </dsp:sp>
    <dsp:sp modelId="{4EEE2475-BD19-4CC7-A760-D8A54DA7A66A}">
      <dsp:nvSpPr>
        <dsp:cNvPr id="0" name=""/>
        <dsp:cNvSpPr/>
      </dsp:nvSpPr>
      <dsp:spPr>
        <a:xfrm rot="10800000">
          <a:off x="2555946" y="4393333"/>
          <a:ext cx="45719" cy="45720"/>
        </a:xfrm>
        <a:prstGeom prst="flowChartProcess">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57150" dist="38100" dir="5400000" algn="ctr" rotWithShape="0">
            <a:schemeClr val="accen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dsp:style>
    </dsp:sp>
    <dsp:sp modelId="{B615A6AB-96AE-467D-A6D9-6A1418F5998F}">
      <dsp:nvSpPr>
        <dsp:cNvPr id="0" name=""/>
        <dsp:cNvSpPr/>
      </dsp:nvSpPr>
      <dsp:spPr>
        <a:xfrm rot="5400000" flipH="1" flipV="1">
          <a:off x="2539529" y="4064401"/>
          <a:ext cx="45719" cy="78562"/>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57150" dist="38100" dir="5400000" algn="ctr" rotWithShape="0">
            <a:schemeClr val="accen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382F24-9E90-48F7-B905-5D6FC3990C12}">
      <dsp:nvSpPr>
        <dsp:cNvPr id="0" name=""/>
        <dsp:cNvSpPr/>
      </dsp:nvSpPr>
      <dsp:spPr>
        <a:xfrm rot="5400000">
          <a:off x="1667143" y="1864897"/>
          <a:ext cx="565980" cy="436587"/>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outerShdw blurRad="57150" dist="38100" dir="5400000" algn="ctr" rotWithShape="0">
            <a:schemeClr val="accent1">
              <a:tint val="50000"/>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2C9C7A48-EA09-41F2-BF99-4F9D886A7DC8}">
      <dsp:nvSpPr>
        <dsp:cNvPr id="0" name=""/>
        <dsp:cNvSpPr/>
      </dsp:nvSpPr>
      <dsp:spPr>
        <a:xfrm>
          <a:off x="14900" y="368415"/>
          <a:ext cx="5415036" cy="1275910"/>
        </a:xfrm>
        <a:prstGeom prst="roundRect">
          <a:avLst>
            <a:gd name="adj" fmla="val 16670"/>
          </a:avLst>
        </a:prstGeom>
        <a:solidFill>
          <a:schemeClr val="accent5">
            <a:lumMod val="60000"/>
            <a:lumOff val="40000"/>
          </a:schemeClr>
        </a:soli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kern="1200" dirty="0">
              <a:solidFill>
                <a:srgbClr val="FF0000"/>
              </a:solidFill>
              <a:latin typeface="Times New Roman" panose="02020603050405020304" pitchFamily="18" charset="0"/>
              <a:cs typeface="Times New Roman" panose="02020603050405020304" pitchFamily="18" charset="0"/>
            </a:rPr>
            <a:t>Xalq ta’limi tizimida xalqaro tadqiqotlarni tashkil </a:t>
          </a:r>
          <a:r>
            <a:rPr lang="en-US" sz="2400" kern="1200" dirty="0" err="1">
              <a:solidFill>
                <a:srgbClr val="FF0000"/>
              </a:solidFill>
              <a:latin typeface="Times New Roman" panose="02020603050405020304" pitchFamily="18" charset="0"/>
              <a:cs typeface="Times New Roman" panose="02020603050405020304" pitchFamily="18" charset="0"/>
            </a:rPr>
            <a:t>etilishi</a:t>
          </a:r>
          <a:r>
            <a:rPr lang="en-US" sz="2400" kern="1200" dirty="0">
              <a:solidFill>
                <a:srgbClr val="FF0000"/>
              </a:solidFill>
              <a:latin typeface="Times New Roman" panose="02020603050405020304" pitchFamily="18" charset="0"/>
              <a:cs typeface="Times New Roman" panose="02020603050405020304" pitchFamily="18" charset="0"/>
            </a:rPr>
            <a:t> </a:t>
          </a:r>
          <a:r>
            <a:rPr lang="en-US" sz="2400" kern="1200" dirty="0" err="1">
              <a:solidFill>
                <a:srgbClr val="FF0000"/>
              </a:solidFill>
              <a:latin typeface="Times New Roman" panose="02020603050405020304" pitchFamily="18" charset="0"/>
              <a:cs typeface="Times New Roman" panose="02020603050405020304" pitchFamily="18" charset="0"/>
            </a:rPr>
            <a:t>yuzasidan</a:t>
          </a:r>
          <a:r>
            <a:rPr lang="en-US" sz="2400" kern="1200" dirty="0">
              <a:solidFill>
                <a:srgbClr val="FF0000"/>
              </a:solidFill>
              <a:latin typeface="Times New Roman" panose="02020603050405020304" pitchFamily="18" charset="0"/>
              <a:cs typeface="Times New Roman" panose="02020603050405020304" pitchFamily="18" charset="0"/>
            </a:rPr>
            <a:t> </a:t>
          </a:r>
          <a:r>
            <a:rPr lang="en-US" sz="2400" kern="1200" dirty="0" err="1">
              <a:solidFill>
                <a:srgbClr val="FF0000"/>
              </a:solidFill>
              <a:latin typeface="Times New Roman" panose="02020603050405020304" pitchFamily="18" charset="0"/>
              <a:cs typeface="Times New Roman" panose="02020603050405020304" pitchFamily="18" charset="0"/>
            </a:rPr>
            <a:t>qanday</a:t>
          </a:r>
          <a:r>
            <a:rPr lang="en-US" sz="2400" kern="1200" dirty="0">
              <a:solidFill>
                <a:srgbClr val="FF0000"/>
              </a:solidFill>
              <a:latin typeface="Times New Roman" panose="02020603050405020304" pitchFamily="18" charset="0"/>
              <a:cs typeface="Times New Roman" panose="02020603050405020304" pitchFamily="18" charset="0"/>
            </a:rPr>
            <a:t> </a:t>
          </a:r>
          <a:r>
            <a:rPr lang="en-US" sz="2400" kern="1200" dirty="0" err="1">
              <a:solidFill>
                <a:srgbClr val="FF0000"/>
              </a:solidFill>
              <a:latin typeface="Times New Roman" panose="02020603050405020304" pitchFamily="18" charset="0"/>
              <a:cs typeface="Times New Roman" panose="02020603050405020304" pitchFamily="18" charset="0"/>
            </a:rPr>
            <a:t>ma’lumotlarga</a:t>
          </a:r>
          <a:r>
            <a:rPr lang="en-US" sz="2400" kern="1200" dirty="0">
              <a:solidFill>
                <a:srgbClr val="FF0000"/>
              </a:solidFill>
              <a:latin typeface="Times New Roman" panose="02020603050405020304" pitchFamily="18" charset="0"/>
              <a:cs typeface="Times New Roman" panose="02020603050405020304" pitchFamily="18" charset="0"/>
            </a:rPr>
            <a:t> </a:t>
          </a:r>
          <a:r>
            <a:rPr lang="en-US" sz="2400" kern="1200" dirty="0" err="1">
              <a:solidFill>
                <a:srgbClr val="FF0000"/>
              </a:solidFill>
              <a:latin typeface="Times New Roman" panose="02020603050405020304" pitchFamily="18" charset="0"/>
              <a:cs typeface="Times New Roman" panose="02020603050405020304" pitchFamily="18" charset="0"/>
            </a:rPr>
            <a:t>ega</a:t>
          </a:r>
          <a:r>
            <a:rPr lang="en-US" sz="2400" kern="1200" dirty="0">
              <a:solidFill>
                <a:srgbClr val="FF0000"/>
              </a:solidFill>
              <a:latin typeface="Times New Roman" panose="02020603050405020304" pitchFamily="18" charset="0"/>
              <a:cs typeface="Times New Roman" panose="02020603050405020304" pitchFamily="18" charset="0"/>
            </a:rPr>
            <a:t> </a:t>
          </a:r>
          <a:r>
            <a:rPr lang="en-US" sz="2400" kern="1200" dirty="0" err="1">
              <a:solidFill>
                <a:srgbClr val="FF0000"/>
              </a:solidFill>
              <a:latin typeface="Times New Roman" panose="02020603050405020304" pitchFamily="18" charset="0"/>
              <a:cs typeface="Times New Roman" panose="02020603050405020304" pitchFamily="18" charset="0"/>
            </a:rPr>
            <a:t>bo’ldingiz</a:t>
          </a:r>
          <a:r>
            <a:rPr lang="en-US" sz="2400" kern="1200" dirty="0">
              <a:solidFill>
                <a:srgbClr val="FF0000"/>
              </a:solidFill>
              <a:latin typeface="Times New Roman" panose="02020603050405020304" pitchFamily="18" charset="0"/>
              <a:cs typeface="Times New Roman" panose="02020603050405020304" pitchFamily="18" charset="0"/>
            </a:rPr>
            <a:t>?</a:t>
          </a:r>
          <a:endParaRPr lang="ru-RU" sz="2400" b="1" kern="1200" dirty="0">
            <a:solidFill>
              <a:srgbClr val="FF0000"/>
            </a:solidFill>
            <a:latin typeface="Times New Roman" panose="02020603050405020304" pitchFamily="18" charset="0"/>
            <a:cs typeface="Times New Roman" panose="02020603050405020304" pitchFamily="18" charset="0"/>
          </a:endParaRPr>
        </a:p>
      </dsp:txBody>
      <dsp:txXfrm>
        <a:off x="77196" y="430711"/>
        <a:ext cx="5290444" cy="1151318"/>
      </dsp:txXfrm>
    </dsp:sp>
    <dsp:sp modelId="{C582F605-1257-4B07-9BAD-896E07EEBD7F}">
      <dsp:nvSpPr>
        <dsp:cNvPr id="0" name=""/>
        <dsp:cNvSpPr/>
      </dsp:nvSpPr>
      <dsp:spPr>
        <a:xfrm>
          <a:off x="2952551" y="1083373"/>
          <a:ext cx="348824" cy="271337"/>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D6F1522-8417-4517-BCBD-6EA2ECDF4F6F}">
      <dsp:nvSpPr>
        <dsp:cNvPr id="0" name=""/>
        <dsp:cNvSpPr/>
      </dsp:nvSpPr>
      <dsp:spPr>
        <a:xfrm rot="5400000">
          <a:off x="4035910" y="3312552"/>
          <a:ext cx="517341" cy="372958"/>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outerShdw blurRad="57150" dist="38100" dir="5400000" algn="ctr" rotWithShape="0">
            <a:schemeClr val="accent1">
              <a:tint val="50000"/>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B317D103-3038-4ABB-87F1-CFC56F5B3A42}">
      <dsp:nvSpPr>
        <dsp:cNvPr id="0" name=""/>
        <dsp:cNvSpPr/>
      </dsp:nvSpPr>
      <dsp:spPr>
        <a:xfrm>
          <a:off x="2311981" y="1762505"/>
          <a:ext cx="4496396" cy="1154731"/>
        </a:xfrm>
        <a:prstGeom prst="roundRect">
          <a:avLst>
            <a:gd name="adj" fmla="val 16670"/>
          </a:avLst>
        </a:prstGeom>
        <a:solidFill>
          <a:srgbClr val="FFFF00"/>
        </a:soli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kern="1200" dirty="0">
              <a:solidFill>
                <a:srgbClr val="FF0000"/>
              </a:solidFill>
              <a:latin typeface="Times New Roman" panose="02020603050405020304" pitchFamily="18" charset="0"/>
              <a:cs typeface="Times New Roman" panose="02020603050405020304" pitchFamily="18" charset="0"/>
            </a:rPr>
            <a:t>PIRLS tadqiqot</a:t>
          </a:r>
          <a:r>
            <a:rPr lang="en-US" sz="2400" kern="1200" dirty="0" err="1">
              <a:solidFill>
                <a:srgbClr val="FF0000"/>
              </a:solidFill>
              <a:latin typeface="Times New Roman" panose="02020603050405020304" pitchFamily="18" charset="0"/>
              <a:cs typeface="Times New Roman" panose="02020603050405020304" pitchFamily="18" charset="0"/>
            </a:rPr>
            <a:t>ining</a:t>
          </a:r>
          <a:r>
            <a:rPr lang="en-US" sz="2400" kern="1200" dirty="0">
              <a:solidFill>
                <a:srgbClr val="FF0000"/>
              </a:solidFill>
              <a:latin typeface="Times New Roman" panose="02020603050405020304" pitchFamily="18" charset="0"/>
              <a:cs typeface="Times New Roman" panose="02020603050405020304" pitchFamily="18" charset="0"/>
            </a:rPr>
            <a:t> </a:t>
          </a:r>
          <a:r>
            <a:rPr lang="uz-Cyrl-UZ" sz="2400" kern="1200" dirty="0">
              <a:solidFill>
                <a:srgbClr val="FF0000"/>
              </a:solidFill>
              <a:latin typeface="Times New Roman" panose="02020603050405020304" pitchFamily="18" charset="0"/>
              <a:cs typeface="Times New Roman" panose="02020603050405020304" pitchFamily="18" charset="0"/>
            </a:rPr>
            <a:t> eng yaxshi o‘quv dastur</a:t>
          </a:r>
          <a:r>
            <a:rPr lang="en-US" sz="2400" kern="1200" dirty="0" err="1">
              <a:solidFill>
                <a:srgbClr val="FF0000"/>
              </a:solidFill>
              <a:latin typeface="Times New Roman" panose="02020603050405020304" pitchFamily="18" charset="0"/>
              <a:cs typeface="Times New Roman" panose="02020603050405020304" pitchFamily="18" charset="0"/>
            </a:rPr>
            <a:t>i</a:t>
          </a:r>
          <a:r>
            <a:rPr lang="en-US" sz="2400" kern="1200" dirty="0">
              <a:solidFill>
                <a:srgbClr val="FF0000"/>
              </a:solidFill>
              <a:latin typeface="Times New Roman" panose="02020603050405020304" pitchFamily="18" charset="0"/>
              <a:cs typeface="Times New Roman" panose="02020603050405020304" pitchFamily="18" charset="0"/>
            </a:rPr>
            <a:t> </a:t>
          </a:r>
          <a:r>
            <a:rPr lang="en-US" sz="2400" kern="1200" dirty="0" err="1">
              <a:solidFill>
                <a:srgbClr val="FF0000"/>
              </a:solidFill>
              <a:latin typeface="Times New Roman" panose="02020603050405020304" pitchFamily="18" charset="0"/>
              <a:cs typeface="Times New Roman" panose="02020603050405020304" pitchFamily="18" charset="0"/>
            </a:rPr>
            <a:t>ekanligini</a:t>
          </a:r>
          <a:r>
            <a:rPr lang="en-US" sz="2400" kern="1200" dirty="0">
              <a:solidFill>
                <a:srgbClr val="FF0000"/>
              </a:solidFill>
              <a:latin typeface="Times New Roman" panose="02020603050405020304" pitchFamily="18" charset="0"/>
              <a:cs typeface="Times New Roman" panose="02020603050405020304" pitchFamily="18" charset="0"/>
            </a:rPr>
            <a:t> </a:t>
          </a:r>
          <a:r>
            <a:rPr lang="en-US" sz="2400" kern="1200" dirty="0" err="1">
              <a:solidFill>
                <a:srgbClr val="FF0000"/>
              </a:solidFill>
              <a:latin typeface="Times New Roman" panose="02020603050405020304" pitchFamily="18" charset="0"/>
              <a:cs typeface="Times New Roman" panose="02020603050405020304" pitchFamily="18" charset="0"/>
            </a:rPr>
            <a:t>isbotlovchi</a:t>
          </a:r>
          <a:r>
            <a:rPr lang="en-US" sz="2400" kern="1200" dirty="0">
              <a:solidFill>
                <a:srgbClr val="FF0000"/>
              </a:solidFill>
              <a:latin typeface="Times New Roman" panose="02020603050405020304" pitchFamily="18" charset="0"/>
              <a:cs typeface="Times New Roman" panose="02020603050405020304" pitchFamily="18" charset="0"/>
            </a:rPr>
            <a:t> 2 ta </a:t>
          </a:r>
          <a:r>
            <a:rPr lang="en-US" sz="2400" kern="1200" dirty="0" err="1">
              <a:solidFill>
                <a:srgbClr val="FF0000"/>
              </a:solidFill>
              <a:latin typeface="Times New Roman" panose="02020603050405020304" pitchFamily="18" charset="0"/>
              <a:cs typeface="Times New Roman" panose="02020603050405020304" pitchFamily="18" charset="0"/>
            </a:rPr>
            <a:t>fikr</a:t>
          </a:r>
          <a:r>
            <a:rPr lang="en-US" sz="2400" kern="1200" dirty="0">
              <a:solidFill>
                <a:srgbClr val="FF0000"/>
              </a:solidFill>
              <a:latin typeface="Times New Roman" panose="02020603050405020304" pitchFamily="18" charset="0"/>
              <a:cs typeface="Times New Roman" panose="02020603050405020304" pitchFamily="18" charset="0"/>
            </a:rPr>
            <a:t> </a:t>
          </a:r>
          <a:r>
            <a:rPr lang="en-US" sz="2400" kern="1200" dirty="0" err="1">
              <a:solidFill>
                <a:srgbClr val="FF0000"/>
              </a:solidFill>
              <a:latin typeface="Times New Roman" panose="02020603050405020304" pitchFamily="18" charset="0"/>
              <a:cs typeface="Times New Roman" panose="02020603050405020304" pitchFamily="18" charset="0"/>
            </a:rPr>
            <a:t>bildiring</a:t>
          </a:r>
          <a:endParaRPr lang="ru-RU" sz="2400" b="1" kern="1200" dirty="0">
            <a:solidFill>
              <a:srgbClr val="FF0000"/>
            </a:solidFill>
            <a:latin typeface="Times New Roman" panose="02020603050405020304" pitchFamily="18" charset="0"/>
            <a:cs typeface="Times New Roman" panose="02020603050405020304" pitchFamily="18" charset="0"/>
          </a:endParaRPr>
        </a:p>
      </dsp:txBody>
      <dsp:txXfrm>
        <a:off x="2368360" y="1818884"/>
        <a:ext cx="4383638" cy="1041973"/>
      </dsp:txXfrm>
    </dsp:sp>
    <dsp:sp modelId="{E9E6A755-8251-4356-8BF3-5E637340C2D8}">
      <dsp:nvSpPr>
        <dsp:cNvPr id="0" name=""/>
        <dsp:cNvSpPr/>
      </dsp:nvSpPr>
      <dsp:spPr>
        <a:xfrm>
          <a:off x="5092448" y="2055358"/>
          <a:ext cx="348824" cy="271337"/>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77ACD32-8254-49A4-8F4E-70419AF74CF6}">
      <dsp:nvSpPr>
        <dsp:cNvPr id="0" name=""/>
        <dsp:cNvSpPr/>
      </dsp:nvSpPr>
      <dsp:spPr>
        <a:xfrm>
          <a:off x="5044209" y="3028239"/>
          <a:ext cx="3291702" cy="1141987"/>
        </a:xfrm>
        <a:prstGeom prst="roundRect">
          <a:avLst>
            <a:gd name="adj" fmla="val 16670"/>
          </a:avLst>
        </a:prstGeom>
        <a:solidFill>
          <a:schemeClr val="accent2">
            <a:lumMod val="60000"/>
            <a:lumOff val="40000"/>
          </a:schemeClr>
        </a:soli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kern="1200" dirty="0">
              <a:solidFill>
                <a:srgbClr val="FF0000"/>
              </a:solidFill>
              <a:latin typeface="Times New Roman" panose="02020603050405020304" pitchFamily="18" charset="0"/>
              <a:cs typeface="Times New Roman" panose="02020603050405020304" pitchFamily="18" charset="0"/>
            </a:rPr>
            <a:t>TIMSS </a:t>
          </a:r>
          <a:r>
            <a:rPr lang="en-US" sz="2400" kern="1200" dirty="0" err="1">
              <a:solidFill>
                <a:srgbClr val="FF0000"/>
              </a:solidFill>
              <a:latin typeface="Times New Roman" panose="02020603050405020304" pitchFamily="18" charset="0"/>
              <a:cs typeface="Times New Roman" panose="02020603050405020304" pitchFamily="18" charset="0"/>
            </a:rPr>
            <a:t>tadqiqotining</a:t>
          </a:r>
          <a:r>
            <a:rPr lang="en-US" sz="2400" kern="1200" dirty="0">
              <a:solidFill>
                <a:srgbClr val="FF0000"/>
              </a:solidFill>
              <a:latin typeface="Times New Roman" panose="02020603050405020304" pitchFamily="18" charset="0"/>
              <a:cs typeface="Times New Roman" panose="02020603050405020304" pitchFamily="18" charset="0"/>
            </a:rPr>
            <a:t> </a:t>
          </a:r>
          <a:r>
            <a:rPr lang="en-US" sz="2400" kern="1200" dirty="0" err="1">
              <a:solidFill>
                <a:srgbClr val="FF0000"/>
              </a:solidFill>
              <a:latin typeface="Times New Roman" panose="02020603050405020304" pitchFamily="18" charset="0"/>
              <a:cs typeface="Times New Roman" panose="02020603050405020304" pitchFamily="18" charset="0"/>
            </a:rPr>
            <a:t>ahamiyatli</a:t>
          </a:r>
          <a:r>
            <a:rPr lang="en-US" sz="2400" kern="1200" dirty="0">
              <a:solidFill>
                <a:srgbClr val="FF0000"/>
              </a:solidFill>
              <a:latin typeface="Times New Roman" panose="02020603050405020304" pitchFamily="18" charset="0"/>
              <a:cs typeface="Times New Roman" panose="02020603050405020304" pitchFamily="18" charset="0"/>
            </a:rPr>
            <a:t> </a:t>
          </a:r>
          <a:r>
            <a:rPr lang="en-US" sz="2400" kern="1200" dirty="0" err="1">
              <a:solidFill>
                <a:srgbClr val="FF0000"/>
              </a:solidFill>
              <a:latin typeface="Times New Roman" panose="02020603050405020304" pitchFamily="18" charset="0"/>
              <a:cs typeface="Times New Roman" panose="02020603050405020304" pitchFamily="18" charset="0"/>
            </a:rPr>
            <a:t>jihatlarini</a:t>
          </a:r>
          <a:r>
            <a:rPr lang="en-US" sz="2400" kern="1200" dirty="0">
              <a:solidFill>
                <a:srgbClr val="FF0000"/>
              </a:solidFill>
              <a:latin typeface="Times New Roman" panose="02020603050405020304" pitchFamily="18" charset="0"/>
              <a:cs typeface="Times New Roman" panose="02020603050405020304" pitchFamily="18" charset="0"/>
            </a:rPr>
            <a:t> </a:t>
          </a:r>
          <a:r>
            <a:rPr lang="en-US" sz="2400" kern="1200" dirty="0" err="1">
              <a:solidFill>
                <a:srgbClr val="FF0000"/>
              </a:solidFill>
              <a:latin typeface="Times New Roman" panose="02020603050405020304" pitchFamily="18" charset="0"/>
              <a:cs typeface="Times New Roman" panose="02020603050405020304" pitchFamily="18" charset="0"/>
            </a:rPr>
            <a:t>sanab</a:t>
          </a:r>
          <a:r>
            <a:rPr lang="en-US" sz="2400" kern="1200" dirty="0">
              <a:solidFill>
                <a:srgbClr val="FF0000"/>
              </a:solidFill>
              <a:latin typeface="Times New Roman" panose="02020603050405020304" pitchFamily="18" charset="0"/>
              <a:cs typeface="Times New Roman" panose="02020603050405020304" pitchFamily="18" charset="0"/>
            </a:rPr>
            <a:t> </a:t>
          </a:r>
          <a:r>
            <a:rPr lang="en-US" sz="2400" kern="1200" dirty="0" err="1">
              <a:solidFill>
                <a:srgbClr val="FF0000"/>
              </a:solidFill>
              <a:latin typeface="Times New Roman" panose="02020603050405020304" pitchFamily="18" charset="0"/>
              <a:cs typeface="Times New Roman" panose="02020603050405020304" pitchFamily="18" charset="0"/>
            </a:rPr>
            <a:t>bering</a:t>
          </a:r>
          <a:r>
            <a:rPr lang="en-US" sz="2400" kern="1200" dirty="0">
              <a:solidFill>
                <a:srgbClr val="FF0000"/>
              </a:solidFill>
              <a:latin typeface="Times New Roman" panose="02020603050405020304" pitchFamily="18" charset="0"/>
              <a:cs typeface="Times New Roman" panose="02020603050405020304" pitchFamily="18" charset="0"/>
            </a:rPr>
            <a:t>. </a:t>
          </a:r>
          <a:endParaRPr lang="ru-RU" sz="2400" b="1" kern="1200" dirty="0">
            <a:solidFill>
              <a:srgbClr val="FF0000"/>
            </a:solidFill>
            <a:latin typeface="Times New Roman" panose="02020603050405020304" pitchFamily="18" charset="0"/>
            <a:cs typeface="Times New Roman" panose="02020603050405020304" pitchFamily="18" charset="0"/>
          </a:endParaRPr>
        </a:p>
      </dsp:txBody>
      <dsp:txXfrm>
        <a:off x="5099966" y="3083996"/>
        <a:ext cx="3180188" cy="1030473"/>
      </dsp:txXfrm>
    </dsp:sp>
  </dsp:spTree>
</dsp:drawing>
</file>

<file path=ppt/diagrams/layout1.xml><?xml version="1.0" encoding="utf-8"?>
<dgm:layoutDef xmlns:dgm="http://schemas.openxmlformats.org/drawingml/2006/diagram" xmlns:a="http://schemas.openxmlformats.org/drawingml/2006/main" uniqueId="urn:microsoft.com/office/officeart/2005/8/layout/vList3#2">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EA96F06-E9F8-4760-A789-59181741C196}" type="datetimeFigureOut">
              <a:rPr lang="ru-RU" smtClean="0"/>
              <a:pPr/>
              <a:t>06.02.2025</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2CF7530-3C73-41F9-B36F-881DF9507991}" type="slidenum">
              <a:rPr lang="ru-RU" smtClean="0"/>
              <a:pPr/>
              <a:t>‹#›</a:t>
            </a:fld>
            <a:endParaRPr lang="ru-RU"/>
          </a:p>
        </p:txBody>
      </p:sp>
    </p:spTree>
    <p:extLst>
      <p:ext uri="{BB962C8B-B14F-4D97-AF65-F5344CB8AC3E}">
        <p14:creationId xmlns:p14="http://schemas.microsoft.com/office/powerpoint/2010/main" val="23906814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7"/>
        <p:cNvGrpSpPr/>
        <p:nvPr/>
      </p:nvGrpSpPr>
      <p:grpSpPr>
        <a:xfrm>
          <a:off x="0" y="0"/>
          <a:ext cx="0" cy="0"/>
          <a:chOff x="0" y="0"/>
          <a:chExt cx="0" cy="0"/>
        </a:xfrm>
      </p:grpSpPr>
      <p:sp>
        <p:nvSpPr>
          <p:cNvPr id="578" name="Google Shape;578;g895af6e4c4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9" name="Google Shape;579;g895af6e4c4_0_78:notes"/>
          <p:cNvSpPr txBox="1">
            <a:spLocks noGrp="1"/>
          </p:cNvSpPr>
          <p:nvPr>
            <p:ph type="body" idx="1"/>
          </p:nvPr>
        </p:nvSpPr>
        <p:spPr>
          <a:xfrm>
            <a:off x="685801"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73100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g97c0c60065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2" name="Google Shape;552;g97c0c60065_0_14:notes"/>
          <p:cNvSpPr txBox="1">
            <a:spLocks noGrp="1"/>
          </p:cNvSpPr>
          <p:nvPr>
            <p:ph type="body" idx="1"/>
          </p:nvPr>
        </p:nvSpPr>
        <p:spPr>
          <a:xfrm>
            <a:off x="685801"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15970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8e96c7d2d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 name="Google Shape;174;g8e96c7d2d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2444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7"/>
        <p:cNvGrpSpPr/>
        <p:nvPr/>
      </p:nvGrpSpPr>
      <p:grpSpPr>
        <a:xfrm>
          <a:off x="0" y="0"/>
          <a:ext cx="0" cy="0"/>
          <a:chOff x="0" y="0"/>
          <a:chExt cx="0" cy="0"/>
        </a:xfrm>
      </p:grpSpPr>
      <p:sp>
        <p:nvSpPr>
          <p:cNvPr id="1378" name="Google Shape;1378;g93a8ee57b8_1_63:notes"/>
          <p:cNvSpPr>
            <a:spLocks noGrp="1" noRot="1" noChangeAspect="1"/>
          </p:cNvSpPr>
          <p:nvPr>
            <p:ph type="sldImg" idx="2"/>
          </p:nvPr>
        </p:nvSpPr>
        <p:spPr>
          <a:xfrm>
            <a:off x="93663" y="746125"/>
            <a:ext cx="6629400" cy="37290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9" name="Google Shape;1379;g93a8ee57b8_1_63:notes"/>
          <p:cNvSpPr txBox="1">
            <a:spLocks noGrp="1"/>
          </p:cNvSpPr>
          <p:nvPr>
            <p:ph type="body" idx="1"/>
          </p:nvPr>
        </p:nvSpPr>
        <p:spPr>
          <a:xfrm>
            <a:off x="681514" y="4723448"/>
            <a:ext cx="5452110" cy="447484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80220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22CF7530-3C73-41F9-B36F-881DF9507991}" type="slidenum">
              <a:rPr lang="ru-RU" smtClean="0"/>
              <a:pPr/>
              <a:t>8</a:t>
            </a:fld>
            <a:endParaRPr lang="ru-RU"/>
          </a:p>
        </p:txBody>
      </p:sp>
    </p:spTree>
    <p:extLst>
      <p:ext uri="{BB962C8B-B14F-4D97-AF65-F5344CB8AC3E}">
        <p14:creationId xmlns:p14="http://schemas.microsoft.com/office/powerpoint/2010/main" val="26487007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Google Shape;721;g8a63c4df4f_0_241: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309676821 w 120000"/>
              <a:gd name="T3" fmla="*/ 0 h 120000"/>
              <a:gd name="T4" fmla="*/ 309676821 w 120000"/>
              <a:gd name="T5" fmla="*/ 97983678 h 120000"/>
              <a:gd name="T6" fmla="*/ 0 w 120000"/>
              <a:gd name="T7" fmla="*/ 97983678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46083" name="Google Shape;722;g8a63c4df4f_0_241:notes"/>
          <p:cNvSpPr>
            <a:spLocks noGrp="1"/>
          </p:cNvSpPr>
          <p:nvPr>
            <p:ph type="body" idx="1"/>
          </p:nvPr>
        </p:nvSpPr>
        <p:spPr bwMode="auto">
          <a:xfrm>
            <a:off x="685801"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ru-RU"/>
          </a:p>
        </p:txBody>
      </p:sp>
    </p:spTree>
    <p:extLst>
      <p:ext uri="{BB962C8B-B14F-4D97-AF65-F5344CB8AC3E}">
        <p14:creationId xmlns:p14="http://schemas.microsoft.com/office/powerpoint/2010/main" val="8095822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936b3ac661_1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9" name="Google Shape;259;g936b3ac661_1_12:notes"/>
          <p:cNvSpPr txBox="1">
            <a:spLocks noGrp="1"/>
          </p:cNvSpPr>
          <p:nvPr>
            <p:ph type="body" idx="1"/>
          </p:nvPr>
        </p:nvSpPr>
        <p:spPr>
          <a:xfrm>
            <a:off x="685801"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9896273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936b3ac661_1_1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9" name="Google Shape;259;g936b3ac661_1_12:notes"/>
          <p:cNvSpPr txBox="1">
            <a:spLocks noGrp="1"/>
          </p:cNvSpPr>
          <p:nvPr>
            <p:ph type="body" idx="1"/>
          </p:nvPr>
        </p:nvSpPr>
        <p:spPr>
          <a:xfrm>
            <a:off x="674212" y="4689515"/>
            <a:ext cx="5393690" cy="4442698"/>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425308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7"/>
        <p:cNvGrpSpPr/>
        <p:nvPr/>
      </p:nvGrpSpPr>
      <p:grpSpPr>
        <a:xfrm>
          <a:off x="0" y="0"/>
          <a:ext cx="0" cy="0"/>
          <a:chOff x="0" y="0"/>
          <a:chExt cx="0" cy="0"/>
        </a:xfrm>
      </p:grpSpPr>
      <p:sp>
        <p:nvSpPr>
          <p:cNvPr id="1378" name="Google Shape;1378;g93a8ee57b8_1_63:notes"/>
          <p:cNvSpPr>
            <a:spLocks noGrp="1" noRot="1" noChangeAspect="1"/>
          </p:cNvSpPr>
          <p:nvPr>
            <p:ph type="sldImg" idx="2"/>
          </p:nvPr>
        </p:nvSpPr>
        <p:spPr>
          <a:xfrm>
            <a:off x="93663" y="746125"/>
            <a:ext cx="6629400" cy="37290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9" name="Google Shape;1379;g93a8ee57b8_1_63:notes"/>
          <p:cNvSpPr txBox="1">
            <a:spLocks noGrp="1"/>
          </p:cNvSpPr>
          <p:nvPr>
            <p:ph type="body" idx="1"/>
          </p:nvPr>
        </p:nvSpPr>
        <p:spPr>
          <a:xfrm>
            <a:off x="681514" y="4723448"/>
            <a:ext cx="5452110" cy="447484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5287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FABB2B3B-CB69-48A8-AF07-8CF9AFA19227}" type="slidenum">
              <a:rPr lang="ru-RU" smtClean="0"/>
              <a:pPr/>
              <a:t>14</a:t>
            </a:fld>
            <a:endParaRPr lang="ru-RU"/>
          </a:p>
        </p:txBody>
      </p:sp>
      <p:sp>
        <p:nvSpPr>
          <p:cNvPr id="235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355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cs typeface="Arial" charset="0"/>
            </a:endParaRPr>
          </a:p>
        </p:txBody>
      </p:sp>
    </p:spTree>
    <p:extLst>
      <p:ext uri="{BB962C8B-B14F-4D97-AF65-F5344CB8AC3E}">
        <p14:creationId xmlns:p14="http://schemas.microsoft.com/office/powerpoint/2010/main" val="3160498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028700"/>
            <a:ext cx="7851648" cy="13716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Подзаголовок 16"/>
          <p:cNvSpPr>
            <a:spLocks noGrp="1"/>
          </p:cNvSpPr>
          <p:nvPr>
            <p:ph type="subTitle" idx="1"/>
          </p:nvPr>
        </p:nvSpPr>
        <p:spPr>
          <a:xfrm>
            <a:off x="533400" y="2421402"/>
            <a:ext cx="7854696" cy="131445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06.02.2025</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06.02.2025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987552"/>
            <a:ext cx="7772400" cy="1021842"/>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Текст 2"/>
          <p:cNvSpPr>
            <a:spLocks noGrp="1"/>
          </p:cNvSpPr>
          <p:nvPr>
            <p:ph type="body" idx="1"/>
          </p:nvPr>
        </p:nvSpPr>
        <p:spPr>
          <a:xfrm>
            <a:off x="530352" y="2028498"/>
            <a:ext cx="7772400" cy="1132284"/>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06.02.2025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28066"/>
            <a:ext cx="8229600" cy="857250"/>
          </a:xfrm>
        </p:spPr>
        <p:txBody>
          <a:bodyPr/>
          <a:lstStyle/>
          <a:p>
            <a:r>
              <a:rPr kumimoji="0" lang="ru-RU"/>
              <a:t>Образец заголовка</a:t>
            </a:r>
            <a:endParaRPr kumimoji="0" lang="en-US"/>
          </a:p>
        </p:txBody>
      </p:sp>
      <p:sp>
        <p:nvSpPr>
          <p:cNvPr id="3" name="Содержимое 2"/>
          <p:cNvSpPr>
            <a:spLocks noGrp="1"/>
          </p:cNvSpPr>
          <p:nvPr>
            <p:ph sz="half" idx="1"/>
          </p:nvPr>
        </p:nvSpPr>
        <p:spPr>
          <a:xfrm>
            <a:off x="457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Содержимое 3"/>
          <p:cNvSpPr>
            <a:spLocks noGrp="1"/>
          </p:cNvSpPr>
          <p:nvPr>
            <p:ph sz="half" idx="2"/>
          </p:nvPr>
        </p:nvSpPr>
        <p:spPr>
          <a:xfrm>
            <a:off x="4648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06.02.2025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28066"/>
            <a:ext cx="8229600" cy="857250"/>
          </a:xfrm>
        </p:spPr>
        <p:txBody>
          <a:bodyPr tIns="45720" anchor="b"/>
          <a:lstStyle>
            <a:lvl1pPr>
              <a:defRPr/>
            </a:lvl1pPr>
          </a:lstStyle>
          <a:p>
            <a:r>
              <a:rPr kumimoji="0" lang="ru-RU"/>
              <a:t>Образец заголовка</a:t>
            </a:r>
            <a:endParaRPr kumimoji="0" lang="en-US"/>
          </a:p>
        </p:txBody>
      </p:sp>
      <p:sp>
        <p:nvSpPr>
          <p:cNvPr id="3" name="Текст 2"/>
          <p:cNvSpPr>
            <a:spLocks noGrp="1"/>
          </p:cNvSpPr>
          <p:nvPr>
            <p:ph type="body" idx="1"/>
          </p:nvPr>
        </p:nvSpPr>
        <p:spPr>
          <a:xfrm>
            <a:off x="457200" y="1391436"/>
            <a:ext cx="4040188" cy="494514"/>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Текст 3"/>
          <p:cNvSpPr>
            <a:spLocks noGrp="1"/>
          </p:cNvSpPr>
          <p:nvPr>
            <p:ph type="body" sz="half" idx="3"/>
          </p:nvPr>
        </p:nvSpPr>
        <p:spPr>
          <a:xfrm>
            <a:off x="4645026" y="1394818"/>
            <a:ext cx="4041775" cy="491132"/>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Содержимое 4"/>
          <p:cNvSpPr>
            <a:spLocks noGrp="1"/>
          </p:cNvSpPr>
          <p:nvPr>
            <p:ph sz="quarter" idx="2"/>
          </p:nvPr>
        </p:nvSpPr>
        <p:spPr>
          <a:xfrm>
            <a:off x="457200" y="1885950"/>
            <a:ext cx="4040188"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Содержимое 5"/>
          <p:cNvSpPr>
            <a:spLocks noGrp="1"/>
          </p:cNvSpPr>
          <p:nvPr>
            <p:ph sz="quarter" idx="4"/>
          </p:nvPr>
        </p:nvSpPr>
        <p:spPr>
          <a:xfrm>
            <a:off x="4645026" y="1885950"/>
            <a:ext cx="4041775"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06.02.2025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28066"/>
            <a:ext cx="8305800" cy="85725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06.02.2025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06.02.2025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385764"/>
            <a:ext cx="2743200" cy="871538"/>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Текст 2"/>
          <p:cNvSpPr>
            <a:spLocks noGrp="1"/>
          </p:cNvSpPr>
          <p:nvPr>
            <p:ph type="body" idx="2"/>
          </p:nvPr>
        </p:nvSpPr>
        <p:spPr>
          <a:xfrm>
            <a:off x="685800" y="1257300"/>
            <a:ext cx="2743200" cy="3429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Содержимое 3"/>
          <p:cNvSpPr>
            <a:spLocks noGrp="1"/>
          </p:cNvSpPr>
          <p:nvPr>
            <p:ph sz="half" idx="1"/>
          </p:nvPr>
        </p:nvSpPr>
        <p:spPr>
          <a:xfrm>
            <a:off x="3575050" y="1257300"/>
            <a:ext cx="5111750" cy="3429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06.02.2025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831058"/>
            <a:ext cx="5257800" cy="30861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4019827"/>
            <a:ext cx="155448" cy="116586"/>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882747"/>
            <a:ext cx="2212848" cy="1186966"/>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Текст 3"/>
          <p:cNvSpPr>
            <a:spLocks noGrp="1"/>
          </p:cNvSpPr>
          <p:nvPr>
            <p:ph type="body" sz="half" idx="2"/>
          </p:nvPr>
        </p:nvSpPr>
        <p:spPr>
          <a:xfrm>
            <a:off x="609600" y="2121589"/>
            <a:ext cx="2209800" cy="163449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4767263"/>
            <a:ext cx="609600" cy="273844"/>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899638"/>
            <a:ext cx="4617720" cy="294894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Полилиния 9"/>
          <p:cNvSpPr>
            <a:spLocks/>
          </p:cNvSpPr>
          <p:nvPr/>
        </p:nvSpPr>
        <p:spPr bwMode="auto">
          <a:xfrm flipV="1">
            <a:off x="-9525" y="4362450"/>
            <a:ext cx="9163050" cy="7810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4664869"/>
            <a:ext cx="4762500" cy="47863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06.02.2025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685801"/>
            <a:ext cx="2057400" cy="3908822"/>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685801"/>
            <a:ext cx="6019800" cy="3908822"/>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06.02.2025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5358"/>
            <a:ext cx="9163050" cy="7810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5358"/>
            <a:ext cx="4762500" cy="47863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528066"/>
            <a:ext cx="8229600" cy="857250"/>
          </a:xfrm>
          <a:prstGeom prst="rect">
            <a:avLst/>
          </a:prstGeom>
        </p:spPr>
        <p:txBody>
          <a:bodyPr vert="horz" lIns="0" rIns="0" bIns="0" anchor="b">
            <a:normAutofit/>
          </a:bodyPr>
          <a:lstStyle/>
          <a:p>
            <a:r>
              <a:rPr kumimoji="0" lang="ru-RU"/>
              <a:t>Образец заголовка</a:t>
            </a:r>
            <a:endParaRPr kumimoji="0" lang="en-US"/>
          </a:p>
        </p:txBody>
      </p:sp>
      <p:sp>
        <p:nvSpPr>
          <p:cNvPr id="30" name="Текст 29"/>
          <p:cNvSpPr>
            <a:spLocks noGrp="1"/>
          </p:cNvSpPr>
          <p:nvPr>
            <p:ph type="body" idx="1"/>
          </p:nvPr>
        </p:nvSpPr>
        <p:spPr>
          <a:xfrm>
            <a:off x="457200" y="1451610"/>
            <a:ext cx="8229600" cy="329184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Дата 9"/>
          <p:cNvSpPr>
            <a:spLocks noGrp="1"/>
          </p:cNvSpPr>
          <p:nvPr>
            <p:ph type="dt" sz="half" idx="2"/>
          </p:nvPr>
        </p:nvSpPr>
        <p:spPr>
          <a:xfrm>
            <a:off x="457200" y="4767263"/>
            <a:ext cx="21336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06.02.2025</a:t>
            </a:fld>
            <a:endParaRPr lang="ru-RU"/>
          </a:p>
        </p:txBody>
      </p:sp>
      <p:sp>
        <p:nvSpPr>
          <p:cNvPr id="22" name="Нижний колонтитул 21"/>
          <p:cNvSpPr>
            <a:spLocks noGrp="1"/>
          </p:cNvSpPr>
          <p:nvPr>
            <p:ph type="ftr" sz="quarter" idx="3"/>
          </p:nvPr>
        </p:nvSpPr>
        <p:spPr>
          <a:xfrm>
            <a:off x="2667000" y="4767263"/>
            <a:ext cx="33528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4767263"/>
            <a:ext cx="762000" cy="273844"/>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151806"/>
            <a:ext cx="9180548" cy="486918"/>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svg"/><Relationship Id="rId7"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9.png"/><Relationship Id="rId4" Type="http://schemas.openxmlformats.org/officeDocument/2006/relationships/image" Target="../media/image4.pn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image" Target="../media/image4.png"/><Relationship Id="rId5" Type="http://schemas.openxmlformats.org/officeDocument/2006/relationships/diagramQuickStyle" Target="../diagrams/quickStyle1.xml"/><Relationship Id="rId10" Type="http://schemas.openxmlformats.org/officeDocument/2006/relationships/image" Target="../media/image3.svg"/><Relationship Id="rId4" Type="http://schemas.openxmlformats.org/officeDocument/2006/relationships/diagramLayout" Target="../diagrams/layout1.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3.svg"/></Relationships>
</file>

<file path=ppt/slides/_rels/slide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image" Target="../media/image4.png"/><Relationship Id="rId5" Type="http://schemas.openxmlformats.org/officeDocument/2006/relationships/diagramQuickStyle" Target="../diagrams/quickStyle2.xml"/><Relationship Id="rId10" Type="http://schemas.openxmlformats.org/officeDocument/2006/relationships/image" Target="../media/image3.svg"/><Relationship Id="rId4" Type="http://schemas.openxmlformats.org/officeDocument/2006/relationships/diagramLayout" Target="../diagrams/layout2.xml"/><Relationship Id="rId9"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2.jpeg"/><Relationship Id="rId7"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17.jpeg"/><Relationship Id="rId11" Type="http://schemas.openxmlformats.org/officeDocument/2006/relationships/image" Target="../media/image3.png"/><Relationship Id="rId5" Type="http://schemas.openxmlformats.org/officeDocument/2006/relationships/image" Target="../media/image16.jpeg"/><Relationship Id="rId10" Type="http://schemas.openxmlformats.org/officeDocument/2006/relationships/image" Target="../media/image4.png"/><Relationship Id="rId4" Type="http://schemas.openxmlformats.org/officeDocument/2006/relationships/image" Target="../media/image15.jpeg"/><Relationship Id="rId9" Type="http://schemas.openxmlformats.org/officeDocument/2006/relationships/image" Target="../media/image3.svg"/></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4.jpe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18.jpeg"/><Relationship Id="rId11" Type="http://schemas.openxmlformats.org/officeDocument/2006/relationships/image" Target="../media/image3.png"/><Relationship Id="rId5" Type="http://schemas.openxmlformats.org/officeDocument/2006/relationships/image" Target="../media/image16.jpeg"/><Relationship Id="rId10" Type="http://schemas.openxmlformats.org/officeDocument/2006/relationships/image" Target="../media/image4.png"/><Relationship Id="rId4" Type="http://schemas.openxmlformats.org/officeDocument/2006/relationships/image" Target="../media/image15.jpeg"/><Relationship Id="rId9" Type="http://schemas.openxmlformats.org/officeDocument/2006/relationships/image" Target="../media/image3.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3.svg"/></Relationships>
</file>

<file path=ppt/slides/_rels/slide1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3.xml"/><Relationship Id="rId7" Type="http://schemas.openxmlformats.org/officeDocument/2006/relationships/image" Target="../media/image20.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openxmlformats.org/officeDocument/2006/relationships/image" Target="../media/image3.png"/><Relationship Id="rId5" Type="http://schemas.openxmlformats.org/officeDocument/2006/relationships/diagramColors" Target="../diagrams/colors3.xml"/><Relationship Id="rId10" Type="http://schemas.openxmlformats.org/officeDocument/2006/relationships/image" Target="../media/image4.png"/><Relationship Id="rId4" Type="http://schemas.openxmlformats.org/officeDocument/2006/relationships/diagramQuickStyle" Target="../diagrams/quickStyle3.xml"/><Relationship Id="rId9" Type="http://schemas.openxmlformats.org/officeDocument/2006/relationships/image" Target="../media/image3.svg"/></Relationships>
</file>

<file path=ppt/slides/_rels/slide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1.png"/><Relationship Id="rId7"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2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 y="-40821"/>
            <a:ext cx="9143999" cy="689429"/>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sp>
        <p:nvSpPr>
          <p:cNvPr id="7" name="Содержимое 2"/>
          <p:cNvSpPr>
            <a:spLocks noGrp="1"/>
          </p:cNvSpPr>
          <p:nvPr>
            <p:ph idx="1"/>
          </p:nvPr>
        </p:nvSpPr>
        <p:spPr>
          <a:xfrm>
            <a:off x="0" y="1851670"/>
            <a:ext cx="9144000" cy="2448272"/>
          </a:xfrm>
        </p:spPr>
        <p:txBody>
          <a:bodyPr>
            <a:noAutofit/>
          </a:bodyPr>
          <a:lstStyle/>
          <a:p>
            <a:pPr marL="0" indent="0" algn="ctr">
              <a:buNone/>
            </a:pPr>
            <a:r>
              <a:rPr lang="en-US" sz="2400" b="1" dirty="0">
                <a:latin typeface="Times New Roman" pitchFamily="18" charset="0"/>
                <a:cs typeface="Times New Roman" pitchFamily="18" charset="0"/>
              </a:rPr>
              <a:t>3.2. </a:t>
            </a:r>
            <a:r>
              <a:rPr lang="en-US" sz="2400" b="1" dirty="0" err="1">
                <a:latin typeface="Times New Roman" pitchFamily="18" charset="0"/>
                <a:cs typeface="Times New Roman" pitchFamily="18" charset="0"/>
              </a:rPr>
              <a:t>Boshlang</a:t>
            </a:r>
            <a:r>
              <a:rPr lang="uz-Cyrl-UZ" sz="2400" b="1" dirty="0">
                <a:latin typeface="Times New Roman" pitchFamily="18" charset="0"/>
                <a:cs typeface="Times New Roman" pitchFamily="18" charset="0"/>
              </a:rPr>
              <a:t>‘</a:t>
            </a:r>
            <a:r>
              <a:rPr lang="en-US" sz="2400" b="1" dirty="0">
                <a:latin typeface="Times New Roman" pitchFamily="18" charset="0"/>
                <a:cs typeface="Times New Roman" pitchFamily="18" charset="0"/>
              </a:rPr>
              <a:t>ich </a:t>
            </a:r>
            <a:r>
              <a:rPr lang="en-US" sz="2400" b="1" dirty="0" err="1">
                <a:latin typeface="Times New Roman" pitchFamily="18" charset="0"/>
                <a:cs typeface="Times New Roman" pitchFamily="18" charset="0"/>
              </a:rPr>
              <a:t>ta’lim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samaradorligini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xalqaro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baholash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dasturlari</a:t>
            </a:r>
            <a:r>
              <a:rPr lang="en-US" sz="2400" b="1" dirty="0">
                <a:latin typeface="Times New Roman" pitchFamily="18" charset="0"/>
                <a:cs typeface="Times New Roman" pitchFamily="18" charset="0"/>
              </a:rPr>
              <a:t> (PIRLS, TIMSS) </a:t>
            </a:r>
            <a:r>
              <a:rPr lang="en-US" sz="2400" b="1" dirty="0" err="1">
                <a:latin typeface="Times New Roman" pitchFamily="18" charset="0"/>
                <a:cs typeface="Times New Roman" pitchFamily="18" charset="0"/>
              </a:rPr>
              <a:t>asosida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oshirish</a:t>
            </a:r>
            <a:r>
              <a:rPr lang="en-US" sz="2400" b="1" dirty="0">
                <a:latin typeface="Times New Roman" pitchFamily="18" charset="0"/>
                <a:cs typeface="Times New Roman" pitchFamily="18" charset="0"/>
              </a:rPr>
              <a:t> </a:t>
            </a:r>
          </a:p>
          <a:p>
            <a:pPr marL="0" indent="0" algn="ctr">
              <a:buNone/>
            </a:pPr>
            <a:r>
              <a:rPr lang="en-US" sz="2400" b="1"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pPr algn="ctr"/>
            <a:r>
              <a:rPr lang="en-US" sz="2400" b="1" dirty="0">
                <a:latin typeface="Times New Roman" pitchFamily="18" charset="0"/>
                <a:cs typeface="Times New Roman" pitchFamily="18" charset="0"/>
              </a:rPr>
              <a:t>1-mavzu: </a:t>
            </a:r>
            <a:r>
              <a:rPr lang="uz-Cyrl-UZ" sz="2400" b="1" dirty="0">
                <a:latin typeface="Times New Roman" pitchFamily="18" charset="0"/>
                <a:cs typeface="Times New Roman" pitchFamily="18" charset="0"/>
              </a:rPr>
              <a:t>Xalqaro baholash dastur</a:t>
            </a:r>
            <a:r>
              <a:rPr lang="en-US" sz="2400" b="1" dirty="0" err="1">
                <a:latin typeface="Times New Roman" pitchFamily="18" charset="0"/>
                <a:cs typeface="Times New Roman" pitchFamily="18" charset="0"/>
              </a:rPr>
              <a:t>larini</a:t>
            </a:r>
            <a:r>
              <a:rPr lang="en-US" sz="2400" b="1" dirty="0">
                <a:latin typeface="Times New Roman" pitchFamily="18" charset="0"/>
                <a:cs typeface="Times New Roman" pitchFamily="18" charset="0"/>
              </a:rPr>
              <a:t> (PIRLS, TIMSS) </a:t>
            </a:r>
            <a:r>
              <a:rPr lang="uz-Cyrl-UZ" sz="2400" b="1" dirty="0">
                <a:latin typeface="Times New Roman" pitchFamily="18" charset="0"/>
                <a:cs typeface="Times New Roman" pitchFamily="18" charset="0"/>
              </a:rPr>
              <a:t>o‘tkazishning </a:t>
            </a:r>
            <a:r>
              <a:rPr lang="en-US" sz="2400" b="1" dirty="0" err="1">
                <a:latin typeface="Times New Roman" pitchFamily="18" charset="0"/>
                <a:cs typeface="Times New Roman" pitchFamily="18" charset="0"/>
              </a:rPr>
              <a:t>maqsad</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vazifalari</a:t>
            </a:r>
            <a:endParaRPr lang="en-US" sz="2400" b="1" dirty="0">
              <a:latin typeface="Times New Roman" pitchFamily="18" charset="0"/>
              <a:cs typeface="Times New Roman" pitchFamily="18" charset="0"/>
            </a:endParaRPr>
          </a:p>
          <a:p>
            <a:pPr algn="ctr"/>
            <a:r>
              <a:rPr lang="en-US" sz="2400" b="1" dirty="0">
                <a:latin typeface="Times New Roman" pitchFamily="18" charset="0"/>
                <a:cs typeface="Times New Roman" pitchFamily="18" charset="0"/>
              </a:rPr>
              <a:t>(2 </a:t>
            </a:r>
            <a:r>
              <a:rPr lang="en-US" sz="2400" b="1" dirty="0" err="1">
                <a:latin typeface="Times New Roman" pitchFamily="18" charset="0"/>
                <a:cs typeface="Times New Roman" pitchFamily="18" charset="0"/>
              </a:rPr>
              <a:t>soat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ma’ruza</a:t>
            </a:r>
            <a:r>
              <a:rPr lang="en-US" sz="2400" b="1"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
        <p:nvSpPr>
          <p:cNvPr id="2" name="Прямоугольник 1"/>
          <p:cNvSpPr/>
          <p:nvPr/>
        </p:nvSpPr>
        <p:spPr>
          <a:xfrm>
            <a:off x="143508" y="648608"/>
            <a:ext cx="8856984" cy="954107"/>
          </a:xfrm>
          <a:prstGeom prst="rect">
            <a:avLst/>
          </a:prstGeom>
        </p:spPr>
        <p:txBody>
          <a:bodyPr wrap="square">
            <a:spAutoFit/>
          </a:bodyPr>
          <a:lstStyle/>
          <a:p>
            <a:pPr algn="ctr"/>
            <a:r>
              <a:rPr lang="uz-Latn-UZ" sz="2800" b="1" dirty="0"/>
              <a:t>III. </a:t>
            </a:r>
            <a:r>
              <a:rPr lang="uz-Latn-UZ" sz="2800" b="1" dirty="0">
                <a:latin typeface="Times New Roman" pitchFamily="18" charset="0"/>
                <a:cs typeface="Times New Roman" pitchFamily="18" charset="0"/>
              </a:rPr>
              <a:t>FANNI OʻQITISHGA ZAMONAVIY YONDASHUVLAR</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3007378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0"/>
        <p:cNvGrpSpPr/>
        <p:nvPr/>
      </p:nvGrpSpPr>
      <p:grpSpPr>
        <a:xfrm>
          <a:off x="0" y="0"/>
          <a:ext cx="0" cy="0"/>
          <a:chOff x="0" y="0"/>
          <a:chExt cx="0" cy="0"/>
        </a:xfrm>
      </p:grpSpPr>
      <p:grpSp>
        <p:nvGrpSpPr>
          <p:cNvPr id="2" name="Google Shape;582;p25"/>
          <p:cNvGrpSpPr/>
          <p:nvPr/>
        </p:nvGrpSpPr>
        <p:grpSpPr>
          <a:xfrm>
            <a:off x="161764" y="687133"/>
            <a:ext cx="8820472" cy="2005266"/>
            <a:chOff x="731288" y="1027130"/>
            <a:chExt cx="3505503" cy="1528983"/>
          </a:xfrm>
        </p:grpSpPr>
        <p:sp>
          <p:nvSpPr>
            <p:cNvPr id="584" name="Google Shape;584;p25"/>
            <p:cNvSpPr/>
            <p:nvPr/>
          </p:nvSpPr>
          <p:spPr>
            <a:xfrm>
              <a:off x="731288" y="1398578"/>
              <a:ext cx="3159821" cy="1114344"/>
            </a:xfrm>
            <a:prstGeom prst="roundRect">
              <a:avLst>
                <a:gd name="adj" fmla="val 50000"/>
              </a:avLst>
            </a:prstGeom>
            <a:solidFill>
              <a:schemeClr val="bg1"/>
            </a:solidFill>
            <a:ln w="38100" cap="flat" cmpd="sng">
              <a:solidFill>
                <a:schemeClr val="accent5"/>
              </a:solidFill>
              <a:prstDash val="solid"/>
              <a:round/>
              <a:headEnd type="none" w="sm" len="sm"/>
              <a:tailEnd type="none" w="sm" len="sm"/>
            </a:ln>
          </p:spPr>
          <p:txBody>
            <a:bodyPr spcFirstLastPara="1" wrap="square" lIns="91425" tIns="91425" rIns="914400" bIns="91425" anchor="ctr" anchorCtr="0">
              <a:noAutofit/>
            </a:bodyPr>
            <a:lstStyle/>
            <a:p>
              <a:pPr lvl="0" algn="ctr">
                <a:buClr>
                  <a:schemeClr val="dk1"/>
                </a:buClr>
                <a:buSzPts val="1100"/>
              </a:pPr>
              <a:r>
                <a:rPr lang="en-US" sz="2400" b="1" dirty="0" err="1">
                  <a:latin typeface="Times New Roman" panose="02020603050405020304" pitchFamily="18" charset="0"/>
                  <a:cs typeface="Times New Roman" panose="02020603050405020304" pitchFamily="18" charset="0"/>
                </a:rPr>
                <a:t>Vazirlar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Mahkamasining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Xalq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ta’limi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tizimida</a:t>
              </a:r>
              <a:r>
                <a:rPr lang="en-US" sz="2400" b="1" dirty="0">
                  <a:latin typeface="Times New Roman" panose="02020603050405020304" pitchFamily="18" charset="0"/>
                  <a:cs typeface="Times New Roman" panose="02020603050405020304" pitchFamily="18" charset="0"/>
                </a:rPr>
                <a:t> </a:t>
              </a:r>
            </a:p>
            <a:p>
              <a:pPr lvl="0" algn="ctr">
                <a:buClr>
                  <a:schemeClr val="dk1"/>
                </a:buClr>
                <a:buSzPts val="1100"/>
              </a:pPr>
              <a:r>
                <a:rPr lang="en-US" sz="2400" b="1" dirty="0" err="1">
                  <a:latin typeface="Times New Roman" panose="02020603050405020304" pitchFamily="18" charset="0"/>
                  <a:cs typeface="Times New Roman" panose="02020603050405020304" pitchFamily="18" charset="0"/>
                </a:rPr>
                <a:t>ta’lim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sifatini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baholash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sohasidagi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xalqaro</a:t>
              </a:r>
              <a:r>
                <a:rPr lang="en-US" sz="2400" b="1" dirty="0">
                  <a:latin typeface="Times New Roman" panose="02020603050405020304" pitchFamily="18" charset="0"/>
                  <a:cs typeface="Times New Roman" panose="02020603050405020304" pitchFamily="18" charset="0"/>
                </a:rPr>
                <a:t> </a:t>
              </a:r>
            </a:p>
            <a:p>
              <a:pPr lvl="0" algn="ctr">
                <a:buClr>
                  <a:schemeClr val="dk1"/>
                </a:buClr>
                <a:buSzPts val="1100"/>
              </a:pPr>
              <a:r>
                <a:rPr lang="en-US" sz="2400" b="1" dirty="0" err="1">
                  <a:latin typeface="Times New Roman" panose="02020603050405020304" pitchFamily="18" charset="0"/>
                  <a:cs typeface="Times New Roman" panose="02020603050405020304" pitchFamily="18" charset="0"/>
                </a:rPr>
                <a:t>tadqiqotlarni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tashkil</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etish</a:t>
              </a:r>
              <a:r>
                <a:rPr lang="en-US" sz="2400" b="1" dirty="0">
                  <a:latin typeface="Times New Roman" panose="02020603050405020304" pitchFamily="18" charset="0"/>
                  <a:cs typeface="Times New Roman" panose="02020603050405020304" pitchFamily="18" charset="0"/>
                </a:rPr>
                <a:t>  </a:t>
              </a:r>
            </a:p>
            <a:p>
              <a:pPr lvl="0" algn="ctr">
                <a:buClr>
                  <a:schemeClr val="dk1"/>
                </a:buClr>
                <a:buSzPts val="1100"/>
              </a:pPr>
              <a:r>
                <a:rPr lang="en-US" sz="2400" b="1" dirty="0" err="1">
                  <a:latin typeface="Times New Roman" panose="02020603050405020304" pitchFamily="18" charset="0"/>
                  <a:cs typeface="Times New Roman" panose="02020603050405020304" pitchFamily="18" charset="0"/>
                </a:rPr>
                <a:t>chora-tadbirlari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to‘g‘risida”gi</a:t>
              </a:r>
              <a:endParaRPr sz="2400" b="1" dirty="0">
                <a:latin typeface="Times New Roman" panose="02020603050405020304" pitchFamily="18" charset="0"/>
                <a:ea typeface="Roboto"/>
                <a:cs typeface="Times New Roman" panose="02020603050405020304" pitchFamily="18" charset="0"/>
                <a:sym typeface="Roboto"/>
              </a:endParaRPr>
            </a:p>
          </p:txBody>
        </p:sp>
        <p:sp>
          <p:nvSpPr>
            <p:cNvPr id="585" name="Google Shape;585;p25"/>
            <p:cNvSpPr/>
            <p:nvPr/>
          </p:nvSpPr>
          <p:spPr>
            <a:xfrm>
              <a:off x="3365285" y="1372663"/>
              <a:ext cx="866638" cy="1183450"/>
            </a:xfrm>
            <a:prstGeom prst="ellipse">
              <a:avLst/>
            </a:prstGeom>
            <a:solidFill>
              <a:srgbClr val="FFC000"/>
            </a:solidFill>
            <a:ln w="38100" cap="flat" cmpd="sng">
              <a:solidFill>
                <a:schemeClr val="accent5">
                  <a:lumMod val="75000"/>
                </a:schemeClr>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400" b="1" dirty="0">
                  <a:solidFill>
                    <a:srgbClr val="7030A0"/>
                  </a:solidFill>
                  <a:latin typeface="Times New Roman" panose="02020603050405020304" pitchFamily="18" charset="0"/>
                  <a:ea typeface="Fira Sans Extra Condensed Medium"/>
                  <a:cs typeface="Times New Roman" panose="02020603050405020304" pitchFamily="18" charset="0"/>
                  <a:sym typeface="Fira Sans Extra Condensed Medium"/>
                </a:rPr>
                <a:t>2018-yil</a:t>
              </a:r>
            </a:p>
            <a:p>
              <a:pPr marL="0" lvl="0" indent="0" algn="ctr" rtl="0">
                <a:spcBef>
                  <a:spcPts val="0"/>
                </a:spcBef>
                <a:spcAft>
                  <a:spcPts val="0"/>
                </a:spcAft>
                <a:buClr>
                  <a:schemeClr val="dk1"/>
                </a:buClr>
                <a:buSzPts val="1100"/>
                <a:buFont typeface="Arial"/>
                <a:buNone/>
              </a:pPr>
              <a:r>
                <a:rPr lang="en" sz="2400" b="1" dirty="0">
                  <a:solidFill>
                    <a:srgbClr val="7030A0"/>
                  </a:solidFill>
                  <a:latin typeface="Times New Roman" panose="02020603050405020304" pitchFamily="18" charset="0"/>
                  <a:ea typeface="Fira Sans Extra Condensed Medium"/>
                  <a:cs typeface="Times New Roman" panose="02020603050405020304" pitchFamily="18" charset="0"/>
                  <a:sym typeface="Fira Sans Extra Condensed Medium"/>
                </a:rPr>
                <a:t>8-dekabr,</a:t>
              </a:r>
            </a:p>
            <a:p>
              <a:pPr marL="0" lvl="0" indent="0" algn="ctr" rtl="0">
                <a:spcBef>
                  <a:spcPts val="0"/>
                </a:spcBef>
                <a:spcAft>
                  <a:spcPts val="0"/>
                </a:spcAft>
                <a:buClr>
                  <a:schemeClr val="dk1"/>
                </a:buClr>
                <a:buSzPts val="1100"/>
                <a:buFont typeface="Arial"/>
                <a:buNone/>
              </a:pPr>
              <a:r>
                <a:rPr lang="en" sz="2400" b="1" dirty="0">
                  <a:solidFill>
                    <a:srgbClr val="7030A0"/>
                  </a:solidFill>
                  <a:latin typeface="Times New Roman" panose="02020603050405020304" pitchFamily="18" charset="0"/>
                  <a:cs typeface="Times New Roman" panose="02020603050405020304" pitchFamily="18" charset="0"/>
                  <a:sym typeface="Fira Sans Extra Condensed Medium"/>
                </a:rPr>
                <a:t>997-sonli Qaror</a:t>
              </a:r>
              <a:endParaRPr sz="2400" b="1" dirty="0">
                <a:solidFill>
                  <a:srgbClr val="7030A0"/>
                </a:solidFill>
                <a:latin typeface="Times New Roman" panose="02020603050405020304" pitchFamily="18" charset="0"/>
                <a:cs typeface="Times New Roman" panose="02020603050405020304" pitchFamily="18" charset="0"/>
              </a:endParaRPr>
            </a:p>
          </p:txBody>
        </p:sp>
        <p:sp>
          <p:nvSpPr>
            <p:cNvPr id="586" name="Google Shape;586;p25"/>
            <p:cNvSpPr/>
            <p:nvPr/>
          </p:nvSpPr>
          <p:spPr>
            <a:xfrm>
              <a:off x="2625491" y="1027130"/>
              <a:ext cx="1611300" cy="339900"/>
            </a:xfrm>
            <a:prstGeom prst="roundRect">
              <a:avLst>
                <a:gd name="adj" fmla="val 50000"/>
              </a:avLst>
            </a:prstGeom>
            <a:ln w="38100"/>
          </p:spPr>
          <p:style>
            <a:lnRef idx="1">
              <a:schemeClr val="accent5"/>
            </a:lnRef>
            <a:fillRef idx="2">
              <a:schemeClr val="accent5"/>
            </a:fillRef>
            <a:effectRef idx="1">
              <a:schemeClr val="accent5"/>
            </a:effectRef>
            <a:fontRef idx="minor">
              <a:schemeClr val="dk1"/>
            </a:fontRef>
          </p:style>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endParaRPr dirty="0">
                <a:solidFill>
                  <a:srgbClr val="FFFFFF"/>
                </a:solidFill>
              </a:endParaRPr>
            </a:p>
          </p:txBody>
        </p:sp>
      </p:grpSp>
      <p:grpSp>
        <p:nvGrpSpPr>
          <p:cNvPr id="3" name="Google Shape;587;p25"/>
          <p:cNvGrpSpPr/>
          <p:nvPr/>
        </p:nvGrpSpPr>
        <p:grpSpPr>
          <a:xfrm>
            <a:off x="53752" y="2859782"/>
            <a:ext cx="9036496" cy="2093215"/>
            <a:chOff x="650818" y="2850712"/>
            <a:chExt cx="3628521" cy="1377870"/>
          </a:xfrm>
        </p:grpSpPr>
        <p:sp>
          <p:nvSpPr>
            <p:cNvPr id="589" name="Google Shape;589;p25"/>
            <p:cNvSpPr/>
            <p:nvPr/>
          </p:nvSpPr>
          <p:spPr>
            <a:xfrm>
              <a:off x="650818" y="3209602"/>
              <a:ext cx="3174957" cy="1018980"/>
            </a:xfrm>
            <a:prstGeom prst="roundRect">
              <a:avLst>
                <a:gd name="adj" fmla="val 50000"/>
              </a:avLst>
            </a:prstGeom>
            <a:noFill/>
            <a:ln w="38100" cap="flat" cmpd="sng">
              <a:solidFill>
                <a:srgbClr val="5EB2FC"/>
              </a:solidFill>
              <a:prstDash val="solid"/>
              <a:round/>
              <a:headEnd type="none" w="sm" len="sm"/>
              <a:tailEnd type="none" w="sm" len="sm"/>
            </a:ln>
          </p:spPr>
          <p:txBody>
            <a:bodyPr spcFirstLastPara="1" wrap="square" lIns="91425" tIns="91425" rIns="914400" bIns="91425" anchor="ctr" anchorCtr="0">
              <a:noAutofit/>
            </a:bodyPr>
            <a:lstStyle/>
            <a:p>
              <a:pPr lvl="0" algn="ctr">
                <a:buClr>
                  <a:schemeClr val="dk1"/>
                </a:buClr>
                <a:buSzPts val="1100"/>
              </a:pPr>
              <a:r>
                <a:rPr lang="en-US" sz="2400" b="1" dirty="0" err="1">
                  <a:latin typeface="Times New Roman" panose="02020603050405020304" pitchFamily="18" charset="0"/>
                  <a:cs typeface="Times New Roman" panose="02020603050405020304" pitchFamily="18" charset="0"/>
                </a:rPr>
                <a:t>Xalq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ta’limi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vazirligining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Xalq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ta’limi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tizimida</a:t>
              </a:r>
              <a:r>
                <a:rPr lang="en-US" sz="2400" b="1" dirty="0">
                  <a:latin typeface="Times New Roman" panose="02020603050405020304" pitchFamily="18" charset="0"/>
                  <a:cs typeface="Times New Roman" panose="02020603050405020304" pitchFamily="18" charset="0"/>
                </a:rPr>
                <a:t> </a:t>
              </a:r>
            </a:p>
            <a:p>
              <a:pPr lvl="0" algn="ctr">
                <a:buClr>
                  <a:schemeClr val="dk1"/>
                </a:buClr>
                <a:buSzPts val="1100"/>
              </a:pPr>
              <a:r>
                <a:rPr lang="en-US" sz="2400" b="1" dirty="0" err="1">
                  <a:latin typeface="Times New Roman" panose="02020603050405020304" pitchFamily="18" charset="0"/>
                  <a:cs typeface="Times New Roman" panose="02020603050405020304" pitchFamily="18" charset="0"/>
                </a:rPr>
                <a:t>ta’lim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sifatini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baholash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sohasidagi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xalqaro</a:t>
              </a:r>
              <a:r>
                <a:rPr lang="en-US" sz="2400" b="1" dirty="0">
                  <a:latin typeface="Times New Roman" panose="02020603050405020304" pitchFamily="18" charset="0"/>
                  <a:cs typeface="Times New Roman" panose="02020603050405020304" pitchFamily="18" charset="0"/>
                </a:rPr>
                <a:t> </a:t>
              </a:r>
            </a:p>
            <a:p>
              <a:pPr lvl="0" algn="ctr">
                <a:buClr>
                  <a:schemeClr val="dk1"/>
                </a:buClr>
                <a:buSzPts val="1100"/>
              </a:pPr>
              <a:r>
                <a:rPr lang="en-US" sz="2400" b="1" dirty="0" err="1">
                  <a:latin typeface="Times New Roman" panose="02020603050405020304" pitchFamily="18" charset="0"/>
                  <a:cs typeface="Times New Roman" panose="02020603050405020304" pitchFamily="18" charset="0"/>
                </a:rPr>
                <a:t>tadqiqotlarni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tashkil</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etish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chora-tadbirlari</a:t>
              </a:r>
              <a:r>
                <a:rPr lang="en-US" sz="2400" b="1" dirty="0">
                  <a:latin typeface="Times New Roman" panose="02020603050405020304" pitchFamily="18" charset="0"/>
                  <a:cs typeface="Times New Roman" panose="02020603050405020304" pitchFamily="18" charset="0"/>
                </a:rPr>
                <a:t> </a:t>
              </a:r>
            </a:p>
            <a:p>
              <a:pPr lvl="0" algn="ctr">
                <a:buClr>
                  <a:schemeClr val="dk1"/>
                </a:buClr>
                <a:buSzPts val="1100"/>
              </a:pPr>
              <a:r>
                <a:rPr lang="en-US" sz="2400" b="1" dirty="0" err="1">
                  <a:latin typeface="Times New Roman" panose="02020603050405020304" pitchFamily="18" charset="0"/>
                  <a:cs typeface="Times New Roman" panose="02020603050405020304" pitchFamily="18" charset="0"/>
                </a:rPr>
                <a:t>to‘g‘risida”gi</a:t>
              </a:r>
              <a:endParaRPr lang="en-US" sz="2400" b="1" dirty="0">
                <a:latin typeface="Times New Roman" panose="02020603050405020304" pitchFamily="18" charset="0"/>
                <a:ea typeface="Roboto"/>
                <a:cs typeface="Times New Roman" panose="02020603050405020304" pitchFamily="18" charset="0"/>
                <a:sym typeface="Roboto"/>
              </a:endParaRPr>
            </a:p>
          </p:txBody>
        </p:sp>
        <p:sp>
          <p:nvSpPr>
            <p:cNvPr id="590" name="Google Shape;590;p25"/>
            <p:cNvSpPr/>
            <p:nvPr/>
          </p:nvSpPr>
          <p:spPr>
            <a:xfrm>
              <a:off x="3357090" y="3035548"/>
              <a:ext cx="922249" cy="1184634"/>
            </a:xfrm>
            <a:prstGeom prst="ellipse">
              <a:avLst/>
            </a:prstGeom>
            <a:solidFill>
              <a:srgbClr val="FFC000"/>
            </a:solidFill>
            <a:ln w="38100" cap="flat" cmpd="sng">
              <a:solidFill>
                <a:srgbClr val="4685BC"/>
              </a:solidFill>
              <a:prstDash val="solid"/>
              <a:round/>
              <a:headEnd type="none" w="sm" len="sm"/>
              <a:tailEnd type="none" w="sm" len="sm"/>
            </a:ln>
          </p:spPr>
          <p:txBody>
            <a:bodyPr spcFirstLastPara="1" wrap="square" lIns="91425" tIns="91425" rIns="91425" bIns="91425" anchor="ctr" anchorCtr="0">
              <a:noAutofit/>
            </a:bodyPr>
            <a:lstStyle/>
            <a:p>
              <a:pPr lvl="0" algn="ctr">
                <a:buClr>
                  <a:schemeClr val="dk1"/>
                </a:buClr>
                <a:buSzPts val="1100"/>
              </a:pPr>
              <a:r>
                <a:rPr lang="en-US" sz="2400" b="1" dirty="0">
                  <a:solidFill>
                    <a:srgbClr val="7030A0"/>
                  </a:solidFill>
                  <a:latin typeface="Times New Roman" panose="02020603050405020304" pitchFamily="18" charset="0"/>
                  <a:ea typeface="Fira Sans Extra Condensed Medium"/>
                  <a:cs typeface="Times New Roman" panose="02020603050405020304" pitchFamily="18" charset="0"/>
                  <a:sym typeface="Fira Sans Extra Condensed Medium"/>
                </a:rPr>
                <a:t>2018-yil</a:t>
              </a:r>
            </a:p>
            <a:p>
              <a:pPr lvl="0" algn="ctr">
                <a:buClr>
                  <a:schemeClr val="dk1"/>
                </a:buClr>
                <a:buSzPts val="1100"/>
              </a:pPr>
              <a:r>
                <a:rPr lang="en-US" sz="2400" b="1" dirty="0">
                  <a:solidFill>
                    <a:srgbClr val="7030A0"/>
                  </a:solidFill>
                  <a:latin typeface="Times New Roman" panose="02020603050405020304" pitchFamily="18" charset="0"/>
                  <a:ea typeface="Fira Sans Extra Condensed Medium"/>
                  <a:cs typeface="Times New Roman" panose="02020603050405020304" pitchFamily="18" charset="0"/>
                  <a:sym typeface="Fira Sans Extra Condensed Medium"/>
                </a:rPr>
                <a:t>14-dekabr,</a:t>
              </a:r>
            </a:p>
            <a:p>
              <a:pPr lvl="0" algn="ctr">
                <a:buClr>
                  <a:schemeClr val="dk1"/>
                </a:buClr>
                <a:buSzPts val="1100"/>
              </a:pPr>
              <a:r>
                <a:rPr lang="en-US" sz="2400" b="1" dirty="0">
                  <a:solidFill>
                    <a:srgbClr val="7030A0"/>
                  </a:solidFill>
                  <a:latin typeface="Times New Roman" panose="02020603050405020304" pitchFamily="18" charset="0"/>
                  <a:cs typeface="Times New Roman" panose="02020603050405020304" pitchFamily="18" charset="0"/>
                  <a:sym typeface="Fira Sans Extra Condensed Medium"/>
                </a:rPr>
                <a:t>316-sonli</a:t>
              </a:r>
            </a:p>
            <a:p>
              <a:pPr lvl="0" algn="ctr">
                <a:buClr>
                  <a:schemeClr val="dk1"/>
                </a:buClr>
                <a:buSzPts val="1100"/>
              </a:pPr>
              <a:r>
                <a:rPr lang="en-US" sz="2400" b="1" dirty="0" err="1">
                  <a:solidFill>
                    <a:srgbClr val="7030A0"/>
                  </a:solidFill>
                  <a:latin typeface="Times New Roman" panose="02020603050405020304" pitchFamily="18" charset="0"/>
                  <a:cs typeface="Times New Roman" panose="02020603050405020304" pitchFamily="18" charset="0"/>
                  <a:sym typeface="Fira Sans Extra Condensed Medium"/>
                </a:rPr>
                <a:t>buyrug‘i</a:t>
              </a:r>
              <a:endParaRPr lang="en-US" sz="2400" b="1" dirty="0">
                <a:solidFill>
                  <a:srgbClr val="7030A0"/>
                </a:solidFill>
                <a:latin typeface="Times New Roman" panose="02020603050405020304" pitchFamily="18" charset="0"/>
                <a:cs typeface="Times New Roman" panose="02020603050405020304" pitchFamily="18" charset="0"/>
              </a:endParaRPr>
            </a:p>
          </p:txBody>
        </p:sp>
        <p:sp>
          <p:nvSpPr>
            <p:cNvPr id="591" name="Google Shape;591;p25"/>
            <p:cNvSpPr/>
            <p:nvPr/>
          </p:nvSpPr>
          <p:spPr>
            <a:xfrm>
              <a:off x="650818" y="2850712"/>
              <a:ext cx="1611300" cy="339900"/>
            </a:xfrm>
            <a:prstGeom prst="roundRect">
              <a:avLst>
                <a:gd name="adj" fmla="val 50000"/>
              </a:avLst>
            </a:prstGeom>
            <a:ln/>
          </p:spPr>
          <p:style>
            <a:lnRef idx="1">
              <a:schemeClr val="accent4"/>
            </a:lnRef>
            <a:fillRef idx="2">
              <a:schemeClr val="accent4"/>
            </a:fillRef>
            <a:effectRef idx="1">
              <a:schemeClr val="accent4"/>
            </a:effectRef>
            <a:fontRef idx="minor">
              <a:schemeClr val="dk1"/>
            </a:fontRef>
          </p:style>
          <p:txBody>
            <a:bodyPr spcFirstLastPara="1" wrap="square" lIns="91425" tIns="91425" rIns="91425" bIns="91425" anchor="ctr" anchorCtr="0">
              <a:noAutofit/>
            </a:bodyPr>
            <a:lstStyle/>
            <a:p>
              <a:pPr marL="0" lvl="0" indent="0" algn="l" rtl="0">
                <a:spcBef>
                  <a:spcPts val="0"/>
                </a:spcBef>
                <a:spcAft>
                  <a:spcPts val="0"/>
                </a:spcAft>
                <a:buNone/>
              </a:pPr>
              <a:endParaRPr dirty="0">
                <a:solidFill>
                  <a:srgbClr val="FFFFFF"/>
                </a:solidFill>
              </a:endParaRPr>
            </a:p>
          </p:txBody>
        </p:sp>
      </p:grpSp>
      <p:pic>
        <p:nvPicPr>
          <p:cNvPr id="11" name="Graphic 2">
            <a:extLst>
              <a:ext uri="{FF2B5EF4-FFF2-40B4-BE49-F238E27FC236}">
                <a16:creationId xmlns:a16="http://schemas.microsoft.com/office/drawing/2014/main" xmlns="" id="{4E2A1289-1747-4292-9749-13F12B9F796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 y="-40821"/>
            <a:ext cx="9143999" cy="689429"/>
          </a:xfrm>
          <a:prstGeom prst="rect">
            <a:avLst/>
          </a:prstGeom>
        </p:spPr>
      </p:pic>
      <p:pic>
        <p:nvPicPr>
          <p:cNvPr id="12" name="Рисунок 11">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13" name="Рисунок 12">
            <a:extLst>
              <a:ext uri="{FF2B5EF4-FFF2-40B4-BE49-F238E27FC236}">
                <a16:creationId xmlns:a16="http://schemas.microsoft.com/office/drawing/2014/main" xmlns="" id="{5B572CE6-5563-45A9-9EE3-760D52EDB9D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Tree>
    <p:extLst>
      <p:ext uri="{BB962C8B-B14F-4D97-AF65-F5344CB8AC3E}">
        <p14:creationId xmlns:p14="http://schemas.microsoft.com/office/powerpoint/2010/main" val="2712952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53"/>
        <p:cNvGrpSpPr/>
        <p:nvPr/>
      </p:nvGrpSpPr>
      <p:grpSpPr>
        <a:xfrm>
          <a:off x="0" y="0"/>
          <a:ext cx="0" cy="0"/>
          <a:chOff x="0" y="0"/>
          <a:chExt cx="0" cy="0"/>
        </a:xfrm>
      </p:grpSpPr>
      <p:grpSp>
        <p:nvGrpSpPr>
          <p:cNvPr id="2" name="Google Shape;555;p24"/>
          <p:cNvGrpSpPr/>
          <p:nvPr/>
        </p:nvGrpSpPr>
        <p:grpSpPr>
          <a:xfrm>
            <a:off x="5590051" y="1003300"/>
            <a:ext cx="3553949" cy="1028698"/>
            <a:chOff x="5412250" y="1552214"/>
            <a:chExt cx="3118532" cy="801712"/>
          </a:xfrm>
        </p:grpSpPr>
        <p:sp>
          <p:nvSpPr>
            <p:cNvPr id="556" name="Google Shape;556;p24"/>
            <p:cNvSpPr/>
            <p:nvPr/>
          </p:nvSpPr>
          <p:spPr>
            <a:xfrm flipH="1">
              <a:off x="5412250" y="1560104"/>
              <a:ext cx="2767200" cy="787200"/>
            </a:xfrm>
            <a:prstGeom prst="rect">
              <a:avLst/>
            </a:prstGeom>
            <a:ln/>
          </p:spPr>
          <p:style>
            <a:lnRef idx="1">
              <a:schemeClr val="accent5"/>
            </a:lnRef>
            <a:fillRef idx="2">
              <a:schemeClr val="accent5"/>
            </a:fillRef>
            <a:effectRef idx="1">
              <a:schemeClr val="accent5"/>
            </a:effectRef>
            <a:fontRef idx="minor">
              <a:schemeClr val="dk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24"/>
            <p:cNvSpPr/>
            <p:nvPr/>
          </p:nvSpPr>
          <p:spPr>
            <a:xfrm flipH="1">
              <a:off x="7639259" y="1552214"/>
              <a:ext cx="891523" cy="801712"/>
            </a:xfrm>
            <a:prstGeom prst="ellipse">
              <a:avLst/>
            </a:prstGeom>
            <a:ln/>
          </p:spPr>
          <p:style>
            <a:lnRef idx="1">
              <a:schemeClr val="accent3"/>
            </a:lnRef>
            <a:fillRef idx="2">
              <a:schemeClr val="accent3"/>
            </a:fillRef>
            <a:effectRef idx="1">
              <a:schemeClr val="accent3"/>
            </a:effectRef>
            <a:fontRef idx="minor">
              <a:schemeClr val="dk1"/>
            </a:fontRef>
          </p:style>
          <p:txBody>
            <a:bodyPr spcFirstLastPara="1" wrap="square" lIns="91425" tIns="91425" rIns="91425" bIns="91425" anchor="ctr" anchorCtr="0">
              <a:noAutofit/>
            </a:bodyPr>
            <a:lstStyle/>
            <a:p>
              <a:pPr marL="0" lvl="0" indent="0" algn="ctr" rtl="0">
                <a:spcBef>
                  <a:spcPts val="0"/>
                </a:spcBef>
                <a:spcAft>
                  <a:spcPts val="0"/>
                </a:spcAft>
                <a:buNone/>
              </a:pPr>
              <a:r>
                <a:rPr lang="en-US" sz="2800" dirty="0">
                  <a:solidFill>
                    <a:schemeClr val="tx1"/>
                  </a:solidFill>
                  <a:latin typeface="Fira Sans Extra Condensed Medium"/>
                  <a:ea typeface="Fira Sans Extra Condensed Medium"/>
                  <a:cs typeface="Fira Sans Extra Condensed Medium"/>
                  <a:sym typeface="Fira Sans Extra Condensed Medium"/>
                </a:rPr>
                <a:t>3</a:t>
              </a:r>
              <a:endParaRPr sz="2800" dirty="0">
                <a:solidFill>
                  <a:schemeClr val="tx1"/>
                </a:solidFill>
                <a:latin typeface="Fira Sans Extra Condensed Medium"/>
                <a:ea typeface="Fira Sans Extra Condensed Medium"/>
                <a:cs typeface="Fira Sans Extra Condensed Medium"/>
                <a:sym typeface="Fira Sans Extra Condensed Medium"/>
              </a:endParaRPr>
            </a:p>
          </p:txBody>
        </p:sp>
        <p:sp>
          <p:nvSpPr>
            <p:cNvPr id="558" name="Google Shape;558;p24"/>
            <p:cNvSpPr txBox="1"/>
            <p:nvPr/>
          </p:nvSpPr>
          <p:spPr>
            <a:xfrm flipH="1">
              <a:off x="5518650" y="1704430"/>
              <a:ext cx="2247600" cy="515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3200" b="1" dirty="0">
                  <a:solidFill>
                    <a:schemeClr val="tx1"/>
                  </a:solidFill>
                  <a:latin typeface="+mn-lt"/>
                  <a:ea typeface="Roboto"/>
                  <a:cs typeface="Roboto"/>
                  <a:sym typeface="Roboto"/>
                </a:rPr>
                <a:t>TIMSS-2023</a:t>
              </a:r>
              <a:endParaRPr sz="3200" b="1" dirty="0">
                <a:solidFill>
                  <a:schemeClr val="tx1"/>
                </a:solidFill>
                <a:latin typeface="+mn-lt"/>
                <a:ea typeface="Roboto"/>
                <a:cs typeface="Roboto"/>
                <a:sym typeface="Roboto"/>
              </a:endParaRPr>
            </a:p>
          </p:txBody>
        </p:sp>
      </p:grpSp>
      <p:grpSp>
        <p:nvGrpSpPr>
          <p:cNvPr id="4" name="Google Shape;563;p24"/>
          <p:cNvGrpSpPr/>
          <p:nvPr/>
        </p:nvGrpSpPr>
        <p:grpSpPr>
          <a:xfrm>
            <a:off x="0" y="1318160"/>
            <a:ext cx="3731750" cy="1106710"/>
            <a:chOff x="457200" y="2138782"/>
            <a:chExt cx="3274550" cy="736796"/>
          </a:xfrm>
        </p:grpSpPr>
        <p:sp>
          <p:nvSpPr>
            <p:cNvPr id="564" name="Google Shape;564;p24"/>
            <p:cNvSpPr/>
            <p:nvPr/>
          </p:nvSpPr>
          <p:spPr>
            <a:xfrm>
              <a:off x="964550" y="2139625"/>
              <a:ext cx="2767200" cy="735953"/>
            </a:xfrm>
            <a:prstGeom prst="rect">
              <a:avLst/>
            </a:prstGeom>
            <a:ln/>
          </p:spPr>
          <p:style>
            <a:lnRef idx="1">
              <a:schemeClr val="accent2"/>
            </a:lnRef>
            <a:fillRef idx="2">
              <a:schemeClr val="accent2"/>
            </a:fillRef>
            <a:effectRef idx="1">
              <a:schemeClr val="accent2"/>
            </a:effectRef>
            <a:fontRef idx="minor">
              <a:schemeClr val="dk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24"/>
            <p:cNvSpPr/>
            <p:nvPr/>
          </p:nvSpPr>
          <p:spPr>
            <a:xfrm>
              <a:off x="457200" y="2138782"/>
              <a:ext cx="936100" cy="726697"/>
            </a:xfrm>
            <a:prstGeom prst="ellipse">
              <a:avLst/>
            </a:prstGeom>
            <a:ln/>
          </p:spPr>
          <p:style>
            <a:lnRef idx="1">
              <a:schemeClr val="accent5"/>
            </a:lnRef>
            <a:fillRef idx="2">
              <a:schemeClr val="accent5"/>
            </a:fillRef>
            <a:effectRef idx="1">
              <a:schemeClr val="accent5"/>
            </a:effectRef>
            <a:fontRef idx="minor">
              <a:schemeClr val="dk1"/>
            </a:fontRef>
          </p:style>
          <p:txBody>
            <a:bodyPr spcFirstLastPara="1" wrap="square" lIns="91425" tIns="91425" rIns="91425" bIns="91425" anchor="ctr" anchorCtr="0">
              <a:noAutofit/>
            </a:bodyPr>
            <a:lstStyle/>
            <a:p>
              <a:pPr marL="0" lvl="0" indent="0" algn="ctr" rtl="0">
                <a:spcBef>
                  <a:spcPts val="0"/>
                </a:spcBef>
                <a:spcAft>
                  <a:spcPts val="0"/>
                </a:spcAft>
                <a:buNone/>
              </a:pPr>
              <a:r>
                <a:rPr lang="en" sz="2800" dirty="0">
                  <a:solidFill>
                    <a:schemeClr val="tx1"/>
                  </a:solidFill>
                  <a:latin typeface="Fira Sans Extra Condensed Medium"/>
                  <a:ea typeface="Fira Sans Extra Condensed Medium"/>
                  <a:cs typeface="Fira Sans Extra Condensed Medium"/>
                  <a:sym typeface="Fira Sans Extra Condensed Medium"/>
                </a:rPr>
                <a:t>1</a:t>
              </a:r>
              <a:endParaRPr sz="2800" dirty="0">
                <a:solidFill>
                  <a:schemeClr val="tx1"/>
                </a:solidFill>
                <a:latin typeface="Fira Sans Extra Condensed Medium"/>
                <a:ea typeface="Fira Sans Extra Condensed Medium"/>
                <a:cs typeface="Fira Sans Extra Condensed Medium"/>
                <a:sym typeface="Fira Sans Extra Condensed Medium"/>
              </a:endParaRPr>
            </a:p>
          </p:txBody>
        </p:sp>
        <p:sp>
          <p:nvSpPr>
            <p:cNvPr id="566" name="Google Shape;566;p24"/>
            <p:cNvSpPr txBox="1"/>
            <p:nvPr/>
          </p:nvSpPr>
          <p:spPr>
            <a:xfrm>
              <a:off x="1296500" y="2366170"/>
              <a:ext cx="2247600" cy="287249"/>
            </a:xfrm>
            <a:prstGeom prst="rect">
              <a:avLst/>
            </a:prstGeom>
            <a:noFill/>
            <a:ln>
              <a:noFill/>
            </a:ln>
          </p:spPr>
          <p:txBody>
            <a:bodyPr spcFirstLastPara="1" wrap="square" lIns="91425" tIns="91425" rIns="91425" bIns="91425" anchor="ctr" anchorCtr="0">
              <a:noAutofit/>
            </a:bodyPr>
            <a:lstStyle/>
            <a:p>
              <a:pPr algn="ctr">
                <a:spcBef>
                  <a:spcPts val="0"/>
                </a:spcBef>
                <a:spcAft>
                  <a:spcPts val="0"/>
                </a:spcAft>
              </a:pPr>
              <a:r>
                <a:rPr lang="en-US" sz="3200" b="1" dirty="0">
                  <a:ea typeface="Roboto"/>
                  <a:cs typeface="Roboto"/>
                  <a:sym typeface="Roboto"/>
                </a:rPr>
                <a:t>PIRLS-2021</a:t>
              </a:r>
            </a:p>
          </p:txBody>
        </p:sp>
      </p:grpSp>
      <p:grpSp>
        <p:nvGrpSpPr>
          <p:cNvPr id="5" name="Google Shape;567;p24"/>
          <p:cNvGrpSpPr/>
          <p:nvPr/>
        </p:nvGrpSpPr>
        <p:grpSpPr>
          <a:xfrm>
            <a:off x="1" y="3826276"/>
            <a:ext cx="3581362" cy="1063226"/>
            <a:chOff x="457201" y="3496076"/>
            <a:chExt cx="2998095" cy="859968"/>
          </a:xfrm>
          <a:solidFill>
            <a:srgbClr val="FFFF00"/>
          </a:solidFill>
        </p:grpSpPr>
        <p:sp>
          <p:nvSpPr>
            <p:cNvPr id="568" name="Google Shape;568;p24"/>
            <p:cNvSpPr/>
            <p:nvPr/>
          </p:nvSpPr>
          <p:spPr>
            <a:xfrm>
              <a:off x="1019437" y="3516331"/>
              <a:ext cx="2435859" cy="778541"/>
            </a:xfrm>
            <a:prstGeom prst="rect">
              <a:avLst/>
            </a:prstGeom>
            <a:ln/>
          </p:spPr>
          <p:style>
            <a:lnRef idx="1">
              <a:schemeClr val="accent4"/>
            </a:lnRef>
            <a:fillRef idx="2">
              <a:schemeClr val="accent4"/>
            </a:fillRef>
            <a:effectRef idx="1">
              <a:schemeClr val="accent4"/>
            </a:effectRef>
            <a:fontRef idx="minor">
              <a:schemeClr val="dk1"/>
            </a:fontRef>
          </p:style>
          <p:txBody>
            <a:bodyPr spcFirstLastPara="1" wrap="square" lIns="91425" tIns="91425" rIns="91425" bIns="91425" anchor="ctr" anchorCtr="0">
              <a:noAutofit/>
            </a:bodyPr>
            <a:lstStyle/>
            <a:p>
              <a:pPr algn="ctr"/>
              <a:endParaRPr lang="uz-Cyrl-UZ" sz="2400" b="1" dirty="0">
                <a:solidFill>
                  <a:schemeClr val="tx1"/>
                </a:solidFill>
                <a:ea typeface="Roboto"/>
                <a:cs typeface="Roboto"/>
                <a:sym typeface="Roboto"/>
              </a:endParaRPr>
            </a:p>
            <a:p>
              <a:pPr lvl="0" algn="ctr">
                <a:spcBef>
                  <a:spcPts val="0"/>
                </a:spcBef>
                <a:spcAft>
                  <a:spcPts val="0"/>
                </a:spcAft>
              </a:pPr>
              <a:r>
                <a:rPr lang="en" sz="3200" b="1" dirty="0">
                  <a:solidFill>
                    <a:schemeClr val="tx1"/>
                  </a:solidFill>
                  <a:ea typeface="Roboto"/>
                  <a:cs typeface="Roboto"/>
                  <a:sym typeface="Roboto"/>
                </a:rPr>
                <a:t>PISA-2022</a:t>
              </a:r>
              <a:endParaRPr sz="1200" b="1" dirty="0">
                <a:ln w="18000">
                  <a:solidFill>
                    <a:schemeClr val="accent2">
                      <a:satMod val="140000"/>
                    </a:schemeClr>
                  </a:solidFill>
                  <a:prstDash val="solid"/>
                  <a:miter lim="800000"/>
                </a:ln>
                <a:solidFill>
                  <a:schemeClr val="tx1"/>
                </a:solidFill>
              </a:endParaRPr>
            </a:p>
          </p:txBody>
        </p:sp>
        <p:sp>
          <p:nvSpPr>
            <p:cNvPr id="569" name="Google Shape;569;p24"/>
            <p:cNvSpPr/>
            <p:nvPr/>
          </p:nvSpPr>
          <p:spPr>
            <a:xfrm>
              <a:off x="457201" y="3496076"/>
              <a:ext cx="882427" cy="859968"/>
            </a:xfrm>
            <a:prstGeom prst="ellipse">
              <a:avLst/>
            </a:prstGeom>
            <a:ln/>
          </p:spPr>
          <p:style>
            <a:lnRef idx="1">
              <a:schemeClr val="accent2"/>
            </a:lnRef>
            <a:fillRef idx="2">
              <a:schemeClr val="accent2"/>
            </a:fillRef>
            <a:effectRef idx="1">
              <a:schemeClr val="accent2"/>
            </a:effectRef>
            <a:fontRef idx="minor">
              <a:schemeClr val="dk1"/>
            </a:fontRef>
          </p:style>
          <p:txBody>
            <a:bodyPr spcFirstLastPara="1" wrap="square" lIns="91425" tIns="91425" rIns="91425" bIns="91425" anchor="ctr" anchorCtr="0">
              <a:noAutofit/>
            </a:bodyPr>
            <a:lstStyle/>
            <a:p>
              <a:pPr lvl="0" algn="ctr"/>
              <a:r>
                <a:rPr lang="uz-Cyrl-UZ" sz="2800" dirty="0">
                  <a:solidFill>
                    <a:schemeClr val="tx1"/>
                  </a:solidFill>
                  <a:latin typeface="Fira Sans Extra Condensed Medium"/>
                  <a:ea typeface="Fira Sans Extra Condensed Medium"/>
                  <a:cs typeface="Fira Sans Extra Condensed Medium"/>
                  <a:sym typeface="Fira Sans Extra Condensed Medium"/>
                </a:rPr>
                <a:t>2</a:t>
              </a:r>
              <a:endParaRPr sz="2800" b="1" dirty="0">
                <a:ln w="18000">
                  <a:solidFill>
                    <a:schemeClr val="accent2">
                      <a:satMod val="140000"/>
                    </a:schemeClr>
                  </a:solidFill>
                  <a:prstDash val="solid"/>
                  <a:miter lim="800000"/>
                </a:ln>
                <a:solidFill>
                  <a:schemeClr val="tx1"/>
                </a:solidFill>
                <a:latin typeface="Fira Sans Extra Condensed Medium"/>
                <a:ea typeface="Fira Sans Extra Condensed Medium"/>
                <a:cs typeface="Fira Sans Extra Condensed Medium"/>
                <a:sym typeface="Fira Sans Extra Condensed Medium"/>
              </a:endParaRPr>
            </a:p>
          </p:txBody>
        </p:sp>
      </p:grpSp>
      <p:grpSp>
        <p:nvGrpSpPr>
          <p:cNvPr id="6" name="Google Shape;571;p24"/>
          <p:cNvGrpSpPr/>
          <p:nvPr/>
        </p:nvGrpSpPr>
        <p:grpSpPr>
          <a:xfrm>
            <a:off x="3581400" y="762000"/>
            <a:ext cx="2095500" cy="3922353"/>
            <a:chOff x="3626487" y="1211389"/>
            <a:chExt cx="1891085" cy="3472964"/>
          </a:xfrm>
        </p:grpSpPr>
        <p:sp>
          <p:nvSpPr>
            <p:cNvPr id="572" name="Google Shape;572;p24"/>
            <p:cNvSpPr/>
            <p:nvPr/>
          </p:nvSpPr>
          <p:spPr>
            <a:xfrm>
              <a:off x="3775679" y="1211389"/>
              <a:ext cx="1391387" cy="803550"/>
            </a:xfrm>
            <a:custGeom>
              <a:avLst/>
              <a:gdLst/>
              <a:ahLst/>
              <a:cxnLst/>
              <a:rect l="l" t="t" r="r" b="b"/>
              <a:pathLst>
                <a:path w="33928" h="19594" extrusionOk="0">
                  <a:moveTo>
                    <a:pt x="31779" y="0"/>
                  </a:moveTo>
                  <a:lnTo>
                    <a:pt x="0" y="18366"/>
                  </a:lnTo>
                  <a:lnTo>
                    <a:pt x="2148" y="19593"/>
                  </a:lnTo>
                  <a:lnTo>
                    <a:pt x="33927" y="1227"/>
                  </a:lnTo>
                  <a:lnTo>
                    <a:pt x="31779"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24"/>
            <p:cNvSpPr/>
            <p:nvPr/>
          </p:nvSpPr>
          <p:spPr>
            <a:xfrm>
              <a:off x="3863767" y="1261708"/>
              <a:ext cx="1303298" cy="3136855"/>
            </a:xfrm>
            <a:custGeom>
              <a:avLst/>
              <a:gdLst/>
              <a:ahLst/>
              <a:cxnLst/>
              <a:rect l="l" t="t" r="r" b="b"/>
              <a:pathLst>
                <a:path w="31780" h="76490" extrusionOk="0">
                  <a:moveTo>
                    <a:pt x="31779" y="0"/>
                  </a:moveTo>
                  <a:lnTo>
                    <a:pt x="0" y="18366"/>
                  </a:lnTo>
                  <a:lnTo>
                    <a:pt x="0" y="76489"/>
                  </a:lnTo>
                  <a:lnTo>
                    <a:pt x="31779" y="58123"/>
                  </a:lnTo>
                  <a:lnTo>
                    <a:pt x="31779"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24"/>
            <p:cNvSpPr/>
            <p:nvPr/>
          </p:nvSpPr>
          <p:spPr>
            <a:xfrm>
              <a:off x="3714534" y="1964571"/>
              <a:ext cx="149276" cy="86326"/>
            </a:xfrm>
            <a:custGeom>
              <a:avLst/>
              <a:gdLst/>
              <a:ahLst/>
              <a:cxnLst/>
              <a:rect l="l" t="t" r="r" b="b"/>
              <a:pathLst>
                <a:path w="3640" h="2105" extrusionOk="0">
                  <a:moveTo>
                    <a:pt x="1491" y="0"/>
                  </a:moveTo>
                  <a:lnTo>
                    <a:pt x="1" y="877"/>
                  </a:lnTo>
                  <a:lnTo>
                    <a:pt x="2149" y="2104"/>
                  </a:lnTo>
                  <a:lnTo>
                    <a:pt x="3639" y="1227"/>
                  </a:lnTo>
                  <a:lnTo>
                    <a:pt x="1491"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24"/>
            <p:cNvSpPr/>
            <p:nvPr/>
          </p:nvSpPr>
          <p:spPr>
            <a:xfrm>
              <a:off x="3802622" y="2014890"/>
              <a:ext cx="61187" cy="2419590"/>
            </a:xfrm>
            <a:custGeom>
              <a:avLst/>
              <a:gdLst/>
              <a:ahLst/>
              <a:cxnLst/>
              <a:rect l="l" t="t" r="r" b="b"/>
              <a:pathLst>
                <a:path w="1492" h="59000" extrusionOk="0">
                  <a:moveTo>
                    <a:pt x="1491" y="0"/>
                  </a:moveTo>
                  <a:lnTo>
                    <a:pt x="1" y="877"/>
                  </a:lnTo>
                  <a:lnTo>
                    <a:pt x="1" y="59000"/>
                  </a:lnTo>
                  <a:lnTo>
                    <a:pt x="1491" y="58123"/>
                  </a:lnTo>
                  <a:lnTo>
                    <a:pt x="1491"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24"/>
            <p:cNvSpPr/>
            <p:nvPr/>
          </p:nvSpPr>
          <p:spPr>
            <a:xfrm>
              <a:off x="3714534" y="2050855"/>
              <a:ext cx="88130" cy="2433985"/>
            </a:xfrm>
            <a:custGeom>
              <a:avLst/>
              <a:gdLst/>
              <a:ahLst/>
              <a:cxnLst/>
              <a:rect l="l" t="t" r="r" b="b"/>
              <a:pathLst>
                <a:path w="2149" h="59351" extrusionOk="0">
                  <a:moveTo>
                    <a:pt x="2149" y="0"/>
                  </a:moveTo>
                  <a:lnTo>
                    <a:pt x="1" y="1227"/>
                  </a:lnTo>
                  <a:lnTo>
                    <a:pt x="1" y="59350"/>
                  </a:lnTo>
                  <a:lnTo>
                    <a:pt x="2149" y="58123"/>
                  </a:lnTo>
                  <a:lnTo>
                    <a:pt x="2149"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24"/>
            <p:cNvSpPr/>
            <p:nvPr/>
          </p:nvSpPr>
          <p:spPr>
            <a:xfrm>
              <a:off x="3626487" y="2000495"/>
              <a:ext cx="176179" cy="100721"/>
            </a:xfrm>
            <a:custGeom>
              <a:avLst/>
              <a:gdLst/>
              <a:ahLst/>
              <a:cxnLst/>
              <a:rect l="l" t="t" r="r" b="b"/>
              <a:pathLst>
                <a:path w="4296" h="2456" extrusionOk="0">
                  <a:moveTo>
                    <a:pt x="2148" y="1"/>
                  </a:moveTo>
                  <a:lnTo>
                    <a:pt x="0" y="1228"/>
                  </a:lnTo>
                  <a:lnTo>
                    <a:pt x="2148" y="2455"/>
                  </a:lnTo>
                  <a:lnTo>
                    <a:pt x="4296" y="1228"/>
                  </a:lnTo>
                  <a:lnTo>
                    <a:pt x="2148" y="1"/>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24"/>
            <p:cNvSpPr/>
            <p:nvPr/>
          </p:nvSpPr>
          <p:spPr>
            <a:xfrm>
              <a:off x="3694767" y="1412705"/>
              <a:ext cx="1745509" cy="1019263"/>
            </a:xfrm>
            <a:custGeom>
              <a:avLst/>
              <a:gdLst/>
              <a:ahLst/>
              <a:cxnLst/>
              <a:rect l="l" t="t" r="r" b="b"/>
              <a:pathLst>
                <a:path w="42563" h="24854" extrusionOk="0">
                  <a:moveTo>
                    <a:pt x="34848" y="0"/>
                  </a:moveTo>
                  <a:lnTo>
                    <a:pt x="483" y="19857"/>
                  </a:lnTo>
                  <a:lnTo>
                    <a:pt x="483" y="19857"/>
                  </a:lnTo>
                  <a:cubicBezTo>
                    <a:pt x="483" y="19857"/>
                    <a:pt x="1" y="24854"/>
                    <a:pt x="8987" y="24854"/>
                  </a:cubicBezTo>
                  <a:lnTo>
                    <a:pt x="42563" y="4384"/>
                  </a:lnTo>
                  <a:cubicBezTo>
                    <a:pt x="33972" y="3375"/>
                    <a:pt x="34848" y="0"/>
                    <a:pt x="34848" y="0"/>
                  </a:cubicBez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24"/>
            <p:cNvSpPr/>
            <p:nvPr/>
          </p:nvSpPr>
          <p:spPr>
            <a:xfrm>
              <a:off x="4124380" y="1410901"/>
              <a:ext cx="1393192" cy="803550"/>
            </a:xfrm>
            <a:custGeom>
              <a:avLst/>
              <a:gdLst/>
              <a:ahLst/>
              <a:cxnLst/>
              <a:rect l="l" t="t" r="r" b="b"/>
              <a:pathLst>
                <a:path w="33972" h="19594" extrusionOk="0">
                  <a:moveTo>
                    <a:pt x="31824" y="0"/>
                  </a:moveTo>
                  <a:lnTo>
                    <a:pt x="1" y="18367"/>
                  </a:lnTo>
                  <a:lnTo>
                    <a:pt x="2149" y="19594"/>
                  </a:lnTo>
                  <a:lnTo>
                    <a:pt x="33972" y="1228"/>
                  </a:lnTo>
                  <a:lnTo>
                    <a:pt x="31824"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24"/>
            <p:cNvSpPr/>
            <p:nvPr/>
          </p:nvSpPr>
          <p:spPr>
            <a:xfrm>
              <a:off x="4212468" y="1461220"/>
              <a:ext cx="1305102" cy="3136855"/>
            </a:xfrm>
            <a:custGeom>
              <a:avLst/>
              <a:gdLst/>
              <a:ahLst/>
              <a:cxnLst/>
              <a:rect l="l" t="t" r="r" b="b"/>
              <a:pathLst>
                <a:path w="31824" h="76490" extrusionOk="0">
                  <a:moveTo>
                    <a:pt x="31824" y="1"/>
                  </a:moveTo>
                  <a:lnTo>
                    <a:pt x="1" y="18367"/>
                  </a:lnTo>
                  <a:lnTo>
                    <a:pt x="1" y="76490"/>
                  </a:lnTo>
                  <a:lnTo>
                    <a:pt x="31824" y="58123"/>
                  </a:lnTo>
                  <a:lnTo>
                    <a:pt x="31824" y="1"/>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24"/>
            <p:cNvSpPr/>
            <p:nvPr/>
          </p:nvSpPr>
          <p:spPr>
            <a:xfrm>
              <a:off x="4124380" y="2164083"/>
              <a:ext cx="88130" cy="2433985"/>
            </a:xfrm>
            <a:custGeom>
              <a:avLst/>
              <a:gdLst/>
              <a:ahLst/>
              <a:cxnLst/>
              <a:rect l="l" t="t" r="r" b="b"/>
              <a:pathLst>
                <a:path w="2149" h="59351" extrusionOk="0">
                  <a:moveTo>
                    <a:pt x="1" y="1"/>
                  </a:moveTo>
                  <a:lnTo>
                    <a:pt x="1" y="58123"/>
                  </a:lnTo>
                  <a:lnTo>
                    <a:pt x="2149" y="59351"/>
                  </a:lnTo>
                  <a:lnTo>
                    <a:pt x="2149" y="1228"/>
                  </a:lnTo>
                  <a:lnTo>
                    <a:pt x="1" y="1"/>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24"/>
            <p:cNvSpPr/>
            <p:nvPr/>
          </p:nvSpPr>
          <p:spPr>
            <a:xfrm>
              <a:off x="4429981" y="2102978"/>
              <a:ext cx="870068" cy="742445"/>
            </a:xfrm>
            <a:custGeom>
              <a:avLst/>
              <a:gdLst/>
              <a:ahLst/>
              <a:cxnLst/>
              <a:rect l="l" t="t" r="r" b="b"/>
              <a:pathLst>
                <a:path w="21216" h="18104" extrusionOk="0">
                  <a:moveTo>
                    <a:pt x="21216" y="0"/>
                  </a:moveTo>
                  <a:lnTo>
                    <a:pt x="1" y="12230"/>
                  </a:lnTo>
                  <a:lnTo>
                    <a:pt x="1" y="18103"/>
                  </a:lnTo>
                  <a:lnTo>
                    <a:pt x="21216" y="5874"/>
                  </a:lnTo>
                  <a:lnTo>
                    <a:pt x="21216"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24"/>
            <p:cNvSpPr/>
            <p:nvPr/>
          </p:nvSpPr>
          <p:spPr>
            <a:xfrm>
              <a:off x="4606157" y="2674324"/>
              <a:ext cx="517751" cy="327752"/>
            </a:xfrm>
            <a:custGeom>
              <a:avLst/>
              <a:gdLst/>
              <a:ahLst/>
              <a:cxnLst/>
              <a:rect l="l" t="t" r="r" b="b"/>
              <a:pathLst>
                <a:path w="12625" h="7992" extrusionOk="0">
                  <a:moveTo>
                    <a:pt x="12390" y="0"/>
                  </a:moveTo>
                  <a:cubicBezTo>
                    <a:pt x="12341" y="0"/>
                    <a:pt x="12287" y="17"/>
                    <a:pt x="12230" y="51"/>
                  </a:cubicBezTo>
                  <a:lnTo>
                    <a:pt x="395" y="6889"/>
                  </a:lnTo>
                  <a:cubicBezTo>
                    <a:pt x="132" y="7064"/>
                    <a:pt x="0" y="7327"/>
                    <a:pt x="0" y="7634"/>
                  </a:cubicBezTo>
                  <a:cubicBezTo>
                    <a:pt x="0" y="7861"/>
                    <a:pt x="96" y="7992"/>
                    <a:pt x="234" y="7992"/>
                  </a:cubicBezTo>
                  <a:cubicBezTo>
                    <a:pt x="283" y="7992"/>
                    <a:pt x="337" y="7975"/>
                    <a:pt x="395" y="7941"/>
                  </a:cubicBezTo>
                  <a:lnTo>
                    <a:pt x="12230" y="1103"/>
                  </a:lnTo>
                  <a:cubicBezTo>
                    <a:pt x="12449" y="928"/>
                    <a:pt x="12624" y="665"/>
                    <a:pt x="12624" y="358"/>
                  </a:cubicBezTo>
                  <a:cubicBezTo>
                    <a:pt x="12624" y="131"/>
                    <a:pt x="12529" y="0"/>
                    <a:pt x="12390" y="0"/>
                  </a:cubicBez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24"/>
            <p:cNvSpPr/>
            <p:nvPr/>
          </p:nvSpPr>
          <p:spPr>
            <a:xfrm>
              <a:off x="4757153" y="2902583"/>
              <a:ext cx="217558" cy="153418"/>
            </a:xfrm>
            <a:custGeom>
              <a:avLst/>
              <a:gdLst/>
              <a:ahLst/>
              <a:cxnLst/>
              <a:rect l="l" t="t" r="r" b="b"/>
              <a:pathLst>
                <a:path w="5305" h="3741" extrusionOk="0">
                  <a:moveTo>
                    <a:pt x="5070" y="1"/>
                  </a:moveTo>
                  <a:cubicBezTo>
                    <a:pt x="5021" y="1"/>
                    <a:pt x="4967" y="17"/>
                    <a:pt x="4910" y="52"/>
                  </a:cubicBezTo>
                  <a:lnTo>
                    <a:pt x="395" y="2682"/>
                  </a:lnTo>
                  <a:cubicBezTo>
                    <a:pt x="132" y="2813"/>
                    <a:pt x="0" y="3120"/>
                    <a:pt x="0" y="3383"/>
                  </a:cubicBezTo>
                  <a:cubicBezTo>
                    <a:pt x="0" y="3610"/>
                    <a:pt x="96" y="3741"/>
                    <a:pt x="234" y="3741"/>
                  </a:cubicBezTo>
                  <a:cubicBezTo>
                    <a:pt x="283" y="3741"/>
                    <a:pt x="337" y="3724"/>
                    <a:pt x="395" y="3690"/>
                  </a:cubicBezTo>
                  <a:lnTo>
                    <a:pt x="4910" y="1104"/>
                  </a:lnTo>
                  <a:cubicBezTo>
                    <a:pt x="5129" y="928"/>
                    <a:pt x="5304" y="622"/>
                    <a:pt x="5304" y="359"/>
                  </a:cubicBezTo>
                  <a:cubicBezTo>
                    <a:pt x="5304" y="132"/>
                    <a:pt x="5208" y="1"/>
                    <a:pt x="5070" y="1"/>
                  </a:cubicBez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24"/>
            <p:cNvSpPr/>
            <p:nvPr/>
          </p:nvSpPr>
          <p:spPr>
            <a:xfrm>
              <a:off x="4063277" y="2164083"/>
              <a:ext cx="111506" cy="66559"/>
            </a:xfrm>
            <a:custGeom>
              <a:avLst/>
              <a:gdLst/>
              <a:ahLst/>
              <a:cxnLst/>
              <a:rect l="l" t="t" r="r" b="b"/>
              <a:pathLst>
                <a:path w="2719" h="1623" extrusionOk="0">
                  <a:moveTo>
                    <a:pt x="1491" y="1"/>
                  </a:moveTo>
                  <a:lnTo>
                    <a:pt x="1" y="877"/>
                  </a:lnTo>
                  <a:lnTo>
                    <a:pt x="1053" y="1622"/>
                  </a:lnTo>
                  <a:lnTo>
                    <a:pt x="2718" y="702"/>
                  </a:lnTo>
                  <a:lnTo>
                    <a:pt x="1491" y="1"/>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24"/>
            <p:cNvSpPr/>
            <p:nvPr/>
          </p:nvSpPr>
          <p:spPr>
            <a:xfrm>
              <a:off x="4110027" y="2192830"/>
              <a:ext cx="64755" cy="2417827"/>
            </a:xfrm>
            <a:custGeom>
              <a:avLst/>
              <a:gdLst/>
              <a:ahLst/>
              <a:cxnLst/>
              <a:rect l="l" t="t" r="r" b="b"/>
              <a:pathLst>
                <a:path w="1579" h="58957" extrusionOk="0">
                  <a:moveTo>
                    <a:pt x="1578" y="1"/>
                  </a:moveTo>
                  <a:lnTo>
                    <a:pt x="0" y="878"/>
                  </a:lnTo>
                  <a:lnTo>
                    <a:pt x="88" y="58956"/>
                  </a:lnTo>
                  <a:lnTo>
                    <a:pt x="1578" y="58080"/>
                  </a:lnTo>
                  <a:lnTo>
                    <a:pt x="1578" y="1"/>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24"/>
            <p:cNvSpPr/>
            <p:nvPr/>
          </p:nvSpPr>
          <p:spPr>
            <a:xfrm>
              <a:off x="4063277" y="2250367"/>
              <a:ext cx="88130" cy="2433985"/>
            </a:xfrm>
            <a:custGeom>
              <a:avLst/>
              <a:gdLst/>
              <a:ahLst/>
              <a:cxnLst/>
              <a:rect l="l" t="t" r="r" b="b"/>
              <a:pathLst>
                <a:path w="2149" h="59351" extrusionOk="0">
                  <a:moveTo>
                    <a:pt x="2148" y="1"/>
                  </a:moveTo>
                  <a:lnTo>
                    <a:pt x="1" y="1228"/>
                  </a:lnTo>
                  <a:lnTo>
                    <a:pt x="1" y="59351"/>
                  </a:lnTo>
                  <a:lnTo>
                    <a:pt x="2148" y="58123"/>
                  </a:lnTo>
                  <a:lnTo>
                    <a:pt x="2148" y="1"/>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24"/>
            <p:cNvSpPr/>
            <p:nvPr/>
          </p:nvSpPr>
          <p:spPr>
            <a:xfrm>
              <a:off x="3975189" y="2200048"/>
              <a:ext cx="176220" cy="100680"/>
            </a:xfrm>
            <a:custGeom>
              <a:avLst/>
              <a:gdLst/>
              <a:ahLst/>
              <a:cxnLst/>
              <a:rect l="l" t="t" r="r" b="b"/>
              <a:pathLst>
                <a:path w="4297" h="2455" extrusionOk="0">
                  <a:moveTo>
                    <a:pt x="2149" y="0"/>
                  </a:moveTo>
                  <a:lnTo>
                    <a:pt x="1" y="1228"/>
                  </a:lnTo>
                  <a:lnTo>
                    <a:pt x="2149" y="2455"/>
                  </a:lnTo>
                  <a:lnTo>
                    <a:pt x="4296" y="1228"/>
                  </a:lnTo>
                  <a:lnTo>
                    <a:pt x="2149"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24"/>
            <p:cNvSpPr/>
            <p:nvPr/>
          </p:nvSpPr>
          <p:spPr>
            <a:xfrm>
              <a:off x="3626487" y="2050855"/>
              <a:ext cx="436839" cy="2633498"/>
            </a:xfrm>
            <a:custGeom>
              <a:avLst/>
              <a:gdLst/>
              <a:ahLst/>
              <a:cxnLst/>
              <a:rect l="l" t="t" r="r" b="b"/>
              <a:pathLst>
                <a:path w="10652" h="64216" extrusionOk="0">
                  <a:moveTo>
                    <a:pt x="0" y="0"/>
                  </a:moveTo>
                  <a:lnTo>
                    <a:pt x="0" y="58123"/>
                  </a:lnTo>
                  <a:cubicBezTo>
                    <a:pt x="0" y="58123"/>
                    <a:pt x="132" y="60621"/>
                    <a:pt x="3638" y="62418"/>
                  </a:cubicBezTo>
                  <a:cubicBezTo>
                    <a:pt x="5830" y="63470"/>
                    <a:pt x="8241" y="64084"/>
                    <a:pt x="10652" y="64216"/>
                  </a:cubicBezTo>
                  <a:lnTo>
                    <a:pt x="10652" y="6093"/>
                  </a:lnTo>
                  <a:lnTo>
                    <a:pt x="8504" y="4866"/>
                  </a:lnTo>
                  <a:cubicBezTo>
                    <a:pt x="8005" y="4957"/>
                    <a:pt x="7544" y="4998"/>
                    <a:pt x="7117" y="4998"/>
                  </a:cubicBezTo>
                  <a:cubicBezTo>
                    <a:pt x="3046" y="4998"/>
                    <a:pt x="2148" y="1227"/>
                    <a:pt x="2148" y="1227"/>
                  </a:cubicBezTo>
                  <a:lnTo>
                    <a:pt x="0"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590" name="Google Shape;590;p24"/>
            <p:cNvSpPr/>
            <p:nvPr/>
          </p:nvSpPr>
          <p:spPr>
            <a:xfrm>
              <a:off x="3653430" y="4191924"/>
              <a:ext cx="296666" cy="301670"/>
            </a:xfrm>
            <a:custGeom>
              <a:avLst/>
              <a:gdLst/>
              <a:ahLst/>
              <a:cxnLst/>
              <a:rect l="l" t="t" r="r" b="b"/>
              <a:pathLst>
                <a:path w="7234" h="7356" extrusionOk="0">
                  <a:moveTo>
                    <a:pt x="2998" y="1"/>
                  </a:moveTo>
                  <a:cubicBezTo>
                    <a:pt x="2614" y="1"/>
                    <a:pt x="2236" y="84"/>
                    <a:pt x="1885" y="259"/>
                  </a:cubicBezTo>
                  <a:cubicBezTo>
                    <a:pt x="439" y="1004"/>
                    <a:pt x="1" y="3152"/>
                    <a:pt x="965" y="5037"/>
                  </a:cubicBezTo>
                  <a:cubicBezTo>
                    <a:pt x="1702" y="6478"/>
                    <a:pt x="3029" y="7356"/>
                    <a:pt x="4259" y="7356"/>
                  </a:cubicBezTo>
                  <a:cubicBezTo>
                    <a:pt x="4638" y="7356"/>
                    <a:pt x="5008" y="7273"/>
                    <a:pt x="5348" y="7097"/>
                  </a:cubicBezTo>
                  <a:cubicBezTo>
                    <a:pt x="6839" y="6352"/>
                    <a:pt x="7233" y="4248"/>
                    <a:pt x="6313" y="2319"/>
                  </a:cubicBezTo>
                  <a:cubicBezTo>
                    <a:pt x="5575" y="878"/>
                    <a:pt x="4248" y="1"/>
                    <a:pt x="2998" y="1"/>
                  </a:cubicBez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24"/>
            <p:cNvSpPr/>
            <p:nvPr/>
          </p:nvSpPr>
          <p:spPr>
            <a:xfrm>
              <a:off x="3626487" y="2050855"/>
              <a:ext cx="436839" cy="298430"/>
            </a:xfrm>
            <a:custGeom>
              <a:avLst/>
              <a:gdLst/>
              <a:ahLst/>
              <a:cxnLst/>
              <a:rect l="l" t="t" r="r" b="b"/>
              <a:pathLst>
                <a:path w="10652" h="7277" extrusionOk="0">
                  <a:moveTo>
                    <a:pt x="0" y="0"/>
                  </a:moveTo>
                  <a:lnTo>
                    <a:pt x="0" y="438"/>
                  </a:lnTo>
                  <a:cubicBezTo>
                    <a:pt x="44" y="1666"/>
                    <a:pt x="614" y="5041"/>
                    <a:pt x="5041" y="6794"/>
                  </a:cubicBezTo>
                  <a:cubicBezTo>
                    <a:pt x="5907" y="7145"/>
                    <a:pt x="6690" y="7276"/>
                    <a:pt x="7378" y="7276"/>
                  </a:cubicBezTo>
                  <a:cubicBezTo>
                    <a:pt x="9443" y="7276"/>
                    <a:pt x="10652" y="6093"/>
                    <a:pt x="10652" y="6093"/>
                  </a:cubicBezTo>
                  <a:lnTo>
                    <a:pt x="8504" y="4866"/>
                  </a:lnTo>
                  <a:cubicBezTo>
                    <a:pt x="8005" y="4957"/>
                    <a:pt x="7544" y="4998"/>
                    <a:pt x="7117" y="4998"/>
                  </a:cubicBezTo>
                  <a:cubicBezTo>
                    <a:pt x="3046" y="4998"/>
                    <a:pt x="2148" y="1227"/>
                    <a:pt x="2148" y="1227"/>
                  </a:cubicBezTo>
                  <a:lnTo>
                    <a:pt x="0"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 name="Google Shape;555;p24"/>
          <p:cNvGrpSpPr/>
          <p:nvPr/>
        </p:nvGrpSpPr>
        <p:grpSpPr>
          <a:xfrm>
            <a:off x="5613470" y="3784208"/>
            <a:ext cx="3553949" cy="1028698"/>
            <a:chOff x="5412250" y="1552214"/>
            <a:chExt cx="3118532" cy="801712"/>
          </a:xfrm>
        </p:grpSpPr>
        <p:sp>
          <p:nvSpPr>
            <p:cNvPr id="43" name="Google Shape;556;p24"/>
            <p:cNvSpPr/>
            <p:nvPr/>
          </p:nvSpPr>
          <p:spPr>
            <a:xfrm flipH="1">
              <a:off x="5412250" y="1560104"/>
              <a:ext cx="2767200" cy="787200"/>
            </a:xfrm>
            <a:prstGeom prst="rect">
              <a:avLst/>
            </a:prstGeom>
            <a:ln/>
          </p:spPr>
          <p:style>
            <a:lnRef idx="0">
              <a:schemeClr val="accent3"/>
            </a:lnRef>
            <a:fillRef idx="3">
              <a:schemeClr val="accent3"/>
            </a:fillRef>
            <a:effectRef idx="3">
              <a:schemeClr val="accent3"/>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57;p24"/>
            <p:cNvSpPr/>
            <p:nvPr/>
          </p:nvSpPr>
          <p:spPr>
            <a:xfrm flipH="1">
              <a:off x="7616971" y="1552214"/>
              <a:ext cx="913811" cy="801712"/>
            </a:xfrm>
            <a:prstGeom prst="ellipse">
              <a:avLst/>
            </a:prstGeom>
            <a:ln/>
          </p:spPr>
          <p:style>
            <a:lnRef idx="1">
              <a:schemeClr val="accent5"/>
            </a:lnRef>
            <a:fillRef idx="2">
              <a:schemeClr val="accent5"/>
            </a:fillRef>
            <a:effectRef idx="1">
              <a:schemeClr val="accent5"/>
            </a:effectRef>
            <a:fontRef idx="minor">
              <a:schemeClr val="dk1"/>
            </a:fontRef>
          </p:style>
          <p:txBody>
            <a:bodyPr spcFirstLastPara="1" wrap="square" lIns="91425" tIns="91425" rIns="91425" bIns="91425" anchor="ctr" anchorCtr="0">
              <a:noAutofit/>
            </a:bodyPr>
            <a:lstStyle/>
            <a:p>
              <a:pPr marL="0" lvl="0" indent="0" algn="ctr" rtl="0">
                <a:spcBef>
                  <a:spcPts val="0"/>
                </a:spcBef>
                <a:spcAft>
                  <a:spcPts val="0"/>
                </a:spcAft>
                <a:buNone/>
              </a:pPr>
              <a:r>
                <a:rPr lang="en-US" sz="3200" dirty="0">
                  <a:solidFill>
                    <a:schemeClr val="tx1"/>
                  </a:solidFill>
                  <a:latin typeface="Fira Sans Extra Condensed Medium"/>
                  <a:ea typeface="Fira Sans Extra Condensed Medium"/>
                  <a:cs typeface="Fira Sans Extra Condensed Medium"/>
                  <a:sym typeface="Fira Sans Extra Condensed Medium"/>
                </a:rPr>
                <a:t>4</a:t>
              </a:r>
              <a:endParaRPr sz="3200" dirty="0">
                <a:solidFill>
                  <a:schemeClr val="tx1"/>
                </a:solidFill>
                <a:latin typeface="Fira Sans Extra Condensed Medium"/>
                <a:ea typeface="Fira Sans Extra Condensed Medium"/>
                <a:cs typeface="Fira Sans Extra Condensed Medium"/>
                <a:sym typeface="Fira Sans Extra Condensed Medium"/>
              </a:endParaRPr>
            </a:p>
          </p:txBody>
        </p:sp>
        <p:sp>
          <p:nvSpPr>
            <p:cNvPr id="45" name="Google Shape;558;p24"/>
            <p:cNvSpPr txBox="1"/>
            <p:nvPr/>
          </p:nvSpPr>
          <p:spPr>
            <a:xfrm flipH="1">
              <a:off x="5517600" y="1696150"/>
              <a:ext cx="2247600" cy="515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3200" b="1" dirty="0">
                  <a:solidFill>
                    <a:schemeClr val="tx1"/>
                  </a:solidFill>
                  <a:latin typeface="+mn-lt"/>
                  <a:ea typeface="Roboto"/>
                  <a:cs typeface="Roboto"/>
                  <a:sym typeface="Roboto"/>
                </a:rPr>
                <a:t>TALIS-2024</a:t>
              </a:r>
              <a:endParaRPr sz="3200" b="1" dirty="0">
                <a:solidFill>
                  <a:schemeClr val="tx1"/>
                </a:solidFill>
                <a:latin typeface="+mn-lt"/>
                <a:ea typeface="Roboto"/>
                <a:cs typeface="Roboto"/>
                <a:sym typeface="Roboto"/>
              </a:endParaRPr>
            </a:p>
          </p:txBody>
        </p:sp>
      </p:grpSp>
      <p:pic>
        <p:nvPicPr>
          <p:cNvPr id="38" name="Graphic 2">
            <a:extLst>
              <a:ext uri="{FF2B5EF4-FFF2-40B4-BE49-F238E27FC236}">
                <a16:creationId xmlns:a16="http://schemas.microsoft.com/office/drawing/2014/main" xmlns="" id="{3B718739-C21C-4D57-971B-F7C58A97AD95}"/>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 y="-40821"/>
            <a:ext cx="9143999" cy="689429"/>
          </a:xfrm>
          <a:prstGeom prst="rect">
            <a:avLst/>
          </a:prstGeom>
        </p:spPr>
      </p:pic>
      <p:pic>
        <p:nvPicPr>
          <p:cNvPr id="39" name="Рисунок 38">
            <a:extLst>
              <a:ext uri="{FF2B5EF4-FFF2-40B4-BE49-F238E27FC236}">
                <a16:creationId xmlns:a16="http://schemas.microsoft.com/office/drawing/2014/main" xmlns="" id="{DF3A1440-04D5-4CAF-B67B-1360DD2A102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40" name="Рисунок 39">
            <a:extLst>
              <a:ext uri="{FF2B5EF4-FFF2-40B4-BE49-F238E27FC236}">
                <a16:creationId xmlns:a16="http://schemas.microsoft.com/office/drawing/2014/main" xmlns="" id="{DDE415C6-EFB8-4AC8-A170-D190E5F37F7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Tree>
    <p:extLst>
      <p:ext uri="{BB962C8B-B14F-4D97-AF65-F5344CB8AC3E}">
        <p14:creationId xmlns:p14="http://schemas.microsoft.com/office/powerpoint/2010/main" val="17519601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1"/>
          <p:cNvSpPr>
            <a:spLocks noGrp="1"/>
          </p:cNvSpPr>
          <p:nvPr>
            <p:ph type="title"/>
          </p:nvPr>
        </p:nvSpPr>
        <p:spPr>
          <a:xfrm>
            <a:off x="467544" y="0"/>
            <a:ext cx="8229600" cy="365522"/>
          </a:xfrm>
        </p:spPr>
        <p:txBody>
          <a:bodyPr>
            <a:noAutofit/>
          </a:bodyPr>
          <a:lstStyle/>
          <a:p>
            <a:pPr algn="ctr"/>
            <a:r>
              <a:rPr lang="en-US" sz="3200" b="1" dirty="0" err="1">
                <a:solidFill>
                  <a:srgbClr val="1B04A4"/>
                </a:solidFill>
                <a:latin typeface="Times New Roman" panose="02020603050405020304" pitchFamily="18" charset="0"/>
                <a:cs typeface="Times New Roman" panose="02020603050405020304" pitchFamily="18" charset="0"/>
              </a:rPr>
              <a:t>Qanday</a:t>
            </a:r>
            <a:r>
              <a:rPr lang="en-US" sz="3200" b="1" dirty="0">
                <a:solidFill>
                  <a:srgbClr val="1B04A4"/>
                </a:solidFill>
                <a:latin typeface="Times New Roman" panose="02020603050405020304" pitchFamily="18" charset="0"/>
                <a:cs typeface="Times New Roman" panose="02020603050405020304" pitchFamily="18" charset="0"/>
              </a:rPr>
              <a:t> </a:t>
            </a:r>
            <a:r>
              <a:rPr lang="en-US" sz="3200" b="1" dirty="0" err="1">
                <a:solidFill>
                  <a:srgbClr val="1B04A4"/>
                </a:solidFill>
                <a:latin typeface="Times New Roman" panose="02020603050405020304" pitchFamily="18" charset="0"/>
                <a:cs typeface="Times New Roman" panose="02020603050405020304" pitchFamily="18" charset="0"/>
              </a:rPr>
              <a:t>xalqaro</a:t>
            </a:r>
            <a:r>
              <a:rPr lang="en-US" sz="3200" b="1" dirty="0">
                <a:solidFill>
                  <a:srgbClr val="1B04A4"/>
                </a:solidFill>
                <a:latin typeface="Times New Roman" panose="02020603050405020304" pitchFamily="18" charset="0"/>
                <a:cs typeface="Times New Roman" panose="02020603050405020304" pitchFamily="18" charset="0"/>
              </a:rPr>
              <a:t> </a:t>
            </a:r>
            <a:r>
              <a:rPr lang="en-US" sz="3200" b="1" dirty="0" err="1">
                <a:solidFill>
                  <a:srgbClr val="1B04A4"/>
                </a:solidFill>
                <a:latin typeface="Times New Roman" panose="02020603050405020304" pitchFamily="18" charset="0"/>
                <a:cs typeface="Times New Roman" panose="02020603050405020304" pitchFamily="18" charset="0"/>
              </a:rPr>
              <a:t>baholash</a:t>
            </a:r>
            <a:r>
              <a:rPr lang="en-US" sz="3200" b="1" dirty="0">
                <a:solidFill>
                  <a:srgbClr val="1B04A4"/>
                </a:solidFill>
                <a:latin typeface="Times New Roman" panose="02020603050405020304" pitchFamily="18" charset="0"/>
                <a:cs typeface="Times New Roman" panose="02020603050405020304" pitchFamily="18" charset="0"/>
              </a:rPr>
              <a:t> </a:t>
            </a:r>
            <a:r>
              <a:rPr lang="en-US" sz="3200" b="1" dirty="0" err="1">
                <a:solidFill>
                  <a:srgbClr val="1B04A4"/>
                </a:solidFill>
                <a:latin typeface="Times New Roman" panose="02020603050405020304" pitchFamily="18" charset="0"/>
                <a:cs typeface="Times New Roman" panose="02020603050405020304" pitchFamily="18" charset="0"/>
              </a:rPr>
              <a:t>dasturlari</a:t>
            </a:r>
            <a:r>
              <a:rPr lang="en-US" sz="3200" b="1" dirty="0">
                <a:solidFill>
                  <a:srgbClr val="1B04A4"/>
                </a:solidFill>
                <a:latin typeface="Times New Roman" panose="02020603050405020304" pitchFamily="18" charset="0"/>
                <a:cs typeface="Times New Roman" panose="02020603050405020304" pitchFamily="18" charset="0"/>
              </a:rPr>
              <a:t> </a:t>
            </a:r>
            <a:r>
              <a:rPr lang="en-US" sz="3200" b="1" dirty="0" err="1">
                <a:solidFill>
                  <a:srgbClr val="1B04A4"/>
                </a:solidFill>
                <a:latin typeface="Times New Roman" panose="02020603050405020304" pitchFamily="18" charset="0"/>
                <a:cs typeface="Times New Roman" panose="02020603050405020304" pitchFamily="18" charset="0"/>
              </a:rPr>
              <a:t>bor</a:t>
            </a:r>
            <a:r>
              <a:rPr lang="en-US" sz="3200" b="1" dirty="0">
                <a:solidFill>
                  <a:srgbClr val="1B04A4"/>
                </a:solidFill>
                <a:latin typeface="Times New Roman" panose="02020603050405020304" pitchFamily="18" charset="0"/>
                <a:cs typeface="Times New Roman" panose="02020603050405020304" pitchFamily="18" charset="0"/>
              </a:rPr>
              <a:t>?</a:t>
            </a:r>
            <a:endParaRPr lang="ru-RU" sz="3200" b="1" dirty="0">
              <a:solidFill>
                <a:srgbClr val="1B04A4"/>
              </a:solidFill>
              <a:latin typeface="Times New Roman" panose="02020603050405020304" pitchFamily="18" charset="0"/>
              <a:cs typeface="Times New Roman" panose="02020603050405020304" pitchFamily="18" charset="0"/>
            </a:endParaRPr>
          </a:p>
        </p:txBody>
      </p:sp>
      <p:pic>
        <p:nvPicPr>
          <p:cNvPr id="8" name="Graphic 2">
            <a:extLst>
              <a:ext uri="{FF2B5EF4-FFF2-40B4-BE49-F238E27FC236}">
                <a16:creationId xmlns:a16="http://schemas.microsoft.com/office/drawing/2014/main" xmlns="" id="{3BBA6FB3-A7A7-4254-B7B7-56BB7D357B0F}"/>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 y="-40821"/>
            <a:ext cx="9143999" cy="689429"/>
          </a:xfrm>
          <a:prstGeom prst="rect">
            <a:avLst/>
          </a:prstGeom>
        </p:spPr>
      </p:pic>
      <p:pic>
        <p:nvPicPr>
          <p:cNvPr id="9" name="Рисунок 8">
            <a:extLst>
              <a:ext uri="{FF2B5EF4-FFF2-40B4-BE49-F238E27FC236}">
                <a16:creationId xmlns:a16="http://schemas.microsoft.com/office/drawing/2014/main" xmlns="" id="{1098EAA3-AC35-4BE1-8CFC-40DE03C7AF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11" name="Рисунок 10">
            <a:extLst>
              <a:ext uri="{FF2B5EF4-FFF2-40B4-BE49-F238E27FC236}">
                <a16:creationId xmlns:a16="http://schemas.microsoft.com/office/drawing/2014/main" xmlns="" id="{97101D22-EDBE-4D81-BB9A-B2633F4EB97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
        <p:nvSpPr>
          <p:cNvPr id="12" name="Овал 11">
            <a:extLst>
              <a:ext uri="{FF2B5EF4-FFF2-40B4-BE49-F238E27FC236}">
                <a16:creationId xmlns:a16="http://schemas.microsoft.com/office/drawing/2014/main" xmlns="" id="{27AEFD1B-2803-4384-AED8-744CEA2DFA56}"/>
              </a:ext>
            </a:extLst>
          </p:cNvPr>
          <p:cNvSpPr/>
          <p:nvPr/>
        </p:nvSpPr>
        <p:spPr>
          <a:xfrm>
            <a:off x="271832" y="689431"/>
            <a:ext cx="697344" cy="661927"/>
          </a:xfrm>
          <a:prstGeom prst="ellipse">
            <a:avLst/>
          </a:prstGeom>
          <a:blipFill rotWithShape="1">
            <a:blip r:embed="rId6"/>
            <a:stretch>
              <a:fillRect/>
            </a:stretch>
          </a:blipFill>
          <a:ln>
            <a:solidFill>
              <a:schemeClr val="accent6">
                <a:lumMod val="75000"/>
              </a:schemeClr>
            </a:solidFill>
          </a:ln>
        </p:spPr>
        <p:style>
          <a:lnRef idx="2">
            <a:scrgbClr r="0" g="0" b="0"/>
          </a:lnRef>
          <a:fillRef idx="1">
            <a:scrgbClr r="0" g="0" b="0"/>
          </a:fillRef>
          <a:effectRef idx="0">
            <a:schemeClr val="accent2">
              <a:tint val="50000"/>
              <a:hueOff val="0"/>
              <a:satOff val="0"/>
              <a:lumOff val="0"/>
              <a:alphaOff val="0"/>
            </a:schemeClr>
          </a:effectRef>
          <a:fontRef idx="minor">
            <a:schemeClr val="lt1">
              <a:hueOff val="0"/>
              <a:satOff val="0"/>
              <a:lumOff val="0"/>
              <a:alphaOff val="0"/>
            </a:schemeClr>
          </a:fontRef>
        </p:style>
      </p:sp>
      <p:sp>
        <p:nvSpPr>
          <p:cNvPr id="2" name="Прямоугольник: скругленные углы 1">
            <a:extLst>
              <a:ext uri="{FF2B5EF4-FFF2-40B4-BE49-F238E27FC236}">
                <a16:creationId xmlns:a16="http://schemas.microsoft.com/office/drawing/2014/main" xmlns="" id="{1AA615E5-2CB6-4C75-801C-005C6E6E144B}"/>
              </a:ext>
            </a:extLst>
          </p:cNvPr>
          <p:cNvSpPr/>
          <p:nvPr/>
        </p:nvSpPr>
        <p:spPr>
          <a:xfrm>
            <a:off x="1269380" y="689430"/>
            <a:ext cx="7263059" cy="66192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lvl="0" algn="ctr"/>
            <a:r>
              <a:rPr lang="ru-RU" b="1" dirty="0">
                <a:solidFill>
                  <a:schemeClr val="tx1"/>
                </a:solidFill>
                <a:latin typeface="Times New Roman" panose="02020603050405020304" pitchFamily="18" charset="0"/>
                <a:cs typeface="Times New Roman" panose="02020603050405020304" pitchFamily="18" charset="0"/>
              </a:rPr>
              <a:t>PISA</a:t>
            </a:r>
            <a:r>
              <a:rPr lang="en-US" b="1" dirty="0">
                <a:solidFill>
                  <a:schemeClr val="tx1"/>
                </a:solidFill>
                <a:latin typeface="Times New Roman" panose="02020603050405020304" pitchFamily="18" charset="0"/>
                <a:cs typeface="Times New Roman" panose="02020603050405020304" pitchFamily="18" charset="0"/>
              </a:rPr>
              <a:t> – </a:t>
            </a:r>
            <a:r>
              <a:rPr lang="en-US" b="0" dirty="0">
                <a:solidFill>
                  <a:schemeClr val="tx1"/>
                </a:solidFill>
                <a:latin typeface="Times New Roman" panose="02020603050405020304" pitchFamily="18" charset="0"/>
                <a:cs typeface="Times New Roman" panose="02020603050405020304" pitchFamily="18" charset="0"/>
              </a:rPr>
              <a:t>o‘</a:t>
            </a:r>
            <a:r>
              <a:rPr lang="ru-RU" b="0" dirty="0" err="1">
                <a:solidFill>
                  <a:schemeClr val="tx1"/>
                </a:solidFill>
                <a:latin typeface="Times New Roman" panose="02020603050405020304" pitchFamily="18" charset="0"/>
                <a:cs typeface="Times New Roman" panose="02020603050405020304" pitchFamily="18" charset="0"/>
              </a:rPr>
              <a:t>quvchilarni</a:t>
            </a:r>
            <a:r>
              <a:rPr lang="ru-RU" b="0" dirty="0">
                <a:solidFill>
                  <a:schemeClr val="tx1"/>
                </a:solidFill>
                <a:latin typeface="Times New Roman" panose="02020603050405020304" pitchFamily="18" charset="0"/>
                <a:cs typeface="Times New Roman" panose="02020603050405020304" pitchFamily="18" charset="0"/>
              </a:rPr>
              <a:t> </a:t>
            </a:r>
            <a:r>
              <a:rPr lang="ru-RU" b="0" dirty="0" err="1">
                <a:solidFill>
                  <a:schemeClr val="tx1"/>
                </a:solidFill>
                <a:latin typeface="Times New Roman" panose="02020603050405020304" pitchFamily="18" charset="0"/>
                <a:cs typeface="Times New Roman" panose="02020603050405020304" pitchFamily="18" charset="0"/>
              </a:rPr>
              <a:t>ta’lim</a:t>
            </a:r>
            <a:r>
              <a:rPr lang="en-US" b="0" dirty="0" err="1">
                <a:solidFill>
                  <a:schemeClr val="tx1"/>
                </a:solidFill>
                <a:latin typeface="Times New Roman" panose="02020603050405020304" pitchFamily="18" charset="0"/>
                <a:cs typeface="Times New Roman" panose="02020603050405020304" pitchFamily="18" charset="0"/>
              </a:rPr>
              <a:t>iy</a:t>
            </a:r>
            <a:r>
              <a:rPr lang="ru-RU" b="0" dirty="0">
                <a:solidFill>
                  <a:schemeClr val="tx1"/>
                </a:solidFill>
                <a:latin typeface="Times New Roman" panose="02020603050405020304" pitchFamily="18" charset="0"/>
                <a:cs typeface="Times New Roman" panose="02020603050405020304" pitchFamily="18" charset="0"/>
              </a:rPr>
              <a:t> </a:t>
            </a:r>
            <a:r>
              <a:rPr lang="ru-RU" b="0" dirty="0" err="1">
                <a:solidFill>
                  <a:schemeClr val="tx1"/>
                </a:solidFill>
                <a:latin typeface="Times New Roman" panose="02020603050405020304" pitchFamily="18" charset="0"/>
                <a:cs typeface="Times New Roman" panose="02020603050405020304" pitchFamily="18" charset="0"/>
              </a:rPr>
              <a:t>yutuqlarini</a:t>
            </a:r>
            <a:r>
              <a:rPr lang="en-US" b="0" dirty="0">
                <a:solidFill>
                  <a:schemeClr val="tx1"/>
                </a:solidFill>
                <a:latin typeface="Times New Roman" panose="02020603050405020304" pitchFamily="18" charset="0"/>
                <a:cs typeface="Times New Roman" panose="02020603050405020304" pitchFamily="18" charset="0"/>
              </a:rPr>
              <a:t> </a:t>
            </a:r>
            <a:r>
              <a:rPr lang="ru-RU" b="0" dirty="0" err="1">
                <a:solidFill>
                  <a:schemeClr val="tx1"/>
                </a:solidFill>
                <a:latin typeface="Times New Roman" panose="02020603050405020304" pitchFamily="18" charset="0"/>
                <a:cs typeface="Times New Roman" panose="02020603050405020304" pitchFamily="18" charset="0"/>
              </a:rPr>
              <a:t>baholash</a:t>
            </a:r>
            <a:r>
              <a:rPr lang="ru-RU" b="0" dirty="0">
                <a:solidFill>
                  <a:schemeClr val="tx1"/>
                </a:solidFill>
                <a:latin typeface="Times New Roman" panose="02020603050405020304" pitchFamily="18" charset="0"/>
                <a:cs typeface="Times New Roman" panose="02020603050405020304" pitchFamily="18" charset="0"/>
              </a:rPr>
              <a:t> </a:t>
            </a:r>
            <a:r>
              <a:rPr lang="ru-RU" b="0" dirty="0" err="1">
                <a:solidFill>
                  <a:schemeClr val="tx1"/>
                </a:solidFill>
                <a:latin typeface="Times New Roman" panose="02020603050405020304" pitchFamily="18" charset="0"/>
                <a:cs typeface="Times New Roman" panose="02020603050405020304" pitchFamily="18" charset="0"/>
              </a:rPr>
              <a:t>xalqaro</a:t>
            </a:r>
            <a:r>
              <a:rPr lang="ru-RU" b="0" dirty="0">
                <a:solidFill>
                  <a:schemeClr val="tx1"/>
                </a:solidFill>
                <a:latin typeface="Times New Roman" panose="02020603050405020304" pitchFamily="18" charset="0"/>
                <a:cs typeface="Times New Roman" panose="02020603050405020304" pitchFamily="18" charset="0"/>
              </a:rPr>
              <a:t> </a:t>
            </a:r>
            <a:r>
              <a:rPr lang="ru-RU" b="0" dirty="0" err="1" smtClean="0">
                <a:solidFill>
                  <a:schemeClr val="tx1"/>
                </a:solidFill>
                <a:latin typeface="Times New Roman" panose="02020603050405020304" pitchFamily="18" charset="0"/>
                <a:cs typeface="Times New Roman" panose="02020603050405020304" pitchFamily="18" charset="0"/>
              </a:rPr>
              <a:t>dasturi</a:t>
            </a:r>
            <a:r>
              <a:rPr lang="en-US" b="0" dirty="0" smtClean="0">
                <a:solidFill>
                  <a:schemeClr val="tx1"/>
                </a:solidFill>
                <a:latin typeface="Times New Roman" panose="02020603050405020304" pitchFamily="18" charset="0"/>
                <a:cs typeface="Times New Roman" panose="02020603050405020304" pitchFamily="18" charset="0"/>
              </a:rPr>
              <a:t>.(</a:t>
            </a:r>
            <a:r>
              <a:rPr lang="en-US" b="0" dirty="0" err="1" smtClean="0">
                <a:solidFill>
                  <a:schemeClr val="tx1"/>
                </a:solidFill>
                <a:latin typeface="Times New Roman" panose="02020603050405020304" pitchFamily="18" charset="0"/>
                <a:cs typeface="Times New Roman" panose="02020603050405020304" pitchFamily="18" charset="0"/>
              </a:rPr>
              <a:t>Programme</a:t>
            </a:r>
            <a:r>
              <a:rPr lang="en-US" b="0" dirty="0" smtClean="0">
                <a:solidFill>
                  <a:schemeClr val="tx1"/>
                </a:solidFill>
                <a:latin typeface="Times New Roman" panose="02020603050405020304" pitchFamily="18" charset="0"/>
                <a:cs typeface="Times New Roman" panose="02020603050405020304" pitchFamily="18" charset="0"/>
              </a:rPr>
              <a:t> for international Student assessment) 1997-yil </a:t>
            </a:r>
            <a:r>
              <a:rPr lang="en-US" b="0" dirty="0" err="1" smtClean="0">
                <a:solidFill>
                  <a:schemeClr val="tx1"/>
                </a:solidFill>
                <a:latin typeface="Times New Roman" panose="02020603050405020304" pitchFamily="18" charset="0"/>
                <a:cs typeface="Times New Roman" panose="02020603050405020304" pitchFamily="18" charset="0"/>
              </a:rPr>
              <a:t>joriy</a:t>
            </a:r>
            <a:r>
              <a:rPr lang="en-US" b="0" dirty="0" smtClean="0">
                <a:solidFill>
                  <a:schemeClr val="tx1"/>
                </a:solidFill>
                <a:latin typeface="Times New Roman" panose="02020603050405020304" pitchFamily="18" charset="0"/>
                <a:cs typeface="Times New Roman" panose="02020603050405020304" pitchFamily="18" charset="0"/>
              </a:rPr>
              <a:t> </a:t>
            </a:r>
            <a:r>
              <a:rPr lang="en-US" b="0" dirty="0" err="1" smtClean="0">
                <a:solidFill>
                  <a:schemeClr val="tx1"/>
                </a:solidFill>
                <a:latin typeface="Times New Roman" panose="02020603050405020304" pitchFamily="18" charset="0"/>
                <a:cs typeface="Times New Roman" panose="02020603050405020304" pitchFamily="18" charset="0"/>
              </a:rPr>
              <a:t>etilgan</a:t>
            </a:r>
            <a:r>
              <a:rPr lang="en-US" dirty="0" err="1" smtClean="0">
                <a:solidFill>
                  <a:schemeClr val="tx1"/>
                </a:solidFill>
                <a:latin typeface="Times New Roman" panose="02020603050405020304" pitchFamily="18" charset="0"/>
                <a:cs typeface="Times New Roman" panose="02020603050405020304" pitchFamily="18" charset="0"/>
              </a:rPr>
              <a:t>.Har</a:t>
            </a:r>
            <a:r>
              <a:rPr lang="en-US" dirty="0" smtClean="0">
                <a:solidFill>
                  <a:schemeClr val="tx1"/>
                </a:solidFill>
                <a:latin typeface="Times New Roman" panose="02020603050405020304" pitchFamily="18" charset="0"/>
                <a:cs typeface="Times New Roman" panose="02020603050405020304" pitchFamily="18" charset="0"/>
              </a:rPr>
              <a:t> 3 </a:t>
            </a:r>
            <a:r>
              <a:rPr lang="en-US" dirty="0" err="1" smtClean="0">
                <a:solidFill>
                  <a:schemeClr val="tx1"/>
                </a:solidFill>
                <a:latin typeface="Times New Roman" panose="02020603050405020304" pitchFamily="18" charset="0"/>
                <a:cs typeface="Times New Roman" panose="02020603050405020304" pitchFamily="18" charset="0"/>
              </a:rPr>
              <a:t>yilda</a:t>
            </a:r>
            <a:r>
              <a:rPr lang="en-US" dirty="0" smtClean="0">
                <a:solidFill>
                  <a:schemeClr val="tx1"/>
                </a:solidFill>
                <a:latin typeface="Times New Roman" panose="02020603050405020304" pitchFamily="18" charset="0"/>
                <a:cs typeface="Times New Roman" panose="02020603050405020304" pitchFamily="18" charset="0"/>
              </a:rPr>
              <a:t> 1marta </a:t>
            </a:r>
            <a:r>
              <a:rPr lang="en-US" dirty="0" err="1" smtClean="0">
                <a:solidFill>
                  <a:schemeClr val="tx1"/>
                </a:solidFill>
                <a:latin typeface="Times New Roman" panose="02020603050405020304" pitchFamily="18" charset="0"/>
                <a:cs typeface="Times New Roman" panose="02020603050405020304" pitchFamily="18" charset="0"/>
              </a:rPr>
              <a:t>o’tkiziladi.Ilk</a:t>
            </a:r>
            <a:r>
              <a:rPr lang="en-US" dirty="0" smtClean="0">
                <a:solidFill>
                  <a:schemeClr val="tx1"/>
                </a:solidFill>
                <a:latin typeface="Times New Roman" panose="02020603050405020304" pitchFamily="18" charset="0"/>
                <a:cs typeface="Times New Roman" panose="02020603050405020304" pitchFamily="18" charset="0"/>
              </a:rPr>
              <a:t> </a:t>
            </a:r>
            <a:r>
              <a:rPr lang="en-US" dirty="0" err="1" smtClean="0">
                <a:solidFill>
                  <a:schemeClr val="tx1"/>
                </a:solidFill>
                <a:latin typeface="Times New Roman" panose="02020603050405020304" pitchFamily="18" charset="0"/>
                <a:cs typeface="Times New Roman" panose="02020603050405020304" pitchFamily="18" charset="0"/>
              </a:rPr>
              <a:t>martta</a:t>
            </a:r>
            <a:r>
              <a:rPr lang="en-US" dirty="0" smtClean="0">
                <a:solidFill>
                  <a:schemeClr val="tx1"/>
                </a:solidFill>
                <a:latin typeface="Times New Roman" panose="02020603050405020304" pitchFamily="18" charset="0"/>
                <a:cs typeface="Times New Roman" panose="02020603050405020304" pitchFamily="18" charset="0"/>
              </a:rPr>
              <a:t> 2000-yilda o’tkizilgan.15 </a:t>
            </a:r>
            <a:r>
              <a:rPr lang="en-US" dirty="0" err="1" smtClean="0">
                <a:solidFill>
                  <a:schemeClr val="tx1"/>
                </a:solidFill>
                <a:latin typeface="Times New Roman" panose="02020603050405020304" pitchFamily="18" charset="0"/>
                <a:cs typeface="Times New Roman" panose="02020603050405020304" pitchFamily="18" charset="0"/>
              </a:rPr>
              <a:t>yoshli</a:t>
            </a:r>
            <a:r>
              <a:rPr lang="en-US" dirty="0" smtClean="0">
                <a:solidFill>
                  <a:schemeClr val="tx1"/>
                </a:solidFill>
                <a:latin typeface="Times New Roman" panose="02020603050405020304" pitchFamily="18" charset="0"/>
                <a:cs typeface="Times New Roman" panose="02020603050405020304" pitchFamily="18" charset="0"/>
              </a:rPr>
              <a:t> </a:t>
            </a:r>
            <a:r>
              <a:rPr lang="en-US" dirty="0" err="1" smtClean="0">
                <a:solidFill>
                  <a:schemeClr val="tx1"/>
                </a:solidFill>
                <a:latin typeface="Times New Roman" panose="02020603050405020304" pitchFamily="18" charset="0"/>
                <a:cs typeface="Times New Roman" panose="02020603050405020304" pitchFamily="18" charset="0"/>
              </a:rPr>
              <a:t>o’quvchilarning</a:t>
            </a:r>
            <a:r>
              <a:rPr lang="en-US" dirty="0" smtClean="0">
                <a:solidFill>
                  <a:schemeClr val="tx1"/>
                </a:solidFill>
                <a:latin typeface="Times New Roman" panose="02020603050405020304" pitchFamily="18" charset="0"/>
                <a:cs typeface="Times New Roman" panose="02020603050405020304" pitchFamily="18" charset="0"/>
              </a:rPr>
              <a:t> </a:t>
            </a:r>
            <a:r>
              <a:rPr lang="en-US" dirty="0" err="1" smtClean="0">
                <a:solidFill>
                  <a:schemeClr val="tx1"/>
                </a:solidFill>
                <a:latin typeface="Times New Roman" panose="02020603050405020304" pitchFamily="18" charset="0"/>
                <a:cs typeface="Times New Roman" panose="02020603050405020304" pitchFamily="18" charset="0"/>
              </a:rPr>
              <a:t>o’qish</a:t>
            </a:r>
            <a:r>
              <a:rPr lang="en-US" dirty="0" smtClean="0">
                <a:solidFill>
                  <a:schemeClr val="tx1"/>
                </a:solidFill>
                <a:latin typeface="Times New Roman" panose="02020603050405020304" pitchFamily="18" charset="0"/>
                <a:cs typeface="Times New Roman" panose="02020603050405020304" pitchFamily="18" charset="0"/>
              </a:rPr>
              <a:t>, </a:t>
            </a:r>
            <a:r>
              <a:rPr lang="en-US" dirty="0" err="1" smtClean="0">
                <a:solidFill>
                  <a:schemeClr val="tx1"/>
                </a:solidFill>
                <a:latin typeface="Times New Roman" panose="02020603050405020304" pitchFamily="18" charset="0"/>
                <a:cs typeface="Times New Roman" panose="02020603050405020304" pitchFamily="18" charset="0"/>
              </a:rPr>
              <a:t>matematika</a:t>
            </a:r>
            <a:r>
              <a:rPr lang="en-US" dirty="0" smtClean="0">
                <a:solidFill>
                  <a:schemeClr val="tx1"/>
                </a:solidFill>
                <a:latin typeface="Times New Roman" panose="02020603050405020304" pitchFamily="18" charset="0"/>
                <a:cs typeface="Times New Roman" panose="02020603050405020304" pitchFamily="18" charset="0"/>
              </a:rPr>
              <a:t>, </a:t>
            </a:r>
            <a:r>
              <a:rPr lang="en-US" dirty="0" err="1" smtClean="0">
                <a:solidFill>
                  <a:schemeClr val="tx1"/>
                </a:solidFill>
                <a:latin typeface="Times New Roman" panose="02020603050405020304" pitchFamily="18" charset="0"/>
                <a:cs typeface="Times New Roman" panose="02020603050405020304" pitchFamily="18" charset="0"/>
              </a:rPr>
              <a:t>tabiiy</a:t>
            </a:r>
            <a:r>
              <a:rPr lang="en-US" dirty="0" smtClean="0">
                <a:solidFill>
                  <a:schemeClr val="tx1"/>
                </a:solidFill>
                <a:latin typeface="Times New Roman" panose="02020603050405020304" pitchFamily="18" charset="0"/>
                <a:cs typeface="Times New Roman" panose="02020603050405020304" pitchFamily="18" charset="0"/>
              </a:rPr>
              <a:t> fan </a:t>
            </a:r>
            <a:r>
              <a:rPr lang="en-US" dirty="0" err="1" smtClean="0">
                <a:solidFill>
                  <a:schemeClr val="tx1"/>
                </a:solidFill>
                <a:latin typeface="Times New Roman" panose="02020603050405020304" pitchFamily="18" charset="0"/>
                <a:cs typeface="Times New Roman" panose="02020603050405020304" pitchFamily="18" charset="0"/>
              </a:rPr>
              <a:t>bo’yicha</a:t>
            </a:r>
            <a:endParaRPr lang="ru-RU" b="0" dirty="0">
              <a:solidFill>
                <a:schemeClr val="tx1"/>
              </a:solidFill>
            </a:endParaRPr>
          </a:p>
        </p:txBody>
      </p:sp>
      <p:sp>
        <p:nvSpPr>
          <p:cNvPr id="13" name="Овал 12">
            <a:extLst>
              <a:ext uri="{FF2B5EF4-FFF2-40B4-BE49-F238E27FC236}">
                <a16:creationId xmlns:a16="http://schemas.microsoft.com/office/drawing/2014/main" xmlns="" id="{306A7257-908F-43F4-91EF-B20C1C18A06B}"/>
              </a:ext>
            </a:extLst>
          </p:cNvPr>
          <p:cNvSpPr/>
          <p:nvPr/>
        </p:nvSpPr>
        <p:spPr>
          <a:xfrm>
            <a:off x="271832" y="1606918"/>
            <a:ext cx="697344" cy="640389"/>
          </a:xfrm>
          <a:prstGeom prst="ellipse">
            <a:avLst/>
          </a:prstGeom>
          <a:blipFill>
            <a:blip r:embed="rId7" cstate="print">
              <a:extLst>
                <a:ext uri="{28A0092B-C50C-407E-A947-70E740481C1C}">
                  <a14:useLocalDpi xmlns:a14="http://schemas.microsoft.com/office/drawing/2010/main" val="0"/>
                </a:ext>
              </a:extLst>
            </a:blip>
            <a:srcRect/>
            <a:stretch>
              <a:fillRect/>
            </a:stretch>
          </a:blipFill>
          <a:ln>
            <a:solidFill>
              <a:srgbClr val="00B050"/>
            </a:solidFill>
          </a:ln>
        </p:spPr>
        <p:style>
          <a:lnRef idx="2">
            <a:scrgbClr r="0" g="0" b="0"/>
          </a:lnRef>
          <a:fillRef idx="1">
            <a:scrgbClr r="0" g="0" b="0"/>
          </a:fillRef>
          <a:effectRef idx="0">
            <a:schemeClr val="accent3">
              <a:tint val="50000"/>
              <a:hueOff val="0"/>
              <a:satOff val="0"/>
              <a:lumOff val="0"/>
              <a:alphaOff val="0"/>
            </a:schemeClr>
          </a:effectRef>
          <a:fontRef idx="minor">
            <a:schemeClr val="lt1">
              <a:hueOff val="0"/>
              <a:satOff val="0"/>
              <a:lumOff val="0"/>
              <a:alphaOff val="0"/>
            </a:schemeClr>
          </a:fontRef>
        </p:style>
      </p:sp>
      <p:sp>
        <p:nvSpPr>
          <p:cNvPr id="3" name="Прямоугольник: скругленные углы 2">
            <a:extLst>
              <a:ext uri="{FF2B5EF4-FFF2-40B4-BE49-F238E27FC236}">
                <a16:creationId xmlns:a16="http://schemas.microsoft.com/office/drawing/2014/main" xmlns="" id="{CC620DEB-BDF3-4027-BB96-7531199ECE74}"/>
              </a:ext>
            </a:extLst>
          </p:cNvPr>
          <p:cNvSpPr/>
          <p:nvPr/>
        </p:nvSpPr>
        <p:spPr>
          <a:xfrm>
            <a:off x="1259632" y="1606918"/>
            <a:ext cx="7272808" cy="550271"/>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lvl="0" algn="ctr"/>
            <a:r>
              <a:rPr lang="ru-RU" b="1" dirty="0">
                <a:solidFill>
                  <a:schemeClr val="tx1"/>
                </a:solidFill>
                <a:latin typeface="Times New Roman" panose="02020603050405020304" pitchFamily="18" charset="0"/>
                <a:cs typeface="Times New Roman" panose="02020603050405020304" pitchFamily="18" charset="0"/>
              </a:rPr>
              <a:t>PIRLS</a:t>
            </a:r>
            <a:r>
              <a:rPr lang="en-US" b="0" dirty="0">
                <a:solidFill>
                  <a:schemeClr val="tx1"/>
                </a:solidFill>
                <a:latin typeface="Times New Roman" panose="02020603050405020304" pitchFamily="18" charset="0"/>
                <a:cs typeface="Times New Roman" panose="02020603050405020304" pitchFamily="18" charset="0"/>
              </a:rPr>
              <a:t> – m</a:t>
            </a:r>
            <a:r>
              <a:rPr lang="ru-RU" b="0" dirty="0" err="1">
                <a:solidFill>
                  <a:schemeClr val="tx1"/>
                </a:solidFill>
                <a:latin typeface="Times New Roman" panose="02020603050405020304" pitchFamily="18" charset="0"/>
                <a:cs typeface="Times New Roman" panose="02020603050405020304" pitchFamily="18" charset="0"/>
              </a:rPr>
              <a:t>atnni</a:t>
            </a:r>
            <a:r>
              <a:rPr lang="ru-RU" b="0" dirty="0">
                <a:solidFill>
                  <a:schemeClr val="tx1"/>
                </a:solidFill>
                <a:latin typeface="Times New Roman" panose="02020603050405020304" pitchFamily="18" charset="0"/>
                <a:cs typeface="Times New Roman" panose="02020603050405020304" pitchFamily="18" charset="0"/>
              </a:rPr>
              <a:t> o</a:t>
            </a:r>
            <a:r>
              <a:rPr lang="en-US" b="0" dirty="0">
                <a:solidFill>
                  <a:schemeClr val="tx1"/>
                </a:solidFill>
                <a:latin typeface="Times New Roman" panose="02020603050405020304" pitchFamily="18" charset="0"/>
                <a:cs typeface="Times New Roman" panose="02020603050405020304" pitchFamily="18" charset="0"/>
              </a:rPr>
              <a:t>‘</a:t>
            </a:r>
            <a:r>
              <a:rPr lang="ru-RU" b="0" dirty="0" err="1">
                <a:solidFill>
                  <a:schemeClr val="tx1"/>
                </a:solidFill>
                <a:latin typeface="Times New Roman" panose="02020603050405020304" pitchFamily="18" charset="0"/>
                <a:cs typeface="Times New Roman" panose="02020603050405020304" pitchFamily="18" charset="0"/>
              </a:rPr>
              <a:t>qish</a:t>
            </a:r>
            <a:r>
              <a:rPr lang="ru-RU" b="0" dirty="0">
                <a:solidFill>
                  <a:schemeClr val="tx1"/>
                </a:solidFill>
                <a:latin typeface="Times New Roman" panose="02020603050405020304" pitchFamily="18" charset="0"/>
                <a:cs typeface="Times New Roman" panose="02020603050405020304" pitchFamily="18" charset="0"/>
              </a:rPr>
              <a:t> </a:t>
            </a:r>
            <a:r>
              <a:rPr lang="ru-RU" b="0" dirty="0" err="1">
                <a:solidFill>
                  <a:schemeClr val="tx1"/>
                </a:solidFill>
                <a:latin typeface="Times New Roman" panose="02020603050405020304" pitchFamily="18" charset="0"/>
                <a:cs typeface="Times New Roman" panose="02020603050405020304" pitchFamily="18" charset="0"/>
              </a:rPr>
              <a:t>va</a:t>
            </a:r>
            <a:r>
              <a:rPr lang="ru-RU" b="0" dirty="0">
                <a:solidFill>
                  <a:schemeClr val="tx1"/>
                </a:solidFill>
                <a:latin typeface="Times New Roman" panose="02020603050405020304" pitchFamily="18" charset="0"/>
                <a:cs typeface="Times New Roman" panose="02020603050405020304" pitchFamily="18" charset="0"/>
              </a:rPr>
              <a:t> </a:t>
            </a:r>
            <a:r>
              <a:rPr lang="ru-RU" b="0" dirty="0" err="1">
                <a:solidFill>
                  <a:schemeClr val="tx1"/>
                </a:solidFill>
                <a:latin typeface="Times New Roman" panose="02020603050405020304" pitchFamily="18" charset="0"/>
                <a:cs typeface="Times New Roman" panose="02020603050405020304" pitchFamily="18" charset="0"/>
              </a:rPr>
              <a:t>tushunish</a:t>
            </a:r>
            <a:r>
              <a:rPr lang="ru-RU" b="0" dirty="0">
                <a:solidFill>
                  <a:schemeClr val="tx1"/>
                </a:solidFill>
                <a:latin typeface="Times New Roman" panose="02020603050405020304" pitchFamily="18" charset="0"/>
                <a:cs typeface="Times New Roman" panose="02020603050405020304" pitchFamily="18" charset="0"/>
              </a:rPr>
              <a:t> </a:t>
            </a:r>
            <a:r>
              <a:rPr lang="ru-RU" b="0" dirty="0" err="1">
                <a:solidFill>
                  <a:schemeClr val="tx1"/>
                </a:solidFill>
                <a:latin typeface="Times New Roman" panose="02020603050405020304" pitchFamily="18" charset="0"/>
                <a:cs typeface="Times New Roman" panose="02020603050405020304" pitchFamily="18" charset="0"/>
              </a:rPr>
              <a:t>darajasini</a:t>
            </a:r>
            <a:r>
              <a:rPr lang="en-US" b="0" dirty="0">
                <a:solidFill>
                  <a:schemeClr val="tx1"/>
                </a:solidFill>
                <a:latin typeface="Times New Roman" panose="02020603050405020304" pitchFamily="18" charset="0"/>
                <a:cs typeface="Times New Roman" panose="02020603050405020304" pitchFamily="18" charset="0"/>
              </a:rPr>
              <a:t> </a:t>
            </a:r>
            <a:r>
              <a:rPr lang="ru-RU" b="0" dirty="0" err="1">
                <a:solidFill>
                  <a:schemeClr val="tx1"/>
                </a:solidFill>
                <a:latin typeface="Times New Roman" panose="02020603050405020304" pitchFamily="18" charset="0"/>
                <a:cs typeface="Times New Roman" panose="02020603050405020304" pitchFamily="18" charset="0"/>
              </a:rPr>
              <a:t>aniqlovchi</a:t>
            </a:r>
            <a:r>
              <a:rPr lang="ru-RU" b="0" dirty="0">
                <a:solidFill>
                  <a:schemeClr val="tx1"/>
                </a:solidFill>
                <a:latin typeface="Times New Roman" panose="02020603050405020304" pitchFamily="18" charset="0"/>
                <a:cs typeface="Times New Roman" panose="02020603050405020304" pitchFamily="18" charset="0"/>
              </a:rPr>
              <a:t> </a:t>
            </a:r>
            <a:r>
              <a:rPr lang="ru-RU" b="0" dirty="0" err="1">
                <a:solidFill>
                  <a:schemeClr val="tx1"/>
                </a:solidFill>
                <a:latin typeface="Times New Roman" panose="02020603050405020304" pitchFamily="18" charset="0"/>
                <a:cs typeface="Times New Roman" panose="02020603050405020304" pitchFamily="18" charset="0"/>
              </a:rPr>
              <a:t>xalqaro</a:t>
            </a:r>
            <a:r>
              <a:rPr lang="ru-RU" b="0" dirty="0">
                <a:solidFill>
                  <a:schemeClr val="tx1"/>
                </a:solidFill>
                <a:latin typeface="Times New Roman" panose="02020603050405020304" pitchFamily="18" charset="0"/>
                <a:cs typeface="Times New Roman" panose="02020603050405020304" pitchFamily="18" charset="0"/>
              </a:rPr>
              <a:t> </a:t>
            </a:r>
            <a:r>
              <a:rPr lang="ru-RU" b="0" dirty="0" err="1" smtClean="0">
                <a:solidFill>
                  <a:schemeClr val="tx1"/>
                </a:solidFill>
                <a:latin typeface="Times New Roman" panose="02020603050405020304" pitchFamily="18" charset="0"/>
                <a:cs typeface="Times New Roman" panose="02020603050405020304" pitchFamily="18" charset="0"/>
              </a:rPr>
              <a:t>tadqiqot</a:t>
            </a:r>
            <a:r>
              <a:rPr lang="en-US" b="0" dirty="0" smtClean="0">
                <a:solidFill>
                  <a:schemeClr val="tx1"/>
                </a:solidFill>
                <a:latin typeface="Times New Roman" panose="02020603050405020304" pitchFamily="18" charset="0"/>
                <a:cs typeface="Times New Roman" panose="02020603050405020304" pitchFamily="18" charset="0"/>
              </a:rPr>
              <a:t> 4-sinf </a:t>
            </a:r>
            <a:r>
              <a:rPr lang="en-US" b="0" dirty="0" err="1" smtClean="0">
                <a:solidFill>
                  <a:schemeClr val="tx1"/>
                </a:solidFill>
                <a:latin typeface="Times New Roman" panose="02020603050405020304" pitchFamily="18" charset="0"/>
                <a:cs typeface="Times New Roman" panose="02020603050405020304" pitchFamily="18" charset="0"/>
              </a:rPr>
              <a:t>o’quvchilarini</a:t>
            </a:r>
            <a:r>
              <a:rPr lang="en-US" b="0" dirty="0" smtClean="0">
                <a:solidFill>
                  <a:schemeClr val="tx1"/>
                </a:solidFill>
                <a:latin typeface="Times New Roman" panose="02020603050405020304" pitchFamily="18" charset="0"/>
                <a:cs typeface="Times New Roman" panose="02020603050405020304" pitchFamily="18" charset="0"/>
              </a:rPr>
              <a:t> </a:t>
            </a:r>
            <a:r>
              <a:rPr lang="en-US" b="0" dirty="0" err="1" smtClean="0">
                <a:solidFill>
                  <a:schemeClr val="tx1"/>
                </a:solidFill>
                <a:latin typeface="Times New Roman" panose="02020603050405020304" pitchFamily="18" charset="0"/>
                <a:cs typeface="Times New Roman" panose="02020603050405020304" pitchFamily="18" charset="0"/>
              </a:rPr>
              <a:t>matnni</a:t>
            </a:r>
            <a:r>
              <a:rPr lang="en-US" b="0" dirty="0" smtClean="0">
                <a:solidFill>
                  <a:schemeClr val="tx1"/>
                </a:solidFill>
                <a:latin typeface="Times New Roman" panose="02020603050405020304" pitchFamily="18" charset="0"/>
                <a:cs typeface="Times New Roman" panose="02020603050405020304" pitchFamily="18" charset="0"/>
              </a:rPr>
              <a:t> </a:t>
            </a:r>
            <a:r>
              <a:rPr lang="en-US" b="0" dirty="0" err="1" smtClean="0">
                <a:solidFill>
                  <a:schemeClr val="tx1"/>
                </a:solidFill>
                <a:latin typeface="Times New Roman" panose="02020603050405020304" pitchFamily="18" charset="0"/>
                <a:cs typeface="Times New Roman" panose="02020603050405020304" pitchFamily="18" charset="0"/>
              </a:rPr>
              <a:t>o’qish</a:t>
            </a:r>
            <a:r>
              <a:rPr lang="en-US" b="0" dirty="0" smtClean="0">
                <a:solidFill>
                  <a:schemeClr val="tx1"/>
                </a:solidFill>
                <a:latin typeface="Times New Roman" panose="02020603050405020304" pitchFamily="18" charset="0"/>
                <a:cs typeface="Times New Roman" panose="02020603050405020304" pitchFamily="18" charset="0"/>
              </a:rPr>
              <a:t> </a:t>
            </a:r>
            <a:r>
              <a:rPr lang="en-US" b="0" dirty="0" err="1" smtClean="0">
                <a:solidFill>
                  <a:schemeClr val="tx1"/>
                </a:solidFill>
                <a:latin typeface="Times New Roman" panose="02020603050405020304" pitchFamily="18" charset="0"/>
                <a:cs typeface="Times New Roman" panose="02020603050405020304" pitchFamily="18" charset="0"/>
              </a:rPr>
              <a:t>va</a:t>
            </a:r>
            <a:r>
              <a:rPr lang="en-US" b="0" dirty="0" smtClean="0">
                <a:solidFill>
                  <a:schemeClr val="tx1"/>
                </a:solidFill>
                <a:latin typeface="Times New Roman" panose="02020603050405020304" pitchFamily="18" charset="0"/>
                <a:cs typeface="Times New Roman" panose="02020603050405020304" pitchFamily="18" charset="0"/>
              </a:rPr>
              <a:t> </a:t>
            </a:r>
            <a:r>
              <a:rPr lang="en-US" b="0" dirty="0" err="1" smtClean="0">
                <a:solidFill>
                  <a:schemeClr val="tx1"/>
                </a:solidFill>
                <a:latin typeface="Times New Roman" panose="02020603050405020304" pitchFamily="18" charset="0"/>
                <a:cs typeface="Times New Roman" panose="02020603050405020304" pitchFamily="18" charset="0"/>
              </a:rPr>
              <a:t>tushunish</a:t>
            </a:r>
            <a:r>
              <a:rPr lang="en-US" b="0" dirty="0" smtClean="0">
                <a:solidFill>
                  <a:schemeClr val="tx1"/>
                </a:solidFill>
                <a:latin typeface="Times New Roman" panose="02020603050405020304" pitchFamily="18" charset="0"/>
                <a:cs typeface="Times New Roman" panose="02020603050405020304" pitchFamily="18" charset="0"/>
              </a:rPr>
              <a:t> </a:t>
            </a:r>
            <a:r>
              <a:rPr lang="en-US" b="0" dirty="0" err="1" smtClean="0">
                <a:solidFill>
                  <a:schemeClr val="tx1"/>
                </a:solidFill>
                <a:latin typeface="Times New Roman" panose="02020603050405020304" pitchFamily="18" charset="0"/>
                <a:cs typeface="Times New Roman" panose="02020603050405020304" pitchFamily="18" charset="0"/>
              </a:rPr>
              <a:t>darajasini</a:t>
            </a:r>
            <a:r>
              <a:rPr lang="en-US" b="0" dirty="0" smtClean="0">
                <a:solidFill>
                  <a:schemeClr val="tx1"/>
                </a:solidFill>
                <a:latin typeface="Times New Roman" panose="02020603050405020304" pitchFamily="18" charset="0"/>
                <a:cs typeface="Times New Roman" panose="02020603050405020304" pitchFamily="18" charset="0"/>
              </a:rPr>
              <a:t> </a:t>
            </a:r>
            <a:r>
              <a:rPr lang="en-US" b="0" dirty="0" err="1" smtClean="0">
                <a:solidFill>
                  <a:schemeClr val="tx1"/>
                </a:solidFill>
                <a:latin typeface="Times New Roman" panose="02020603050405020304" pitchFamily="18" charset="0"/>
                <a:cs typeface="Times New Roman" panose="02020603050405020304" pitchFamily="18" charset="0"/>
              </a:rPr>
              <a:t>baholash</a:t>
            </a:r>
            <a:r>
              <a:rPr lang="en-US" b="0" dirty="0" smtClean="0">
                <a:solidFill>
                  <a:schemeClr val="tx1"/>
                </a:solidFill>
                <a:latin typeface="Times New Roman" panose="02020603050405020304" pitchFamily="18" charset="0"/>
                <a:cs typeface="Times New Roman" panose="02020603050405020304" pitchFamily="18" charset="0"/>
              </a:rPr>
              <a:t>.</a:t>
            </a:r>
            <a:endParaRPr lang="ru-RU" dirty="0"/>
          </a:p>
        </p:txBody>
      </p:sp>
      <p:sp>
        <p:nvSpPr>
          <p:cNvPr id="14" name="Овал 13">
            <a:extLst>
              <a:ext uri="{FF2B5EF4-FFF2-40B4-BE49-F238E27FC236}">
                <a16:creationId xmlns:a16="http://schemas.microsoft.com/office/drawing/2014/main" xmlns="" id="{1D901BF6-34CE-45EE-BDB5-111CF48D5EEE}"/>
              </a:ext>
            </a:extLst>
          </p:cNvPr>
          <p:cNvSpPr/>
          <p:nvPr/>
        </p:nvSpPr>
        <p:spPr>
          <a:xfrm>
            <a:off x="284757" y="2374511"/>
            <a:ext cx="697344" cy="689429"/>
          </a:xfrm>
          <a:prstGeom prst="ellipse">
            <a:avLst/>
          </a:prstGeom>
          <a:blipFill rotWithShape="1">
            <a:blip r:embed="rId8"/>
            <a:stretch>
              <a:fillRect/>
            </a:stretch>
          </a:blipFill>
          <a:ln>
            <a:solidFill>
              <a:srgbClr val="00B0F0"/>
            </a:solidFill>
          </a:ln>
        </p:spPr>
        <p:style>
          <a:lnRef idx="2">
            <a:scrgbClr r="0" g="0" b="0"/>
          </a:lnRef>
          <a:fillRef idx="1">
            <a:scrgbClr r="0" g="0" b="0"/>
          </a:fillRef>
          <a:effectRef idx="0">
            <a:schemeClr val="accent4">
              <a:tint val="50000"/>
              <a:hueOff val="0"/>
              <a:satOff val="0"/>
              <a:lumOff val="0"/>
              <a:alphaOff val="0"/>
            </a:schemeClr>
          </a:effectRef>
          <a:fontRef idx="minor">
            <a:schemeClr val="lt1">
              <a:hueOff val="0"/>
              <a:satOff val="0"/>
              <a:lumOff val="0"/>
              <a:alphaOff val="0"/>
            </a:schemeClr>
          </a:fontRef>
        </p:style>
      </p:sp>
      <p:sp>
        <p:nvSpPr>
          <p:cNvPr id="15" name="Прямоугольник: скругленные углы 14">
            <a:extLst>
              <a:ext uri="{FF2B5EF4-FFF2-40B4-BE49-F238E27FC236}">
                <a16:creationId xmlns:a16="http://schemas.microsoft.com/office/drawing/2014/main" xmlns="" id="{AA3593EF-88E8-45E2-95A0-0339FD74AA85}"/>
              </a:ext>
            </a:extLst>
          </p:cNvPr>
          <p:cNvSpPr/>
          <p:nvPr/>
        </p:nvSpPr>
        <p:spPr>
          <a:xfrm>
            <a:off x="1259632" y="2300727"/>
            <a:ext cx="7272808" cy="689429"/>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lvl="0" algn="ctr"/>
            <a:r>
              <a:rPr lang="ru-RU" sz="1800" b="1" dirty="0">
                <a:solidFill>
                  <a:schemeClr val="tx1"/>
                </a:solidFill>
                <a:latin typeface="Times New Roman" panose="02020603050405020304" pitchFamily="18" charset="0"/>
                <a:cs typeface="Times New Roman" panose="02020603050405020304" pitchFamily="18" charset="0"/>
              </a:rPr>
              <a:t>TIMSS</a:t>
            </a:r>
            <a:r>
              <a:rPr lang="ru-RU" sz="1800" dirty="0">
                <a:solidFill>
                  <a:schemeClr val="tx1"/>
                </a:solidFill>
                <a:latin typeface="Times New Roman" panose="02020603050405020304" pitchFamily="18" charset="0"/>
                <a:cs typeface="Times New Roman" panose="02020603050405020304" pitchFamily="18" charset="0"/>
              </a:rPr>
              <a:t> </a:t>
            </a:r>
            <a:r>
              <a:rPr lang="en-US" sz="1800" dirty="0" smtClean="0">
                <a:solidFill>
                  <a:schemeClr val="tx1"/>
                </a:solidFill>
                <a:latin typeface="Times New Roman" panose="02020603050405020304" pitchFamily="18" charset="0"/>
                <a:cs typeface="Times New Roman" panose="02020603050405020304" pitchFamily="18" charset="0"/>
              </a:rPr>
              <a:t>–4- </a:t>
            </a:r>
            <a:r>
              <a:rPr lang="en-US" sz="1800" dirty="0" err="1" smtClean="0">
                <a:solidFill>
                  <a:schemeClr val="tx1"/>
                </a:solidFill>
                <a:latin typeface="Times New Roman" panose="02020603050405020304" pitchFamily="18" charset="0"/>
                <a:cs typeface="Times New Roman" panose="02020603050405020304" pitchFamily="18" charset="0"/>
              </a:rPr>
              <a:t>va</a:t>
            </a:r>
            <a:r>
              <a:rPr lang="en-US" sz="1800" dirty="0" smtClean="0">
                <a:solidFill>
                  <a:schemeClr val="tx1"/>
                </a:solidFill>
                <a:latin typeface="Times New Roman" panose="02020603050405020304" pitchFamily="18" charset="0"/>
                <a:cs typeface="Times New Roman" panose="02020603050405020304" pitchFamily="18" charset="0"/>
              </a:rPr>
              <a:t> 8- </a:t>
            </a:r>
            <a:r>
              <a:rPr lang="en-US" sz="1800" dirty="0" err="1" smtClean="0">
                <a:solidFill>
                  <a:schemeClr val="tx1"/>
                </a:solidFill>
                <a:latin typeface="Times New Roman" panose="02020603050405020304" pitchFamily="18" charset="0"/>
                <a:cs typeface="Times New Roman" panose="02020603050405020304" pitchFamily="18" charset="0"/>
              </a:rPr>
              <a:t>sinf</a:t>
            </a:r>
            <a:r>
              <a:rPr lang="en-US" sz="1800" dirty="0" smtClean="0">
                <a:solidFill>
                  <a:schemeClr val="tx1"/>
                </a:solidFill>
                <a:latin typeface="Times New Roman" panose="02020603050405020304" pitchFamily="18" charset="0"/>
                <a:cs typeface="Times New Roman" panose="02020603050405020304" pitchFamily="18" charset="0"/>
              </a:rPr>
              <a:t> </a:t>
            </a:r>
            <a:r>
              <a:rPr lang="en-US" sz="1800" dirty="0" err="1" smtClean="0">
                <a:solidFill>
                  <a:schemeClr val="tx1"/>
                </a:solidFill>
                <a:latin typeface="Times New Roman" panose="02020603050405020304" pitchFamily="18" charset="0"/>
                <a:cs typeface="Times New Roman" panose="02020603050405020304" pitchFamily="18" charset="0"/>
              </a:rPr>
              <a:t>o’quvchilarining</a:t>
            </a:r>
            <a:r>
              <a:rPr lang="en-US" sz="1800" smtClean="0">
                <a:solidFill>
                  <a:schemeClr val="tx1"/>
                </a:solidFill>
                <a:latin typeface="Times New Roman" panose="02020603050405020304" pitchFamily="18" charset="0"/>
                <a:cs typeface="Times New Roman" panose="02020603050405020304" pitchFamily="18" charset="0"/>
              </a:rPr>
              <a:t> </a:t>
            </a:r>
            <a:r>
              <a:rPr lang="ru-RU" sz="1800" smtClean="0">
                <a:solidFill>
                  <a:schemeClr val="tx1"/>
                </a:solidFill>
                <a:latin typeface="Times New Roman" panose="02020603050405020304" pitchFamily="18" charset="0"/>
                <a:cs typeface="Times New Roman" panose="02020603050405020304" pitchFamily="18" charset="0"/>
              </a:rPr>
              <a:t>matematika</a:t>
            </a:r>
            <a:r>
              <a:rPr lang="ru-RU" sz="1800" dirty="0" smtClean="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va</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aniq</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fanlar</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sifatini</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tadqiq</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qiluvchi</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xalqaro</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monitoring</a:t>
            </a:r>
            <a:endParaRPr lang="ru-RU" sz="1800" dirty="0">
              <a:solidFill>
                <a:schemeClr val="tx1"/>
              </a:solidFill>
            </a:endParaRPr>
          </a:p>
        </p:txBody>
      </p:sp>
      <p:sp>
        <p:nvSpPr>
          <p:cNvPr id="16" name="Овал 15">
            <a:extLst>
              <a:ext uri="{FF2B5EF4-FFF2-40B4-BE49-F238E27FC236}">
                <a16:creationId xmlns:a16="http://schemas.microsoft.com/office/drawing/2014/main" xmlns="" id="{DE3B79BE-2CED-4F86-BC5F-0F301C9F19A9}"/>
              </a:ext>
            </a:extLst>
          </p:cNvPr>
          <p:cNvSpPr/>
          <p:nvPr/>
        </p:nvSpPr>
        <p:spPr>
          <a:xfrm>
            <a:off x="284757" y="3291830"/>
            <a:ext cx="698353" cy="630173"/>
          </a:xfrm>
          <a:prstGeom prst="ellipse">
            <a:avLst/>
          </a:prstGeom>
          <a:blipFill rotWithShape="1">
            <a:blip r:embed="rId9"/>
            <a:stretch>
              <a:fillRect/>
            </a:stretch>
          </a:blipFill>
          <a:ln>
            <a:solidFill>
              <a:schemeClr val="accent2">
                <a:lumMod val="75000"/>
              </a:schemeClr>
            </a:solidFill>
          </a:ln>
        </p:spPr>
        <p:style>
          <a:lnRef idx="2">
            <a:scrgbClr r="0" g="0" b="0"/>
          </a:lnRef>
          <a:fillRef idx="1">
            <a:scrgbClr r="0" g="0" b="0"/>
          </a:fillRef>
          <a:effectRef idx="0">
            <a:schemeClr val="accent5">
              <a:tint val="50000"/>
              <a:hueOff val="0"/>
              <a:satOff val="0"/>
              <a:lumOff val="0"/>
              <a:alphaOff val="0"/>
            </a:schemeClr>
          </a:effectRef>
          <a:fontRef idx="minor">
            <a:schemeClr val="lt1">
              <a:hueOff val="0"/>
              <a:satOff val="0"/>
              <a:lumOff val="0"/>
              <a:alphaOff val="0"/>
            </a:schemeClr>
          </a:fontRef>
        </p:style>
      </p:sp>
      <p:sp>
        <p:nvSpPr>
          <p:cNvPr id="17" name="Прямоугольник: скругленные углы 16">
            <a:extLst>
              <a:ext uri="{FF2B5EF4-FFF2-40B4-BE49-F238E27FC236}">
                <a16:creationId xmlns:a16="http://schemas.microsoft.com/office/drawing/2014/main" xmlns="" id="{98D11213-3754-48FB-BDBD-175C33559CCE}"/>
              </a:ext>
            </a:extLst>
          </p:cNvPr>
          <p:cNvSpPr/>
          <p:nvPr/>
        </p:nvSpPr>
        <p:spPr>
          <a:xfrm>
            <a:off x="1259632" y="3231514"/>
            <a:ext cx="7272808" cy="689429"/>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lvl="0"/>
            <a:r>
              <a:rPr lang="en-US" sz="1800" b="1">
                <a:solidFill>
                  <a:schemeClr val="tx1"/>
                </a:solidFill>
                <a:latin typeface="Times New Roman" panose="02020603050405020304" pitchFamily="18" charset="0"/>
                <a:cs typeface="Times New Roman" panose="02020603050405020304" pitchFamily="18" charset="0"/>
              </a:rPr>
              <a:t>ICILS - </a:t>
            </a:r>
            <a:r>
              <a:rPr lang="en-US" sz="1800" b="0">
                <a:solidFill>
                  <a:schemeClr val="tx1"/>
                </a:solidFill>
                <a:latin typeface="Times New Roman" panose="02020603050405020304" pitchFamily="18" charset="0"/>
                <a:cs typeface="Times New Roman" panose="02020603050405020304" pitchFamily="18" charset="0"/>
              </a:rPr>
              <a:t>k</a:t>
            </a:r>
            <a:r>
              <a:rPr lang="en-US" sz="1800">
                <a:solidFill>
                  <a:schemeClr val="tx1"/>
                </a:solidFill>
                <a:latin typeface="Times New Roman" panose="02020603050405020304" pitchFamily="18" charset="0"/>
                <a:cs typeface="Times New Roman" panose="02020603050405020304" pitchFamily="18" charset="0"/>
              </a:rPr>
              <a:t>ompyuter va axborot savodxonligi bo‘yicha xalqaro tadqiqot</a:t>
            </a:r>
            <a:r>
              <a:rPr lang="ru-RU" sz="1800">
                <a:solidFill>
                  <a:schemeClr val="tx1"/>
                </a:solidFill>
                <a:latin typeface="Times New Roman" panose="02020603050405020304" pitchFamily="18" charset="0"/>
                <a:cs typeface="Times New Roman" panose="02020603050405020304" pitchFamily="18" charset="0"/>
              </a:rPr>
              <a:t> </a:t>
            </a:r>
            <a:endParaRPr lang="ru-RU"/>
          </a:p>
        </p:txBody>
      </p:sp>
      <p:pic>
        <p:nvPicPr>
          <p:cNvPr id="19" name="Рисунок 18">
            <a:extLst>
              <a:ext uri="{FF2B5EF4-FFF2-40B4-BE49-F238E27FC236}">
                <a16:creationId xmlns:a16="http://schemas.microsoft.com/office/drawing/2014/main" xmlns="" id="{6173292E-A844-43FD-AF67-4F3C7DE2EDB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71832" y="4209419"/>
            <a:ext cx="771776" cy="689429"/>
          </a:xfrm>
          <a:prstGeom prst="rect">
            <a:avLst/>
          </a:prstGeom>
        </p:spPr>
      </p:pic>
      <p:sp>
        <p:nvSpPr>
          <p:cNvPr id="20" name="Прямоугольник: скругленные углы 19">
            <a:extLst>
              <a:ext uri="{FF2B5EF4-FFF2-40B4-BE49-F238E27FC236}">
                <a16:creationId xmlns:a16="http://schemas.microsoft.com/office/drawing/2014/main" xmlns="" id="{1707880A-5D46-4633-993D-A3F5693F06D4}"/>
              </a:ext>
            </a:extLst>
          </p:cNvPr>
          <p:cNvSpPr/>
          <p:nvPr/>
        </p:nvSpPr>
        <p:spPr>
          <a:xfrm>
            <a:off x="1259632" y="4152229"/>
            <a:ext cx="7293496" cy="689429"/>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TALIS</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o‘qituvchilar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faoliyati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sharoiti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maktabdagi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ta’lim</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muhitini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baholashga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qaratilgan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yirik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xalqaro</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tadqiqot</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8153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graphicFrame>
        <p:nvGraphicFramePr>
          <p:cNvPr id="45" name="Содержимое 5"/>
          <p:cNvGraphicFramePr>
            <a:graphicFrameLocks/>
          </p:cNvGraphicFramePr>
          <p:nvPr>
            <p:extLst>
              <p:ext uri="{D42A27DB-BD31-4B8C-83A1-F6EECF244321}">
                <p14:modId xmlns:p14="http://schemas.microsoft.com/office/powerpoint/2010/main" val="1820601053"/>
              </p:ext>
            </p:extLst>
          </p:nvPr>
        </p:nvGraphicFramePr>
        <p:xfrm>
          <a:off x="827584" y="667587"/>
          <a:ext cx="7404827" cy="44141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6" name="Picture 3" descr="Похожее изображение"/>
          <p:cNvPicPr>
            <a:picLocks noChangeAspect="1" noChangeArrowheads="1"/>
          </p:cNvPicPr>
          <p:nvPr/>
        </p:nvPicPr>
        <p:blipFill>
          <a:blip r:embed="rId8" cstate="print"/>
          <a:srcRect l="15834" t="17073" r="20000" b="13414"/>
          <a:stretch>
            <a:fillRect/>
          </a:stretch>
        </p:blipFill>
        <p:spPr bwMode="auto">
          <a:xfrm>
            <a:off x="7382968" y="4020347"/>
            <a:ext cx="1761032" cy="1052736"/>
          </a:xfrm>
          <a:prstGeom prst="rect">
            <a:avLst/>
          </a:prstGeom>
          <a:noFill/>
          <a:ln w="9525">
            <a:noFill/>
            <a:miter lim="800000"/>
            <a:headEnd/>
            <a:tailEnd/>
          </a:ln>
        </p:spPr>
      </p:pic>
      <p:pic>
        <p:nvPicPr>
          <p:cNvPr id="4" name="Graphic 2">
            <a:extLst>
              <a:ext uri="{FF2B5EF4-FFF2-40B4-BE49-F238E27FC236}">
                <a16:creationId xmlns:a16="http://schemas.microsoft.com/office/drawing/2014/main" xmlns="" id="{FD3E47F1-A7EF-47B0-80A9-CD294C96F51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1" y="-40821"/>
            <a:ext cx="9143999" cy="689429"/>
          </a:xfrm>
          <a:prstGeom prst="rect">
            <a:avLst/>
          </a:prstGeom>
        </p:spPr>
      </p:pic>
      <p:pic>
        <p:nvPicPr>
          <p:cNvPr id="5" name="Рисунок 4">
            <a:extLst>
              <a:ext uri="{FF2B5EF4-FFF2-40B4-BE49-F238E27FC236}">
                <a16:creationId xmlns:a16="http://schemas.microsoft.com/office/drawing/2014/main" xmlns="" id="{F7236AA8-6706-4EDD-859D-48D827F753B2}"/>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6" name="Рисунок 5">
            <a:extLst>
              <a:ext uri="{FF2B5EF4-FFF2-40B4-BE49-F238E27FC236}">
                <a16:creationId xmlns:a16="http://schemas.microsoft.com/office/drawing/2014/main" xmlns="" id="{27691D42-4A8C-487C-B399-2F9C1D61FAB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Tree>
    <p:extLst>
      <p:ext uri="{BB962C8B-B14F-4D97-AF65-F5344CB8AC3E}">
        <p14:creationId xmlns:p14="http://schemas.microsoft.com/office/powerpoint/2010/main" val="2186551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80"/>
        <p:cNvGrpSpPr/>
        <p:nvPr/>
      </p:nvGrpSpPr>
      <p:grpSpPr>
        <a:xfrm>
          <a:off x="0" y="0"/>
          <a:ext cx="0" cy="0"/>
          <a:chOff x="0" y="0"/>
          <a:chExt cx="0" cy="0"/>
        </a:xfrm>
      </p:grpSpPr>
      <p:grpSp>
        <p:nvGrpSpPr>
          <p:cNvPr id="2" name="Google Shape;1382;p34"/>
          <p:cNvGrpSpPr/>
          <p:nvPr/>
        </p:nvGrpSpPr>
        <p:grpSpPr>
          <a:xfrm>
            <a:off x="155276" y="505122"/>
            <a:ext cx="3995539" cy="3774281"/>
            <a:chOff x="457199" y="962320"/>
            <a:chExt cx="3995539" cy="3774281"/>
          </a:xfrm>
        </p:grpSpPr>
        <p:sp>
          <p:nvSpPr>
            <p:cNvPr id="1386" name="Google Shape;1386;p34"/>
            <p:cNvSpPr/>
            <p:nvPr/>
          </p:nvSpPr>
          <p:spPr>
            <a:xfrm>
              <a:off x="1305803" y="2043571"/>
              <a:ext cx="2092257" cy="2693030"/>
            </a:xfrm>
            <a:custGeom>
              <a:avLst/>
              <a:gdLst/>
              <a:ahLst/>
              <a:cxnLst/>
              <a:rect l="l" t="t" r="r" b="b"/>
              <a:pathLst>
                <a:path w="65588" h="84421" extrusionOk="0">
                  <a:moveTo>
                    <a:pt x="35780" y="1"/>
                  </a:moveTo>
                  <a:cubicBezTo>
                    <a:pt x="28433" y="1"/>
                    <a:pt x="21513" y="2683"/>
                    <a:pt x="16057" y="7687"/>
                  </a:cubicBezTo>
                  <a:cubicBezTo>
                    <a:pt x="10072" y="13197"/>
                    <a:pt x="6620" y="21019"/>
                    <a:pt x="6620" y="29126"/>
                  </a:cubicBezTo>
                  <a:cubicBezTo>
                    <a:pt x="6620" y="29253"/>
                    <a:pt x="6620" y="29380"/>
                    <a:pt x="6620" y="29475"/>
                  </a:cubicBezTo>
                  <a:lnTo>
                    <a:pt x="6651" y="29602"/>
                  </a:lnTo>
                  <a:cubicBezTo>
                    <a:pt x="6620" y="29633"/>
                    <a:pt x="6620" y="29665"/>
                    <a:pt x="6620" y="29697"/>
                  </a:cubicBezTo>
                  <a:lnTo>
                    <a:pt x="6620" y="34225"/>
                  </a:lnTo>
                  <a:lnTo>
                    <a:pt x="33" y="47051"/>
                  </a:lnTo>
                  <a:cubicBezTo>
                    <a:pt x="1" y="47146"/>
                    <a:pt x="1" y="47273"/>
                    <a:pt x="64" y="47368"/>
                  </a:cubicBezTo>
                  <a:cubicBezTo>
                    <a:pt x="128" y="47463"/>
                    <a:pt x="223" y="47526"/>
                    <a:pt x="318" y="47526"/>
                  </a:cubicBezTo>
                  <a:lnTo>
                    <a:pt x="6493" y="47526"/>
                  </a:lnTo>
                  <a:lnTo>
                    <a:pt x="6493" y="60035"/>
                  </a:lnTo>
                  <a:cubicBezTo>
                    <a:pt x="6493" y="62727"/>
                    <a:pt x="8646" y="64881"/>
                    <a:pt x="11338" y="64881"/>
                  </a:cubicBezTo>
                  <a:lnTo>
                    <a:pt x="18622" y="64881"/>
                  </a:lnTo>
                  <a:cubicBezTo>
                    <a:pt x="19857" y="64881"/>
                    <a:pt x="20902" y="65894"/>
                    <a:pt x="20902" y="67129"/>
                  </a:cubicBezTo>
                  <a:lnTo>
                    <a:pt x="20902" y="81507"/>
                  </a:lnTo>
                  <a:cubicBezTo>
                    <a:pt x="20902" y="83122"/>
                    <a:pt x="22201" y="84420"/>
                    <a:pt x="23784" y="84420"/>
                  </a:cubicBezTo>
                  <a:lnTo>
                    <a:pt x="33158" y="84420"/>
                  </a:lnTo>
                  <a:cubicBezTo>
                    <a:pt x="34773" y="84420"/>
                    <a:pt x="36072" y="83122"/>
                    <a:pt x="36072" y="81507"/>
                  </a:cubicBezTo>
                  <a:lnTo>
                    <a:pt x="36072" y="52688"/>
                  </a:lnTo>
                  <a:cubicBezTo>
                    <a:pt x="36072" y="52498"/>
                    <a:pt x="35914" y="52371"/>
                    <a:pt x="35755" y="52371"/>
                  </a:cubicBezTo>
                  <a:cubicBezTo>
                    <a:pt x="35565" y="52371"/>
                    <a:pt x="35439" y="52498"/>
                    <a:pt x="35439" y="52688"/>
                  </a:cubicBezTo>
                  <a:lnTo>
                    <a:pt x="35439" y="81507"/>
                  </a:lnTo>
                  <a:cubicBezTo>
                    <a:pt x="35439" y="82774"/>
                    <a:pt x="34425" y="83787"/>
                    <a:pt x="33158" y="83787"/>
                  </a:cubicBezTo>
                  <a:lnTo>
                    <a:pt x="23784" y="83787"/>
                  </a:lnTo>
                  <a:cubicBezTo>
                    <a:pt x="22549" y="83787"/>
                    <a:pt x="21536" y="82774"/>
                    <a:pt x="21536" y="81507"/>
                  </a:cubicBezTo>
                  <a:lnTo>
                    <a:pt x="21536" y="67129"/>
                  </a:lnTo>
                  <a:cubicBezTo>
                    <a:pt x="21536" y="65546"/>
                    <a:pt x="20237" y="64247"/>
                    <a:pt x="18622" y="64247"/>
                  </a:cubicBezTo>
                  <a:lnTo>
                    <a:pt x="11338" y="64247"/>
                  </a:lnTo>
                  <a:cubicBezTo>
                    <a:pt x="9027" y="64247"/>
                    <a:pt x="7126" y="62347"/>
                    <a:pt x="7126" y="60035"/>
                  </a:cubicBezTo>
                  <a:lnTo>
                    <a:pt x="7126" y="47209"/>
                  </a:lnTo>
                  <a:cubicBezTo>
                    <a:pt x="7126" y="47019"/>
                    <a:pt x="7000" y="46893"/>
                    <a:pt x="6810" y="46893"/>
                  </a:cubicBezTo>
                  <a:lnTo>
                    <a:pt x="856" y="46893"/>
                  </a:lnTo>
                  <a:lnTo>
                    <a:pt x="7253" y="34447"/>
                  </a:lnTo>
                  <a:cubicBezTo>
                    <a:pt x="7253" y="34415"/>
                    <a:pt x="7285" y="34352"/>
                    <a:pt x="7285" y="34320"/>
                  </a:cubicBezTo>
                  <a:lnTo>
                    <a:pt x="7285" y="29792"/>
                  </a:lnTo>
                  <a:cubicBezTo>
                    <a:pt x="7285" y="29760"/>
                    <a:pt x="7285" y="29728"/>
                    <a:pt x="7285" y="29697"/>
                  </a:cubicBezTo>
                  <a:cubicBezTo>
                    <a:pt x="7285" y="29633"/>
                    <a:pt x="7285" y="29538"/>
                    <a:pt x="7285" y="29475"/>
                  </a:cubicBezTo>
                  <a:cubicBezTo>
                    <a:pt x="7285" y="29348"/>
                    <a:pt x="7285" y="29253"/>
                    <a:pt x="7285" y="29126"/>
                  </a:cubicBezTo>
                  <a:cubicBezTo>
                    <a:pt x="7285" y="21178"/>
                    <a:pt x="10642" y="13545"/>
                    <a:pt x="16500" y="8162"/>
                  </a:cubicBezTo>
                  <a:cubicBezTo>
                    <a:pt x="21854" y="3261"/>
                    <a:pt x="28627" y="641"/>
                    <a:pt x="35843" y="641"/>
                  </a:cubicBezTo>
                  <a:cubicBezTo>
                    <a:pt x="36695" y="641"/>
                    <a:pt x="37553" y="678"/>
                    <a:pt x="38415" y="751"/>
                  </a:cubicBezTo>
                  <a:cubicBezTo>
                    <a:pt x="52286" y="1955"/>
                    <a:pt x="63466" y="13324"/>
                    <a:pt x="64384" y="27195"/>
                  </a:cubicBezTo>
                  <a:cubicBezTo>
                    <a:pt x="64922" y="35112"/>
                    <a:pt x="62262" y="42649"/>
                    <a:pt x="56847" y="48445"/>
                  </a:cubicBezTo>
                  <a:cubicBezTo>
                    <a:pt x="56055" y="49331"/>
                    <a:pt x="55612" y="50503"/>
                    <a:pt x="55612" y="51706"/>
                  </a:cubicBezTo>
                  <a:lnTo>
                    <a:pt x="55612" y="56077"/>
                  </a:lnTo>
                  <a:cubicBezTo>
                    <a:pt x="55612" y="56235"/>
                    <a:pt x="55738" y="56393"/>
                    <a:pt x="55928" y="56393"/>
                  </a:cubicBezTo>
                  <a:cubicBezTo>
                    <a:pt x="56087" y="56393"/>
                    <a:pt x="56245" y="56235"/>
                    <a:pt x="56245" y="56077"/>
                  </a:cubicBezTo>
                  <a:lnTo>
                    <a:pt x="56245" y="51706"/>
                  </a:lnTo>
                  <a:cubicBezTo>
                    <a:pt x="56245" y="50661"/>
                    <a:pt x="56625" y="49648"/>
                    <a:pt x="57322" y="48888"/>
                  </a:cubicBezTo>
                  <a:cubicBezTo>
                    <a:pt x="62832" y="42966"/>
                    <a:pt x="65587" y="35239"/>
                    <a:pt x="65049" y="27131"/>
                  </a:cubicBezTo>
                  <a:cubicBezTo>
                    <a:pt x="64574" y="20259"/>
                    <a:pt x="61629" y="13704"/>
                    <a:pt x="56752" y="8732"/>
                  </a:cubicBezTo>
                  <a:cubicBezTo>
                    <a:pt x="51875" y="3760"/>
                    <a:pt x="45351" y="688"/>
                    <a:pt x="38447" y="118"/>
                  </a:cubicBezTo>
                  <a:cubicBezTo>
                    <a:pt x="37553" y="40"/>
                    <a:pt x="36663" y="1"/>
                    <a:pt x="35780"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387" name="Google Shape;1387;p34"/>
            <p:cNvSpPr/>
            <p:nvPr/>
          </p:nvSpPr>
          <p:spPr>
            <a:xfrm>
              <a:off x="2363543" y="3669769"/>
              <a:ext cx="164700" cy="54581"/>
            </a:xfrm>
            <a:custGeom>
              <a:avLst/>
              <a:gdLst/>
              <a:ahLst/>
              <a:cxnLst/>
              <a:rect l="l" t="t" r="r" b="b"/>
              <a:pathLst>
                <a:path w="5163" h="1711" extrusionOk="0">
                  <a:moveTo>
                    <a:pt x="0" y="0"/>
                  </a:moveTo>
                  <a:lnTo>
                    <a:pt x="634" y="1267"/>
                  </a:lnTo>
                  <a:cubicBezTo>
                    <a:pt x="760" y="1520"/>
                    <a:pt x="1045" y="1710"/>
                    <a:pt x="1330" y="1710"/>
                  </a:cubicBezTo>
                  <a:lnTo>
                    <a:pt x="3832" y="1710"/>
                  </a:lnTo>
                  <a:cubicBezTo>
                    <a:pt x="4149" y="1710"/>
                    <a:pt x="4402" y="1552"/>
                    <a:pt x="4529" y="1267"/>
                  </a:cubicBezTo>
                  <a:lnTo>
                    <a:pt x="5162" y="32"/>
                  </a:lnTo>
                  <a:lnTo>
                    <a:pt x="0" y="0"/>
                  </a:lnTo>
                  <a:close/>
                </a:path>
              </a:pathLst>
            </a:custGeom>
            <a:solidFill>
              <a:srgbClr val="D6D6D6"/>
            </a:solidFill>
            <a:ln>
              <a:noFill/>
            </a:ln>
          </p:spPr>
          <p:txBody>
            <a:bodyPr spcFirstLastPara="1" wrap="square" lIns="91425" tIns="91425" rIns="91425" bIns="91425" anchor="ctr" anchorCtr="0">
              <a:noAutofit/>
            </a:bodyPr>
            <a:lstStyle/>
            <a:p>
              <a:endParaRPr/>
            </a:p>
          </p:txBody>
        </p:sp>
        <p:sp>
          <p:nvSpPr>
            <p:cNvPr id="1390" name="Google Shape;1390;p34"/>
            <p:cNvSpPr/>
            <p:nvPr/>
          </p:nvSpPr>
          <p:spPr>
            <a:xfrm>
              <a:off x="2090767" y="2592825"/>
              <a:ext cx="542523" cy="882992"/>
            </a:xfrm>
            <a:custGeom>
              <a:avLst/>
              <a:gdLst/>
              <a:ahLst/>
              <a:cxnLst/>
              <a:rect l="l" t="t" r="r" b="b"/>
              <a:pathLst>
                <a:path w="17007" h="27680" extrusionOk="0">
                  <a:moveTo>
                    <a:pt x="7506" y="1"/>
                  </a:moveTo>
                  <a:lnTo>
                    <a:pt x="7506" y="1"/>
                  </a:lnTo>
                  <a:cubicBezTo>
                    <a:pt x="3231" y="1553"/>
                    <a:pt x="127" y="5606"/>
                    <a:pt x="64" y="10293"/>
                  </a:cubicBezTo>
                  <a:cubicBezTo>
                    <a:pt x="1" y="13777"/>
                    <a:pt x="1552" y="16880"/>
                    <a:pt x="3991" y="18939"/>
                  </a:cubicBezTo>
                  <a:cubicBezTo>
                    <a:pt x="4719" y="19541"/>
                    <a:pt x="5099" y="20459"/>
                    <a:pt x="5099" y="21377"/>
                  </a:cubicBezTo>
                  <a:lnTo>
                    <a:pt x="5068" y="25336"/>
                  </a:lnTo>
                  <a:cubicBezTo>
                    <a:pt x="5068" y="26603"/>
                    <a:pt x="6113" y="27648"/>
                    <a:pt x="7380" y="27648"/>
                  </a:cubicBezTo>
                  <a:lnTo>
                    <a:pt x="14949" y="27680"/>
                  </a:lnTo>
                  <a:cubicBezTo>
                    <a:pt x="15804" y="27680"/>
                    <a:pt x="16595" y="27173"/>
                    <a:pt x="17007" y="26508"/>
                  </a:cubicBezTo>
                  <a:lnTo>
                    <a:pt x="9945" y="26508"/>
                  </a:lnTo>
                  <a:cubicBezTo>
                    <a:pt x="8520" y="26508"/>
                    <a:pt x="7348" y="25336"/>
                    <a:pt x="7380" y="23911"/>
                  </a:cubicBezTo>
                  <a:lnTo>
                    <a:pt x="7380" y="20079"/>
                  </a:lnTo>
                  <a:cubicBezTo>
                    <a:pt x="7380" y="19224"/>
                    <a:pt x="6968" y="18401"/>
                    <a:pt x="6303" y="17831"/>
                  </a:cubicBezTo>
                  <a:cubicBezTo>
                    <a:pt x="3833" y="15772"/>
                    <a:pt x="2281" y="12637"/>
                    <a:pt x="2344" y="9185"/>
                  </a:cubicBezTo>
                  <a:cubicBezTo>
                    <a:pt x="2408" y="5353"/>
                    <a:pt x="4466" y="1964"/>
                    <a:pt x="7506"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01" name="Google Shape;1401;p34"/>
            <p:cNvSpPr/>
            <p:nvPr/>
          </p:nvSpPr>
          <p:spPr>
            <a:xfrm>
              <a:off x="1246214" y="1742212"/>
              <a:ext cx="2421593" cy="989060"/>
            </a:xfrm>
            <a:custGeom>
              <a:avLst/>
              <a:gdLst/>
              <a:ahLst/>
              <a:cxnLst/>
              <a:rect l="l" t="t" r="r" b="b"/>
              <a:pathLst>
                <a:path w="75912" h="31005" extrusionOk="0">
                  <a:moveTo>
                    <a:pt x="37243" y="1"/>
                  </a:moveTo>
                  <a:lnTo>
                    <a:pt x="37243" y="317"/>
                  </a:lnTo>
                  <a:lnTo>
                    <a:pt x="37877" y="317"/>
                  </a:lnTo>
                  <a:lnTo>
                    <a:pt x="37877" y="1"/>
                  </a:lnTo>
                  <a:close/>
                  <a:moveTo>
                    <a:pt x="36578" y="1"/>
                  </a:moveTo>
                  <a:cubicBezTo>
                    <a:pt x="36388" y="32"/>
                    <a:pt x="36166" y="32"/>
                    <a:pt x="35945" y="32"/>
                  </a:cubicBezTo>
                  <a:lnTo>
                    <a:pt x="35945" y="349"/>
                  </a:lnTo>
                  <a:lnTo>
                    <a:pt x="36610" y="349"/>
                  </a:lnTo>
                  <a:lnTo>
                    <a:pt x="36578" y="1"/>
                  </a:lnTo>
                  <a:close/>
                  <a:moveTo>
                    <a:pt x="38542" y="1"/>
                  </a:moveTo>
                  <a:lnTo>
                    <a:pt x="38510" y="317"/>
                  </a:lnTo>
                  <a:cubicBezTo>
                    <a:pt x="38732" y="317"/>
                    <a:pt x="38953" y="317"/>
                    <a:pt x="39175" y="349"/>
                  </a:cubicBezTo>
                  <a:lnTo>
                    <a:pt x="39175" y="1"/>
                  </a:lnTo>
                  <a:close/>
                  <a:moveTo>
                    <a:pt x="39808" y="32"/>
                  </a:moveTo>
                  <a:lnTo>
                    <a:pt x="39808" y="349"/>
                  </a:lnTo>
                  <a:cubicBezTo>
                    <a:pt x="40030" y="381"/>
                    <a:pt x="40220" y="381"/>
                    <a:pt x="40442" y="412"/>
                  </a:cubicBezTo>
                  <a:lnTo>
                    <a:pt x="40473" y="64"/>
                  </a:lnTo>
                  <a:cubicBezTo>
                    <a:pt x="40252" y="64"/>
                    <a:pt x="40030" y="64"/>
                    <a:pt x="39808" y="32"/>
                  </a:cubicBezTo>
                  <a:close/>
                  <a:moveTo>
                    <a:pt x="35280" y="96"/>
                  </a:moveTo>
                  <a:cubicBezTo>
                    <a:pt x="35090" y="96"/>
                    <a:pt x="34868" y="127"/>
                    <a:pt x="34646" y="127"/>
                  </a:cubicBezTo>
                  <a:lnTo>
                    <a:pt x="34678" y="444"/>
                  </a:lnTo>
                  <a:cubicBezTo>
                    <a:pt x="34900" y="412"/>
                    <a:pt x="35090" y="412"/>
                    <a:pt x="35311" y="412"/>
                  </a:cubicBezTo>
                  <a:lnTo>
                    <a:pt x="35280" y="96"/>
                  </a:lnTo>
                  <a:close/>
                  <a:moveTo>
                    <a:pt x="41107" y="127"/>
                  </a:moveTo>
                  <a:lnTo>
                    <a:pt x="41075" y="444"/>
                  </a:lnTo>
                  <a:cubicBezTo>
                    <a:pt x="41297" y="476"/>
                    <a:pt x="41519" y="476"/>
                    <a:pt x="41740" y="507"/>
                  </a:cubicBezTo>
                  <a:lnTo>
                    <a:pt x="41772" y="191"/>
                  </a:lnTo>
                  <a:cubicBezTo>
                    <a:pt x="41550" y="159"/>
                    <a:pt x="41328" y="127"/>
                    <a:pt x="41107" y="127"/>
                  </a:cubicBezTo>
                  <a:close/>
                  <a:moveTo>
                    <a:pt x="34013" y="191"/>
                  </a:moveTo>
                  <a:cubicBezTo>
                    <a:pt x="33791" y="191"/>
                    <a:pt x="33570" y="222"/>
                    <a:pt x="33380" y="254"/>
                  </a:cubicBezTo>
                  <a:lnTo>
                    <a:pt x="33411" y="571"/>
                  </a:lnTo>
                  <a:cubicBezTo>
                    <a:pt x="33601" y="539"/>
                    <a:pt x="33823" y="539"/>
                    <a:pt x="34045" y="507"/>
                  </a:cubicBezTo>
                  <a:lnTo>
                    <a:pt x="34013" y="191"/>
                  </a:lnTo>
                  <a:close/>
                  <a:moveTo>
                    <a:pt x="42405" y="254"/>
                  </a:moveTo>
                  <a:lnTo>
                    <a:pt x="42374" y="571"/>
                  </a:lnTo>
                  <a:cubicBezTo>
                    <a:pt x="42564" y="602"/>
                    <a:pt x="42785" y="634"/>
                    <a:pt x="43007" y="634"/>
                  </a:cubicBezTo>
                  <a:lnTo>
                    <a:pt x="43039" y="317"/>
                  </a:lnTo>
                  <a:cubicBezTo>
                    <a:pt x="42817" y="317"/>
                    <a:pt x="42627" y="286"/>
                    <a:pt x="42405" y="254"/>
                  </a:cubicBezTo>
                  <a:close/>
                  <a:moveTo>
                    <a:pt x="32715" y="349"/>
                  </a:moveTo>
                  <a:cubicBezTo>
                    <a:pt x="32493" y="349"/>
                    <a:pt x="32303" y="381"/>
                    <a:pt x="32081" y="412"/>
                  </a:cubicBezTo>
                  <a:lnTo>
                    <a:pt x="32113" y="729"/>
                  </a:lnTo>
                  <a:cubicBezTo>
                    <a:pt x="32334" y="697"/>
                    <a:pt x="32556" y="697"/>
                    <a:pt x="32778" y="666"/>
                  </a:cubicBezTo>
                  <a:lnTo>
                    <a:pt x="32715" y="349"/>
                  </a:lnTo>
                  <a:close/>
                  <a:moveTo>
                    <a:pt x="43672" y="412"/>
                  </a:moveTo>
                  <a:lnTo>
                    <a:pt x="43640" y="729"/>
                  </a:lnTo>
                  <a:cubicBezTo>
                    <a:pt x="43830" y="761"/>
                    <a:pt x="44052" y="792"/>
                    <a:pt x="44274" y="856"/>
                  </a:cubicBezTo>
                  <a:lnTo>
                    <a:pt x="44305" y="539"/>
                  </a:lnTo>
                  <a:cubicBezTo>
                    <a:pt x="44115" y="476"/>
                    <a:pt x="43894" y="444"/>
                    <a:pt x="43672" y="412"/>
                  </a:cubicBezTo>
                  <a:close/>
                  <a:moveTo>
                    <a:pt x="31448" y="539"/>
                  </a:moveTo>
                  <a:cubicBezTo>
                    <a:pt x="31226" y="571"/>
                    <a:pt x="31004" y="602"/>
                    <a:pt x="30814" y="634"/>
                  </a:cubicBezTo>
                  <a:lnTo>
                    <a:pt x="30878" y="951"/>
                  </a:lnTo>
                  <a:cubicBezTo>
                    <a:pt x="31068" y="919"/>
                    <a:pt x="31289" y="888"/>
                    <a:pt x="31511" y="856"/>
                  </a:cubicBezTo>
                  <a:lnTo>
                    <a:pt x="31448" y="539"/>
                  </a:lnTo>
                  <a:close/>
                  <a:moveTo>
                    <a:pt x="44970" y="634"/>
                  </a:moveTo>
                  <a:lnTo>
                    <a:pt x="44907" y="951"/>
                  </a:lnTo>
                  <a:cubicBezTo>
                    <a:pt x="45097" y="983"/>
                    <a:pt x="45319" y="1046"/>
                    <a:pt x="45540" y="1078"/>
                  </a:cubicBezTo>
                  <a:lnTo>
                    <a:pt x="45604" y="761"/>
                  </a:lnTo>
                  <a:cubicBezTo>
                    <a:pt x="45382" y="697"/>
                    <a:pt x="45160" y="666"/>
                    <a:pt x="44970" y="634"/>
                  </a:cubicBezTo>
                  <a:close/>
                  <a:moveTo>
                    <a:pt x="30181" y="761"/>
                  </a:moveTo>
                  <a:cubicBezTo>
                    <a:pt x="29959" y="792"/>
                    <a:pt x="29738" y="856"/>
                    <a:pt x="29548" y="888"/>
                  </a:cubicBezTo>
                  <a:lnTo>
                    <a:pt x="29611" y="1204"/>
                  </a:lnTo>
                  <a:cubicBezTo>
                    <a:pt x="29801" y="1173"/>
                    <a:pt x="30023" y="1109"/>
                    <a:pt x="30244" y="1078"/>
                  </a:cubicBezTo>
                  <a:lnTo>
                    <a:pt x="30181" y="761"/>
                  </a:lnTo>
                  <a:close/>
                  <a:moveTo>
                    <a:pt x="46237" y="888"/>
                  </a:moveTo>
                  <a:lnTo>
                    <a:pt x="46174" y="1204"/>
                  </a:lnTo>
                  <a:cubicBezTo>
                    <a:pt x="46364" y="1268"/>
                    <a:pt x="46586" y="1299"/>
                    <a:pt x="46776" y="1363"/>
                  </a:cubicBezTo>
                  <a:lnTo>
                    <a:pt x="46871" y="1046"/>
                  </a:lnTo>
                  <a:lnTo>
                    <a:pt x="46237" y="888"/>
                  </a:lnTo>
                  <a:close/>
                  <a:moveTo>
                    <a:pt x="28914" y="1046"/>
                  </a:moveTo>
                  <a:lnTo>
                    <a:pt x="28281" y="1204"/>
                  </a:lnTo>
                  <a:lnTo>
                    <a:pt x="28344" y="1489"/>
                  </a:lnTo>
                  <a:cubicBezTo>
                    <a:pt x="28566" y="1458"/>
                    <a:pt x="28756" y="1394"/>
                    <a:pt x="28978" y="1363"/>
                  </a:cubicBezTo>
                  <a:lnTo>
                    <a:pt x="28914" y="1046"/>
                  </a:lnTo>
                  <a:close/>
                  <a:moveTo>
                    <a:pt x="47472" y="1204"/>
                  </a:moveTo>
                  <a:lnTo>
                    <a:pt x="47409" y="1489"/>
                  </a:lnTo>
                  <a:cubicBezTo>
                    <a:pt x="47631" y="1553"/>
                    <a:pt x="47821" y="1616"/>
                    <a:pt x="48042" y="1679"/>
                  </a:cubicBezTo>
                  <a:lnTo>
                    <a:pt x="48106" y="1363"/>
                  </a:lnTo>
                  <a:cubicBezTo>
                    <a:pt x="47916" y="1299"/>
                    <a:pt x="47694" y="1236"/>
                    <a:pt x="47472" y="1204"/>
                  </a:cubicBezTo>
                  <a:close/>
                  <a:moveTo>
                    <a:pt x="27647" y="1363"/>
                  </a:moveTo>
                  <a:cubicBezTo>
                    <a:pt x="27426" y="1426"/>
                    <a:pt x="27236" y="1489"/>
                    <a:pt x="27014" y="1521"/>
                  </a:cubicBezTo>
                  <a:lnTo>
                    <a:pt x="27109" y="1838"/>
                  </a:lnTo>
                  <a:cubicBezTo>
                    <a:pt x="27331" y="1774"/>
                    <a:pt x="27521" y="1711"/>
                    <a:pt x="27742" y="1679"/>
                  </a:cubicBezTo>
                  <a:lnTo>
                    <a:pt x="27647" y="1363"/>
                  </a:lnTo>
                  <a:close/>
                  <a:moveTo>
                    <a:pt x="48739" y="1521"/>
                  </a:moveTo>
                  <a:lnTo>
                    <a:pt x="48644" y="1838"/>
                  </a:lnTo>
                  <a:cubicBezTo>
                    <a:pt x="48866" y="1901"/>
                    <a:pt x="49056" y="1964"/>
                    <a:pt x="49246" y="2028"/>
                  </a:cubicBezTo>
                  <a:lnTo>
                    <a:pt x="49341" y="1711"/>
                  </a:lnTo>
                  <a:cubicBezTo>
                    <a:pt x="49151" y="1648"/>
                    <a:pt x="48929" y="1584"/>
                    <a:pt x="48739" y="1521"/>
                  </a:cubicBezTo>
                  <a:close/>
                  <a:moveTo>
                    <a:pt x="26412" y="1711"/>
                  </a:moveTo>
                  <a:cubicBezTo>
                    <a:pt x="26191" y="1774"/>
                    <a:pt x="26001" y="1838"/>
                    <a:pt x="25779" y="1901"/>
                  </a:cubicBezTo>
                  <a:lnTo>
                    <a:pt x="25874" y="2218"/>
                  </a:lnTo>
                  <a:cubicBezTo>
                    <a:pt x="26096" y="2154"/>
                    <a:pt x="26286" y="2091"/>
                    <a:pt x="26507" y="2028"/>
                  </a:cubicBezTo>
                  <a:lnTo>
                    <a:pt x="26412" y="1711"/>
                  </a:lnTo>
                  <a:close/>
                  <a:moveTo>
                    <a:pt x="49974" y="1901"/>
                  </a:moveTo>
                  <a:lnTo>
                    <a:pt x="49879" y="2218"/>
                  </a:lnTo>
                  <a:cubicBezTo>
                    <a:pt x="50069" y="2281"/>
                    <a:pt x="50291" y="2344"/>
                    <a:pt x="50481" y="2408"/>
                  </a:cubicBezTo>
                  <a:lnTo>
                    <a:pt x="50576" y="2123"/>
                  </a:lnTo>
                  <a:cubicBezTo>
                    <a:pt x="50386" y="2028"/>
                    <a:pt x="50164" y="1964"/>
                    <a:pt x="49974" y="1901"/>
                  </a:cubicBezTo>
                  <a:close/>
                  <a:moveTo>
                    <a:pt x="25177" y="2123"/>
                  </a:moveTo>
                  <a:cubicBezTo>
                    <a:pt x="24956" y="2186"/>
                    <a:pt x="24766" y="2281"/>
                    <a:pt x="24544" y="2344"/>
                  </a:cubicBezTo>
                  <a:lnTo>
                    <a:pt x="24671" y="2661"/>
                  </a:lnTo>
                  <a:cubicBezTo>
                    <a:pt x="24861" y="2566"/>
                    <a:pt x="25082" y="2503"/>
                    <a:pt x="25272" y="2439"/>
                  </a:cubicBezTo>
                  <a:lnTo>
                    <a:pt x="25177" y="2123"/>
                  </a:lnTo>
                  <a:close/>
                  <a:moveTo>
                    <a:pt x="51209" y="2344"/>
                  </a:moveTo>
                  <a:lnTo>
                    <a:pt x="51083" y="2629"/>
                  </a:lnTo>
                  <a:cubicBezTo>
                    <a:pt x="51273" y="2724"/>
                    <a:pt x="51494" y="2788"/>
                    <a:pt x="51684" y="2851"/>
                  </a:cubicBezTo>
                  <a:lnTo>
                    <a:pt x="51811" y="2566"/>
                  </a:lnTo>
                  <a:cubicBezTo>
                    <a:pt x="51589" y="2471"/>
                    <a:pt x="51399" y="2408"/>
                    <a:pt x="51209" y="2344"/>
                  </a:cubicBezTo>
                  <a:close/>
                  <a:moveTo>
                    <a:pt x="23942" y="2566"/>
                  </a:moveTo>
                  <a:cubicBezTo>
                    <a:pt x="23752" y="2661"/>
                    <a:pt x="23530" y="2724"/>
                    <a:pt x="23340" y="2819"/>
                  </a:cubicBezTo>
                  <a:lnTo>
                    <a:pt x="23467" y="3104"/>
                  </a:lnTo>
                  <a:cubicBezTo>
                    <a:pt x="23657" y="3009"/>
                    <a:pt x="23879" y="2946"/>
                    <a:pt x="24069" y="2883"/>
                  </a:cubicBezTo>
                  <a:lnTo>
                    <a:pt x="23942" y="2566"/>
                  </a:lnTo>
                  <a:close/>
                  <a:moveTo>
                    <a:pt x="52381" y="2788"/>
                  </a:moveTo>
                  <a:lnTo>
                    <a:pt x="52286" y="3073"/>
                  </a:lnTo>
                  <a:cubicBezTo>
                    <a:pt x="52476" y="3168"/>
                    <a:pt x="52666" y="3263"/>
                    <a:pt x="52856" y="3326"/>
                  </a:cubicBezTo>
                  <a:lnTo>
                    <a:pt x="52983" y="3041"/>
                  </a:lnTo>
                  <a:cubicBezTo>
                    <a:pt x="52793" y="2946"/>
                    <a:pt x="52603" y="2851"/>
                    <a:pt x="52381" y="2788"/>
                  </a:cubicBezTo>
                  <a:close/>
                  <a:moveTo>
                    <a:pt x="22739" y="3041"/>
                  </a:moveTo>
                  <a:cubicBezTo>
                    <a:pt x="22549" y="3136"/>
                    <a:pt x="22359" y="3231"/>
                    <a:pt x="22137" y="3326"/>
                  </a:cubicBezTo>
                  <a:lnTo>
                    <a:pt x="22295" y="3611"/>
                  </a:lnTo>
                  <a:cubicBezTo>
                    <a:pt x="22485" y="3516"/>
                    <a:pt x="22675" y="3453"/>
                    <a:pt x="22865" y="3358"/>
                  </a:cubicBezTo>
                  <a:lnTo>
                    <a:pt x="22739" y="3041"/>
                  </a:lnTo>
                  <a:close/>
                  <a:moveTo>
                    <a:pt x="53584" y="3294"/>
                  </a:moveTo>
                  <a:lnTo>
                    <a:pt x="53458" y="3579"/>
                  </a:lnTo>
                  <a:cubicBezTo>
                    <a:pt x="53648" y="3674"/>
                    <a:pt x="53838" y="3769"/>
                    <a:pt x="54028" y="3864"/>
                  </a:cubicBezTo>
                  <a:lnTo>
                    <a:pt x="54186" y="3548"/>
                  </a:lnTo>
                  <a:cubicBezTo>
                    <a:pt x="53964" y="3484"/>
                    <a:pt x="53774" y="3389"/>
                    <a:pt x="53584" y="3294"/>
                  </a:cubicBezTo>
                  <a:close/>
                  <a:moveTo>
                    <a:pt x="21567" y="3579"/>
                  </a:moveTo>
                  <a:cubicBezTo>
                    <a:pt x="21377" y="3674"/>
                    <a:pt x="21155" y="3769"/>
                    <a:pt x="20965" y="3864"/>
                  </a:cubicBezTo>
                  <a:lnTo>
                    <a:pt x="21124" y="4149"/>
                  </a:lnTo>
                  <a:cubicBezTo>
                    <a:pt x="21314" y="4054"/>
                    <a:pt x="21504" y="3959"/>
                    <a:pt x="21694" y="3864"/>
                  </a:cubicBezTo>
                  <a:lnTo>
                    <a:pt x="21567" y="3579"/>
                  </a:lnTo>
                  <a:close/>
                  <a:moveTo>
                    <a:pt x="54756" y="3833"/>
                  </a:moveTo>
                  <a:lnTo>
                    <a:pt x="54630" y="4118"/>
                  </a:lnTo>
                  <a:cubicBezTo>
                    <a:pt x="54820" y="4213"/>
                    <a:pt x="55010" y="4308"/>
                    <a:pt x="55200" y="4403"/>
                  </a:cubicBezTo>
                  <a:lnTo>
                    <a:pt x="55326" y="4118"/>
                  </a:lnTo>
                  <a:cubicBezTo>
                    <a:pt x="55136" y="4023"/>
                    <a:pt x="54946" y="3928"/>
                    <a:pt x="54756" y="3833"/>
                  </a:cubicBezTo>
                  <a:close/>
                  <a:moveTo>
                    <a:pt x="20395" y="4149"/>
                  </a:moveTo>
                  <a:cubicBezTo>
                    <a:pt x="20205" y="4244"/>
                    <a:pt x="20015" y="4339"/>
                    <a:pt x="19825" y="4434"/>
                  </a:cubicBezTo>
                  <a:lnTo>
                    <a:pt x="19984" y="4719"/>
                  </a:lnTo>
                  <a:cubicBezTo>
                    <a:pt x="20142" y="4624"/>
                    <a:pt x="20364" y="4529"/>
                    <a:pt x="20554" y="4434"/>
                  </a:cubicBezTo>
                  <a:lnTo>
                    <a:pt x="20395" y="4149"/>
                  </a:lnTo>
                  <a:close/>
                  <a:moveTo>
                    <a:pt x="55896" y="4434"/>
                  </a:moveTo>
                  <a:lnTo>
                    <a:pt x="55770" y="4719"/>
                  </a:lnTo>
                  <a:cubicBezTo>
                    <a:pt x="55960" y="4814"/>
                    <a:pt x="56150" y="4909"/>
                    <a:pt x="56308" y="5004"/>
                  </a:cubicBezTo>
                  <a:lnTo>
                    <a:pt x="56466" y="4719"/>
                  </a:lnTo>
                  <a:cubicBezTo>
                    <a:pt x="56276" y="4624"/>
                    <a:pt x="56086" y="4529"/>
                    <a:pt x="55896" y="4434"/>
                  </a:cubicBezTo>
                  <a:close/>
                  <a:moveTo>
                    <a:pt x="19255" y="4751"/>
                  </a:moveTo>
                  <a:cubicBezTo>
                    <a:pt x="19065" y="4846"/>
                    <a:pt x="18875" y="4973"/>
                    <a:pt x="18685" y="5068"/>
                  </a:cubicBezTo>
                  <a:lnTo>
                    <a:pt x="18843" y="5353"/>
                  </a:lnTo>
                  <a:cubicBezTo>
                    <a:pt x="19033" y="5258"/>
                    <a:pt x="19223" y="5131"/>
                    <a:pt x="19413" y="5036"/>
                  </a:cubicBezTo>
                  <a:lnTo>
                    <a:pt x="19255" y="4751"/>
                  </a:lnTo>
                  <a:close/>
                  <a:moveTo>
                    <a:pt x="57036" y="5036"/>
                  </a:moveTo>
                  <a:lnTo>
                    <a:pt x="56878" y="5321"/>
                  </a:lnTo>
                  <a:cubicBezTo>
                    <a:pt x="57068" y="5416"/>
                    <a:pt x="57258" y="5543"/>
                    <a:pt x="57448" y="5638"/>
                  </a:cubicBezTo>
                  <a:lnTo>
                    <a:pt x="57606" y="5353"/>
                  </a:lnTo>
                  <a:cubicBezTo>
                    <a:pt x="57416" y="5258"/>
                    <a:pt x="57226" y="5131"/>
                    <a:pt x="57036" y="5036"/>
                  </a:cubicBezTo>
                  <a:close/>
                  <a:moveTo>
                    <a:pt x="18115" y="5384"/>
                  </a:moveTo>
                  <a:cubicBezTo>
                    <a:pt x="17925" y="5511"/>
                    <a:pt x="17735" y="5606"/>
                    <a:pt x="17577" y="5733"/>
                  </a:cubicBezTo>
                  <a:lnTo>
                    <a:pt x="17735" y="6018"/>
                  </a:lnTo>
                  <a:lnTo>
                    <a:pt x="18273" y="5670"/>
                  </a:lnTo>
                  <a:lnTo>
                    <a:pt x="18115" y="5384"/>
                  </a:lnTo>
                  <a:close/>
                  <a:moveTo>
                    <a:pt x="58145" y="5701"/>
                  </a:moveTo>
                  <a:lnTo>
                    <a:pt x="57986" y="5955"/>
                  </a:lnTo>
                  <a:cubicBezTo>
                    <a:pt x="58176" y="6081"/>
                    <a:pt x="58335" y="6208"/>
                    <a:pt x="58525" y="6303"/>
                  </a:cubicBezTo>
                  <a:lnTo>
                    <a:pt x="58715" y="6050"/>
                  </a:lnTo>
                  <a:cubicBezTo>
                    <a:pt x="58525" y="5923"/>
                    <a:pt x="58335" y="5796"/>
                    <a:pt x="58145" y="5701"/>
                  </a:cubicBezTo>
                  <a:close/>
                  <a:moveTo>
                    <a:pt x="17007" y="6081"/>
                  </a:moveTo>
                  <a:cubicBezTo>
                    <a:pt x="16848" y="6176"/>
                    <a:pt x="16658" y="6303"/>
                    <a:pt x="16468" y="6430"/>
                  </a:cubicBezTo>
                  <a:lnTo>
                    <a:pt x="16658" y="6683"/>
                  </a:lnTo>
                  <a:cubicBezTo>
                    <a:pt x="16817" y="6588"/>
                    <a:pt x="17007" y="6461"/>
                    <a:pt x="17197" y="6335"/>
                  </a:cubicBezTo>
                  <a:lnTo>
                    <a:pt x="17007" y="6081"/>
                  </a:lnTo>
                  <a:close/>
                  <a:moveTo>
                    <a:pt x="59253" y="6398"/>
                  </a:moveTo>
                  <a:lnTo>
                    <a:pt x="59063" y="6651"/>
                  </a:lnTo>
                  <a:cubicBezTo>
                    <a:pt x="59253" y="6778"/>
                    <a:pt x="59412" y="6905"/>
                    <a:pt x="59602" y="7000"/>
                  </a:cubicBezTo>
                  <a:lnTo>
                    <a:pt x="59792" y="6746"/>
                  </a:lnTo>
                  <a:cubicBezTo>
                    <a:pt x="59602" y="6620"/>
                    <a:pt x="59412" y="6493"/>
                    <a:pt x="59253" y="6398"/>
                  </a:cubicBezTo>
                  <a:close/>
                  <a:moveTo>
                    <a:pt x="15930" y="6778"/>
                  </a:moveTo>
                  <a:cubicBezTo>
                    <a:pt x="15772" y="6905"/>
                    <a:pt x="15582" y="7031"/>
                    <a:pt x="15423" y="7158"/>
                  </a:cubicBezTo>
                  <a:lnTo>
                    <a:pt x="15582" y="7411"/>
                  </a:lnTo>
                  <a:cubicBezTo>
                    <a:pt x="15772" y="7316"/>
                    <a:pt x="15930" y="7190"/>
                    <a:pt x="16120" y="7063"/>
                  </a:cubicBezTo>
                  <a:lnTo>
                    <a:pt x="15930" y="6778"/>
                  </a:lnTo>
                  <a:close/>
                  <a:moveTo>
                    <a:pt x="60298" y="7126"/>
                  </a:moveTo>
                  <a:lnTo>
                    <a:pt x="60140" y="7380"/>
                  </a:lnTo>
                  <a:cubicBezTo>
                    <a:pt x="60298" y="7506"/>
                    <a:pt x="60457" y="7633"/>
                    <a:pt x="60647" y="7760"/>
                  </a:cubicBezTo>
                  <a:lnTo>
                    <a:pt x="60837" y="7506"/>
                  </a:lnTo>
                  <a:cubicBezTo>
                    <a:pt x="60647" y="7380"/>
                    <a:pt x="60488" y="7253"/>
                    <a:pt x="60298" y="7126"/>
                  </a:cubicBezTo>
                  <a:close/>
                  <a:moveTo>
                    <a:pt x="14885" y="7538"/>
                  </a:moveTo>
                  <a:cubicBezTo>
                    <a:pt x="14726" y="7665"/>
                    <a:pt x="14536" y="7791"/>
                    <a:pt x="14378" y="7918"/>
                  </a:cubicBezTo>
                  <a:lnTo>
                    <a:pt x="14568" y="8171"/>
                  </a:lnTo>
                  <a:cubicBezTo>
                    <a:pt x="14726" y="8045"/>
                    <a:pt x="14916" y="7918"/>
                    <a:pt x="15075" y="7791"/>
                  </a:cubicBezTo>
                  <a:lnTo>
                    <a:pt x="14885" y="7538"/>
                  </a:lnTo>
                  <a:close/>
                  <a:moveTo>
                    <a:pt x="61343" y="7886"/>
                  </a:moveTo>
                  <a:lnTo>
                    <a:pt x="61153" y="8140"/>
                  </a:lnTo>
                  <a:cubicBezTo>
                    <a:pt x="61343" y="8266"/>
                    <a:pt x="61502" y="8393"/>
                    <a:pt x="61660" y="8520"/>
                  </a:cubicBezTo>
                  <a:lnTo>
                    <a:pt x="61850" y="8266"/>
                  </a:lnTo>
                  <a:cubicBezTo>
                    <a:pt x="61692" y="8140"/>
                    <a:pt x="61533" y="8013"/>
                    <a:pt x="61343" y="7886"/>
                  </a:cubicBezTo>
                  <a:close/>
                  <a:moveTo>
                    <a:pt x="13840" y="8330"/>
                  </a:moveTo>
                  <a:cubicBezTo>
                    <a:pt x="13681" y="8456"/>
                    <a:pt x="13523" y="8583"/>
                    <a:pt x="13333" y="8741"/>
                  </a:cubicBezTo>
                  <a:lnTo>
                    <a:pt x="13555" y="8995"/>
                  </a:lnTo>
                  <a:cubicBezTo>
                    <a:pt x="13713" y="8836"/>
                    <a:pt x="13871" y="8710"/>
                    <a:pt x="14030" y="8583"/>
                  </a:cubicBezTo>
                  <a:lnTo>
                    <a:pt x="13840" y="8330"/>
                  </a:lnTo>
                  <a:close/>
                  <a:moveTo>
                    <a:pt x="62357" y="8678"/>
                  </a:moveTo>
                  <a:lnTo>
                    <a:pt x="62167" y="8931"/>
                  </a:lnTo>
                  <a:cubicBezTo>
                    <a:pt x="62325" y="9058"/>
                    <a:pt x="62483" y="9185"/>
                    <a:pt x="62673" y="9343"/>
                  </a:cubicBezTo>
                  <a:lnTo>
                    <a:pt x="62863" y="9090"/>
                  </a:lnTo>
                  <a:cubicBezTo>
                    <a:pt x="62705" y="8963"/>
                    <a:pt x="62547" y="8805"/>
                    <a:pt x="62357" y="8678"/>
                  </a:cubicBezTo>
                  <a:close/>
                  <a:moveTo>
                    <a:pt x="12858" y="9153"/>
                  </a:moveTo>
                  <a:cubicBezTo>
                    <a:pt x="12668" y="9280"/>
                    <a:pt x="12510" y="9438"/>
                    <a:pt x="12351" y="9565"/>
                  </a:cubicBezTo>
                  <a:lnTo>
                    <a:pt x="12573" y="9818"/>
                  </a:lnTo>
                  <a:cubicBezTo>
                    <a:pt x="12731" y="9660"/>
                    <a:pt x="12890" y="9533"/>
                    <a:pt x="13048" y="9406"/>
                  </a:cubicBezTo>
                  <a:lnTo>
                    <a:pt x="12858" y="9153"/>
                  </a:lnTo>
                  <a:close/>
                  <a:moveTo>
                    <a:pt x="63370" y="9501"/>
                  </a:moveTo>
                  <a:lnTo>
                    <a:pt x="63148" y="9755"/>
                  </a:lnTo>
                  <a:cubicBezTo>
                    <a:pt x="63307" y="9881"/>
                    <a:pt x="63465" y="10040"/>
                    <a:pt x="63624" y="10166"/>
                  </a:cubicBezTo>
                  <a:lnTo>
                    <a:pt x="63845" y="9945"/>
                  </a:lnTo>
                  <a:cubicBezTo>
                    <a:pt x="63687" y="9786"/>
                    <a:pt x="63529" y="9660"/>
                    <a:pt x="63370" y="9501"/>
                  </a:cubicBezTo>
                  <a:close/>
                  <a:moveTo>
                    <a:pt x="11876" y="10008"/>
                  </a:moveTo>
                  <a:cubicBezTo>
                    <a:pt x="11718" y="10135"/>
                    <a:pt x="11560" y="10293"/>
                    <a:pt x="11401" y="10420"/>
                  </a:cubicBezTo>
                  <a:lnTo>
                    <a:pt x="11623" y="10673"/>
                  </a:lnTo>
                  <a:cubicBezTo>
                    <a:pt x="11781" y="10515"/>
                    <a:pt x="11940" y="10388"/>
                    <a:pt x="12098" y="10230"/>
                  </a:cubicBezTo>
                  <a:lnTo>
                    <a:pt x="11876" y="10008"/>
                  </a:lnTo>
                  <a:close/>
                  <a:moveTo>
                    <a:pt x="64320" y="10388"/>
                  </a:moveTo>
                  <a:lnTo>
                    <a:pt x="64099" y="10610"/>
                  </a:lnTo>
                  <a:cubicBezTo>
                    <a:pt x="64257" y="10768"/>
                    <a:pt x="64415" y="10895"/>
                    <a:pt x="64574" y="11053"/>
                  </a:cubicBezTo>
                  <a:lnTo>
                    <a:pt x="64795" y="10832"/>
                  </a:lnTo>
                  <a:cubicBezTo>
                    <a:pt x="64637" y="10673"/>
                    <a:pt x="64479" y="10515"/>
                    <a:pt x="64320" y="10388"/>
                  </a:cubicBezTo>
                  <a:close/>
                  <a:moveTo>
                    <a:pt x="10926" y="10895"/>
                  </a:moveTo>
                  <a:cubicBezTo>
                    <a:pt x="10768" y="11022"/>
                    <a:pt x="10609" y="11180"/>
                    <a:pt x="10483" y="11338"/>
                  </a:cubicBezTo>
                  <a:lnTo>
                    <a:pt x="10705" y="11560"/>
                  </a:lnTo>
                  <a:cubicBezTo>
                    <a:pt x="10863" y="11402"/>
                    <a:pt x="10990" y="11275"/>
                    <a:pt x="11148" y="11117"/>
                  </a:cubicBezTo>
                  <a:lnTo>
                    <a:pt x="10926" y="10895"/>
                  </a:lnTo>
                  <a:close/>
                  <a:moveTo>
                    <a:pt x="65239" y="11275"/>
                  </a:moveTo>
                  <a:lnTo>
                    <a:pt x="65017" y="11497"/>
                  </a:lnTo>
                  <a:cubicBezTo>
                    <a:pt x="65175" y="11655"/>
                    <a:pt x="65334" y="11813"/>
                    <a:pt x="65492" y="11972"/>
                  </a:cubicBezTo>
                  <a:lnTo>
                    <a:pt x="65714" y="11718"/>
                  </a:lnTo>
                  <a:cubicBezTo>
                    <a:pt x="65555" y="11592"/>
                    <a:pt x="65397" y="11433"/>
                    <a:pt x="65239" y="11275"/>
                  </a:cubicBezTo>
                  <a:close/>
                  <a:moveTo>
                    <a:pt x="10008" y="11782"/>
                  </a:moveTo>
                  <a:cubicBezTo>
                    <a:pt x="9881" y="11940"/>
                    <a:pt x="9723" y="12098"/>
                    <a:pt x="9564" y="12257"/>
                  </a:cubicBezTo>
                  <a:lnTo>
                    <a:pt x="9818" y="12478"/>
                  </a:lnTo>
                  <a:cubicBezTo>
                    <a:pt x="9944" y="12320"/>
                    <a:pt x="10103" y="12162"/>
                    <a:pt x="10261" y="12035"/>
                  </a:cubicBezTo>
                  <a:lnTo>
                    <a:pt x="10008" y="11782"/>
                  </a:lnTo>
                  <a:close/>
                  <a:moveTo>
                    <a:pt x="66157" y="12193"/>
                  </a:moveTo>
                  <a:lnTo>
                    <a:pt x="65904" y="12415"/>
                  </a:lnTo>
                  <a:cubicBezTo>
                    <a:pt x="66062" y="12573"/>
                    <a:pt x="66220" y="12732"/>
                    <a:pt x="66347" y="12890"/>
                  </a:cubicBezTo>
                  <a:lnTo>
                    <a:pt x="66600" y="12668"/>
                  </a:lnTo>
                  <a:lnTo>
                    <a:pt x="66157" y="12193"/>
                  </a:lnTo>
                  <a:close/>
                  <a:moveTo>
                    <a:pt x="9121" y="12732"/>
                  </a:moveTo>
                  <a:cubicBezTo>
                    <a:pt x="8994" y="12890"/>
                    <a:pt x="8836" y="13048"/>
                    <a:pt x="8709" y="13207"/>
                  </a:cubicBezTo>
                  <a:lnTo>
                    <a:pt x="8931" y="13428"/>
                  </a:lnTo>
                  <a:cubicBezTo>
                    <a:pt x="9089" y="13270"/>
                    <a:pt x="9216" y="13112"/>
                    <a:pt x="9374" y="12953"/>
                  </a:cubicBezTo>
                  <a:lnTo>
                    <a:pt x="9121" y="12732"/>
                  </a:lnTo>
                  <a:close/>
                  <a:moveTo>
                    <a:pt x="67012" y="13143"/>
                  </a:moveTo>
                  <a:lnTo>
                    <a:pt x="66790" y="13365"/>
                  </a:lnTo>
                  <a:cubicBezTo>
                    <a:pt x="66917" y="13523"/>
                    <a:pt x="67075" y="13682"/>
                    <a:pt x="67202" y="13840"/>
                  </a:cubicBezTo>
                  <a:lnTo>
                    <a:pt x="67455" y="13650"/>
                  </a:lnTo>
                  <a:cubicBezTo>
                    <a:pt x="67297" y="13492"/>
                    <a:pt x="67170" y="13333"/>
                    <a:pt x="67012" y="13143"/>
                  </a:cubicBezTo>
                  <a:close/>
                  <a:moveTo>
                    <a:pt x="8266" y="13713"/>
                  </a:moveTo>
                  <a:cubicBezTo>
                    <a:pt x="8139" y="13872"/>
                    <a:pt x="8013" y="14030"/>
                    <a:pt x="7854" y="14220"/>
                  </a:cubicBezTo>
                  <a:lnTo>
                    <a:pt x="8108" y="14410"/>
                  </a:lnTo>
                  <a:cubicBezTo>
                    <a:pt x="8234" y="14252"/>
                    <a:pt x="8393" y="14093"/>
                    <a:pt x="8519" y="13935"/>
                  </a:cubicBezTo>
                  <a:lnTo>
                    <a:pt x="8266" y="13713"/>
                  </a:lnTo>
                  <a:close/>
                  <a:moveTo>
                    <a:pt x="67867" y="14157"/>
                  </a:moveTo>
                  <a:lnTo>
                    <a:pt x="67614" y="14347"/>
                  </a:lnTo>
                  <a:lnTo>
                    <a:pt x="68026" y="14853"/>
                  </a:lnTo>
                  <a:lnTo>
                    <a:pt x="68279" y="14632"/>
                  </a:lnTo>
                  <a:cubicBezTo>
                    <a:pt x="68152" y="14473"/>
                    <a:pt x="67994" y="14315"/>
                    <a:pt x="67867" y="14157"/>
                  </a:cubicBezTo>
                  <a:close/>
                  <a:moveTo>
                    <a:pt x="7443" y="14695"/>
                  </a:moveTo>
                  <a:cubicBezTo>
                    <a:pt x="7316" y="14885"/>
                    <a:pt x="7189" y="15043"/>
                    <a:pt x="7063" y="15202"/>
                  </a:cubicBezTo>
                  <a:lnTo>
                    <a:pt x="7316" y="15424"/>
                  </a:lnTo>
                  <a:cubicBezTo>
                    <a:pt x="7443" y="15234"/>
                    <a:pt x="7569" y="15075"/>
                    <a:pt x="7696" y="14917"/>
                  </a:cubicBezTo>
                  <a:lnTo>
                    <a:pt x="7443" y="14695"/>
                  </a:lnTo>
                  <a:close/>
                  <a:moveTo>
                    <a:pt x="68659" y="15170"/>
                  </a:moveTo>
                  <a:lnTo>
                    <a:pt x="68406" y="15360"/>
                  </a:lnTo>
                  <a:cubicBezTo>
                    <a:pt x="68564" y="15519"/>
                    <a:pt x="68691" y="15709"/>
                    <a:pt x="68817" y="15867"/>
                  </a:cubicBezTo>
                  <a:lnTo>
                    <a:pt x="69071" y="15677"/>
                  </a:lnTo>
                  <a:cubicBezTo>
                    <a:pt x="68944" y="15487"/>
                    <a:pt x="68817" y="15329"/>
                    <a:pt x="68659" y="15170"/>
                  </a:cubicBezTo>
                  <a:close/>
                  <a:moveTo>
                    <a:pt x="6683" y="15740"/>
                  </a:moveTo>
                  <a:lnTo>
                    <a:pt x="6303" y="16247"/>
                  </a:lnTo>
                  <a:lnTo>
                    <a:pt x="6556" y="16437"/>
                  </a:lnTo>
                  <a:cubicBezTo>
                    <a:pt x="6683" y="16279"/>
                    <a:pt x="6809" y="16089"/>
                    <a:pt x="6936" y="15930"/>
                  </a:cubicBezTo>
                  <a:lnTo>
                    <a:pt x="6683" y="15740"/>
                  </a:lnTo>
                  <a:close/>
                  <a:moveTo>
                    <a:pt x="69451" y="16184"/>
                  </a:moveTo>
                  <a:lnTo>
                    <a:pt x="69197" y="16374"/>
                  </a:lnTo>
                  <a:cubicBezTo>
                    <a:pt x="69324" y="16564"/>
                    <a:pt x="69419" y="16722"/>
                    <a:pt x="69546" y="16912"/>
                  </a:cubicBezTo>
                  <a:lnTo>
                    <a:pt x="69831" y="16722"/>
                  </a:lnTo>
                  <a:cubicBezTo>
                    <a:pt x="69704" y="16532"/>
                    <a:pt x="69577" y="16374"/>
                    <a:pt x="69451" y="16184"/>
                  </a:cubicBezTo>
                  <a:close/>
                  <a:moveTo>
                    <a:pt x="5922" y="16785"/>
                  </a:moveTo>
                  <a:cubicBezTo>
                    <a:pt x="5796" y="16975"/>
                    <a:pt x="5669" y="17134"/>
                    <a:pt x="5542" y="17324"/>
                  </a:cubicBezTo>
                  <a:lnTo>
                    <a:pt x="5827" y="17514"/>
                  </a:lnTo>
                  <a:cubicBezTo>
                    <a:pt x="5954" y="17324"/>
                    <a:pt x="6049" y="17134"/>
                    <a:pt x="6176" y="16975"/>
                  </a:cubicBezTo>
                  <a:lnTo>
                    <a:pt x="5922" y="16785"/>
                  </a:lnTo>
                  <a:close/>
                  <a:moveTo>
                    <a:pt x="70179" y="17260"/>
                  </a:moveTo>
                  <a:lnTo>
                    <a:pt x="69926" y="17450"/>
                  </a:lnTo>
                  <a:cubicBezTo>
                    <a:pt x="70021" y="17609"/>
                    <a:pt x="70147" y="17799"/>
                    <a:pt x="70274" y="17989"/>
                  </a:cubicBezTo>
                  <a:lnTo>
                    <a:pt x="70527" y="17799"/>
                  </a:lnTo>
                  <a:cubicBezTo>
                    <a:pt x="70432" y="17609"/>
                    <a:pt x="70306" y="17450"/>
                    <a:pt x="70179" y="17260"/>
                  </a:cubicBezTo>
                  <a:close/>
                  <a:moveTo>
                    <a:pt x="5194" y="17862"/>
                  </a:moveTo>
                  <a:lnTo>
                    <a:pt x="4846" y="18400"/>
                  </a:lnTo>
                  <a:lnTo>
                    <a:pt x="5131" y="18590"/>
                  </a:lnTo>
                  <a:cubicBezTo>
                    <a:pt x="5257" y="18400"/>
                    <a:pt x="5352" y="18210"/>
                    <a:pt x="5479" y="18020"/>
                  </a:cubicBezTo>
                  <a:lnTo>
                    <a:pt x="5194" y="17862"/>
                  </a:lnTo>
                  <a:close/>
                  <a:moveTo>
                    <a:pt x="70876" y="18337"/>
                  </a:moveTo>
                  <a:lnTo>
                    <a:pt x="70622" y="18527"/>
                  </a:lnTo>
                  <a:cubicBezTo>
                    <a:pt x="70717" y="18685"/>
                    <a:pt x="70844" y="18875"/>
                    <a:pt x="70939" y="19065"/>
                  </a:cubicBezTo>
                  <a:lnTo>
                    <a:pt x="71224" y="18907"/>
                  </a:lnTo>
                  <a:cubicBezTo>
                    <a:pt x="71097" y="18717"/>
                    <a:pt x="71002" y="18527"/>
                    <a:pt x="70876" y="18337"/>
                  </a:cubicBezTo>
                  <a:close/>
                  <a:moveTo>
                    <a:pt x="4529" y="18970"/>
                  </a:moveTo>
                  <a:cubicBezTo>
                    <a:pt x="4402" y="19129"/>
                    <a:pt x="4307" y="19319"/>
                    <a:pt x="4181" y="19509"/>
                  </a:cubicBezTo>
                  <a:lnTo>
                    <a:pt x="4466" y="19667"/>
                  </a:lnTo>
                  <a:cubicBezTo>
                    <a:pt x="4592" y="19509"/>
                    <a:pt x="4687" y="19319"/>
                    <a:pt x="4782" y="19129"/>
                  </a:cubicBezTo>
                  <a:lnTo>
                    <a:pt x="4529" y="18970"/>
                  </a:lnTo>
                  <a:close/>
                  <a:moveTo>
                    <a:pt x="71541" y="19445"/>
                  </a:moveTo>
                  <a:lnTo>
                    <a:pt x="71287" y="19635"/>
                  </a:lnTo>
                  <a:cubicBezTo>
                    <a:pt x="71382" y="19794"/>
                    <a:pt x="71477" y="19984"/>
                    <a:pt x="71604" y="20174"/>
                  </a:cubicBezTo>
                  <a:lnTo>
                    <a:pt x="71857" y="20016"/>
                  </a:lnTo>
                  <a:cubicBezTo>
                    <a:pt x="71762" y="19826"/>
                    <a:pt x="71667" y="19635"/>
                    <a:pt x="71541" y="19445"/>
                  </a:cubicBezTo>
                  <a:close/>
                  <a:moveTo>
                    <a:pt x="3896" y="20079"/>
                  </a:moveTo>
                  <a:cubicBezTo>
                    <a:pt x="3769" y="20269"/>
                    <a:pt x="3674" y="20459"/>
                    <a:pt x="3579" y="20649"/>
                  </a:cubicBezTo>
                  <a:lnTo>
                    <a:pt x="3864" y="20807"/>
                  </a:lnTo>
                  <a:cubicBezTo>
                    <a:pt x="3959" y="20617"/>
                    <a:pt x="4054" y="20427"/>
                    <a:pt x="4149" y="20237"/>
                  </a:cubicBezTo>
                  <a:lnTo>
                    <a:pt x="3896" y="20079"/>
                  </a:lnTo>
                  <a:close/>
                  <a:moveTo>
                    <a:pt x="72174" y="20586"/>
                  </a:moveTo>
                  <a:lnTo>
                    <a:pt x="71889" y="20744"/>
                  </a:lnTo>
                  <a:lnTo>
                    <a:pt x="72206" y="21314"/>
                  </a:lnTo>
                  <a:lnTo>
                    <a:pt x="72491" y="21156"/>
                  </a:lnTo>
                  <a:cubicBezTo>
                    <a:pt x="72396" y="20966"/>
                    <a:pt x="72301" y="20776"/>
                    <a:pt x="72174" y="20586"/>
                  </a:cubicBezTo>
                  <a:close/>
                  <a:moveTo>
                    <a:pt x="3262" y="21219"/>
                  </a:moveTo>
                  <a:cubicBezTo>
                    <a:pt x="3167" y="21409"/>
                    <a:pt x="3072" y="21599"/>
                    <a:pt x="2977" y="21789"/>
                  </a:cubicBezTo>
                  <a:lnTo>
                    <a:pt x="3262" y="21947"/>
                  </a:lnTo>
                  <a:cubicBezTo>
                    <a:pt x="3357" y="21757"/>
                    <a:pt x="3452" y="21567"/>
                    <a:pt x="3547" y="21377"/>
                  </a:cubicBezTo>
                  <a:lnTo>
                    <a:pt x="3262" y="21219"/>
                  </a:lnTo>
                  <a:close/>
                  <a:moveTo>
                    <a:pt x="72776" y="21757"/>
                  </a:moveTo>
                  <a:lnTo>
                    <a:pt x="72491" y="21884"/>
                  </a:lnTo>
                  <a:cubicBezTo>
                    <a:pt x="72586" y="22074"/>
                    <a:pt x="72681" y="22264"/>
                    <a:pt x="72776" y="22454"/>
                  </a:cubicBezTo>
                  <a:lnTo>
                    <a:pt x="73061" y="22327"/>
                  </a:lnTo>
                  <a:cubicBezTo>
                    <a:pt x="72966" y="22137"/>
                    <a:pt x="72871" y="21947"/>
                    <a:pt x="72776" y="21757"/>
                  </a:cubicBezTo>
                  <a:close/>
                  <a:moveTo>
                    <a:pt x="2724" y="22391"/>
                  </a:moveTo>
                  <a:cubicBezTo>
                    <a:pt x="2629" y="22581"/>
                    <a:pt x="2534" y="22771"/>
                    <a:pt x="2439" y="22961"/>
                  </a:cubicBezTo>
                  <a:lnTo>
                    <a:pt x="2724" y="23087"/>
                  </a:lnTo>
                  <a:cubicBezTo>
                    <a:pt x="2819" y="22897"/>
                    <a:pt x="2914" y="22707"/>
                    <a:pt x="3009" y="22517"/>
                  </a:cubicBezTo>
                  <a:lnTo>
                    <a:pt x="2724" y="22391"/>
                  </a:lnTo>
                  <a:close/>
                  <a:moveTo>
                    <a:pt x="73314" y="22929"/>
                  </a:moveTo>
                  <a:lnTo>
                    <a:pt x="73029" y="23056"/>
                  </a:lnTo>
                  <a:cubicBezTo>
                    <a:pt x="73124" y="23246"/>
                    <a:pt x="73219" y="23436"/>
                    <a:pt x="73283" y="23657"/>
                  </a:cubicBezTo>
                  <a:lnTo>
                    <a:pt x="73599" y="23499"/>
                  </a:lnTo>
                  <a:lnTo>
                    <a:pt x="73314" y="22929"/>
                  </a:lnTo>
                  <a:close/>
                  <a:moveTo>
                    <a:pt x="2186" y="23562"/>
                  </a:moveTo>
                  <a:cubicBezTo>
                    <a:pt x="2091" y="23752"/>
                    <a:pt x="2027" y="23942"/>
                    <a:pt x="1932" y="24164"/>
                  </a:cubicBezTo>
                  <a:lnTo>
                    <a:pt x="2217" y="24259"/>
                  </a:lnTo>
                  <a:cubicBezTo>
                    <a:pt x="2312" y="24069"/>
                    <a:pt x="2407" y="23879"/>
                    <a:pt x="2471" y="23689"/>
                  </a:cubicBezTo>
                  <a:lnTo>
                    <a:pt x="2186" y="23562"/>
                  </a:lnTo>
                  <a:close/>
                  <a:moveTo>
                    <a:pt x="73821" y="24101"/>
                  </a:moveTo>
                  <a:lnTo>
                    <a:pt x="73536" y="24227"/>
                  </a:lnTo>
                  <a:cubicBezTo>
                    <a:pt x="73631" y="24417"/>
                    <a:pt x="73694" y="24639"/>
                    <a:pt x="73789" y="24829"/>
                  </a:cubicBezTo>
                  <a:lnTo>
                    <a:pt x="74074" y="24703"/>
                  </a:lnTo>
                  <a:cubicBezTo>
                    <a:pt x="74011" y="24512"/>
                    <a:pt x="73916" y="24322"/>
                    <a:pt x="73821" y="24101"/>
                  </a:cubicBezTo>
                  <a:close/>
                  <a:moveTo>
                    <a:pt x="1710" y="24766"/>
                  </a:moveTo>
                  <a:cubicBezTo>
                    <a:pt x="1615" y="24956"/>
                    <a:pt x="1552" y="25146"/>
                    <a:pt x="1457" y="25368"/>
                  </a:cubicBezTo>
                  <a:lnTo>
                    <a:pt x="1774" y="25463"/>
                  </a:lnTo>
                  <a:cubicBezTo>
                    <a:pt x="1837" y="25273"/>
                    <a:pt x="1901" y="25051"/>
                    <a:pt x="1996" y="24861"/>
                  </a:cubicBezTo>
                  <a:lnTo>
                    <a:pt x="1710" y="24766"/>
                  </a:lnTo>
                  <a:close/>
                  <a:moveTo>
                    <a:pt x="74296" y="25336"/>
                  </a:moveTo>
                  <a:lnTo>
                    <a:pt x="74011" y="25431"/>
                  </a:lnTo>
                  <a:cubicBezTo>
                    <a:pt x="74074" y="25621"/>
                    <a:pt x="74138" y="25843"/>
                    <a:pt x="74233" y="26033"/>
                  </a:cubicBezTo>
                  <a:lnTo>
                    <a:pt x="74518" y="25938"/>
                  </a:lnTo>
                  <a:cubicBezTo>
                    <a:pt x="74454" y="25716"/>
                    <a:pt x="74391" y="25526"/>
                    <a:pt x="74296" y="25336"/>
                  </a:cubicBezTo>
                  <a:close/>
                  <a:moveTo>
                    <a:pt x="1235" y="25969"/>
                  </a:moveTo>
                  <a:cubicBezTo>
                    <a:pt x="1172" y="26159"/>
                    <a:pt x="1109" y="26381"/>
                    <a:pt x="1045" y="26571"/>
                  </a:cubicBezTo>
                  <a:lnTo>
                    <a:pt x="1330" y="26666"/>
                  </a:lnTo>
                  <a:cubicBezTo>
                    <a:pt x="1394" y="26476"/>
                    <a:pt x="1489" y="26254"/>
                    <a:pt x="1552" y="26064"/>
                  </a:cubicBezTo>
                  <a:lnTo>
                    <a:pt x="1235" y="25969"/>
                  </a:lnTo>
                  <a:close/>
                  <a:moveTo>
                    <a:pt x="74739" y="26539"/>
                  </a:moveTo>
                  <a:lnTo>
                    <a:pt x="74423" y="26634"/>
                  </a:lnTo>
                  <a:cubicBezTo>
                    <a:pt x="74486" y="26856"/>
                    <a:pt x="74581" y="27046"/>
                    <a:pt x="74644" y="27268"/>
                  </a:cubicBezTo>
                  <a:lnTo>
                    <a:pt x="74929" y="27173"/>
                  </a:lnTo>
                  <a:cubicBezTo>
                    <a:pt x="74866" y="26951"/>
                    <a:pt x="74803" y="26761"/>
                    <a:pt x="74739" y="26539"/>
                  </a:cubicBezTo>
                  <a:close/>
                  <a:moveTo>
                    <a:pt x="855" y="27204"/>
                  </a:moveTo>
                  <a:cubicBezTo>
                    <a:pt x="760" y="27394"/>
                    <a:pt x="697" y="27616"/>
                    <a:pt x="665" y="27806"/>
                  </a:cubicBezTo>
                  <a:lnTo>
                    <a:pt x="950" y="27901"/>
                  </a:lnTo>
                  <a:cubicBezTo>
                    <a:pt x="1014" y="27679"/>
                    <a:pt x="1077" y="27489"/>
                    <a:pt x="1140" y="27299"/>
                  </a:cubicBezTo>
                  <a:lnTo>
                    <a:pt x="855" y="27204"/>
                  </a:lnTo>
                  <a:close/>
                  <a:moveTo>
                    <a:pt x="75119" y="27774"/>
                  </a:moveTo>
                  <a:lnTo>
                    <a:pt x="74803" y="27869"/>
                  </a:lnTo>
                  <a:cubicBezTo>
                    <a:pt x="74866" y="28091"/>
                    <a:pt x="74929" y="28281"/>
                    <a:pt x="74993" y="28503"/>
                  </a:cubicBezTo>
                  <a:lnTo>
                    <a:pt x="75309" y="28408"/>
                  </a:lnTo>
                  <a:cubicBezTo>
                    <a:pt x="75246" y="28218"/>
                    <a:pt x="75183" y="27996"/>
                    <a:pt x="75119" y="27774"/>
                  </a:cubicBezTo>
                  <a:close/>
                  <a:moveTo>
                    <a:pt x="475" y="28439"/>
                  </a:moveTo>
                  <a:cubicBezTo>
                    <a:pt x="412" y="28629"/>
                    <a:pt x="349" y="28851"/>
                    <a:pt x="285" y="29041"/>
                  </a:cubicBezTo>
                  <a:lnTo>
                    <a:pt x="602" y="29136"/>
                  </a:lnTo>
                  <a:cubicBezTo>
                    <a:pt x="665" y="28914"/>
                    <a:pt x="729" y="28724"/>
                    <a:pt x="792" y="28534"/>
                  </a:cubicBezTo>
                  <a:lnTo>
                    <a:pt x="475" y="28439"/>
                  </a:lnTo>
                  <a:close/>
                  <a:moveTo>
                    <a:pt x="75468" y="29041"/>
                  </a:moveTo>
                  <a:lnTo>
                    <a:pt x="75151" y="29104"/>
                  </a:lnTo>
                  <a:cubicBezTo>
                    <a:pt x="75214" y="29326"/>
                    <a:pt x="75278" y="29516"/>
                    <a:pt x="75309" y="29738"/>
                  </a:cubicBezTo>
                  <a:lnTo>
                    <a:pt x="75626" y="29675"/>
                  </a:lnTo>
                  <a:cubicBezTo>
                    <a:pt x="75594" y="29453"/>
                    <a:pt x="75531" y="29263"/>
                    <a:pt x="75468" y="29041"/>
                  </a:cubicBezTo>
                  <a:close/>
                  <a:moveTo>
                    <a:pt x="159" y="29675"/>
                  </a:moveTo>
                  <a:cubicBezTo>
                    <a:pt x="95" y="29896"/>
                    <a:pt x="64" y="30086"/>
                    <a:pt x="0" y="30308"/>
                  </a:cubicBezTo>
                  <a:lnTo>
                    <a:pt x="317" y="30371"/>
                  </a:lnTo>
                  <a:cubicBezTo>
                    <a:pt x="349" y="30181"/>
                    <a:pt x="412" y="29960"/>
                    <a:pt x="475" y="29738"/>
                  </a:cubicBezTo>
                  <a:lnTo>
                    <a:pt x="159" y="29675"/>
                  </a:lnTo>
                  <a:close/>
                  <a:moveTo>
                    <a:pt x="75784" y="30308"/>
                  </a:moveTo>
                  <a:lnTo>
                    <a:pt x="75468" y="30371"/>
                  </a:lnTo>
                  <a:cubicBezTo>
                    <a:pt x="75499" y="30561"/>
                    <a:pt x="75563" y="30783"/>
                    <a:pt x="75594" y="31005"/>
                  </a:cubicBezTo>
                  <a:lnTo>
                    <a:pt x="75911" y="30941"/>
                  </a:lnTo>
                  <a:cubicBezTo>
                    <a:pt x="75879" y="30720"/>
                    <a:pt x="75816" y="30498"/>
                    <a:pt x="75784" y="30308"/>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02" name="Google Shape;1402;p34"/>
            <p:cNvSpPr/>
            <p:nvPr/>
          </p:nvSpPr>
          <p:spPr>
            <a:xfrm>
              <a:off x="2371614" y="1664439"/>
              <a:ext cx="163711" cy="164700"/>
            </a:xfrm>
            <a:custGeom>
              <a:avLst/>
              <a:gdLst/>
              <a:ahLst/>
              <a:cxnLst/>
              <a:rect l="l" t="t" r="r" b="b"/>
              <a:pathLst>
                <a:path w="5132" h="5163" extrusionOk="0">
                  <a:moveTo>
                    <a:pt x="2566" y="0"/>
                  </a:moveTo>
                  <a:cubicBezTo>
                    <a:pt x="1141" y="0"/>
                    <a:pt x="1" y="1172"/>
                    <a:pt x="1" y="2597"/>
                  </a:cubicBezTo>
                  <a:cubicBezTo>
                    <a:pt x="1" y="4022"/>
                    <a:pt x="1141" y="5162"/>
                    <a:pt x="2566" y="5162"/>
                  </a:cubicBezTo>
                  <a:cubicBezTo>
                    <a:pt x="3991" y="5162"/>
                    <a:pt x="5131" y="4022"/>
                    <a:pt x="5131" y="2597"/>
                  </a:cubicBezTo>
                  <a:cubicBezTo>
                    <a:pt x="5131" y="1172"/>
                    <a:pt x="3991" y="0"/>
                    <a:pt x="2566"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03" name="Google Shape;1403;p34"/>
            <p:cNvSpPr/>
            <p:nvPr/>
          </p:nvSpPr>
          <p:spPr>
            <a:xfrm>
              <a:off x="2366574" y="1659367"/>
              <a:ext cx="173791" cy="174812"/>
            </a:xfrm>
            <a:custGeom>
              <a:avLst/>
              <a:gdLst/>
              <a:ahLst/>
              <a:cxnLst/>
              <a:rect l="l" t="t" r="r" b="b"/>
              <a:pathLst>
                <a:path w="5448" h="5480" extrusionOk="0">
                  <a:moveTo>
                    <a:pt x="2724" y="349"/>
                  </a:moveTo>
                  <a:cubicBezTo>
                    <a:pt x="4054" y="349"/>
                    <a:pt x="5131" y="1426"/>
                    <a:pt x="5131" y="2756"/>
                  </a:cubicBezTo>
                  <a:cubicBezTo>
                    <a:pt x="5131" y="4086"/>
                    <a:pt x="4054" y="5163"/>
                    <a:pt x="2724" y="5163"/>
                  </a:cubicBezTo>
                  <a:cubicBezTo>
                    <a:pt x="1394" y="5163"/>
                    <a:pt x="317" y="4086"/>
                    <a:pt x="317" y="2756"/>
                  </a:cubicBezTo>
                  <a:cubicBezTo>
                    <a:pt x="317" y="1426"/>
                    <a:pt x="1394" y="349"/>
                    <a:pt x="2724" y="349"/>
                  </a:cubicBezTo>
                  <a:close/>
                  <a:moveTo>
                    <a:pt x="2724" y="1"/>
                  </a:moveTo>
                  <a:cubicBezTo>
                    <a:pt x="1204" y="1"/>
                    <a:pt x="0" y="1236"/>
                    <a:pt x="0" y="2756"/>
                  </a:cubicBezTo>
                  <a:cubicBezTo>
                    <a:pt x="0" y="4276"/>
                    <a:pt x="1204" y="5480"/>
                    <a:pt x="2724" y="5480"/>
                  </a:cubicBezTo>
                  <a:cubicBezTo>
                    <a:pt x="4244" y="5480"/>
                    <a:pt x="5447" y="4276"/>
                    <a:pt x="5447" y="2756"/>
                  </a:cubicBezTo>
                  <a:cubicBezTo>
                    <a:pt x="5447" y="1236"/>
                    <a:pt x="4244" y="1"/>
                    <a:pt x="2724"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04" name="Google Shape;1404;p34"/>
            <p:cNvSpPr/>
            <p:nvPr/>
          </p:nvSpPr>
          <p:spPr>
            <a:xfrm>
              <a:off x="2412031" y="1705846"/>
              <a:ext cx="82876" cy="82876"/>
            </a:xfrm>
            <a:custGeom>
              <a:avLst/>
              <a:gdLst/>
              <a:ahLst/>
              <a:cxnLst/>
              <a:rect l="l" t="t" r="r" b="b"/>
              <a:pathLst>
                <a:path w="2598" h="2598" extrusionOk="0">
                  <a:moveTo>
                    <a:pt x="1299" y="1"/>
                  </a:moveTo>
                  <a:cubicBezTo>
                    <a:pt x="571" y="1"/>
                    <a:pt x="0" y="571"/>
                    <a:pt x="0" y="1299"/>
                  </a:cubicBezTo>
                  <a:cubicBezTo>
                    <a:pt x="0" y="1996"/>
                    <a:pt x="571" y="2598"/>
                    <a:pt x="1299" y="2598"/>
                  </a:cubicBezTo>
                  <a:cubicBezTo>
                    <a:pt x="2027" y="2598"/>
                    <a:pt x="2597" y="1996"/>
                    <a:pt x="2597" y="1299"/>
                  </a:cubicBezTo>
                  <a:cubicBezTo>
                    <a:pt x="2597" y="571"/>
                    <a:pt x="2027" y="1"/>
                    <a:pt x="1299" y="1"/>
                  </a:cubicBezTo>
                  <a:close/>
                </a:path>
              </a:pathLst>
            </a:custGeom>
            <a:solidFill>
              <a:srgbClr val="5BCFC5"/>
            </a:solidFill>
            <a:ln>
              <a:noFill/>
            </a:ln>
          </p:spPr>
          <p:txBody>
            <a:bodyPr spcFirstLastPara="1" wrap="square" lIns="91425" tIns="91425" rIns="91425" bIns="91425" anchor="ctr" anchorCtr="0">
              <a:noAutofit/>
            </a:bodyPr>
            <a:lstStyle/>
            <a:p>
              <a:endParaRPr/>
            </a:p>
          </p:txBody>
        </p:sp>
        <p:sp>
          <p:nvSpPr>
            <p:cNvPr id="1405" name="Google Shape;1405;p34"/>
            <p:cNvSpPr/>
            <p:nvPr/>
          </p:nvSpPr>
          <p:spPr>
            <a:xfrm>
              <a:off x="1164391" y="2647406"/>
              <a:ext cx="164700" cy="164700"/>
            </a:xfrm>
            <a:custGeom>
              <a:avLst/>
              <a:gdLst/>
              <a:ahLst/>
              <a:cxnLst/>
              <a:rect l="l" t="t" r="r" b="b"/>
              <a:pathLst>
                <a:path w="5163" h="5163" extrusionOk="0">
                  <a:moveTo>
                    <a:pt x="2597" y="0"/>
                  </a:moveTo>
                  <a:cubicBezTo>
                    <a:pt x="1172" y="0"/>
                    <a:pt x="0" y="1172"/>
                    <a:pt x="0" y="2565"/>
                  </a:cubicBezTo>
                  <a:cubicBezTo>
                    <a:pt x="0" y="3990"/>
                    <a:pt x="1172" y="5162"/>
                    <a:pt x="2597" y="5162"/>
                  </a:cubicBezTo>
                  <a:cubicBezTo>
                    <a:pt x="4022" y="5162"/>
                    <a:pt x="5162" y="3990"/>
                    <a:pt x="5162" y="2565"/>
                  </a:cubicBezTo>
                  <a:cubicBezTo>
                    <a:pt x="5162" y="1172"/>
                    <a:pt x="4022" y="0"/>
                    <a:pt x="2597"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06" name="Google Shape;1406;p34"/>
            <p:cNvSpPr/>
            <p:nvPr/>
          </p:nvSpPr>
          <p:spPr>
            <a:xfrm>
              <a:off x="1159318" y="2642334"/>
              <a:ext cx="174812" cy="174812"/>
            </a:xfrm>
            <a:custGeom>
              <a:avLst/>
              <a:gdLst/>
              <a:ahLst/>
              <a:cxnLst/>
              <a:rect l="l" t="t" r="r" b="b"/>
              <a:pathLst>
                <a:path w="5480" h="5480" extrusionOk="0">
                  <a:moveTo>
                    <a:pt x="2756" y="317"/>
                  </a:moveTo>
                  <a:cubicBezTo>
                    <a:pt x="4086" y="317"/>
                    <a:pt x="5163" y="1426"/>
                    <a:pt x="5163" y="2756"/>
                  </a:cubicBezTo>
                  <a:cubicBezTo>
                    <a:pt x="5163" y="4054"/>
                    <a:pt x="4086" y="5163"/>
                    <a:pt x="2756" y="5163"/>
                  </a:cubicBezTo>
                  <a:cubicBezTo>
                    <a:pt x="1426" y="5163"/>
                    <a:pt x="349" y="4054"/>
                    <a:pt x="349" y="2756"/>
                  </a:cubicBezTo>
                  <a:cubicBezTo>
                    <a:pt x="349" y="1426"/>
                    <a:pt x="1426" y="317"/>
                    <a:pt x="2756" y="317"/>
                  </a:cubicBezTo>
                  <a:close/>
                  <a:moveTo>
                    <a:pt x="2756" y="1"/>
                  </a:moveTo>
                  <a:cubicBezTo>
                    <a:pt x="1236" y="1"/>
                    <a:pt x="1" y="1236"/>
                    <a:pt x="1" y="2756"/>
                  </a:cubicBezTo>
                  <a:cubicBezTo>
                    <a:pt x="1" y="4244"/>
                    <a:pt x="1236" y="5479"/>
                    <a:pt x="2756" y="5479"/>
                  </a:cubicBezTo>
                  <a:cubicBezTo>
                    <a:pt x="4244" y="5479"/>
                    <a:pt x="5480" y="4244"/>
                    <a:pt x="5480" y="2756"/>
                  </a:cubicBezTo>
                  <a:cubicBezTo>
                    <a:pt x="5480" y="1236"/>
                    <a:pt x="4276" y="1"/>
                    <a:pt x="2756"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07" name="Google Shape;1407;p34"/>
            <p:cNvSpPr/>
            <p:nvPr/>
          </p:nvSpPr>
          <p:spPr>
            <a:xfrm>
              <a:off x="1205797" y="2688812"/>
              <a:ext cx="81855" cy="81855"/>
            </a:xfrm>
            <a:custGeom>
              <a:avLst/>
              <a:gdLst/>
              <a:ahLst/>
              <a:cxnLst/>
              <a:rect l="l" t="t" r="r" b="b"/>
              <a:pathLst>
                <a:path w="2566" h="2566" extrusionOk="0">
                  <a:moveTo>
                    <a:pt x="1299" y="1"/>
                  </a:moveTo>
                  <a:cubicBezTo>
                    <a:pt x="571" y="1"/>
                    <a:pt x="1" y="571"/>
                    <a:pt x="1" y="1267"/>
                  </a:cubicBezTo>
                  <a:cubicBezTo>
                    <a:pt x="1" y="1996"/>
                    <a:pt x="571" y="2566"/>
                    <a:pt x="1299" y="2566"/>
                  </a:cubicBezTo>
                  <a:cubicBezTo>
                    <a:pt x="1996" y="2566"/>
                    <a:pt x="2566" y="1996"/>
                    <a:pt x="2566" y="1267"/>
                  </a:cubicBezTo>
                  <a:cubicBezTo>
                    <a:pt x="2566" y="571"/>
                    <a:pt x="1996" y="1"/>
                    <a:pt x="1299" y="1"/>
                  </a:cubicBezTo>
                  <a:close/>
                </a:path>
              </a:pathLst>
            </a:custGeom>
            <a:solidFill>
              <a:srgbClr val="ED3F5C"/>
            </a:solidFill>
            <a:ln>
              <a:noFill/>
            </a:ln>
          </p:spPr>
          <p:txBody>
            <a:bodyPr spcFirstLastPara="1" wrap="square" lIns="91425" tIns="91425" rIns="91425" bIns="91425" anchor="ctr" anchorCtr="0">
              <a:noAutofit/>
            </a:bodyPr>
            <a:lstStyle/>
            <a:p>
              <a:endParaRPr/>
            </a:p>
          </p:txBody>
        </p:sp>
        <p:sp>
          <p:nvSpPr>
            <p:cNvPr id="1408" name="Google Shape;1408;p34"/>
            <p:cNvSpPr/>
            <p:nvPr/>
          </p:nvSpPr>
          <p:spPr>
            <a:xfrm>
              <a:off x="3580879" y="2647406"/>
              <a:ext cx="163679" cy="164700"/>
            </a:xfrm>
            <a:custGeom>
              <a:avLst/>
              <a:gdLst/>
              <a:ahLst/>
              <a:cxnLst/>
              <a:rect l="l" t="t" r="r" b="b"/>
              <a:pathLst>
                <a:path w="5131" h="5163" extrusionOk="0">
                  <a:moveTo>
                    <a:pt x="2566" y="0"/>
                  </a:moveTo>
                  <a:cubicBezTo>
                    <a:pt x="1141" y="0"/>
                    <a:pt x="1" y="1172"/>
                    <a:pt x="1" y="2565"/>
                  </a:cubicBezTo>
                  <a:cubicBezTo>
                    <a:pt x="1" y="3990"/>
                    <a:pt x="1141" y="5162"/>
                    <a:pt x="2566" y="5162"/>
                  </a:cubicBezTo>
                  <a:cubicBezTo>
                    <a:pt x="3991" y="5162"/>
                    <a:pt x="5131" y="3990"/>
                    <a:pt x="5131" y="2565"/>
                  </a:cubicBezTo>
                  <a:cubicBezTo>
                    <a:pt x="5131" y="1172"/>
                    <a:pt x="3991" y="0"/>
                    <a:pt x="2566"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09" name="Google Shape;1409;p34"/>
            <p:cNvSpPr/>
            <p:nvPr/>
          </p:nvSpPr>
          <p:spPr>
            <a:xfrm>
              <a:off x="3574818" y="2642334"/>
              <a:ext cx="175801" cy="174812"/>
            </a:xfrm>
            <a:custGeom>
              <a:avLst/>
              <a:gdLst/>
              <a:ahLst/>
              <a:cxnLst/>
              <a:rect l="l" t="t" r="r" b="b"/>
              <a:pathLst>
                <a:path w="5511" h="5480" extrusionOk="0">
                  <a:moveTo>
                    <a:pt x="2756" y="317"/>
                  </a:moveTo>
                  <a:cubicBezTo>
                    <a:pt x="4086" y="317"/>
                    <a:pt x="5163" y="1426"/>
                    <a:pt x="5163" y="2756"/>
                  </a:cubicBezTo>
                  <a:cubicBezTo>
                    <a:pt x="5163" y="4054"/>
                    <a:pt x="4086" y="5163"/>
                    <a:pt x="2756" y="5163"/>
                  </a:cubicBezTo>
                  <a:cubicBezTo>
                    <a:pt x="1426" y="5163"/>
                    <a:pt x="349" y="4054"/>
                    <a:pt x="349" y="2756"/>
                  </a:cubicBezTo>
                  <a:cubicBezTo>
                    <a:pt x="349" y="1426"/>
                    <a:pt x="1426" y="317"/>
                    <a:pt x="2756" y="317"/>
                  </a:cubicBezTo>
                  <a:close/>
                  <a:moveTo>
                    <a:pt x="2756" y="1"/>
                  </a:moveTo>
                  <a:cubicBezTo>
                    <a:pt x="1236" y="1"/>
                    <a:pt x="1" y="1236"/>
                    <a:pt x="1" y="2756"/>
                  </a:cubicBezTo>
                  <a:cubicBezTo>
                    <a:pt x="1" y="4244"/>
                    <a:pt x="1236" y="5479"/>
                    <a:pt x="2756" y="5479"/>
                  </a:cubicBezTo>
                  <a:cubicBezTo>
                    <a:pt x="4276" y="5479"/>
                    <a:pt x="5511" y="4244"/>
                    <a:pt x="5511" y="2756"/>
                  </a:cubicBezTo>
                  <a:cubicBezTo>
                    <a:pt x="5511" y="1236"/>
                    <a:pt x="4276" y="1"/>
                    <a:pt x="2756"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10" name="Google Shape;1410;p34"/>
            <p:cNvSpPr/>
            <p:nvPr/>
          </p:nvSpPr>
          <p:spPr>
            <a:xfrm>
              <a:off x="3621297" y="2688812"/>
              <a:ext cx="82876" cy="81855"/>
            </a:xfrm>
            <a:custGeom>
              <a:avLst/>
              <a:gdLst/>
              <a:ahLst/>
              <a:cxnLst/>
              <a:rect l="l" t="t" r="r" b="b"/>
              <a:pathLst>
                <a:path w="2598" h="2566" extrusionOk="0">
                  <a:moveTo>
                    <a:pt x="1299" y="1"/>
                  </a:moveTo>
                  <a:cubicBezTo>
                    <a:pt x="570" y="1"/>
                    <a:pt x="0" y="571"/>
                    <a:pt x="0" y="1267"/>
                  </a:cubicBezTo>
                  <a:cubicBezTo>
                    <a:pt x="0" y="1996"/>
                    <a:pt x="570" y="2566"/>
                    <a:pt x="1299" y="2566"/>
                  </a:cubicBezTo>
                  <a:cubicBezTo>
                    <a:pt x="2027" y="2566"/>
                    <a:pt x="2597" y="1996"/>
                    <a:pt x="2597" y="1267"/>
                  </a:cubicBezTo>
                  <a:cubicBezTo>
                    <a:pt x="2597" y="571"/>
                    <a:pt x="2027" y="1"/>
                    <a:pt x="1299"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11" name="Google Shape;1411;p34"/>
            <p:cNvSpPr/>
            <p:nvPr/>
          </p:nvSpPr>
          <p:spPr>
            <a:xfrm>
              <a:off x="1556346" y="1959355"/>
              <a:ext cx="181894" cy="164413"/>
            </a:xfrm>
            <a:custGeom>
              <a:avLst/>
              <a:gdLst/>
              <a:ahLst/>
              <a:cxnLst/>
              <a:rect l="l" t="t" r="r" b="b"/>
              <a:pathLst>
                <a:path w="5702" h="5154" extrusionOk="0">
                  <a:moveTo>
                    <a:pt x="2872" y="1"/>
                  </a:moveTo>
                  <a:cubicBezTo>
                    <a:pt x="2184" y="1"/>
                    <a:pt x="1496" y="279"/>
                    <a:pt x="983" y="826"/>
                  </a:cubicBezTo>
                  <a:cubicBezTo>
                    <a:pt x="1" y="1839"/>
                    <a:pt x="64" y="3486"/>
                    <a:pt x="1109" y="4468"/>
                  </a:cubicBezTo>
                  <a:cubicBezTo>
                    <a:pt x="1596" y="4924"/>
                    <a:pt x="2228" y="5154"/>
                    <a:pt x="2860" y="5154"/>
                  </a:cubicBezTo>
                  <a:cubicBezTo>
                    <a:pt x="3543" y="5154"/>
                    <a:pt x="4226" y="4885"/>
                    <a:pt x="4719" y="4341"/>
                  </a:cubicBezTo>
                  <a:cubicBezTo>
                    <a:pt x="5701" y="3328"/>
                    <a:pt x="5670" y="1681"/>
                    <a:pt x="4624" y="699"/>
                  </a:cubicBezTo>
                  <a:cubicBezTo>
                    <a:pt x="4126" y="231"/>
                    <a:pt x="3499" y="1"/>
                    <a:pt x="2872"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12" name="Google Shape;1412;p34"/>
            <p:cNvSpPr/>
            <p:nvPr/>
          </p:nvSpPr>
          <p:spPr>
            <a:xfrm>
              <a:off x="1559376" y="1954283"/>
              <a:ext cx="175833" cy="174876"/>
            </a:xfrm>
            <a:custGeom>
              <a:avLst/>
              <a:gdLst/>
              <a:ahLst/>
              <a:cxnLst/>
              <a:rect l="l" t="t" r="r" b="b"/>
              <a:pathLst>
                <a:path w="5512" h="5482" extrusionOk="0">
                  <a:moveTo>
                    <a:pt x="2756" y="320"/>
                  </a:moveTo>
                  <a:cubicBezTo>
                    <a:pt x="3389" y="320"/>
                    <a:pt x="3959" y="542"/>
                    <a:pt x="4434" y="985"/>
                  </a:cubicBezTo>
                  <a:cubicBezTo>
                    <a:pt x="4909" y="1428"/>
                    <a:pt x="5163" y="2030"/>
                    <a:pt x="5194" y="2663"/>
                  </a:cubicBezTo>
                  <a:cubicBezTo>
                    <a:pt x="5194" y="3297"/>
                    <a:pt x="4973" y="3930"/>
                    <a:pt x="4529" y="4405"/>
                  </a:cubicBezTo>
                  <a:cubicBezTo>
                    <a:pt x="4086" y="4880"/>
                    <a:pt x="3484" y="5134"/>
                    <a:pt x="2851" y="5165"/>
                  </a:cubicBezTo>
                  <a:cubicBezTo>
                    <a:pt x="2186" y="5165"/>
                    <a:pt x="1584" y="4944"/>
                    <a:pt x="1109" y="4500"/>
                  </a:cubicBezTo>
                  <a:cubicBezTo>
                    <a:pt x="634" y="4057"/>
                    <a:pt x="381" y="3455"/>
                    <a:pt x="349" y="2822"/>
                  </a:cubicBezTo>
                  <a:cubicBezTo>
                    <a:pt x="317" y="2157"/>
                    <a:pt x="571" y="1555"/>
                    <a:pt x="1014" y="1080"/>
                  </a:cubicBezTo>
                  <a:cubicBezTo>
                    <a:pt x="1458" y="605"/>
                    <a:pt x="2059" y="352"/>
                    <a:pt x="2693" y="320"/>
                  </a:cubicBezTo>
                  <a:close/>
                  <a:moveTo>
                    <a:pt x="2802" y="1"/>
                  </a:moveTo>
                  <a:cubicBezTo>
                    <a:pt x="2766" y="1"/>
                    <a:pt x="2729" y="2"/>
                    <a:pt x="2693" y="3"/>
                  </a:cubicBezTo>
                  <a:cubicBezTo>
                    <a:pt x="1964" y="35"/>
                    <a:pt x="1268" y="320"/>
                    <a:pt x="761" y="858"/>
                  </a:cubicBezTo>
                  <a:cubicBezTo>
                    <a:pt x="286" y="1397"/>
                    <a:pt x="1" y="2093"/>
                    <a:pt x="32" y="2822"/>
                  </a:cubicBezTo>
                  <a:cubicBezTo>
                    <a:pt x="64" y="3550"/>
                    <a:pt x="349" y="4247"/>
                    <a:pt x="888" y="4722"/>
                  </a:cubicBezTo>
                  <a:cubicBezTo>
                    <a:pt x="1394" y="5229"/>
                    <a:pt x="2059" y="5482"/>
                    <a:pt x="2756" y="5482"/>
                  </a:cubicBezTo>
                  <a:lnTo>
                    <a:pt x="2851" y="5482"/>
                  </a:lnTo>
                  <a:cubicBezTo>
                    <a:pt x="3579" y="5450"/>
                    <a:pt x="4244" y="5165"/>
                    <a:pt x="4751" y="4627"/>
                  </a:cubicBezTo>
                  <a:cubicBezTo>
                    <a:pt x="5258" y="4089"/>
                    <a:pt x="5511" y="3392"/>
                    <a:pt x="5511" y="2663"/>
                  </a:cubicBezTo>
                  <a:cubicBezTo>
                    <a:pt x="5480" y="1935"/>
                    <a:pt x="5163" y="1238"/>
                    <a:pt x="4656" y="763"/>
                  </a:cubicBezTo>
                  <a:cubicBezTo>
                    <a:pt x="4145" y="282"/>
                    <a:pt x="3491" y="1"/>
                    <a:pt x="2802"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13" name="Google Shape;1413;p34"/>
            <p:cNvSpPr/>
            <p:nvPr/>
          </p:nvSpPr>
          <p:spPr>
            <a:xfrm>
              <a:off x="1601803" y="2000442"/>
              <a:ext cx="90979" cy="82270"/>
            </a:xfrm>
            <a:custGeom>
              <a:avLst/>
              <a:gdLst/>
              <a:ahLst/>
              <a:cxnLst/>
              <a:rect l="l" t="t" r="r" b="b"/>
              <a:pathLst>
                <a:path w="2852" h="2579" extrusionOk="0">
                  <a:moveTo>
                    <a:pt x="1443" y="0"/>
                  </a:moveTo>
                  <a:cubicBezTo>
                    <a:pt x="1099" y="0"/>
                    <a:pt x="756" y="143"/>
                    <a:pt x="508" y="425"/>
                  </a:cubicBezTo>
                  <a:cubicBezTo>
                    <a:pt x="1" y="931"/>
                    <a:pt x="33" y="1755"/>
                    <a:pt x="571" y="2230"/>
                  </a:cubicBezTo>
                  <a:cubicBezTo>
                    <a:pt x="816" y="2460"/>
                    <a:pt x="1136" y="2579"/>
                    <a:pt x="1455" y="2579"/>
                  </a:cubicBezTo>
                  <a:cubicBezTo>
                    <a:pt x="1794" y="2579"/>
                    <a:pt x="2131" y="2444"/>
                    <a:pt x="2376" y="2166"/>
                  </a:cubicBezTo>
                  <a:cubicBezTo>
                    <a:pt x="2851" y="1660"/>
                    <a:pt x="2851" y="836"/>
                    <a:pt x="2313" y="361"/>
                  </a:cubicBezTo>
                  <a:cubicBezTo>
                    <a:pt x="2071" y="120"/>
                    <a:pt x="1757" y="0"/>
                    <a:pt x="1443" y="0"/>
                  </a:cubicBezTo>
                  <a:close/>
                </a:path>
              </a:pathLst>
            </a:custGeom>
            <a:solidFill>
              <a:srgbClr val="25255B"/>
            </a:solidFill>
            <a:ln>
              <a:noFill/>
            </a:ln>
          </p:spPr>
          <p:txBody>
            <a:bodyPr spcFirstLastPara="1" wrap="square" lIns="91425" tIns="91425" rIns="91425" bIns="91425" anchor="ctr" anchorCtr="0">
              <a:noAutofit/>
            </a:bodyPr>
            <a:lstStyle/>
            <a:p>
              <a:endParaRPr/>
            </a:p>
          </p:txBody>
        </p:sp>
        <p:sp>
          <p:nvSpPr>
            <p:cNvPr id="1414" name="Google Shape;1414;p34"/>
            <p:cNvSpPr/>
            <p:nvPr/>
          </p:nvSpPr>
          <p:spPr>
            <a:xfrm>
              <a:off x="3170709" y="1959355"/>
              <a:ext cx="182915" cy="164413"/>
            </a:xfrm>
            <a:custGeom>
              <a:avLst/>
              <a:gdLst/>
              <a:ahLst/>
              <a:cxnLst/>
              <a:rect l="l" t="t" r="r" b="b"/>
              <a:pathLst>
                <a:path w="5734" h="5154" extrusionOk="0">
                  <a:moveTo>
                    <a:pt x="2849" y="1"/>
                  </a:moveTo>
                  <a:cubicBezTo>
                    <a:pt x="2219" y="1"/>
                    <a:pt x="1592" y="231"/>
                    <a:pt x="1109" y="699"/>
                  </a:cubicBezTo>
                  <a:cubicBezTo>
                    <a:pt x="64" y="1681"/>
                    <a:pt x="1" y="3328"/>
                    <a:pt x="983" y="4341"/>
                  </a:cubicBezTo>
                  <a:cubicBezTo>
                    <a:pt x="1493" y="4885"/>
                    <a:pt x="2183" y="5154"/>
                    <a:pt x="2871" y="5154"/>
                  </a:cubicBezTo>
                  <a:cubicBezTo>
                    <a:pt x="3505" y="5154"/>
                    <a:pt x="4138" y="4924"/>
                    <a:pt x="4625" y="4468"/>
                  </a:cubicBezTo>
                  <a:cubicBezTo>
                    <a:pt x="5670" y="3486"/>
                    <a:pt x="5733" y="1839"/>
                    <a:pt x="4751" y="826"/>
                  </a:cubicBezTo>
                  <a:cubicBezTo>
                    <a:pt x="4237" y="279"/>
                    <a:pt x="3541" y="1"/>
                    <a:pt x="2849"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15" name="Google Shape;1415;p34"/>
            <p:cNvSpPr/>
            <p:nvPr/>
          </p:nvSpPr>
          <p:spPr>
            <a:xfrm>
              <a:off x="3173740" y="1954283"/>
              <a:ext cx="176854" cy="174876"/>
            </a:xfrm>
            <a:custGeom>
              <a:avLst/>
              <a:gdLst/>
              <a:ahLst/>
              <a:cxnLst/>
              <a:rect l="l" t="t" r="r" b="b"/>
              <a:pathLst>
                <a:path w="5544" h="5482" extrusionOk="0">
                  <a:moveTo>
                    <a:pt x="2788" y="320"/>
                  </a:moveTo>
                  <a:cubicBezTo>
                    <a:pt x="3421" y="320"/>
                    <a:pt x="4055" y="573"/>
                    <a:pt x="4530" y="1080"/>
                  </a:cubicBezTo>
                  <a:cubicBezTo>
                    <a:pt x="4973" y="1555"/>
                    <a:pt x="5226" y="2157"/>
                    <a:pt x="5195" y="2822"/>
                  </a:cubicBezTo>
                  <a:cubicBezTo>
                    <a:pt x="5163" y="3455"/>
                    <a:pt x="4910" y="4057"/>
                    <a:pt x="4435" y="4500"/>
                  </a:cubicBezTo>
                  <a:cubicBezTo>
                    <a:pt x="3960" y="4944"/>
                    <a:pt x="3358" y="5165"/>
                    <a:pt x="2693" y="5165"/>
                  </a:cubicBezTo>
                  <a:cubicBezTo>
                    <a:pt x="2059" y="5134"/>
                    <a:pt x="1458" y="4880"/>
                    <a:pt x="1014" y="4405"/>
                  </a:cubicBezTo>
                  <a:cubicBezTo>
                    <a:pt x="571" y="3930"/>
                    <a:pt x="349" y="3297"/>
                    <a:pt x="349" y="2663"/>
                  </a:cubicBezTo>
                  <a:cubicBezTo>
                    <a:pt x="381" y="2030"/>
                    <a:pt x="634" y="1428"/>
                    <a:pt x="1109" y="985"/>
                  </a:cubicBezTo>
                  <a:cubicBezTo>
                    <a:pt x="1584" y="542"/>
                    <a:pt x="2186" y="320"/>
                    <a:pt x="2788" y="320"/>
                  </a:cubicBezTo>
                  <a:close/>
                  <a:moveTo>
                    <a:pt x="2741" y="1"/>
                  </a:moveTo>
                  <a:cubicBezTo>
                    <a:pt x="2053" y="1"/>
                    <a:pt x="1399" y="282"/>
                    <a:pt x="888" y="763"/>
                  </a:cubicBezTo>
                  <a:cubicBezTo>
                    <a:pt x="349" y="1238"/>
                    <a:pt x="64" y="1935"/>
                    <a:pt x="33" y="2663"/>
                  </a:cubicBezTo>
                  <a:cubicBezTo>
                    <a:pt x="1" y="3392"/>
                    <a:pt x="286" y="4089"/>
                    <a:pt x="793" y="4627"/>
                  </a:cubicBezTo>
                  <a:cubicBezTo>
                    <a:pt x="1268" y="5165"/>
                    <a:pt x="1964" y="5450"/>
                    <a:pt x="2693" y="5482"/>
                  </a:cubicBezTo>
                  <a:lnTo>
                    <a:pt x="2788" y="5482"/>
                  </a:lnTo>
                  <a:cubicBezTo>
                    <a:pt x="3485" y="5482"/>
                    <a:pt x="4150" y="5229"/>
                    <a:pt x="4656" y="4722"/>
                  </a:cubicBezTo>
                  <a:cubicBezTo>
                    <a:pt x="5195" y="4247"/>
                    <a:pt x="5480" y="3550"/>
                    <a:pt x="5511" y="2822"/>
                  </a:cubicBezTo>
                  <a:cubicBezTo>
                    <a:pt x="5543" y="2093"/>
                    <a:pt x="5258" y="1397"/>
                    <a:pt x="4751" y="858"/>
                  </a:cubicBezTo>
                  <a:cubicBezTo>
                    <a:pt x="4276" y="320"/>
                    <a:pt x="3580" y="35"/>
                    <a:pt x="2851" y="3"/>
                  </a:cubicBezTo>
                  <a:cubicBezTo>
                    <a:pt x="2814" y="2"/>
                    <a:pt x="2778" y="1"/>
                    <a:pt x="2741"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16" name="Google Shape;1416;p34"/>
            <p:cNvSpPr/>
            <p:nvPr/>
          </p:nvSpPr>
          <p:spPr>
            <a:xfrm>
              <a:off x="3217187" y="2000442"/>
              <a:ext cx="90947" cy="82270"/>
            </a:xfrm>
            <a:custGeom>
              <a:avLst/>
              <a:gdLst/>
              <a:ahLst/>
              <a:cxnLst/>
              <a:rect l="l" t="t" r="r" b="b"/>
              <a:pathLst>
                <a:path w="2851" h="2579" extrusionOk="0">
                  <a:moveTo>
                    <a:pt x="1409" y="0"/>
                  </a:moveTo>
                  <a:cubicBezTo>
                    <a:pt x="1095" y="0"/>
                    <a:pt x="781" y="120"/>
                    <a:pt x="539" y="361"/>
                  </a:cubicBezTo>
                  <a:cubicBezTo>
                    <a:pt x="1" y="836"/>
                    <a:pt x="1" y="1660"/>
                    <a:pt x="476" y="2166"/>
                  </a:cubicBezTo>
                  <a:cubicBezTo>
                    <a:pt x="721" y="2444"/>
                    <a:pt x="1058" y="2579"/>
                    <a:pt x="1397" y="2579"/>
                  </a:cubicBezTo>
                  <a:cubicBezTo>
                    <a:pt x="1716" y="2579"/>
                    <a:pt x="2035" y="2460"/>
                    <a:pt x="2281" y="2230"/>
                  </a:cubicBezTo>
                  <a:cubicBezTo>
                    <a:pt x="2819" y="1755"/>
                    <a:pt x="2851" y="931"/>
                    <a:pt x="2344" y="425"/>
                  </a:cubicBezTo>
                  <a:cubicBezTo>
                    <a:pt x="2096" y="143"/>
                    <a:pt x="1752" y="0"/>
                    <a:pt x="1409" y="0"/>
                  </a:cubicBezTo>
                  <a:close/>
                </a:path>
              </a:pathLst>
            </a:custGeom>
            <a:solidFill>
              <a:srgbClr val="D6D6D6"/>
            </a:solidFill>
            <a:ln>
              <a:noFill/>
            </a:ln>
          </p:spPr>
          <p:txBody>
            <a:bodyPr spcFirstLastPara="1" wrap="square" lIns="91425" tIns="91425" rIns="91425" bIns="91425" anchor="ctr" anchorCtr="0">
              <a:noAutofit/>
            </a:bodyPr>
            <a:lstStyle/>
            <a:p>
              <a:endParaRPr/>
            </a:p>
          </p:txBody>
        </p:sp>
        <p:sp>
          <p:nvSpPr>
            <p:cNvPr id="1417" name="Google Shape;1417;p34"/>
            <p:cNvSpPr/>
            <p:nvPr/>
          </p:nvSpPr>
          <p:spPr>
            <a:xfrm>
              <a:off x="457199" y="2519104"/>
              <a:ext cx="421303" cy="421303"/>
            </a:xfrm>
            <a:custGeom>
              <a:avLst/>
              <a:gdLst/>
              <a:ahLst/>
              <a:cxnLst/>
              <a:rect l="l" t="t" r="r" b="b"/>
              <a:pathLst>
                <a:path w="13207" h="13207" extrusionOk="0">
                  <a:moveTo>
                    <a:pt x="6493" y="0"/>
                  </a:moveTo>
                  <a:cubicBezTo>
                    <a:pt x="6271" y="0"/>
                    <a:pt x="6050" y="32"/>
                    <a:pt x="5828" y="32"/>
                  </a:cubicBezTo>
                  <a:lnTo>
                    <a:pt x="5860" y="349"/>
                  </a:lnTo>
                  <a:cubicBezTo>
                    <a:pt x="6081" y="349"/>
                    <a:pt x="6303" y="317"/>
                    <a:pt x="6493" y="317"/>
                  </a:cubicBezTo>
                  <a:lnTo>
                    <a:pt x="6493" y="0"/>
                  </a:lnTo>
                  <a:close/>
                  <a:moveTo>
                    <a:pt x="7158" y="32"/>
                  </a:moveTo>
                  <a:lnTo>
                    <a:pt x="7126" y="349"/>
                  </a:lnTo>
                  <a:cubicBezTo>
                    <a:pt x="7348" y="349"/>
                    <a:pt x="7538" y="380"/>
                    <a:pt x="7760" y="444"/>
                  </a:cubicBezTo>
                  <a:lnTo>
                    <a:pt x="7791" y="127"/>
                  </a:lnTo>
                  <a:cubicBezTo>
                    <a:pt x="7601" y="63"/>
                    <a:pt x="7380" y="32"/>
                    <a:pt x="7158" y="32"/>
                  </a:cubicBezTo>
                  <a:close/>
                  <a:moveTo>
                    <a:pt x="5195" y="158"/>
                  </a:moveTo>
                  <a:cubicBezTo>
                    <a:pt x="4973" y="190"/>
                    <a:pt x="4751" y="254"/>
                    <a:pt x="4561" y="317"/>
                  </a:cubicBezTo>
                  <a:lnTo>
                    <a:pt x="4656" y="634"/>
                  </a:lnTo>
                  <a:cubicBezTo>
                    <a:pt x="4846" y="570"/>
                    <a:pt x="5036" y="507"/>
                    <a:pt x="5258" y="475"/>
                  </a:cubicBezTo>
                  <a:lnTo>
                    <a:pt x="5195" y="158"/>
                  </a:lnTo>
                  <a:close/>
                  <a:moveTo>
                    <a:pt x="8456" y="254"/>
                  </a:moveTo>
                  <a:lnTo>
                    <a:pt x="8361" y="570"/>
                  </a:lnTo>
                  <a:cubicBezTo>
                    <a:pt x="8551" y="634"/>
                    <a:pt x="8773" y="697"/>
                    <a:pt x="8963" y="792"/>
                  </a:cubicBezTo>
                  <a:lnTo>
                    <a:pt x="9090" y="475"/>
                  </a:lnTo>
                  <a:cubicBezTo>
                    <a:pt x="8868" y="412"/>
                    <a:pt x="8646" y="317"/>
                    <a:pt x="8456" y="254"/>
                  </a:cubicBezTo>
                  <a:close/>
                  <a:moveTo>
                    <a:pt x="3928" y="570"/>
                  </a:moveTo>
                  <a:cubicBezTo>
                    <a:pt x="3738" y="634"/>
                    <a:pt x="3516" y="729"/>
                    <a:pt x="3326" y="855"/>
                  </a:cubicBezTo>
                  <a:lnTo>
                    <a:pt x="3484" y="1140"/>
                  </a:lnTo>
                  <a:cubicBezTo>
                    <a:pt x="3674" y="1045"/>
                    <a:pt x="3864" y="950"/>
                    <a:pt x="4054" y="855"/>
                  </a:cubicBezTo>
                  <a:lnTo>
                    <a:pt x="3928" y="570"/>
                  </a:lnTo>
                  <a:close/>
                  <a:moveTo>
                    <a:pt x="9660" y="760"/>
                  </a:moveTo>
                  <a:lnTo>
                    <a:pt x="9533" y="1045"/>
                  </a:lnTo>
                  <a:cubicBezTo>
                    <a:pt x="9692" y="1140"/>
                    <a:pt x="9882" y="1267"/>
                    <a:pt x="10072" y="1362"/>
                  </a:cubicBezTo>
                  <a:lnTo>
                    <a:pt x="10230" y="1109"/>
                  </a:lnTo>
                  <a:cubicBezTo>
                    <a:pt x="10072" y="982"/>
                    <a:pt x="9882" y="855"/>
                    <a:pt x="9660" y="760"/>
                  </a:cubicBezTo>
                  <a:close/>
                  <a:moveTo>
                    <a:pt x="2788" y="1204"/>
                  </a:moveTo>
                  <a:cubicBezTo>
                    <a:pt x="2598" y="1330"/>
                    <a:pt x="2439" y="1457"/>
                    <a:pt x="2249" y="1615"/>
                  </a:cubicBezTo>
                  <a:lnTo>
                    <a:pt x="2471" y="1869"/>
                  </a:lnTo>
                  <a:cubicBezTo>
                    <a:pt x="2629" y="1710"/>
                    <a:pt x="2788" y="1584"/>
                    <a:pt x="2978" y="1457"/>
                  </a:cubicBezTo>
                  <a:lnTo>
                    <a:pt x="2788" y="1204"/>
                  </a:lnTo>
                  <a:close/>
                  <a:moveTo>
                    <a:pt x="10768" y="1489"/>
                  </a:moveTo>
                  <a:lnTo>
                    <a:pt x="10547" y="1742"/>
                  </a:lnTo>
                  <a:cubicBezTo>
                    <a:pt x="10737" y="1869"/>
                    <a:pt x="10895" y="2027"/>
                    <a:pt x="11022" y="2154"/>
                  </a:cubicBezTo>
                  <a:lnTo>
                    <a:pt x="11243" y="1932"/>
                  </a:lnTo>
                  <a:cubicBezTo>
                    <a:pt x="11085" y="1774"/>
                    <a:pt x="10927" y="1615"/>
                    <a:pt x="10768" y="1489"/>
                  </a:cubicBezTo>
                  <a:close/>
                  <a:moveTo>
                    <a:pt x="1774" y="2059"/>
                  </a:moveTo>
                  <a:cubicBezTo>
                    <a:pt x="1648" y="2217"/>
                    <a:pt x="1489" y="2407"/>
                    <a:pt x="1363" y="2565"/>
                  </a:cubicBezTo>
                  <a:lnTo>
                    <a:pt x="1616" y="2755"/>
                  </a:lnTo>
                  <a:cubicBezTo>
                    <a:pt x="1743" y="2597"/>
                    <a:pt x="1869" y="2439"/>
                    <a:pt x="2028" y="2280"/>
                  </a:cubicBezTo>
                  <a:lnTo>
                    <a:pt x="1774" y="2059"/>
                  </a:lnTo>
                  <a:close/>
                  <a:moveTo>
                    <a:pt x="11718" y="2439"/>
                  </a:moveTo>
                  <a:lnTo>
                    <a:pt x="11465" y="2629"/>
                  </a:lnTo>
                  <a:cubicBezTo>
                    <a:pt x="11592" y="2787"/>
                    <a:pt x="11718" y="2945"/>
                    <a:pt x="11813" y="3135"/>
                  </a:cubicBezTo>
                  <a:lnTo>
                    <a:pt x="12098" y="2945"/>
                  </a:lnTo>
                  <a:cubicBezTo>
                    <a:pt x="11972" y="2787"/>
                    <a:pt x="11845" y="2597"/>
                    <a:pt x="11718" y="2439"/>
                  </a:cubicBezTo>
                  <a:close/>
                  <a:moveTo>
                    <a:pt x="983" y="3104"/>
                  </a:moveTo>
                  <a:cubicBezTo>
                    <a:pt x="856" y="3294"/>
                    <a:pt x="761" y="3484"/>
                    <a:pt x="666" y="3674"/>
                  </a:cubicBezTo>
                  <a:lnTo>
                    <a:pt x="951" y="3832"/>
                  </a:lnTo>
                  <a:cubicBezTo>
                    <a:pt x="1046" y="3642"/>
                    <a:pt x="1141" y="3452"/>
                    <a:pt x="1268" y="3294"/>
                  </a:cubicBezTo>
                  <a:lnTo>
                    <a:pt x="983" y="3104"/>
                  </a:lnTo>
                  <a:close/>
                  <a:moveTo>
                    <a:pt x="12447" y="3515"/>
                  </a:moveTo>
                  <a:lnTo>
                    <a:pt x="12162" y="3674"/>
                  </a:lnTo>
                  <a:cubicBezTo>
                    <a:pt x="12257" y="3864"/>
                    <a:pt x="12320" y="4054"/>
                    <a:pt x="12415" y="4244"/>
                  </a:cubicBezTo>
                  <a:lnTo>
                    <a:pt x="12700" y="4117"/>
                  </a:lnTo>
                  <a:cubicBezTo>
                    <a:pt x="12637" y="3927"/>
                    <a:pt x="12542" y="3705"/>
                    <a:pt x="12447" y="3515"/>
                  </a:cubicBezTo>
                  <a:close/>
                  <a:moveTo>
                    <a:pt x="381" y="4307"/>
                  </a:moveTo>
                  <a:cubicBezTo>
                    <a:pt x="318" y="4497"/>
                    <a:pt x="254" y="4719"/>
                    <a:pt x="191" y="4940"/>
                  </a:cubicBezTo>
                  <a:lnTo>
                    <a:pt x="508" y="5004"/>
                  </a:lnTo>
                  <a:cubicBezTo>
                    <a:pt x="571" y="4814"/>
                    <a:pt x="634" y="4592"/>
                    <a:pt x="698" y="4402"/>
                  </a:cubicBezTo>
                  <a:lnTo>
                    <a:pt x="381" y="4307"/>
                  </a:lnTo>
                  <a:close/>
                  <a:moveTo>
                    <a:pt x="12922" y="4750"/>
                  </a:moveTo>
                  <a:lnTo>
                    <a:pt x="12605" y="4845"/>
                  </a:lnTo>
                  <a:cubicBezTo>
                    <a:pt x="12668" y="5036"/>
                    <a:pt x="12732" y="5226"/>
                    <a:pt x="12763" y="5447"/>
                  </a:cubicBezTo>
                  <a:lnTo>
                    <a:pt x="13080" y="5384"/>
                  </a:lnTo>
                  <a:cubicBezTo>
                    <a:pt x="13048" y="5162"/>
                    <a:pt x="12985" y="4940"/>
                    <a:pt x="12922" y="4750"/>
                  </a:cubicBezTo>
                  <a:close/>
                  <a:moveTo>
                    <a:pt x="64" y="5574"/>
                  </a:moveTo>
                  <a:cubicBezTo>
                    <a:pt x="32" y="5796"/>
                    <a:pt x="1" y="6017"/>
                    <a:pt x="1" y="6239"/>
                  </a:cubicBezTo>
                  <a:lnTo>
                    <a:pt x="318" y="6239"/>
                  </a:lnTo>
                  <a:cubicBezTo>
                    <a:pt x="318" y="6049"/>
                    <a:pt x="349" y="5827"/>
                    <a:pt x="381" y="5606"/>
                  </a:cubicBezTo>
                  <a:lnTo>
                    <a:pt x="64" y="5574"/>
                  </a:lnTo>
                  <a:close/>
                  <a:moveTo>
                    <a:pt x="13175" y="6049"/>
                  </a:moveTo>
                  <a:lnTo>
                    <a:pt x="12858" y="6081"/>
                  </a:lnTo>
                  <a:cubicBezTo>
                    <a:pt x="12858" y="6239"/>
                    <a:pt x="12858" y="6429"/>
                    <a:pt x="12858" y="6619"/>
                  </a:cubicBezTo>
                  <a:cubicBezTo>
                    <a:pt x="12858" y="6809"/>
                    <a:pt x="12858" y="7031"/>
                    <a:pt x="12827" y="7221"/>
                  </a:cubicBezTo>
                  <a:lnTo>
                    <a:pt x="13175" y="7252"/>
                  </a:lnTo>
                  <a:cubicBezTo>
                    <a:pt x="13175" y="7062"/>
                    <a:pt x="13207" y="6841"/>
                    <a:pt x="13207" y="6619"/>
                  </a:cubicBezTo>
                  <a:cubicBezTo>
                    <a:pt x="13207" y="6429"/>
                    <a:pt x="13175" y="6239"/>
                    <a:pt x="13175" y="6049"/>
                  </a:cubicBezTo>
                  <a:close/>
                  <a:moveTo>
                    <a:pt x="318" y="6872"/>
                  </a:moveTo>
                  <a:lnTo>
                    <a:pt x="1" y="6904"/>
                  </a:lnTo>
                  <a:cubicBezTo>
                    <a:pt x="1" y="7094"/>
                    <a:pt x="32" y="7316"/>
                    <a:pt x="64" y="7537"/>
                  </a:cubicBezTo>
                  <a:lnTo>
                    <a:pt x="381" y="7506"/>
                  </a:lnTo>
                  <a:cubicBezTo>
                    <a:pt x="349" y="7284"/>
                    <a:pt x="318" y="7094"/>
                    <a:pt x="318" y="6872"/>
                  </a:cubicBezTo>
                  <a:close/>
                  <a:moveTo>
                    <a:pt x="12732" y="7854"/>
                  </a:moveTo>
                  <a:cubicBezTo>
                    <a:pt x="12700" y="8044"/>
                    <a:pt x="12637" y="8266"/>
                    <a:pt x="12573" y="8456"/>
                  </a:cubicBezTo>
                  <a:lnTo>
                    <a:pt x="12890" y="8551"/>
                  </a:lnTo>
                  <a:cubicBezTo>
                    <a:pt x="12953" y="8361"/>
                    <a:pt x="13017" y="8139"/>
                    <a:pt x="13048" y="7917"/>
                  </a:cubicBezTo>
                  <a:lnTo>
                    <a:pt x="12732" y="7854"/>
                  </a:lnTo>
                  <a:close/>
                  <a:moveTo>
                    <a:pt x="476" y="8107"/>
                  </a:moveTo>
                  <a:lnTo>
                    <a:pt x="159" y="8202"/>
                  </a:lnTo>
                  <a:cubicBezTo>
                    <a:pt x="222" y="8392"/>
                    <a:pt x="286" y="8614"/>
                    <a:pt x="349" y="8836"/>
                  </a:cubicBezTo>
                  <a:lnTo>
                    <a:pt x="666" y="8709"/>
                  </a:lnTo>
                  <a:cubicBezTo>
                    <a:pt x="603" y="8519"/>
                    <a:pt x="539" y="8329"/>
                    <a:pt x="476" y="8107"/>
                  </a:cubicBezTo>
                  <a:close/>
                  <a:moveTo>
                    <a:pt x="12383" y="9057"/>
                  </a:moveTo>
                  <a:cubicBezTo>
                    <a:pt x="12288" y="9247"/>
                    <a:pt x="12193" y="9437"/>
                    <a:pt x="12098" y="9627"/>
                  </a:cubicBezTo>
                  <a:lnTo>
                    <a:pt x="12383" y="9786"/>
                  </a:lnTo>
                  <a:cubicBezTo>
                    <a:pt x="12478" y="9564"/>
                    <a:pt x="12573" y="9374"/>
                    <a:pt x="12668" y="9184"/>
                  </a:cubicBezTo>
                  <a:lnTo>
                    <a:pt x="12383" y="9057"/>
                  </a:lnTo>
                  <a:close/>
                  <a:moveTo>
                    <a:pt x="919" y="9311"/>
                  </a:moveTo>
                  <a:lnTo>
                    <a:pt x="603" y="9437"/>
                  </a:lnTo>
                  <a:cubicBezTo>
                    <a:pt x="698" y="9627"/>
                    <a:pt x="824" y="9818"/>
                    <a:pt x="919" y="10008"/>
                  </a:cubicBezTo>
                  <a:lnTo>
                    <a:pt x="1204" y="9849"/>
                  </a:lnTo>
                  <a:cubicBezTo>
                    <a:pt x="1109" y="9659"/>
                    <a:pt x="983" y="9469"/>
                    <a:pt x="919" y="9311"/>
                  </a:cubicBezTo>
                  <a:close/>
                  <a:moveTo>
                    <a:pt x="11782" y="10166"/>
                  </a:moveTo>
                  <a:cubicBezTo>
                    <a:pt x="11655" y="10324"/>
                    <a:pt x="11528" y="10483"/>
                    <a:pt x="11402" y="10641"/>
                  </a:cubicBezTo>
                  <a:lnTo>
                    <a:pt x="11655" y="10863"/>
                  </a:lnTo>
                  <a:cubicBezTo>
                    <a:pt x="11782" y="10704"/>
                    <a:pt x="11908" y="10514"/>
                    <a:pt x="12035" y="10324"/>
                  </a:cubicBezTo>
                  <a:lnTo>
                    <a:pt x="11782" y="10166"/>
                  </a:lnTo>
                  <a:close/>
                  <a:moveTo>
                    <a:pt x="1553" y="10388"/>
                  </a:moveTo>
                  <a:lnTo>
                    <a:pt x="1299" y="10578"/>
                  </a:lnTo>
                  <a:cubicBezTo>
                    <a:pt x="1426" y="10736"/>
                    <a:pt x="1584" y="10926"/>
                    <a:pt x="1711" y="11084"/>
                  </a:cubicBezTo>
                  <a:lnTo>
                    <a:pt x="1964" y="10863"/>
                  </a:lnTo>
                  <a:cubicBezTo>
                    <a:pt x="1806" y="10704"/>
                    <a:pt x="1679" y="10546"/>
                    <a:pt x="1553" y="10388"/>
                  </a:cubicBezTo>
                  <a:close/>
                  <a:moveTo>
                    <a:pt x="10958" y="11116"/>
                  </a:moveTo>
                  <a:cubicBezTo>
                    <a:pt x="10800" y="11243"/>
                    <a:pt x="10642" y="11401"/>
                    <a:pt x="10483" y="11528"/>
                  </a:cubicBezTo>
                  <a:lnTo>
                    <a:pt x="10705" y="11781"/>
                  </a:lnTo>
                  <a:cubicBezTo>
                    <a:pt x="10863" y="11654"/>
                    <a:pt x="11022" y="11496"/>
                    <a:pt x="11180" y="11338"/>
                  </a:cubicBezTo>
                  <a:lnTo>
                    <a:pt x="10958" y="11116"/>
                  </a:lnTo>
                  <a:close/>
                  <a:moveTo>
                    <a:pt x="2408" y="11274"/>
                  </a:moveTo>
                  <a:lnTo>
                    <a:pt x="2186" y="11528"/>
                  </a:lnTo>
                  <a:cubicBezTo>
                    <a:pt x="2344" y="11686"/>
                    <a:pt x="2534" y="11813"/>
                    <a:pt x="2693" y="11939"/>
                  </a:cubicBezTo>
                  <a:lnTo>
                    <a:pt x="2883" y="11686"/>
                  </a:lnTo>
                  <a:cubicBezTo>
                    <a:pt x="2724" y="11559"/>
                    <a:pt x="2566" y="11433"/>
                    <a:pt x="2408" y="11274"/>
                  </a:cubicBezTo>
                  <a:close/>
                  <a:moveTo>
                    <a:pt x="9977" y="11908"/>
                  </a:moveTo>
                  <a:cubicBezTo>
                    <a:pt x="9818" y="12003"/>
                    <a:pt x="9628" y="12098"/>
                    <a:pt x="9438" y="12224"/>
                  </a:cubicBezTo>
                  <a:lnTo>
                    <a:pt x="9597" y="12509"/>
                  </a:lnTo>
                  <a:cubicBezTo>
                    <a:pt x="9787" y="12383"/>
                    <a:pt x="9977" y="12288"/>
                    <a:pt x="10167" y="12161"/>
                  </a:cubicBezTo>
                  <a:lnTo>
                    <a:pt x="9977" y="11908"/>
                  </a:lnTo>
                  <a:close/>
                  <a:moveTo>
                    <a:pt x="3421" y="12034"/>
                  </a:moveTo>
                  <a:lnTo>
                    <a:pt x="3263" y="12319"/>
                  </a:lnTo>
                  <a:cubicBezTo>
                    <a:pt x="3453" y="12414"/>
                    <a:pt x="3643" y="12541"/>
                    <a:pt x="3833" y="12604"/>
                  </a:cubicBezTo>
                  <a:lnTo>
                    <a:pt x="3959" y="12319"/>
                  </a:lnTo>
                  <a:cubicBezTo>
                    <a:pt x="3801" y="12224"/>
                    <a:pt x="3611" y="12129"/>
                    <a:pt x="3421" y="12034"/>
                  </a:cubicBezTo>
                  <a:close/>
                  <a:moveTo>
                    <a:pt x="8868" y="12478"/>
                  </a:moveTo>
                  <a:cubicBezTo>
                    <a:pt x="8678" y="12541"/>
                    <a:pt x="8456" y="12604"/>
                    <a:pt x="8266" y="12668"/>
                  </a:cubicBezTo>
                  <a:lnTo>
                    <a:pt x="8361" y="12984"/>
                  </a:lnTo>
                  <a:cubicBezTo>
                    <a:pt x="8583" y="12921"/>
                    <a:pt x="8773" y="12858"/>
                    <a:pt x="8995" y="12763"/>
                  </a:cubicBezTo>
                  <a:lnTo>
                    <a:pt x="8868" y="12478"/>
                  </a:lnTo>
                  <a:close/>
                  <a:moveTo>
                    <a:pt x="4561" y="12541"/>
                  </a:moveTo>
                  <a:lnTo>
                    <a:pt x="4466" y="12858"/>
                  </a:lnTo>
                  <a:cubicBezTo>
                    <a:pt x="4656" y="12921"/>
                    <a:pt x="4878" y="12984"/>
                    <a:pt x="5100" y="13048"/>
                  </a:cubicBezTo>
                  <a:lnTo>
                    <a:pt x="5163" y="12731"/>
                  </a:lnTo>
                  <a:cubicBezTo>
                    <a:pt x="4973" y="12668"/>
                    <a:pt x="4751" y="12604"/>
                    <a:pt x="4561" y="12541"/>
                  </a:cubicBezTo>
                  <a:close/>
                  <a:moveTo>
                    <a:pt x="5796" y="12826"/>
                  </a:moveTo>
                  <a:lnTo>
                    <a:pt x="5733" y="13143"/>
                  </a:lnTo>
                  <a:cubicBezTo>
                    <a:pt x="5955" y="13174"/>
                    <a:pt x="6176" y="13206"/>
                    <a:pt x="6398" y="13206"/>
                  </a:cubicBezTo>
                  <a:lnTo>
                    <a:pt x="6398" y="12889"/>
                  </a:lnTo>
                  <a:cubicBezTo>
                    <a:pt x="6208" y="12889"/>
                    <a:pt x="5986" y="12858"/>
                    <a:pt x="5796" y="12826"/>
                  </a:cubicBezTo>
                  <a:close/>
                  <a:moveTo>
                    <a:pt x="7665" y="12794"/>
                  </a:moveTo>
                  <a:cubicBezTo>
                    <a:pt x="7443" y="12826"/>
                    <a:pt x="7253" y="12858"/>
                    <a:pt x="7031" y="12889"/>
                  </a:cubicBezTo>
                  <a:lnTo>
                    <a:pt x="7063" y="13206"/>
                  </a:lnTo>
                  <a:cubicBezTo>
                    <a:pt x="7285" y="13174"/>
                    <a:pt x="7506" y="13143"/>
                    <a:pt x="7696" y="13111"/>
                  </a:cubicBezTo>
                  <a:lnTo>
                    <a:pt x="7665" y="12794"/>
                  </a:lnTo>
                  <a:close/>
                </a:path>
              </a:pathLst>
            </a:custGeom>
            <a:solidFill>
              <a:srgbClr val="0D0C12"/>
            </a:solidFill>
            <a:ln>
              <a:noFill/>
            </a:ln>
          </p:spPr>
          <p:txBody>
            <a:bodyPr spcFirstLastPara="1" wrap="square" lIns="91425" tIns="91425" rIns="91425" bIns="91425" anchor="ctr" anchorCtr="0">
              <a:noAutofit/>
            </a:bodyPr>
            <a:lstStyle/>
            <a:p>
              <a:endParaRPr/>
            </a:p>
          </p:txBody>
        </p:sp>
        <p:grpSp>
          <p:nvGrpSpPr>
            <p:cNvPr id="3" name="Google Shape;1418;p34"/>
            <p:cNvGrpSpPr/>
            <p:nvPr/>
          </p:nvGrpSpPr>
          <p:grpSpPr>
            <a:xfrm>
              <a:off x="579440" y="2612029"/>
              <a:ext cx="177843" cy="251595"/>
              <a:chOff x="579440" y="2612029"/>
              <a:chExt cx="177843" cy="251595"/>
            </a:xfrm>
          </p:grpSpPr>
          <p:sp>
            <p:nvSpPr>
              <p:cNvPr id="1419" name="Google Shape;1419;p34"/>
              <p:cNvSpPr/>
              <p:nvPr/>
            </p:nvSpPr>
            <p:spPr>
              <a:xfrm>
                <a:off x="585501" y="2617101"/>
                <a:ext cx="163711" cy="163679"/>
              </a:xfrm>
              <a:custGeom>
                <a:avLst/>
                <a:gdLst/>
                <a:ahLst/>
                <a:cxnLst/>
                <a:rect l="l" t="t" r="r" b="b"/>
                <a:pathLst>
                  <a:path w="5132" h="5131" extrusionOk="0">
                    <a:moveTo>
                      <a:pt x="1" y="0"/>
                    </a:moveTo>
                    <a:lnTo>
                      <a:pt x="1" y="5130"/>
                    </a:lnTo>
                    <a:lnTo>
                      <a:pt x="5131" y="5130"/>
                    </a:lnTo>
                    <a:lnTo>
                      <a:pt x="4213" y="2565"/>
                    </a:lnTo>
                    <a:lnTo>
                      <a:pt x="5131" y="0"/>
                    </a:lnTo>
                    <a:close/>
                  </a:path>
                </a:pathLst>
              </a:custGeom>
              <a:solidFill>
                <a:srgbClr val="ED3F5C"/>
              </a:solidFill>
              <a:ln>
                <a:noFill/>
              </a:ln>
            </p:spPr>
            <p:txBody>
              <a:bodyPr spcFirstLastPara="1" wrap="square" lIns="91425" tIns="91425" rIns="91425" bIns="91425" anchor="ctr" anchorCtr="0">
                <a:noAutofit/>
              </a:bodyPr>
              <a:lstStyle/>
              <a:p>
                <a:endParaRPr/>
              </a:p>
            </p:txBody>
          </p:sp>
          <p:sp>
            <p:nvSpPr>
              <p:cNvPr id="1420" name="Google Shape;1420;p34"/>
              <p:cNvSpPr/>
              <p:nvPr/>
            </p:nvSpPr>
            <p:spPr>
              <a:xfrm>
                <a:off x="580461" y="2612029"/>
                <a:ext cx="176822" cy="174812"/>
              </a:xfrm>
              <a:custGeom>
                <a:avLst/>
                <a:gdLst/>
                <a:ahLst/>
                <a:cxnLst/>
                <a:rect l="l" t="t" r="r" b="b"/>
                <a:pathLst>
                  <a:path w="5543" h="5480" extrusionOk="0">
                    <a:moveTo>
                      <a:pt x="5067" y="317"/>
                    </a:moveTo>
                    <a:lnTo>
                      <a:pt x="4212" y="2724"/>
                    </a:lnTo>
                    <a:lnTo>
                      <a:pt x="5067" y="5131"/>
                    </a:lnTo>
                    <a:lnTo>
                      <a:pt x="317" y="5131"/>
                    </a:lnTo>
                    <a:lnTo>
                      <a:pt x="317" y="317"/>
                    </a:lnTo>
                    <a:close/>
                    <a:moveTo>
                      <a:pt x="0" y="1"/>
                    </a:moveTo>
                    <a:lnTo>
                      <a:pt x="0" y="5479"/>
                    </a:lnTo>
                    <a:lnTo>
                      <a:pt x="5543" y="5479"/>
                    </a:lnTo>
                    <a:lnTo>
                      <a:pt x="4561" y="2724"/>
                    </a:lnTo>
                    <a:lnTo>
                      <a:pt x="5543"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21" name="Google Shape;1421;p34"/>
              <p:cNvSpPr/>
              <p:nvPr/>
            </p:nvSpPr>
            <p:spPr>
              <a:xfrm>
                <a:off x="579440" y="2617101"/>
                <a:ext cx="11165" cy="246523"/>
              </a:xfrm>
              <a:custGeom>
                <a:avLst/>
                <a:gdLst/>
                <a:ahLst/>
                <a:cxnLst/>
                <a:rect l="l" t="t" r="r" b="b"/>
                <a:pathLst>
                  <a:path w="350" h="7728" extrusionOk="0">
                    <a:moveTo>
                      <a:pt x="1" y="0"/>
                    </a:moveTo>
                    <a:lnTo>
                      <a:pt x="1" y="7727"/>
                    </a:lnTo>
                    <a:lnTo>
                      <a:pt x="349" y="7727"/>
                    </a:lnTo>
                    <a:lnTo>
                      <a:pt x="349" y="0"/>
                    </a:lnTo>
                    <a:close/>
                  </a:path>
                </a:pathLst>
              </a:custGeom>
              <a:solidFill>
                <a:srgbClr val="0D0C12"/>
              </a:solidFill>
              <a:ln>
                <a:noFill/>
              </a:ln>
            </p:spPr>
            <p:txBody>
              <a:bodyPr spcFirstLastPara="1" wrap="square" lIns="91425" tIns="91425" rIns="91425" bIns="91425" anchor="ctr" anchorCtr="0">
                <a:noAutofit/>
              </a:bodyPr>
              <a:lstStyle/>
              <a:p>
                <a:endParaRPr/>
              </a:p>
            </p:txBody>
          </p:sp>
        </p:grpSp>
        <p:sp>
          <p:nvSpPr>
            <p:cNvPr id="1422" name="Google Shape;1422;p34"/>
            <p:cNvSpPr/>
            <p:nvPr/>
          </p:nvSpPr>
          <p:spPr>
            <a:xfrm>
              <a:off x="870400" y="2725178"/>
              <a:ext cx="294022" cy="10144"/>
            </a:xfrm>
            <a:custGeom>
              <a:avLst/>
              <a:gdLst/>
              <a:ahLst/>
              <a:cxnLst/>
              <a:rect l="l" t="t" r="r" b="b"/>
              <a:pathLst>
                <a:path w="9217" h="318" extrusionOk="0">
                  <a:moveTo>
                    <a:pt x="0" y="1"/>
                  </a:moveTo>
                  <a:lnTo>
                    <a:pt x="0" y="317"/>
                  </a:lnTo>
                  <a:lnTo>
                    <a:pt x="222" y="317"/>
                  </a:lnTo>
                  <a:lnTo>
                    <a:pt x="222" y="1"/>
                  </a:lnTo>
                  <a:close/>
                  <a:moveTo>
                    <a:pt x="856" y="1"/>
                  </a:moveTo>
                  <a:lnTo>
                    <a:pt x="856" y="317"/>
                  </a:lnTo>
                  <a:lnTo>
                    <a:pt x="1489" y="317"/>
                  </a:lnTo>
                  <a:lnTo>
                    <a:pt x="1489" y="1"/>
                  </a:lnTo>
                  <a:close/>
                  <a:moveTo>
                    <a:pt x="2154" y="1"/>
                  </a:moveTo>
                  <a:lnTo>
                    <a:pt x="2154" y="317"/>
                  </a:lnTo>
                  <a:lnTo>
                    <a:pt x="2787" y="317"/>
                  </a:lnTo>
                  <a:lnTo>
                    <a:pt x="2787" y="1"/>
                  </a:lnTo>
                  <a:close/>
                  <a:moveTo>
                    <a:pt x="3421" y="1"/>
                  </a:moveTo>
                  <a:lnTo>
                    <a:pt x="3421" y="317"/>
                  </a:lnTo>
                  <a:lnTo>
                    <a:pt x="4054" y="317"/>
                  </a:lnTo>
                  <a:lnTo>
                    <a:pt x="4054" y="1"/>
                  </a:lnTo>
                  <a:close/>
                  <a:moveTo>
                    <a:pt x="4719" y="1"/>
                  </a:moveTo>
                  <a:lnTo>
                    <a:pt x="4719" y="317"/>
                  </a:lnTo>
                  <a:lnTo>
                    <a:pt x="5353" y="317"/>
                  </a:lnTo>
                  <a:lnTo>
                    <a:pt x="5353" y="1"/>
                  </a:lnTo>
                  <a:close/>
                  <a:moveTo>
                    <a:pt x="6018" y="1"/>
                  </a:moveTo>
                  <a:lnTo>
                    <a:pt x="6018" y="317"/>
                  </a:lnTo>
                  <a:lnTo>
                    <a:pt x="6651" y="317"/>
                  </a:lnTo>
                  <a:lnTo>
                    <a:pt x="6651" y="1"/>
                  </a:lnTo>
                  <a:close/>
                  <a:moveTo>
                    <a:pt x="7284" y="1"/>
                  </a:moveTo>
                  <a:lnTo>
                    <a:pt x="7284" y="317"/>
                  </a:lnTo>
                  <a:lnTo>
                    <a:pt x="7949" y="317"/>
                  </a:lnTo>
                  <a:lnTo>
                    <a:pt x="7949" y="1"/>
                  </a:lnTo>
                  <a:close/>
                  <a:moveTo>
                    <a:pt x="8583" y="1"/>
                  </a:moveTo>
                  <a:lnTo>
                    <a:pt x="8583" y="317"/>
                  </a:lnTo>
                  <a:lnTo>
                    <a:pt x="9216" y="317"/>
                  </a:lnTo>
                  <a:lnTo>
                    <a:pt x="9216"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23" name="Google Shape;1423;p34"/>
            <p:cNvSpPr/>
            <p:nvPr/>
          </p:nvSpPr>
          <p:spPr>
            <a:xfrm>
              <a:off x="1010824" y="1500760"/>
              <a:ext cx="421303" cy="421303"/>
            </a:xfrm>
            <a:custGeom>
              <a:avLst/>
              <a:gdLst/>
              <a:ahLst/>
              <a:cxnLst/>
              <a:rect l="l" t="t" r="r" b="b"/>
              <a:pathLst>
                <a:path w="13207" h="13207" extrusionOk="0">
                  <a:moveTo>
                    <a:pt x="6493" y="1"/>
                  </a:moveTo>
                  <a:cubicBezTo>
                    <a:pt x="6271" y="1"/>
                    <a:pt x="6049" y="33"/>
                    <a:pt x="5828" y="33"/>
                  </a:cubicBezTo>
                  <a:lnTo>
                    <a:pt x="5859" y="381"/>
                  </a:lnTo>
                  <a:cubicBezTo>
                    <a:pt x="6081" y="349"/>
                    <a:pt x="6303" y="318"/>
                    <a:pt x="6493" y="318"/>
                  </a:cubicBezTo>
                  <a:lnTo>
                    <a:pt x="6493" y="1"/>
                  </a:lnTo>
                  <a:close/>
                  <a:moveTo>
                    <a:pt x="7158" y="33"/>
                  </a:moveTo>
                  <a:lnTo>
                    <a:pt x="7126" y="349"/>
                  </a:lnTo>
                  <a:cubicBezTo>
                    <a:pt x="7348" y="381"/>
                    <a:pt x="7538" y="381"/>
                    <a:pt x="7759" y="444"/>
                  </a:cubicBezTo>
                  <a:lnTo>
                    <a:pt x="7791" y="128"/>
                  </a:lnTo>
                  <a:cubicBezTo>
                    <a:pt x="7601" y="64"/>
                    <a:pt x="7379" y="64"/>
                    <a:pt x="7158" y="33"/>
                  </a:cubicBezTo>
                  <a:close/>
                  <a:moveTo>
                    <a:pt x="5194" y="159"/>
                  </a:moveTo>
                  <a:cubicBezTo>
                    <a:pt x="4973" y="191"/>
                    <a:pt x="4751" y="254"/>
                    <a:pt x="4561" y="318"/>
                  </a:cubicBezTo>
                  <a:lnTo>
                    <a:pt x="4656" y="634"/>
                  </a:lnTo>
                  <a:cubicBezTo>
                    <a:pt x="4846" y="571"/>
                    <a:pt x="5036" y="508"/>
                    <a:pt x="5258" y="476"/>
                  </a:cubicBezTo>
                  <a:lnTo>
                    <a:pt x="5194" y="159"/>
                  </a:lnTo>
                  <a:close/>
                  <a:moveTo>
                    <a:pt x="8456" y="286"/>
                  </a:moveTo>
                  <a:lnTo>
                    <a:pt x="8361" y="571"/>
                  </a:lnTo>
                  <a:cubicBezTo>
                    <a:pt x="8551" y="634"/>
                    <a:pt x="8741" y="698"/>
                    <a:pt x="8963" y="793"/>
                  </a:cubicBezTo>
                  <a:lnTo>
                    <a:pt x="9058" y="476"/>
                  </a:lnTo>
                  <a:cubicBezTo>
                    <a:pt x="8868" y="413"/>
                    <a:pt x="8646" y="349"/>
                    <a:pt x="8456" y="286"/>
                  </a:cubicBezTo>
                  <a:close/>
                  <a:moveTo>
                    <a:pt x="3927" y="571"/>
                  </a:moveTo>
                  <a:cubicBezTo>
                    <a:pt x="3737" y="666"/>
                    <a:pt x="3516" y="761"/>
                    <a:pt x="3326" y="856"/>
                  </a:cubicBezTo>
                  <a:lnTo>
                    <a:pt x="3484" y="1141"/>
                  </a:lnTo>
                  <a:cubicBezTo>
                    <a:pt x="3674" y="1046"/>
                    <a:pt x="3864" y="951"/>
                    <a:pt x="4054" y="856"/>
                  </a:cubicBezTo>
                  <a:lnTo>
                    <a:pt x="3927" y="571"/>
                  </a:lnTo>
                  <a:close/>
                  <a:moveTo>
                    <a:pt x="9660" y="761"/>
                  </a:moveTo>
                  <a:lnTo>
                    <a:pt x="9533" y="1046"/>
                  </a:lnTo>
                  <a:cubicBezTo>
                    <a:pt x="9691" y="1141"/>
                    <a:pt x="9881" y="1268"/>
                    <a:pt x="10071" y="1363"/>
                  </a:cubicBezTo>
                  <a:lnTo>
                    <a:pt x="10230" y="1109"/>
                  </a:lnTo>
                  <a:cubicBezTo>
                    <a:pt x="10040" y="983"/>
                    <a:pt x="9850" y="856"/>
                    <a:pt x="9660" y="761"/>
                  </a:cubicBezTo>
                  <a:close/>
                  <a:moveTo>
                    <a:pt x="2787" y="1204"/>
                  </a:moveTo>
                  <a:cubicBezTo>
                    <a:pt x="2597" y="1331"/>
                    <a:pt x="2439" y="1458"/>
                    <a:pt x="2249" y="1616"/>
                  </a:cubicBezTo>
                  <a:lnTo>
                    <a:pt x="2471" y="1869"/>
                  </a:lnTo>
                  <a:cubicBezTo>
                    <a:pt x="2629" y="1711"/>
                    <a:pt x="2787" y="1584"/>
                    <a:pt x="2977" y="1458"/>
                  </a:cubicBezTo>
                  <a:lnTo>
                    <a:pt x="2787" y="1204"/>
                  </a:lnTo>
                  <a:close/>
                  <a:moveTo>
                    <a:pt x="10768" y="1489"/>
                  </a:moveTo>
                  <a:lnTo>
                    <a:pt x="10546" y="1743"/>
                  </a:lnTo>
                  <a:cubicBezTo>
                    <a:pt x="10736" y="1869"/>
                    <a:pt x="10863" y="2028"/>
                    <a:pt x="11021" y="2154"/>
                  </a:cubicBezTo>
                  <a:lnTo>
                    <a:pt x="11243" y="1933"/>
                  </a:lnTo>
                  <a:cubicBezTo>
                    <a:pt x="11085" y="1774"/>
                    <a:pt x="10926" y="1648"/>
                    <a:pt x="10768" y="1489"/>
                  </a:cubicBezTo>
                  <a:close/>
                  <a:moveTo>
                    <a:pt x="1774" y="2059"/>
                  </a:moveTo>
                  <a:cubicBezTo>
                    <a:pt x="1647" y="2249"/>
                    <a:pt x="1489" y="2408"/>
                    <a:pt x="1362" y="2566"/>
                  </a:cubicBezTo>
                  <a:lnTo>
                    <a:pt x="1616" y="2788"/>
                  </a:lnTo>
                  <a:cubicBezTo>
                    <a:pt x="1742" y="2598"/>
                    <a:pt x="1869" y="2439"/>
                    <a:pt x="2027" y="2281"/>
                  </a:cubicBezTo>
                  <a:lnTo>
                    <a:pt x="1774" y="2059"/>
                  </a:lnTo>
                  <a:close/>
                  <a:moveTo>
                    <a:pt x="11686" y="2439"/>
                  </a:moveTo>
                  <a:lnTo>
                    <a:pt x="11465" y="2629"/>
                  </a:lnTo>
                  <a:cubicBezTo>
                    <a:pt x="11591" y="2788"/>
                    <a:pt x="11718" y="2978"/>
                    <a:pt x="11813" y="3136"/>
                  </a:cubicBezTo>
                  <a:lnTo>
                    <a:pt x="12098" y="2946"/>
                  </a:lnTo>
                  <a:cubicBezTo>
                    <a:pt x="11971" y="2788"/>
                    <a:pt x="11845" y="2598"/>
                    <a:pt x="11686" y="2439"/>
                  </a:cubicBezTo>
                  <a:close/>
                  <a:moveTo>
                    <a:pt x="982" y="3104"/>
                  </a:moveTo>
                  <a:cubicBezTo>
                    <a:pt x="856" y="3294"/>
                    <a:pt x="761" y="3484"/>
                    <a:pt x="666" y="3706"/>
                  </a:cubicBezTo>
                  <a:lnTo>
                    <a:pt x="951" y="3833"/>
                  </a:lnTo>
                  <a:cubicBezTo>
                    <a:pt x="1046" y="3643"/>
                    <a:pt x="1141" y="3453"/>
                    <a:pt x="1236" y="3294"/>
                  </a:cubicBezTo>
                  <a:lnTo>
                    <a:pt x="982" y="3104"/>
                  </a:lnTo>
                  <a:close/>
                  <a:moveTo>
                    <a:pt x="12415" y="3516"/>
                  </a:moveTo>
                  <a:lnTo>
                    <a:pt x="12130" y="3675"/>
                  </a:lnTo>
                  <a:cubicBezTo>
                    <a:pt x="12256" y="3865"/>
                    <a:pt x="12320" y="4055"/>
                    <a:pt x="12415" y="4245"/>
                  </a:cubicBezTo>
                  <a:lnTo>
                    <a:pt x="12700" y="4118"/>
                  </a:lnTo>
                  <a:cubicBezTo>
                    <a:pt x="12636" y="3928"/>
                    <a:pt x="12541" y="3706"/>
                    <a:pt x="12415" y="3516"/>
                  </a:cubicBezTo>
                  <a:close/>
                  <a:moveTo>
                    <a:pt x="380" y="4308"/>
                  </a:moveTo>
                  <a:cubicBezTo>
                    <a:pt x="317" y="4498"/>
                    <a:pt x="254" y="4720"/>
                    <a:pt x="190" y="4941"/>
                  </a:cubicBezTo>
                  <a:lnTo>
                    <a:pt x="507" y="5005"/>
                  </a:lnTo>
                  <a:cubicBezTo>
                    <a:pt x="571" y="4815"/>
                    <a:pt x="634" y="4625"/>
                    <a:pt x="697" y="4403"/>
                  </a:cubicBezTo>
                  <a:lnTo>
                    <a:pt x="380" y="4308"/>
                  </a:lnTo>
                  <a:close/>
                  <a:moveTo>
                    <a:pt x="12921" y="4751"/>
                  </a:moveTo>
                  <a:lnTo>
                    <a:pt x="12605" y="4846"/>
                  </a:lnTo>
                  <a:cubicBezTo>
                    <a:pt x="12668" y="5036"/>
                    <a:pt x="12731" y="5226"/>
                    <a:pt x="12763" y="5448"/>
                  </a:cubicBezTo>
                  <a:lnTo>
                    <a:pt x="13080" y="5385"/>
                  </a:lnTo>
                  <a:cubicBezTo>
                    <a:pt x="13048" y="5163"/>
                    <a:pt x="12985" y="4973"/>
                    <a:pt x="12921" y="4751"/>
                  </a:cubicBezTo>
                  <a:close/>
                  <a:moveTo>
                    <a:pt x="64" y="5575"/>
                  </a:moveTo>
                  <a:cubicBezTo>
                    <a:pt x="32" y="5796"/>
                    <a:pt x="0" y="6018"/>
                    <a:pt x="0" y="6240"/>
                  </a:cubicBezTo>
                  <a:lnTo>
                    <a:pt x="317" y="6240"/>
                  </a:lnTo>
                  <a:cubicBezTo>
                    <a:pt x="317" y="6050"/>
                    <a:pt x="349" y="5828"/>
                    <a:pt x="380" y="5606"/>
                  </a:cubicBezTo>
                  <a:lnTo>
                    <a:pt x="64" y="5575"/>
                  </a:lnTo>
                  <a:close/>
                  <a:moveTo>
                    <a:pt x="13175" y="6050"/>
                  </a:moveTo>
                  <a:lnTo>
                    <a:pt x="12858" y="6081"/>
                  </a:lnTo>
                  <a:cubicBezTo>
                    <a:pt x="12858" y="6240"/>
                    <a:pt x="12858" y="6430"/>
                    <a:pt x="12858" y="6620"/>
                  </a:cubicBezTo>
                  <a:cubicBezTo>
                    <a:pt x="12858" y="6810"/>
                    <a:pt x="12858" y="7031"/>
                    <a:pt x="12826" y="7221"/>
                  </a:cubicBezTo>
                  <a:lnTo>
                    <a:pt x="13175" y="7253"/>
                  </a:lnTo>
                  <a:cubicBezTo>
                    <a:pt x="13175" y="7063"/>
                    <a:pt x="13206" y="6841"/>
                    <a:pt x="13206" y="6620"/>
                  </a:cubicBezTo>
                  <a:cubicBezTo>
                    <a:pt x="13206" y="6430"/>
                    <a:pt x="13175" y="6240"/>
                    <a:pt x="13175" y="6050"/>
                  </a:cubicBezTo>
                  <a:close/>
                  <a:moveTo>
                    <a:pt x="317" y="6873"/>
                  </a:moveTo>
                  <a:lnTo>
                    <a:pt x="0" y="6905"/>
                  </a:lnTo>
                  <a:cubicBezTo>
                    <a:pt x="0" y="7095"/>
                    <a:pt x="0" y="7316"/>
                    <a:pt x="32" y="7538"/>
                  </a:cubicBezTo>
                  <a:lnTo>
                    <a:pt x="349" y="7506"/>
                  </a:lnTo>
                  <a:cubicBezTo>
                    <a:pt x="317" y="7285"/>
                    <a:pt x="317" y="7095"/>
                    <a:pt x="317" y="6873"/>
                  </a:cubicBezTo>
                  <a:close/>
                  <a:moveTo>
                    <a:pt x="12731" y="7855"/>
                  </a:moveTo>
                  <a:cubicBezTo>
                    <a:pt x="12700" y="8045"/>
                    <a:pt x="12636" y="8266"/>
                    <a:pt x="12605" y="8457"/>
                  </a:cubicBezTo>
                  <a:lnTo>
                    <a:pt x="12890" y="8552"/>
                  </a:lnTo>
                  <a:cubicBezTo>
                    <a:pt x="12953" y="8361"/>
                    <a:pt x="13016" y="8140"/>
                    <a:pt x="13048" y="7918"/>
                  </a:cubicBezTo>
                  <a:lnTo>
                    <a:pt x="12731" y="7855"/>
                  </a:lnTo>
                  <a:close/>
                  <a:moveTo>
                    <a:pt x="476" y="8108"/>
                  </a:moveTo>
                  <a:lnTo>
                    <a:pt x="159" y="8203"/>
                  </a:lnTo>
                  <a:cubicBezTo>
                    <a:pt x="222" y="8425"/>
                    <a:pt x="285" y="8615"/>
                    <a:pt x="349" y="8837"/>
                  </a:cubicBezTo>
                  <a:lnTo>
                    <a:pt x="666" y="8710"/>
                  </a:lnTo>
                  <a:cubicBezTo>
                    <a:pt x="602" y="8520"/>
                    <a:pt x="539" y="8330"/>
                    <a:pt x="476" y="8108"/>
                  </a:cubicBezTo>
                  <a:close/>
                  <a:moveTo>
                    <a:pt x="12383" y="9058"/>
                  </a:moveTo>
                  <a:cubicBezTo>
                    <a:pt x="12288" y="9248"/>
                    <a:pt x="12193" y="9438"/>
                    <a:pt x="12098" y="9628"/>
                  </a:cubicBezTo>
                  <a:lnTo>
                    <a:pt x="12383" y="9787"/>
                  </a:lnTo>
                  <a:cubicBezTo>
                    <a:pt x="12478" y="9565"/>
                    <a:pt x="12573" y="9375"/>
                    <a:pt x="12668" y="9185"/>
                  </a:cubicBezTo>
                  <a:lnTo>
                    <a:pt x="12383" y="9058"/>
                  </a:lnTo>
                  <a:close/>
                  <a:moveTo>
                    <a:pt x="919" y="9312"/>
                  </a:moveTo>
                  <a:lnTo>
                    <a:pt x="602" y="9438"/>
                  </a:lnTo>
                  <a:cubicBezTo>
                    <a:pt x="697" y="9628"/>
                    <a:pt x="824" y="9818"/>
                    <a:pt x="919" y="10008"/>
                  </a:cubicBezTo>
                  <a:lnTo>
                    <a:pt x="1204" y="9850"/>
                  </a:lnTo>
                  <a:cubicBezTo>
                    <a:pt x="1109" y="9660"/>
                    <a:pt x="982" y="9502"/>
                    <a:pt x="919" y="9312"/>
                  </a:cubicBezTo>
                  <a:close/>
                  <a:moveTo>
                    <a:pt x="11781" y="10167"/>
                  </a:moveTo>
                  <a:cubicBezTo>
                    <a:pt x="11655" y="10325"/>
                    <a:pt x="11528" y="10483"/>
                    <a:pt x="11401" y="10642"/>
                  </a:cubicBezTo>
                  <a:lnTo>
                    <a:pt x="11655" y="10863"/>
                  </a:lnTo>
                  <a:cubicBezTo>
                    <a:pt x="11781" y="10705"/>
                    <a:pt x="11908" y="10515"/>
                    <a:pt x="12035" y="10357"/>
                  </a:cubicBezTo>
                  <a:lnTo>
                    <a:pt x="11781" y="10167"/>
                  </a:lnTo>
                  <a:close/>
                  <a:moveTo>
                    <a:pt x="1552" y="10357"/>
                  </a:moveTo>
                  <a:lnTo>
                    <a:pt x="1299" y="10578"/>
                  </a:lnTo>
                  <a:cubicBezTo>
                    <a:pt x="1426" y="10737"/>
                    <a:pt x="1584" y="10927"/>
                    <a:pt x="1711" y="11085"/>
                  </a:cubicBezTo>
                  <a:lnTo>
                    <a:pt x="1964" y="10863"/>
                  </a:lnTo>
                  <a:cubicBezTo>
                    <a:pt x="1806" y="10705"/>
                    <a:pt x="1679" y="10547"/>
                    <a:pt x="1552" y="10357"/>
                  </a:cubicBezTo>
                  <a:close/>
                  <a:moveTo>
                    <a:pt x="10958" y="11117"/>
                  </a:moveTo>
                  <a:cubicBezTo>
                    <a:pt x="10800" y="11275"/>
                    <a:pt x="10641" y="11402"/>
                    <a:pt x="10483" y="11528"/>
                  </a:cubicBezTo>
                  <a:lnTo>
                    <a:pt x="10705" y="11782"/>
                  </a:lnTo>
                  <a:cubicBezTo>
                    <a:pt x="10863" y="11655"/>
                    <a:pt x="11021" y="11497"/>
                    <a:pt x="11180" y="11338"/>
                  </a:cubicBezTo>
                  <a:lnTo>
                    <a:pt x="10958" y="11117"/>
                  </a:lnTo>
                  <a:close/>
                  <a:moveTo>
                    <a:pt x="2407" y="11307"/>
                  </a:moveTo>
                  <a:lnTo>
                    <a:pt x="2186" y="11528"/>
                  </a:lnTo>
                  <a:cubicBezTo>
                    <a:pt x="2344" y="11687"/>
                    <a:pt x="2534" y="11813"/>
                    <a:pt x="2692" y="11940"/>
                  </a:cubicBezTo>
                  <a:lnTo>
                    <a:pt x="2882" y="11687"/>
                  </a:lnTo>
                  <a:cubicBezTo>
                    <a:pt x="2724" y="11560"/>
                    <a:pt x="2566" y="11433"/>
                    <a:pt x="2407" y="11307"/>
                  </a:cubicBezTo>
                  <a:close/>
                  <a:moveTo>
                    <a:pt x="9976" y="11908"/>
                  </a:moveTo>
                  <a:cubicBezTo>
                    <a:pt x="9818" y="12003"/>
                    <a:pt x="9628" y="12130"/>
                    <a:pt x="9438" y="12225"/>
                  </a:cubicBezTo>
                  <a:lnTo>
                    <a:pt x="9596" y="12510"/>
                  </a:lnTo>
                  <a:cubicBezTo>
                    <a:pt x="9786" y="12383"/>
                    <a:pt x="9976" y="12288"/>
                    <a:pt x="10166" y="12162"/>
                  </a:cubicBezTo>
                  <a:lnTo>
                    <a:pt x="9976" y="11908"/>
                  </a:lnTo>
                  <a:close/>
                  <a:moveTo>
                    <a:pt x="3421" y="12035"/>
                  </a:moveTo>
                  <a:lnTo>
                    <a:pt x="3262" y="12320"/>
                  </a:lnTo>
                  <a:cubicBezTo>
                    <a:pt x="3452" y="12415"/>
                    <a:pt x="3642" y="12542"/>
                    <a:pt x="3832" y="12605"/>
                  </a:cubicBezTo>
                  <a:lnTo>
                    <a:pt x="3959" y="12320"/>
                  </a:lnTo>
                  <a:cubicBezTo>
                    <a:pt x="3801" y="12225"/>
                    <a:pt x="3611" y="12130"/>
                    <a:pt x="3421" y="12035"/>
                  </a:cubicBezTo>
                  <a:close/>
                  <a:moveTo>
                    <a:pt x="8868" y="12478"/>
                  </a:moveTo>
                  <a:cubicBezTo>
                    <a:pt x="8678" y="12542"/>
                    <a:pt x="8456" y="12605"/>
                    <a:pt x="8266" y="12668"/>
                  </a:cubicBezTo>
                  <a:lnTo>
                    <a:pt x="8361" y="12985"/>
                  </a:lnTo>
                  <a:cubicBezTo>
                    <a:pt x="8551" y="12922"/>
                    <a:pt x="8773" y="12858"/>
                    <a:pt x="8994" y="12763"/>
                  </a:cubicBezTo>
                  <a:lnTo>
                    <a:pt x="8868" y="12478"/>
                  </a:lnTo>
                  <a:close/>
                  <a:moveTo>
                    <a:pt x="4561" y="12542"/>
                  </a:moveTo>
                  <a:lnTo>
                    <a:pt x="4466" y="12858"/>
                  </a:lnTo>
                  <a:cubicBezTo>
                    <a:pt x="4656" y="12922"/>
                    <a:pt x="4878" y="12985"/>
                    <a:pt x="5099" y="13048"/>
                  </a:cubicBezTo>
                  <a:lnTo>
                    <a:pt x="5163" y="12732"/>
                  </a:lnTo>
                  <a:cubicBezTo>
                    <a:pt x="4973" y="12668"/>
                    <a:pt x="4751" y="12637"/>
                    <a:pt x="4561" y="12542"/>
                  </a:cubicBezTo>
                  <a:close/>
                  <a:moveTo>
                    <a:pt x="5796" y="12827"/>
                  </a:moveTo>
                  <a:lnTo>
                    <a:pt x="5733" y="13175"/>
                  </a:lnTo>
                  <a:cubicBezTo>
                    <a:pt x="5954" y="13175"/>
                    <a:pt x="6176" y="13207"/>
                    <a:pt x="6398" y="13207"/>
                  </a:cubicBezTo>
                  <a:lnTo>
                    <a:pt x="6398" y="12890"/>
                  </a:lnTo>
                  <a:cubicBezTo>
                    <a:pt x="6208" y="12890"/>
                    <a:pt x="5986" y="12858"/>
                    <a:pt x="5796" y="12827"/>
                  </a:cubicBezTo>
                  <a:close/>
                  <a:moveTo>
                    <a:pt x="7664" y="12795"/>
                  </a:moveTo>
                  <a:cubicBezTo>
                    <a:pt x="7443" y="12827"/>
                    <a:pt x="7253" y="12858"/>
                    <a:pt x="7031" y="12890"/>
                  </a:cubicBezTo>
                  <a:lnTo>
                    <a:pt x="7063" y="13207"/>
                  </a:lnTo>
                  <a:cubicBezTo>
                    <a:pt x="7284" y="13175"/>
                    <a:pt x="7506" y="13144"/>
                    <a:pt x="7696" y="13112"/>
                  </a:cubicBezTo>
                  <a:lnTo>
                    <a:pt x="7664" y="12795"/>
                  </a:lnTo>
                  <a:close/>
                </a:path>
              </a:pathLst>
            </a:custGeom>
            <a:solidFill>
              <a:srgbClr val="0D0C12"/>
            </a:solidFill>
            <a:ln>
              <a:noFill/>
            </a:ln>
          </p:spPr>
          <p:txBody>
            <a:bodyPr spcFirstLastPara="1" wrap="square" lIns="91425" tIns="91425" rIns="91425" bIns="91425" anchor="ctr" anchorCtr="0">
              <a:noAutofit/>
            </a:bodyPr>
            <a:lstStyle/>
            <a:p>
              <a:endParaRPr/>
            </a:p>
          </p:txBody>
        </p:sp>
        <p:grpSp>
          <p:nvGrpSpPr>
            <p:cNvPr id="4" name="Google Shape;1424;p34"/>
            <p:cNvGrpSpPr/>
            <p:nvPr/>
          </p:nvGrpSpPr>
          <p:grpSpPr>
            <a:xfrm>
              <a:off x="1094657" y="1585391"/>
              <a:ext cx="261708" cy="252839"/>
              <a:chOff x="1094657" y="1585391"/>
              <a:chExt cx="261708" cy="252839"/>
            </a:xfrm>
          </p:grpSpPr>
          <p:sp>
            <p:nvSpPr>
              <p:cNvPr id="1425" name="Google Shape;1425;p34"/>
              <p:cNvSpPr/>
              <p:nvPr/>
            </p:nvSpPr>
            <p:spPr>
              <a:xfrm>
                <a:off x="1170452" y="1590687"/>
                <a:ext cx="171750" cy="170761"/>
              </a:xfrm>
              <a:custGeom>
                <a:avLst/>
                <a:gdLst/>
                <a:ahLst/>
                <a:cxnLst/>
                <a:rect l="l" t="t" r="r" b="b"/>
                <a:pathLst>
                  <a:path w="5384" h="5353" extrusionOk="0">
                    <a:moveTo>
                      <a:pt x="2692" y="0"/>
                    </a:moveTo>
                    <a:cubicBezTo>
                      <a:pt x="1204" y="0"/>
                      <a:pt x="0" y="1204"/>
                      <a:pt x="0" y="2661"/>
                    </a:cubicBezTo>
                    <a:cubicBezTo>
                      <a:pt x="0" y="4149"/>
                      <a:pt x="1204" y="5352"/>
                      <a:pt x="2692" y="5352"/>
                    </a:cubicBezTo>
                    <a:cubicBezTo>
                      <a:pt x="4180" y="5352"/>
                      <a:pt x="5384" y="4149"/>
                      <a:pt x="5384" y="2661"/>
                    </a:cubicBezTo>
                    <a:cubicBezTo>
                      <a:pt x="5384" y="1204"/>
                      <a:pt x="4180" y="0"/>
                      <a:pt x="2692" y="0"/>
                    </a:cubicBezTo>
                    <a:close/>
                  </a:path>
                </a:pathLst>
              </a:custGeom>
              <a:solidFill>
                <a:srgbClr val="25255B"/>
              </a:solidFill>
              <a:ln>
                <a:noFill/>
              </a:ln>
            </p:spPr>
            <p:txBody>
              <a:bodyPr spcFirstLastPara="1" wrap="square" lIns="91425" tIns="91425" rIns="91425" bIns="91425" anchor="ctr" anchorCtr="0">
                <a:noAutofit/>
              </a:bodyPr>
              <a:lstStyle/>
              <a:p>
                <a:endParaRPr/>
              </a:p>
            </p:txBody>
          </p:sp>
          <p:sp>
            <p:nvSpPr>
              <p:cNvPr id="1426" name="Google Shape;1426;p34"/>
              <p:cNvSpPr/>
              <p:nvPr/>
            </p:nvSpPr>
            <p:spPr>
              <a:xfrm>
                <a:off x="1157309" y="1585391"/>
                <a:ext cx="199056" cy="181096"/>
              </a:xfrm>
              <a:custGeom>
                <a:avLst/>
                <a:gdLst/>
                <a:ahLst/>
                <a:cxnLst/>
                <a:rect l="l" t="t" r="r" b="b"/>
                <a:pathLst>
                  <a:path w="6240" h="5677" extrusionOk="0">
                    <a:moveTo>
                      <a:pt x="3104" y="325"/>
                    </a:moveTo>
                    <a:cubicBezTo>
                      <a:pt x="3769" y="325"/>
                      <a:pt x="4402" y="578"/>
                      <a:pt x="4909" y="1053"/>
                    </a:cubicBezTo>
                    <a:cubicBezTo>
                      <a:pt x="5891" y="2035"/>
                      <a:pt x="5891" y="3650"/>
                      <a:pt x="4909" y="4632"/>
                    </a:cubicBezTo>
                    <a:cubicBezTo>
                      <a:pt x="4402" y="5123"/>
                      <a:pt x="3753" y="5368"/>
                      <a:pt x="3108" y="5368"/>
                    </a:cubicBezTo>
                    <a:cubicBezTo>
                      <a:pt x="2463" y="5368"/>
                      <a:pt x="1821" y="5123"/>
                      <a:pt x="1331" y="4632"/>
                    </a:cubicBezTo>
                    <a:cubicBezTo>
                      <a:pt x="349" y="3650"/>
                      <a:pt x="349" y="2035"/>
                      <a:pt x="1331" y="1053"/>
                    </a:cubicBezTo>
                    <a:cubicBezTo>
                      <a:pt x="1806" y="578"/>
                      <a:pt x="2471" y="325"/>
                      <a:pt x="3104" y="325"/>
                    </a:cubicBezTo>
                    <a:close/>
                    <a:moveTo>
                      <a:pt x="3120" y="0"/>
                    </a:moveTo>
                    <a:cubicBezTo>
                      <a:pt x="2391" y="0"/>
                      <a:pt x="1663" y="277"/>
                      <a:pt x="1109" y="831"/>
                    </a:cubicBezTo>
                    <a:cubicBezTo>
                      <a:pt x="0" y="1940"/>
                      <a:pt x="0" y="3745"/>
                      <a:pt x="1109" y="4853"/>
                    </a:cubicBezTo>
                    <a:cubicBezTo>
                      <a:pt x="1647" y="5423"/>
                      <a:pt x="2376" y="5677"/>
                      <a:pt x="3104" y="5677"/>
                    </a:cubicBezTo>
                    <a:cubicBezTo>
                      <a:pt x="3832" y="5677"/>
                      <a:pt x="4561" y="5423"/>
                      <a:pt x="5131" y="4853"/>
                    </a:cubicBezTo>
                    <a:cubicBezTo>
                      <a:pt x="6239" y="3745"/>
                      <a:pt x="6239" y="1940"/>
                      <a:pt x="5131" y="831"/>
                    </a:cubicBezTo>
                    <a:cubicBezTo>
                      <a:pt x="4577" y="277"/>
                      <a:pt x="3848" y="0"/>
                      <a:pt x="3120" y="0"/>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27" name="Google Shape;1427;p34"/>
              <p:cNvSpPr/>
              <p:nvPr/>
            </p:nvSpPr>
            <p:spPr>
              <a:xfrm>
                <a:off x="1211858" y="1635123"/>
                <a:ext cx="89958" cy="81887"/>
              </a:xfrm>
              <a:custGeom>
                <a:avLst/>
                <a:gdLst/>
                <a:ahLst/>
                <a:cxnLst/>
                <a:rect l="l" t="t" r="r" b="b"/>
                <a:pathLst>
                  <a:path w="2820" h="2567" extrusionOk="0">
                    <a:moveTo>
                      <a:pt x="1394" y="1"/>
                    </a:moveTo>
                    <a:cubicBezTo>
                      <a:pt x="1062" y="1"/>
                      <a:pt x="729" y="128"/>
                      <a:pt x="476" y="381"/>
                    </a:cubicBezTo>
                    <a:cubicBezTo>
                      <a:pt x="1" y="888"/>
                      <a:pt x="1" y="1679"/>
                      <a:pt x="476" y="2186"/>
                    </a:cubicBezTo>
                    <a:cubicBezTo>
                      <a:pt x="729" y="2439"/>
                      <a:pt x="1062" y="2566"/>
                      <a:pt x="1394" y="2566"/>
                    </a:cubicBezTo>
                    <a:cubicBezTo>
                      <a:pt x="1727" y="2566"/>
                      <a:pt x="2059" y="2439"/>
                      <a:pt x="2312" y="2186"/>
                    </a:cubicBezTo>
                    <a:cubicBezTo>
                      <a:pt x="2819" y="1679"/>
                      <a:pt x="2819" y="888"/>
                      <a:pt x="2312" y="381"/>
                    </a:cubicBezTo>
                    <a:cubicBezTo>
                      <a:pt x="2059" y="128"/>
                      <a:pt x="1727" y="1"/>
                      <a:pt x="1394"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28" name="Google Shape;1428;p34"/>
              <p:cNvSpPr/>
              <p:nvPr/>
            </p:nvSpPr>
            <p:spPr>
              <a:xfrm>
                <a:off x="1205797" y="1629573"/>
                <a:ext cx="97008" cy="92478"/>
              </a:xfrm>
              <a:custGeom>
                <a:avLst/>
                <a:gdLst/>
                <a:ahLst/>
                <a:cxnLst/>
                <a:rect l="l" t="t" r="r" b="b"/>
                <a:pathLst>
                  <a:path w="3041" h="2899" extrusionOk="0">
                    <a:moveTo>
                      <a:pt x="1584" y="333"/>
                    </a:moveTo>
                    <a:cubicBezTo>
                      <a:pt x="1869" y="333"/>
                      <a:pt x="2154" y="428"/>
                      <a:pt x="2376" y="650"/>
                    </a:cubicBezTo>
                    <a:cubicBezTo>
                      <a:pt x="2597" y="872"/>
                      <a:pt x="2724" y="1157"/>
                      <a:pt x="2724" y="1473"/>
                    </a:cubicBezTo>
                    <a:cubicBezTo>
                      <a:pt x="2724" y="1758"/>
                      <a:pt x="2597" y="2043"/>
                      <a:pt x="2376" y="2265"/>
                    </a:cubicBezTo>
                    <a:cubicBezTo>
                      <a:pt x="2154" y="2487"/>
                      <a:pt x="1869" y="2598"/>
                      <a:pt x="1584" y="2598"/>
                    </a:cubicBezTo>
                    <a:cubicBezTo>
                      <a:pt x="1299" y="2598"/>
                      <a:pt x="1014" y="2487"/>
                      <a:pt x="792" y="2265"/>
                    </a:cubicBezTo>
                    <a:cubicBezTo>
                      <a:pt x="349" y="1822"/>
                      <a:pt x="349" y="1093"/>
                      <a:pt x="792" y="650"/>
                    </a:cubicBezTo>
                    <a:cubicBezTo>
                      <a:pt x="1014" y="428"/>
                      <a:pt x="1299" y="333"/>
                      <a:pt x="1584" y="333"/>
                    </a:cubicBezTo>
                    <a:close/>
                    <a:moveTo>
                      <a:pt x="1600" y="1"/>
                    </a:moveTo>
                    <a:cubicBezTo>
                      <a:pt x="1228" y="1"/>
                      <a:pt x="856" y="143"/>
                      <a:pt x="571" y="428"/>
                    </a:cubicBezTo>
                    <a:cubicBezTo>
                      <a:pt x="1" y="998"/>
                      <a:pt x="1" y="1917"/>
                      <a:pt x="571" y="2487"/>
                    </a:cubicBezTo>
                    <a:cubicBezTo>
                      <a:pt x="856" y="2772"/>
                      <a:pt x="1204" y="2898"/>
                      <a:pt x="1584" y="2898"/>
                    </a:cubicBezTo>
                    <a:cubicBezTo>
                      <a:pt x="1964" y="2898"/>
                      <a:pt x="2344" y="2772"/>
                      <a:pt x="2629" y="2487"/>
                    </a:cubicBezTo>
                    <a:cubicBezTo>
                      <a:pt x="2882" y="2202"/>
                      <a:pt x="3041" y="1853"/>
                      <a:pt x="3041" y="1442"/>
                    </a:cubicBezTo>
                    <a:cubicBezTo>
                      <a:pt x="3041" y="1062"/>
                      <a:pt x="2882" y="713"/>
                      <a:pt x="2629" y="428"/>
                    </a:cubicBezTo>
                    <a:cubicBezTo>
                      <a:pt x="2344" y="143"/>
                      <a:pt x="1972" y="1"/>
                      <a:pt x="1600"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29" name="Google Shape;1429;p34"/>
              <p:cNvSpPr/>
              <p:nvPr/>
            </p:nvSpPr>
            <p:spPr>
              <a:xfrm>
                <a:off x="1176513" y="1736151"/>
                <a:ext cx="19204" cy="19236"/>
              </a:xfrm>
              <a:custGeom>
                <a:avLst/>
                <a:gdLst/>
                <a:ahLst/>
                <a:cxnLst/>
                <a:rect l="l" t="t" r="r" b="b"/>
                <a:pathLst>
                  <a:path w="602" h="603" extrusionOk="0">
                    <a:moveTo>
                      <a:pt x="602" y="1"/>
                    </a:moveTo>
                    <a:lnTo>
                      <a:pt x="0" y="602"/>
                    </a:lnTo>
                  </a:path>
                </a:pathLst>
              </a:custGeom>
              <a:solidFill>
                <a:srgbClr val="F2C749"/>
              </a:solidFill>
              <a:ln>
                <a:noFill/>
              </a:ln>
            </p:spPr>
            <p:txBody>
              <a:bodyPr spcFirstLastPara="1" wrap="square" lIns="91425" tIns="91425" rIns="91425" bIns="91425" anchor="ctr" anchorCtr="0">
                <a:noAutofit/>
              </a:bodyPr>
              <a:lstStyle/>
              <a:p>
                <a:endParaRPr/>
              </a:p>
            </p:txBody>
          </p:sp>
          <p:sp>
            <p:nvSpPr>
              <p:cNvPr id="1430" name="Google Shape;1430;p34"/>
              <p:cNvSpPr/>
              <p:nvPr/>
            </p:nvSpPr>
            <p:spPr>
              <a:xfrm>
                <a:off x="1172461" y="1733120"/>
                <a:ext cx="27306" cy="26317"/>
              </a:xfrm>
              <a:custGeom>
                <a:avLst/>
                <a:gdLst/>
                <a:ahLst/>
                <a:cxnLst/>
                <a:rect l="l" t="t" r="r" b="b"/>
                <a:pathLst>
                  <a:path w="856" h="825" extrusionOk="0">
                    <a:moveTo>
                      <a:pt x="634" y="1"/>
                    </a:moveTo>
                    <a:lnTo>
                      <a:pt x="1" y="602"/>
                    </a:lnTo>
                    <a:lnTo>
                      <a:pt x="254" y="824"/>
                    </a:lnTo>
                    <a:lnTo>
                      <a:pt x="856" y="222"/>
                    </a:lnTo>
                    <a:lnTo>
                      <a:pt x="634"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31" name="Google Shape;1431;p34"/>
              <p:cNvSpPr/>
              <p:nvPr/>
            </p:nvSpPr>
            <p:spPr>
              <a:xfrm>
                <a:off x="1098708" y="1752579"/>
                <a:ext cx="82876" cy="80356"/>
              </a:xfrm>
              <a:custGeom>
                <a:avLst/>
                <a:gdLst/>
                <a:ahLst/>
                <a:cxnLst/>
                <a:rect l="l" t="t" r="r" b="b"/>
                <a:pathLst>
                  <a:path w="2598" h="2519" extrusionOk="0">
                    <a:moveTo>
                      <a:pt x="2138" y="0"/>
                    </a:moveTo>
                    <a:cubicBezTo>
                      <a:pt x="2027" y="0"/>
                      <a:pt x="1917" y="40"/>
                      <a:pt x="1837" y="119"/>
                    </a:cubicBezTo>
                    <a:lnTo>
                      <a:pt x="159" y="1798"/>
                    </a:lnTo>
                    <a:cubicBezTo>
                      <a:pt x="1" y="1956"/>
                      <a:pt x="1" y="2209"/>
                      <a:pt x="159" y="2399"/>
                    </a:cubicBezTo>
                    <a:cubicBezTo>
                      <a:pt x="238" y="2478"/>
                      <a:pt x="349" y="2518"/>
                      <a:pt x="460" y="2518"/>
                    </a:cubicBezTo>
                    <a:cubicBezTo>
                      <a:pt x="571" y="2518"/>
                      <a:pt x="682" y="2478"/>
                      <a:pt x="761" y="2399"/>
                    </a:cubicBezTo>
                    <a:lnTo>
                      <a:pt x="2439" y="721"/>
                    </a:lnTo>
                    <a:cubicBezTo>
                      <a:pt x="2598" y="563"/>
                      <a:pt x="2598" y="277"/>
                      <a:pt x="2439" y="119"/>
                    </a:cubicBezTo>
                    <a:cubicBezTo>
                      <a:pt x="2360" y="40"/>
                      <a:pt x="2249" y="0"/>
                      <a:pt x="2138" y="0"/>
                    </a:cubicBezTo>
                    <a:close/>
                  </a:path>
                </a:pathLst>
              </a:custGeom>
              <a:solidFill>
                <a:srgbClr val="25255B"/>
              </a:solidFill>
              <a:ln>
                <a:noFill/>
              </a:ln>
            </p:spPr>
            <p:txBody>
              <a:bodyPr spcFirstLastPara="1" wrap="square" lIns="91425" tIns="91425" rIns="91425" bIns="91425" anchor="ctr" anchorCtr="0">
                <a:noAutofit/>
              </a:bodyPr>
              <a:lstStyle/>
              <a:p>
                <a:endParaRPr/>
              </a:p>
            </p:txBody>
          </p:sp>
          <p:sp>
            <p:nvSpPr>
              <p:cNvPr id="1432" name="Google Shape;1432;p34"/>
              <p:cNvSpPr/>
              <p:nvPr/>
            </p:nvSpPr>
            <p:spPr>
              <a:xfrm>
                <a:off x="1094657" y="1747028"/>
                <a:ext cx="90979" cy="91202"/>
              </a:xfrm>
              <a:custGeom>
                <a:avLst/>
                <a:gdLst/>
                <a:ahLst/>
                <a:cxnLst/>
                <a:rect l="l" t="t" r="r" b="b"/>
                <a:pathLst>
                  <a:path w="2852" h="2859" extrusionOk="0">
                    <a:moveTo>
                      <a:pt x="2250" y="317"/>
                    </a:moveTo>
                    <a:cubicBezTo>
                      <a:pt x="2321" y="317"/>
                      <a:pt x="2392" y="341"/>
                      <a:pt x="2440" y="388"/>
                    </a:cubicBezTo>
                    <a:cubicBezTo>
                      <a:pt x="2566" y="515"/>
                      <a:pt x="2566" y="673"/>
                      <a:pt x="2440" y="768"/>
                    </a:cubicBezTo>
                    <a:lnTo>
                      <a:pt x="793" y="2447"/>
                    </a:lnTo>
                    <a:cubicBezTo>
                      <a:pt x="729" y="2494"/>
                      <a:pt x="658" y="2518"/>
                      <a:pt x="591" y="2518"/>
                    </a:cubicBezTo>
                    <a:cubicBezTo>
                      <a:pt x="524" y="2518"/>
                      <a:pt x="460" y="2494"/>
                      <a:pt x="413" y="2447"/>
                    </a:cubicBezTo>
                    <a:cubicBezTo>
                      <a:pt x="286" y="2352"/>
                      <a:pt x="286" y="2162"/>
                      <a:pt x="413" y="2067"/>
                    </a:cubicBezTo>
                    <a:lnTo>
                      <a:pt x="2059" y="388"/>
                    </a:lnTo>
                    <a:cubicBezTo>
                      <a:pt x="2107" y="341"/>
                      <a:pt x="2178" y="317"/>
                      <a:pt x="2250" y="317"/>
                    </a:cubicBezTo>
                    <a:close/>
                    <a:moveTo>
                      <a:pt x="2250" y="0"/>
                    </a:moveTo>
                    <a:cubicBezTo>
                      <a:pt x="2099" y="0"/>
                      <a:pt x="1949" y="56"/>
                      <a:pt x="1838" y="166"/>
                    </a:cubicBezTo>
                    <a:lnTo>
                      <a:pt x="159" y="1845"/>
                    </a:lnTo>
                    <a:cubicBezTo>
                      <a:pt x="64" y="1940"/>
                      <a:pt x="1" y="2098"/>
                      <a:pt x="1" y="2257"/>
                    </a:cubicBezTo>
                    <a:cubicBezTo>
                      <a:pt x="1" y="2415"/>
                      <a:pt x="64" y="2573"/>
                      <a:pt x="159" y="2668"/>
                    </a:cubicBezTo>
                    <a:cubicBezTo>
                      <a:pt x="286" y="2795"/>
                      <a:pt x="444" y="2858"/>
                      <a:pt x="603" y="2858"/>
                    </a:cubicBezTo>
                    <a:cubicBezTo>
                      <a:pt x="729" y="2858"/>
                      <a:pt x="888" y="2795"/>
                      <a:pt x="1014" y="2668"/>
                    </a:cubicBezTo>
                    <a:lnTo>
                      <a:pt x="2661" y="990"/>
                    </a:lnTo>
                    <a:cubicBezTo>
                      <a:pt x="2788" y="895"/>
                      <a:pt x="2851" y="737"/>
                      <a:pt x="2851" y="578"/>
                    </a:cubicBezTo>
                    <a:cubicBezTo>
                      <a:pt x="2851" y="420"/>
                      <a:pt x="2788" y="261"/>
                      <a:pt x="2661" y="166"/>
                    </a:cubicBezTo>
                    <a:cubicBezTo>
                      <a:pt x="2550" y="56"/>
                      <a:pt x="2400" y="0"/>
                      <a:pt x="2250" y="0"/>
                    </a:cubicBezTo>
                    <a:close/>
                  </a:path>
                </a:pathLst>
              </a:custGeom>
              <a:solidFill>
                <a:srgbClr val="0D0C12"/>
              </a:solidFill>
              <a:ln>
                <a:noFill/>
              </a:ln>
            </p:spPr>
            <p:txBody>
              <a:bodyPr spcFirstLastPara="1" wrap="square" lIns="91425" tIns="91425" rIns="91425" bIns="91425" anchor="ctr" anchorCtr="0">
                <a:noAutofit/>
              </a:bodyPr>
              <a:lstStyle/>
              <a:p>
                <a:endParaRPr/>
              </a:p>
            </p:txBody>
          </p:sp>
        </p:grpSp>
        <p:sp>
          <p:nvSpPr>
            <p:cNvPr id="1433" name="Google Shape;1433;p34"/>
            <p:cNvSpPr/>
            <p:nvPr/>
          </p:nvSpPr>
          <p:spPr>
            <a:xfrm>
              <a:off x="1380577" y="1833127"/>
              <a:ext cx="210157" cy="156629"/>
            </a:xfrm>
            <a:custGeom>
              <a:avLst/>
              <a:gdLst/>
              <a:ahLst/>
              <a:cxnLst/>
              <a:rect l="l" t="t" r="r" b="b"/>
              <a:pathLst>
                <a:path w="6588" h="4910" extrusionOk="0">
                  <a:moveTo>
                    <a:pt x="190" y="1"/>
                  </a:moveTo>
                  <a:lnTo>
                    <a:pt x="0" y="254"/>
                  </a:lnTo>
                  <a:lnTo>
                    <a:pt x="159" y="349"/>
                  </a:lnTo>
                  <a:lnTo>
                    <a:pt x="349" y="96"/>
                  </a:lnTo>
                  <a:lnTo>
                    <a:pt x="190" y="1"/>
                  </a:lnTo>
                  <a:close/>
                  <a:moveTo>
                    <a:pt x="855" y="476"/>
                  </a:moveTo>
                  <a:lnTo>
                    <a:pt x="665" y="729"/>
                  </a:lnTo>
                  <a:lnTo>
                    <a:pt x="1204" y="1109"/>
                  </a:lnTo>
                  <a:lnTo>
                    <a:pt x="1394" y="856"/>
                  </a:lnTo>
                  <a:lnTo>
                    <a:pt x="855" y="476"/>
                  </a:lnTo>
                  <a:close/>
                  <a:moveTo>
                    <a:pt x="1900" y="1236"/>
                  </a:moveTo>
                  <a:lnTo>
                    <a:pt x="1710" y="1489"/>
                  </a:lnTo>
                  <a:lnTo>
                    <a:pt x="2217" y="1869"/>
                  </a:lnTo>
                  <a:lnTo>
                    <a:pt x="2407" y="1616"/>
                  </a:lnTo>
                  <a:lnTo>
                    <a:pt x="1900" y="1236"/>
                  </a:lnTo>
                  <a:close/>
                  <a:moveTo>
                    <a:pt x="2946" y="1996"/>
                  </a:moveTo>
                  <a:lnTo>
                    <a:pt x="2756" y="2249"/>
                  </a:lnTo>
                  <a:lnTo>
                    <a:pt x="3262" y="2629"/>
                  </a:lnTo>
                  <a:lnTo>
                    <a:pt x="3452" y="2376"/>
                  </a:lnTo>
                  <a:lnTo>
                    <a:pt x="2946" y="1996"/>
                  </a:lnTo>
                  <a:close/>
                  <a:moveTo>
                    <a:pt x="3991" y="2756"/>
                  </a:moveTo>
                  <a:lnTo>
                    <a:pt x="3801" y="3010"/>
                  </a:lnTo>
                  <a:lnTo>
                    <a:pt x="4307" y="3390"/>
                  </a:lnTo>
                  <a:lnTo>
                    <a:pt x="4497" y="3136"/>
                  </a:lnTo>
                  <a:lnTo>
                    <a:pt x="3991" y="2756"/>
                  </a:lnTo>
                  <a:close/>
                  <a:moveTo>
                    <a:pt x="5036" y="3516"/>
                  </a:moveTo>
                  <a:lnTo>
                    <a:pt x="4846" y="3770"/>
                  </a:lnTo>
                  <a:lnTo>
                    <a:pt x="5352" y="4150"/>
                  </a:lnTo>
                  <a:lnTo>
                    <a:pt x="5542" y="3896"/>
                  </a:lnTo>
                  <a:lnTo>
                    <a:pt x="5036" y="3516"/>
                  </a:lnTo>
                  <a:close/>
                  <a:moveTo>
                    <a:pt x="6081" y="4245"/>
                  </a:moveTo>
                  <a:lnTo>
                    <a:pt x="5891" y="4530"/>
                  </a:lnTo>
                  <a:lnTo>
                    <a:pt x="6397" y="4910"/>
                  </a:lnTo>
                  <a:lnTo>
                    <a:pt x="6588" y="4625"/>
                  </a:lnTo>
                  <a:lnTo>
                    <a:pt x="6081" y="4245"/>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34" name="Google Shape;1434;p34"/>
            <p:cNvSpPr/>
            <p:nvPr/>
          </p:nvSpPr>
          <p:spPr>
            <a:xfrm>
              <a:off x="4032456" y="2519104"/>
              <a:ext cx="420282" cy="421303"/>
            </a:xfrm>
            <a:custGeom>
              <a:avLst/>
              <a:gdLst/>
              <a:ahLst/>
              <a:cxnLst/>
              <a:rect l="l" t="t" r="r" b="b"/>
              <a:pathLst>
                <a:path w="13175" h="13207" extrusionOk="0">
                  <a:moveTo>
                    <a:pt x="6493" y="0"/>
                  </a:moveTo>
                  <a:cubicBezTo>
                    <a:pt x="6271" y="0"/>
                    <a:pt x="6049" y="32"/>
                    <a:pt x="5828" y="32"/>
                  </a:cubicBezTo>
                  <a:lnTo>
                    <a:pt x="5859" y="349"/>
                  </a:lnTo>
                  <a:cubicBezTo>
                    <a:pt x="6081" y="349"/>
                    <a:pt x="6303" y="317"/>
                    <a:pt x="6493" y="317"/>
                  </a:cubicBezTo>
                  <a:lnTo>
                    <a:pt x="6493" y="0"/>
                  </a:lnTo>
                  <a:close/>
                  <a:moveTo>
                    <a:pt x="7158" y="32"/>
                  </a:moveTo>
                  <a:lnTo>
                    <a:pt x="7126" y="349"/>
                  </a:lnTo>
                  <a:cubicBezTo>
                    <a:pt x="7348" y="349"/>
                    <a:pt x="7538" y="380"/>
                    <a:pt x="7760" y="444"/>
                  </a:cubicBezTo>
                  <a:lnTo>
                    <a:pt x="7791" y="127"/>
                  </a:lnTo>
                  <a:cubicBezTo>
                    <a:pt x="7601" y="63"/>
                    <a:pt x="7380" y="32"/>
                    <a:pt x="7158" y="32"/>
                  </a:cubicBezTo>
                  <a:close/>
                  <a:moveTo>
                    <a:pt x="5194" y="158"/>
                  </a:moveTo>
                  <a:cubicBezTo>
                    <a:pt x="4973" y="190"/>
                    <a:pt x="4751" y="254"/>
                    <a:pt x="4529" y="317"/>
                  </a:cubicBezTo>
                  <a:lnTo>
                    <a:pt x="4656" y="634"/>
                  </a:lnTo>
                  <a:cubicBezTo>
                    <a:pt x="4846" y="570"/>
                    <a:pt x="5036" y="507"/>
                    <a:pt x="5258" y="475"/>
                  </a:cubicBezTo>
                  <a:lnTo>
                    <a:pt x="5194" y="158"/>
                  </a:lnTo>
                  <a:close/>
                  <a:moveTo>
                    <a:pt x="8456" y="254"/>
                  </a:moveTo>
                  <a:lnTo>
                    <a:pt x="8361" y="570"/>
                  </a:lnTo>
                  <a:cubicBezTo>
                    <a:pt x="8551" y="634"/>
                    <a:pt x="8741" y="697"/>
                    <a:pt x="8963" y="792"/>
                  </a:cubicBezTo>
                  <a:lnTo>
                    <a:pt x="9058" y="475"/>
                  </a:lnTo>
                  <a:cubicBezTo>
                    <a:pt x="8868" y="412"/>
                    <a:pt x="8646" y="317"/>
                    <a:pt x="8456" y="254"/>
                  </a:cubicBezTo>
                  <a:close/>
                  <a:moveTo>
                    <a:pt x="3928" y="570"/>
                  </a:moveTo>
                  <a:cubicBezTo>
                    <a:pt x="3738" y="634"/>
                    <a:pt x="3516" y="729"/>
                    <a:pt x="3326" y="855"/>
                  </a:cubicBezTo>
                  <a:lnTo>
                    <a:pt x="3484" y="1140"/>
                  </a:lnTo>
                  <a:cubicBezTo>
                    <a:pt x="3674" y="1045"/>
                    <a:pt x="3864" y="950"/>
                    <a:pt x="4054" y="855"/>
                  </a:cubicBezTo>
                  <a:lnTo>
                    <a:pt x="3928" y="570"/>
                  </a:lnTo>
                  <a:close/>
                  <a:moveTo>
                    <a:pt x="9660" y="760"/>
                  </a:moveTo>
                  <a:lnTo>
                    <a:pt x="9533" y="1045"/>
                  </a:lnTo>
                  <a:cubicBezTo>
                    <a:pt x="9691" y="1140"/>
                    <a:pt x="9881" y="1267"/>
                    <a:pt x="10071" y="1362"/>
                  </a:cubicBezTo>
                  <a:lnTo>
                    <a:pt x="10230" y="1109"/>
                  </a:lnTo>
                  <a:cubicBezTo>
                    <a:pt x="10040" y="982"/>
                    <a:pt x="9850" y="855"/>
                    <a:pt x="9660" y="760"/>
                  </a:cubicBezTo>
                  <a:close/>
                  <a:moveTo>
                    <a:pt x="2788" y="1204"/>
                  </a:moveTo>
                  <a:cubicBezTo>
                    <a:pt x="2598" y="1330"/>
                    <a:pt x="2439" y="1457"/>
                    <a:pt x="2249" y="1615"/>
                  </a:cubicBezTo>
                  <a:lnTo>
                    <a:pt x="2471" y="1869"/>
                  </a:lnTo>
                  <a:cubicBezTo>
                    <a:pt x="2629" y="1710"/>
                    <a:pt x="2788" y="1584"/>
                    <a:pt x="2978" y="1457"/>
                  </a:cubicBezTo>
                  <a:lnTo>
                    <a:pt x="2788" y="1204"/>
                  </a:lnTo>
                  <a:close/>
                  <a:moveTo>
                    <a:pt x="10768" y="1489"/>
                  </a:moveTo>
                  <a:lnTo>
                    <a:pt x="10546" y="1742"/>
                  </a:lnTo>
                  <a:cubicBezTo>
                    <a:pt x="10736" y="1869"/>
                    <a:pt x="10863" y="2027"/>
                    <a:pt x="11021" y="2154"/>
                  </a:cubicBezTo>
                  <a:lnTo>
                    <a:pt x="11243" y="1932"/>
                  </a:lnTo>
                  <a:cubicBezTo>
                    <a:pt x="11085" y="1774"/>
                    <a:pt x="10926" y="1615"/>
                    <a:pt x="10768" y="1489"/>
                  </a:cubicBezTo>
                  <a:close/>
                  <a:moveTo>
                    <a:pt x="1774" y="2059"/>
                  </a:moveTo>
                  <a:cubicBezTo>
                    <a:pt x="1647" y="2217"/>
                    <a:pt x="1489" y="2407"/>
                    <a:pt x="1362" y="2565"/>
                  </a:cubicBezTo>
                  <a:lnTo>
                    <a:pt x="1616" y="2755"/>
                  </a:lnTo>
                  <a:cubicBezTo>
                    <a:pt x="1742" y="2597"/>
                    <a:pt x="1869" y="2439"/>
                    <a:pt x="2027" y="2280"/>
                  </a:cubicBezTo>
                  <a:lnTo>
                    <a:pt x="1774" y="2059"/>
                  </a:lnTo>
                  <a:close/>
                  <a:moveTo>
                    <a:pt x="11687" y="2439"/>
                  </a:moveTo>
                  <a:lnTo>
                    <a:pt x="11465" y="2629"/>
                  </a:lnTo>
                  <a:cubicBezTo>
                    <a:pt x="11592" y="2787"/>
                    <a:pt x="11718" y="2945"/>
                    <a:pt x="11813" y="3135"/>
                  </a:cubicBezTo>
                  <a:lnTo>
                    <a:pt x="12098" y="2945"/>
                  </a:lnTo>
                  <a:cubicBezTo>
                    <a:pt x="11972" y="2787"/>
                    <a:pt x="11845" y="2597"/>
                    <a:pt x="11687" y="2439"/>
                  </a:cubicBezTo>
                  <a:close/>
                  <a:moveTo>
                    <a:pt x="982" y="3104"/>
                  </a:moveTo>
                  <a:cubicBezTo>
                    <a:pt x="856" y="3294"/>
                    <a:pt x="761" y="3484"/>
                    <a:pt x="666" y="3674"/>
                  </a:cubicBezTo>
                  <a:lnTo>
                    <a:pt x="951" y="3832"/>
                  </a:lnTo>
                  <a:cubicBezTo>
                    <a:pt x="1046" y="3642"/>
                    <a:pt x="1141" y="3452"/>
                    <a:pt x="1236" y="3294"/>
                  </a:cubicBezTo>
                  <a:lnTo>
                    <a:pt x="982" y="3104"/>
                  </a:lnTo>
                  <a:close/>
                  <a:moveTo>
                    <a:pt x="12415" y="3515"/>
                  </a:moveTo>
                  <a:lnTo>
                    <a:pt x="12130" y="3674"/>
                  </a:lnTo>
                  <a:cubicBezTo>
                    <a:pt x="12257" y="3864"/>
                    <a:pt x="12320" y="4054"/>
                    <a:pt x="12415" y="4244"/>
                  </a:cubicBezTo>
                  <a:lnTo>
                    <a:pt x="12700" y="4117"/>
                  </a:lnTo>
                  <a:cubicBezTo>
                    <a:pt x="12637" y="3927"/>
                    <a:pt x="12542" y="3705"/>
                    <a:pt x="12415" y="3515"/>
                  </a:cubicBezTo>
                  <a:close/>
                  <a:moveTo>
                    <a:pt x="381" y="4307"/>
                  </a:moveTo>
                  <a:cubicBezTo>
                    <a:pt x="317" y="4497"/>
                    <a:pt x="254" y="4719"/>
                    <a:pt x="191" y="4940"/>
                  </a:cubicBezTo>
                  <a:lnTo>
                    <a:pt x="507" y="5004"/>
                  </a:lnTo>
                  <a:cubicBezTo>
                    <a:pt x="571" y="4814"/>
                    <a:pt x="634" y="4592"/>
                    <a:pt x="697" y="4402"/>
                  </a:cubicBezTo>
                  <a:lnTo>
                    <a:pt x="381" y="4307"/>
                  </a:lnTo>
                  <a:close/>
                  <a:moveTo>
                    <a:pt x="12922" y="4750"/>
                  </a:moveTo>
                  <a:lnTo>
                    <a:pt x="12605" y="4845"/>
                  </a:lnTo>
                  <a:cubicBezTo>
                    <a:pt x="12668" y="5036"/>
                    <a:pt x="12732" y="5257"/>
                    <a:pt x="12763" y="5447"/>
                  </a:cubicBezTo>
                  <a:lnTo>
                    <a:pt x="13080" y="5384"/>
                  </a:lnTo>
                  <a:cubicBezTo>
                    <a:pt x="13048" y="5162"/>
                    <a:pt x="12985" y="4972"/>
                    <a:pt x="12922" y="4750"/>
                  </a:cubicBezTo>
                  <a:close/>
                  <a:moveTo>
                    <a:pt x="64" y="5574"/>
                  </a:moveTo>
                  <a:cubicBezTo>
                    <a:pt x="32" y="5796"/>
                    <a:pt x="1" y="6017"/>
                    <a:pt x="1" y="6239"/>
                  </a:cubicBezTo>
                  <a:lnTo>
                    <a:pt x="317" y="6239"/>
                  </a:lnTo>
                  <a:cubicBezTo>
                    <a:pt x="317" y="6049"/>
                    <a:pt x="349" y="5827"/>
                    <a:pt x="381" y="5606"/>
                  </a:cubicBezTo>
                  <a:lnTo>
                    <a:pt x="64" y="5574"/>
                  </a:lnTo>
                  <a:close/>
                  <a:moveTo>
                    <a:pt x="13175" y="6049"/>
                  </a:moveTo>
                  <a:lnTo>
                    <a:pt x="12827" y="6081"/>
                  </a:lnTo>
                  <a:cubicBezTo>
                    <a:pt x="12858" y="6239"/>
                    <a:pt x="12858" y="6429"/>
                    <a:pt x="12858" y="6619"/>
                  </a:cubicBezTo>
                  <a:cubicBezTo>
                    <a:pt x="12858" y="6809"/>
                    <a:pt x="12858" y="7031"/>
                    <a:pt x="12827" y="7221"/>
                  </a:cubicBezTo>
                  <a:lnTo>
                    <a:pt x="13143" y="7252"/>
                  </a:lnTo>
                  <a:cubicBezTo>
                    <a:pt x="13175" y="7062"/>
                    <a:pt x="13175" y="6841"/>
                    <a:pt x="13175" y="6619"/>
                  </a:cubicBezTo>
                  <a:cubicBezTo>
                    <a:pt x="13175" y="6429"/>
                    <a:pt x="13175" y="6239"/>
                    <a:pt x="13175" y="6049"/>
                  </a:cubicBezTo>
                  <a:close/>
                  <a:moveTo>
                    <a:pt x="317" y="6872"/>
                  </a:moveTo>
                  <a:lnTo>
                    <a:pt x="1" y="6904"/>
                  </a:lnTo>
                  <a:cubicBezTo>
                    <a:pt x="1" y="7094"/>
                    <a:pt x="1" y="7316"/>
                    <a:pt x="32" y="7537"/>
                  </a:cubicBezTo>
                  <a:lnTo>
                    <a:pt x="349" y="7506"/>
                  </a:lnTo>
                  <a:cubicBezTo>
                    <a:pt x="349" y="7284"/>
                    <a:pt x="317" y="7094"/>
                    <a:pt x="317" y="6872"/>
                  </a:cubicBezTo>
                  <a:close/>
                  <a:moveTo>
                    <a:pt x="12732" y="7854"/>
                  </a:moveTo>
                  <a:cubicBezTo>
                    <a:pt x="12700" y="8044"/>
                    <a:pt x="12637" y="8266"/>
                    <a:pt x="12573" y="8456"/>
                  </a:cubicBezTo>
                  <a:lnTo>
                    <a:pt x="12890" y="8551"/>
                  </a:lnTo>
                  <a:cubicBezTo>
                    <a:pt x="12953" y="8361"/>
                    <a:pt x="13017" y="8139"/>
                    <a:pt x="13048" y="7917"/>
                  </a:cubicBezTo>
                  <a:lnTo>
                    <a:pt x="12732" y="7854"/>
                  </a:lnTo>
                  <a:close/>
                  <a:moveTo>
                    <a:pt x="476" y="8107"/>
                  </a:moveTo>
                  <a:lnTo>
                    <a:pt x="159" y="8202"/>
                  </a:lnTo>
                  <a:cubicBezTo>
                    <a:pt x="222" y="8392"/>
                    <a:pt x="286" y="8614"/>
                    <a:pt x="349" y="8836"/>
                  </a:cubicBezTo>
                  <a:lnTo>
                    <a:pt x="666" y="8709"/>
                  </a:lnTo>
                  <a:cubicBezTo>
                    <a:pt x="602" y="8519"/>
                    <a:pt x="539" y="8329"/>
                    <a:pt x="476" y="8107"/>
                  </a:cubicBezTo>
                  <a:close/>
                  <a:moveTo>
                    <a:pt x="12383" y="9057"/>
                  </a:moveTo>
                  <a:cubicBezTo>
                    <a:pt x="12288" y="9247"/>
                    <a:pt x="12193" y="9437"/>
                    <a:pt x="12098" y="9627"/>
                  </a:cubicBezTo>
                  <a:lnTo>
                    <a:pt x="12383" y="9786"/>
                  </a:lnTo>
                  <a:cubicBezTo>
                    <a:pt x="12478" y="9564"/>
                    <a:pt x="12573" y="9374"/>
                    <a:pt x="12668" y="9184"/>
                  </a:cubicBezTo>
                  <a:lnTo>
                    <a:pt x="12383" y="9057"/>
                  </a:lnTo>
                  <a:close/>
                  <a:moveTo>
                    <a:pt x="919" y="9311"/>
                  </a:moveTo>
                  <a:lnTo>
                    <a:pt x="602" y="9437"/>
                  </a:lnTo>
                  <a:cubicBezTo>
                    <a:pt x="697" y="9627"/>
                    <a:pt x="824" y="9818"/>
                    <a:pt x="919" y="10008"/>
                  </a:cubicBezTo>
                  <a:lnTo>
                    <a:pt x="1204" y="9849"/>
                  </a:lnTo>
                  <a:cubicBezTo>
                    <a:pt x="1109" y="9659"/>
                    <a:pt x="982" y="9469"/>
                    <a:pt x="919" y="9311"/>
                  </a:cubicBezTo>
                  <a:close/>
                  <a:moveTo>
                    <a:pt x="11782" y="10166"/>
                  </a:moveTo>
                  <a:cubicBezTo>
                    <a:pt x="11655" y="10324"/>
                    <a:pt x="11528" y="10483"/>
                    <a:pt x="11402" y="10641"/>
                  </a:cubicBezTo>
                  <a:lnTo>
                    <a:pt x="11623" y="10863"/>
                  </a:lnTo>
                  <a:cubicBezTo>
                    <a:pt x="11782" y="10704"/>
                    <a:pt x="11908" y="10514"/>
                    <a:pt x="12035" y="10324"/>
                  </a:cubicBezTo>
                  <a:lnTo>
                    <a:pt x="11782" y="10166"/>
                  </a:lnTo>
                  <a:close/>
                  <a:moveTo>
                    <a:pt x="1552" y="10356"/>
                  </a:moveTo>
                  <a:lnTo>
                    <a:pt x="1299" y="10578"/>
                  </a:lnTo>
                  <a:cubicBezTo>
                    <a:pt x="1426" y="10736"/>
                    <a:pt x="1584" y="10894"/>
                    <a:pt x="1711" y="11084"/>
                  </a:cubicBezTo>
                  <a:lnTo>
                    <a:pt x="1932" y="10863"/>
                  </a:lnTo>
                  <a:cubicBezTo>
                    <a:pt x="1806" y="10704"/>
                    <a:pt x="1679" y="10546"/>
                    <a:pt x="1552" y="10356"/>
                  </a:cubicBezTo>
                  <a:close/>
                  <a:moveTo>
                    <a:pt x="10958" y="11116"/>
                  </a:moveTo>
                  <a:cubicBezTo>
                    <a:pt x="10800" y="11243"/>
                    <a:pt x="10641" y="11401"/>
                    <a:pt x="10483" y="11528"/>
                  </a:cubicBezTo>
                  <a:lnTo>
                    <a:pt x="10705" y="11781"/>
                  </a:lnTo>
                  <a:cubicBezTo>
                    <a:pt x="10863" y="11654"/>
                    <a:pt x="11021" y="11496"/>
                    <a:pt x="11180" y="11338"/>
                  </a:cubicBezTo>
                  <a:lnTo>
                    <a:pt x="10958" y="11116"/>
                  </a:lnTo>
                  <a:close/>
                  <a:moveTo>
                    <a:pt x="2408" y="11274"/>
                  </a:moveTo>
                  <a:lnTo>
                    <a:pt x="2186" y="11528"/>
                  </a:lnTo>
                  <a:cubicBezTo>
                    <a:pt x="2344" y="11686"/>
                    <a:pt x="2534" y="11813"/>
                    <a:pt x="2693" y="11939"/>
                  </a:cubicBezTo>
                  <a:lnTo>
                    <a:pt x="2883" y="11686"/>
                  </a:lnTo>
                  <a:cubicBezTo>
                    <a:pt x="2724" y="11559"/>
                    <a:pt x="2566" y="11433"/>
                    <a:pt x="2408" y="11274"/>
                  </a:cubicBezTo>
                  <a:close/>
                  <a:moveTo>
                    <a:pt x="9976" y="11908"/>
                  </a:moveTo>
                  <a:cubicBezTo>
                    <a:pt x="9818" y="12003"/>
                    <a:pt x="9628" y="12098"/>
                    <a:pt x="9438" y="12224"/>
                  </a:cubicBezTo>
                  <a:lnTo>
                    <a:pt x="9596" y="12509"/>
                  </a:lnTo>
                  <a:cubicBezTo>
                    <a:pt x="9786" y="12383"/>
                    <a:pt x="9976" y="12288"/>
                    <a:pt x="10166" y="12161"/>
                  </a:cubicBezTo>
                  <a:lnTo>
                    <a:pt x="9976" y="11908"/>
                  </a:lnTo>
                  <a:close/>
                  <a:moveTo>
                    <a:pt x="3421" y="12034"/>
                  </a:moveTo>
                  <a:lnTo>
                    <a:pt x="3263" y="12319"/>
                  </a:lnTo>
                  <a:cubicBezTo>
                    <a:pt x="3453" y="12414"/>
                    <a:pt x="3643" y="12541"/>
                    <a:pt x="3833" y="12604"/>
                  </a:cubicBezTo>
                  <a:lnTo>
                    <a:pt x="3959" y="12319"/>
                  </a:lnTo>
                  <a:cubicBezTo>
                    <a:pt x="3769" y="12224"/>
                    <a:pt x="3579" y="12129"/>
                    <a:pt x="3421" y="12034"/>
                  </a:cubicBezTo>
                  <a:close/>
                  <a:moveTo>
                    <a:pt x="8868" y="12478"/>
                  </a:moveTo>
                  <a:cubicBezTo>
                    <a:pt x="8678" y="12541"/>
                    <a:pt x="8456" y="12604"/>
                    <a:pt x="8266" y="12668"/>
                  </a:cubicBezTo>
                  <a:lnTo>
                    <a:pt x="8361" y="12984"/>
                  </a:lnTo>
                  <a:cubicBezTo>
                    <a:pt x="8551" y="12921"/>
                    <a:pt x="8773" y="12858"/>
                    <a:pt x="8995" y="12763"/>
                  </a:cubicBezTo>
                  <a:lnTo>
                    <a:pt x="8868" y="12478"/>
                  </a:lnTo>
                  <a:close/>
                  <a:moveTo>
                    <a:pt x="4561" y="12541"/>
                  </a:moveTo>
                  <a:lnTo>
                    <a:pt x="4466" y="12858"/>
                  </a:lnTo>
                  <a:cubicBezTo>
                    <a:pt x="4656" y="12921"/>
                    <a:pt x="4878" y="12984"/>
                    <a:pt x="5099" y="13048"/>
                  </a:cubicBezTo>
                  <a:lnTo>
                    <a:pt x="5163" y="12731"/>
                  </a:lnTo>
                  <a:cubicBezTo>
                    <a:pt x="4941" y="12668"/>
                    <a:pt x="4751" y="12604"/>
                    <a:pt x="4561" y="12541"/>
                  </a:cubicBezTo>
                  <a:close/>
                  <a:moveTo>
                    <a:pt x="5764" y="12826"/>
                  </a:moveTo>
                  <a:lnTo>
                    <a:pt x="5733" y="13143"/>
                  </a:lnTo>
                  <a:cubicBezTo>
                    <a:pt x="5954" y="13174"/>
                    <a:pt x="6176" y="13206"/>
                    <a:pt x="6398" y="13206"/>
                  </a:cubicBezTo>
                  <a:lnTo>
                    <a:pt x="6398" y="12889"/>
                  </a:lnTo>
                  <a:cubicBezTo>
                    <a:pt x="6208" y="12889"/>
                    <a:pt x="5986" y="12858"/>
                    <a:pt x="5764" y="12826"/>
                  </a:cubicBezTo>
                  <a:close/>
                  <a:moveTo>
                    <a:pt x="7665" y="12794"/>
                  </a:moveTo>
                  <a:cubicBezTo>
                    <a:pt x="7443" y="12826"/>
                    <a:pt x="7253" y="12858"/>
                    <a:pt x="7031" y="12889"/>
                  </a:cubicBezTo>
                  <a:lnTo>
                    <a:pt x="7063" y="13206"/>
                  </a:lnTo>
                  <a:cubicBezTo>
                    <a:pt x="7285" y="13174"/>
                    <a:pt x="7506" y="13143"/>
                    <a:pt x="7696" y="13111"/>
                  </a:cubicBezTo>
                  <a:lnTo>
                    <a:pt x="7665" y="12794"/>
                  </a:lnTo>
                  <a:close/>
                </a:path>
              </a:pathLst>
            </a:custGeom>
            <a:solidFill>
              <a:srgbClr val="0D0C12"/>
            </a:solidFill>
            <a:ln>
              <a:noFill/>
            </a:ln>
          </p:spPr>
          <p:txBody>
            <a:bodyPr spcFirstLastPara="1" wrap="square" lIns="91425" tIns="91425" rIns="91425" bIns="91425" anchor="ctr" anchorCtr="0">
              <a:noAutofit/>
            </a:bodyPr>
            <a:lstStyle/>
            <a:p>
              <a:endParaRPr/>
            </a:p>
          </p:txBody>
        </p:sp>
        <p:grpSp>
          <p:nvGrpSpPr>
            <p:cNvPr id="5" name="Google Shape;1435;p34"/>
            <p:cNvGrpSpPr/>
            <p:nvPr/>
          </p:nvGrpSpPr>
          <p:grpSpPr>
            <a:xfrm>
              <a:off x="4122382" y="2582299"/>
              <a:ext cx="240462" cy="294900"/>
              <a:chOff x="4122382" y="2582299"/>
              <a:chExt cx="240462" cy="294900"/>
            </a:xfrm>
          </p:grpSpPr>
          <p:sp>
            <p:nvSpPr>
              <p:cNvPr id="1436" name="Google Shape;1436;p34"/>
              <p:cNvSpPr/>
              <p:nvPr/>
            </p:nvSpPr>
            <p:spPr>
              <a:xfrm>
                <a:off x="4262806" y="2786252"/>
                <a:ext cx="70754" cy="77804"/>
              </a:xfrm>
              <a:custGeom>
                <a:avLst/>
                <a:gdLst/>
                <a:ahLst/>
                <a:cxnLst/>
                <a:rect l="l" t="t" r="r" b="b"/>
                <a:pathLst>
                  <a:path w="2218" h="2439" extrusionOk="0">
                    <a:moveTo>
                      <a:pt x="1394" y="0"/>
                    </a:moveTo>
                    <a:lnTo>
                      <a:pt x="0" y="792"/>
                    </a:lnTo>
                    <a:lnTo>
                      <a:pt x="824" y="2439"/>
                    </a:lnTo>
                    <a:lnTo>
                      <a:pt x="1172" y="1489"/>
                    </a:lnTo>
                    <a:lnTo>
                      <a:pt x="2217" y="1647"/>
                    </a:lnTo>
                    <a:lnTo>
                      <a:pt x="1394" y="0"/>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37" name="Google Shape;1437;p34"/>
              <p:cNvSpPr/>
              <p:nvPr/>
            </p:nvSpPr>
            <p:spPr>
              <a:xfrm>
                <a:off x="4256745" y="2779170"/>
                <a:ext cx="84886" cy="98029"/>
              </a:xfrm>
              <a:custGeom>
                <a:avLst/>
                <a:gdLst/>
                <a:ahLst/>
                <a:cxnLst/>
                <a:rect l="l" t="t" r="r" b="b"/>
                <a:pathLst>
                  <a:path w="2661" h="3073" extrusionOk="0">
                    <a:moveTo>
                      <a:pt x="1520" y="444"/>
                    </a:moveTo>
                    <a:lnTo>
                      <a:pt x="2122" y="1648"/>
                    </a:lnTo>
                    <a:lnTo>
                      <a:pt x="1267" y="1553"/>
                    </a:lnTo>
                    <a:lnTo>
                      <a:pt x="982" y="2249"/>
                    </a:lnTo>
                    <a:lnTo>
                      <a:pt x="412" y="1077"/>
                    </a:lnTo>
                    <a:lnTo>
                      <a:pt x="1520" y="444"/>
                    </a:lnTo>
                    <a:close/>
                    <a:moveTo>
                      <a:pt x="1647" y="1"/>
                    </a:moveTo>
                    <a:lnTo>
                      <a:pt x="0" y="951"/>
                    </a:lnTo>
                    <a:lnTo>
                      <a:pt x="1014" y="3073"/>
                    </a:lnTo>
                    <a:lnTo>
                      <a:pt x="1457" y="1901"/>
                    </a:lnTo>
                    <a:lnTo>
                      <a:pt x="2660" y="2059"/>
                    </a:lnTo>
                    <a:lnTo>
                      <a:pt x="2660" y="2059"/>
                    </a:lnTo>
                    <a:lnTo>
                      <a:pt x="1647"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38" name="Google Shape;1438;p34"/>
              <p:cNvSpPr/>
              <p:nvPr/>
            </p:nvSpPr>
            <p:spPr>
              <a:xfrm>
                <a:off x="4151666" y="2786252"/>
                <a:ext cx="69733" cy="77804"/>
              </a:xfrm>
              <a:custGeom>
                <a:avLst/>
                <a:gdLst/>
                <a:ahLst/>
                <a:cxnLst/>
                <a:rect l="l" t="t" r="r" b="b"/>
                <a:pathLst>
                  <a:path w="2186" h="2439" extrusionOk="0">
                    <a:moveTo>
                      <a:pt x="824" y="0"/>
                    </a:moveTo>
                    <a:lnTo>
                      <a:pt x="1" y="1647"/>
                    </a:lnTo>
                    <a:lnTo>
                      <a:pt x="1046" y="1489"/>
                    </a:lnTo>
                    <a:lnTo>
                      <a:pt x="1394" y="2439"/>
                    </a:lnTo>
                    <a:lnTo>
                      <a:pt x="2186" y="792"/>
                    </a:lnTo>
                    <a:lnTo>
                      <a:pt x="824" y="0"/>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39" name="Google Shape;1439;p34"/>
              <p:cNvSpPr/>
              <p:nvPr/>
            </p:nvSpPr>
            <p:spPr>
              <a:xfrm>
                <a:off x="4142575" y="2779170"/>
                <a:ext cx="85907" cy="98029"/>
              </a:xfrm>
              <a:custGeom>
                <a:avLst/>
                <a:gdLst/>
                <a:ahLst/>
                <a:cxnLst/>
                <a:rect l="l" t="t" r="r" b="b"/>
                <a:pathLst>
                  <a:path w="2693" h="3073" extrusionOk="0">
                    <a:moveTo>
                      <a:pt x="1172" y="444"/>
                    </a:moveTo>
                    <a:lnTo>
                      <a:pt x="2281" y="1077"/>
                    </a:lnTo>
                    <a:lnTo>
                      <a:pt x="1711" y="2249"/>
                    </a:lnTo>
                    <a:lnTo>
                      <a:pt x="1426" y="1553"/>
                    </a:lnTo>
                    <a:lnTo>
                      <a:pt x="571" y="1648"/>
                    </a:lnTo>
                    <a:lnTo>
                      <a:pt x="571" y="1648"/>
                    </a:lnTo>
                    <a:lnTo>
                      <a:pt x="1172" y="444"/>
                    </a:lnTo>
                    <a:close/>
                    <a:moveTo>
                      <a:pt x="1014" y="1"/>
                    </a:moveTo>
                    <a:lnTo>
                      <a:pt x="1" y="2059"/>
                    </a:lnTo>
                    <a:lnTo>
                      <a:pt x="1" y="2059"/>
                    </a:lnTo>
                    <a:lnTo>
                      <a:pt x="1204" y="1901"/>
                    </a:lnTo>
                    <a:lnTo>
                      <a:pt x="1647" y="3073"/>
                    </a:lnTo>
                    <a:lnTo>
                      <a:pt x="2692" y="951"/>
                    </a:lnTo>
                    <a:lnTo>
                      <a:pt x="1014"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40" name="Google Shape;1440;p34"/>
              <p:cNvSpPr/>
              <p:nvPr/>
            </p:nvSpPr>
            <p:spPr>
              <a:xfrm>
                <a:off x="4127700" y="2589960"/>
                <a:ext cx="230368" cy="226420"/>
              </a:xfrm>
              <a:custGeom>
                <a:avLst/>
                <a:gdLst/>
                <a:ahLst/>
                <a:cxnLst/>
                <a:rect l="l" t="t" r="r" b="b"/>
                <a:pathLst>
                  <a:path w="7032" h="6912" extrusionOk="0">
                    <a:moveTo>
                      <a:pt x="3516" y="0"/>
                    </a:moveTo>
                    <a:cubicBezTo>
                      <a:pt x="3318" y="0"/>
                      <a:pt x="3120" y="71"/>
                      <a:pt x="2977" y="214"/>
                    </a:cubicBezTo>
                    <a:lnTo>
                      <a:pt x="2629" y="562"/>
                    </a:lnTo>
                    <a:cubicBezTo>
                      <a:pt x="2502" y="721"/>
                      <a:pt x="2312" y="784"/>
                      <a:pt x="2091" y="784"/>
                    </a:cubicBezTo>
                    <a:lnTo>
                      <a:pt x="1616" y="784"/>
                    </a:lnTo>
                    <a:cubicBezTo>
                      <a:pt x="1172" y="784"/>
                      <a:pt x="856" y="1132"/>
                      <a:pt x="856" y="1544"/>
                    </a:cubicBezTo>
                    <a:lnTo>
                      <a:pt x="856" y="2051"/>
                    </a:lnTo>
                    <a:cubicBezTo>
                      <a:pt x="856" y="2241"/>
                      <a:pt x="761" y="2431"/>
                      <a:pt x="634" y="2557"/>
                    </a:cubicBezTo>
                    <a:lnTo>
                      <a:pt x="286" y="2906"/>
                    </a:lnTo>
                    <a:cubicBezTo>
                      <a:pt x="1" y="3223"/>
                      <a:pt x="1" y="3698"/>
                      <a:pt x="286" y="3983"/>
                    </a:cubicBezTo>
                    <a:lnTo>
                      <a:pt x="634" y="4331"/>
                    </a:lnTo>
                    <a:cubicBezTo>
                      <a:pt x="761" y="4489"/>
                      <a:pt x="856" y="4679"/>
                      <a:pt x="856" y="4869"/>
                    </a:cubicBezTo>
                    <a:lnTo>
                      <a:pt x="856" y="5376"/>
                    </a:lnTo>
                    <a:cubicBezTo>
                      <a:pt x="856" y="5788"/>
                      <a:pt x="1204" y="6104"/>
                      <a:pt x="1616" y="6104"/>
                    </a:cubicBezTo>
                    <a:lnTo>
                      <a:pt x="2091" y="6104"/>
                    </a:lnTo>
                    <a:cubicBezTo>
                      <a:pt x="2281" y="6104"/>
                      <a:pt x="2502" y="6199"/>
                      <a:pt x="2629" y="6326"/>
                    </a:cubicBezTo>
                    <a:lnTo>
                      <a:pt x="2977" y="6674"/>
                    </a:lnTo>
                    <a:cubicBezTo>
                      <a:pt x="3120" y="6833"/>
                      <a:pt x="3318" y="6912"/>
                      <a:pt x="3516" y="6912"/>
                    </a:cubicBezTo>
                    <a:cubicBezTo>
                      <a:pt x="3714" y="6912"/>
                      <a:pt x="3912" y="6833"/>
                      <a:pt x="4054" y="6674"/>
                    </a:cubicBezTo>
                    <a:lnTo>
                      <a:pt x="4403" y="6326"/>
                    </a:lnTo>
                    <a:cubicBezTo>
                      <a:pt x="4529" y="6199"/>
                      <a:pt x="4719" y="6104"/>
                      <a:pt x="4941" y="6104"/>
                    </a:cubicBezTo>
                    <a:lnTo>
                      <a:pt x="5416" y="6104"/>
                    </a:lnTo>
                    <a:cubicBezTo>
                      <a:pt x="5828" y="6104"/>
                      <a:pt x="6176" y="5788"/>
                      <a:pt x="6176" y="5376"/>
                    </a:cubicBezTo>
                    <a:lnTo>
                      <a:pt x="6176" y="4869"/>
                    </a:lnTo>
                    <a:cubicBezTo>
                      <a:pt x="6176" y="4679"/>
                      <a:pt x="6271" y="4458"/>
                      <a:pt x="6398" y="4331"/>
                    </a:cubicBezTo>
                    <a:lnTo>
                      <a:pt x="6746" y="3983"/>
                    </a:lnTo>
                    <a:cubicBezTo>
                      <a:pt x="7031" y="3698"/>
                      <a:pt x="7031" y="3223"/>
                      <a:pt x="6746" y="2906"/>
                    </a:cubicBezTo>
                    <a:lnTo>
                      <a:pt x="6398" y="2557"/>
                    </a:lnTo>
                    <a:cubicBezTo>
                      <a:pt x="6239" y="2431"/>
                      <a:pt x="6176" y="2241"/>
                      <a:pt x="6176" y="2051"/>
                    </a:cubicBezTo>
                    <a:lnTo>
                      <a:pt x="6176" y="1544"/>
                    </a:lnTo>
                    <a:cubicBezTo>
                      <a:pt x="6176" y="1132"/>
                      <a:pt x="5828" y="784"/>
                      <a:pt x="5416" y="784"/>
                    </a:cubicBezTo>
                    <a:lnTo>
                      <a:pt x="4941" y="784"/>
                    </a:lnTo>
                    <a:cubicBezTo>
                      <a:pt x="4719" y="784"/>
                      <a:pt x="4529" y="721"/>
                      <a:pt x="4403" y="562"/>
                    </a:cubicBezTo>
                    <a:lnTo>
                      <a:pt x="4054" y="214"/>
                    </a:lnTo>
                    <a:cubicBezTo>
                      <a:pt x="3912" y="71"/>
                      <a:pt x="3714" y="0"/>
                      <a:pt x="3516" y="0"/>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41" name="Google Shape;1441;p34"/>
              <p:cNvSpPr/>
              <p:nvPr/>
            </p:nvSpPr>
            <p:spPr>
              <a:xfrm>
                <a:off x="4122382" y="2582299"/>
                <a:ext cx="240462" cy="240462"/>
              </a:xfrm>
              <a:custGeom>
                <a:avLst/>
                <a:gdLst/>
                <a:ahLst/>
                <a:cxnLst/>
                <a:rect l="l" t="t" r="r" b="b"/>
                <a:pathLst>
                  <a:path w="7538" h="7538" extrusionOk="0">
                    <a:moveTo>
                      <a:pt x="3769" y="317"/>
                    </a:moveTo>
                    <a:cubicBezTo>
                      <a:pt x="3959" y="317"/>
                      <a:pt x="4149" y="381"/>
                      <a:pt x="4307" y="539"/>
                    </a:cubicBezTo>
                    <a:lnTo>
                      <a:pt x="4656" y="887"/>
                    </a:lnTo>
                    <a:cubicBezTo>
                      <a:pt x="4782" y="1046"/>
                      <a:pt x="4972" y="1109"/>
                      <a:pt x="5194" y="1109"/>
                    </a:cubicBezTo>
                    <a:lnTo>
                      <a:pt x="5669" y="1109"/>
                    </a:lnTo>
                    <a:cubicBezTo>
                      <a:pt x="6081" y="1109"/>
                      <a:pt x="6429" y="1457"/>
                      <a:pt x="6429" y="1869"/>
                    </a:cubicBezTo>
                    <a:lnTo>
                      <a:pt x="6429" y="2344"/>
                    </a:lnTo>
                    <a:cubicBezTo>
                      <a:pt x="6429" y="2566"/>
                      <a:pt x="6524" y="2756"/>
                      <a:pt x="6651" y="2882"/>
                    </a:cubicBezTo>
                    <a:lnTo>
                      <a:pt x="6999" y="3231"/>
                    </a:lnTo>
                    <a:cubicBezTo>
                      <a:pt x="7284" y="3548"/>
                      <a:pt x="7284" y="4023"/>
                      <a:pt x="6999" y="4308"/>
                    </a:cubicBezTo>
                    <a:lnTo>
                      <a:pt x="6651" y="4656"/>
                    </a:lnTo>
                    <a:cubicBezTo>
                      <a:pt x="6524" y="4783"/>
                      <a:pt x="6429" y="4973"/>
                      <a:pt x="6429" y="5194"/>
                    </a:cubicBezTo>
                    <a:lnTo>
                      <a:pt x="6429" y="5669"/>
                    </a:lnTo>
                    <a:cubicBezTo>
                      <a:pt x="6429" y="6113"/>
                      <a:pt x="6081" y="6429"/>
                      <a:pt x="5669" y="6429"/>
                    </a:cubicBezTo>
                    <a:lnTo>
                      <a:pt x="5194" y="6429"/>
                    </a:lnTo>
                    <a:cubicBezTo>
                      <a:pt x="4972" y="6429"/>
                      <a:pt x="4782" y="6524"/>
                      <a:pt x="4656" y="6651"/>
                    </a:cubicBezTo>
                    <a:lnTo>
                      <a:pt x="4307" y="6999"/>
                    </a:lnTo>
                    <a:cubicBezTo>
                      <a:pt x="4149" y="7158"/>
                      <a:pt x="3959" y="7221"/>
                      <a:pt x="3769" y="7221"/>
                    </a:cubicBezTo>
                    <a:cubicBezTo>
                      <a:pt x="3579" y="7221"/>
                      <a:pt x="3389" y="7158"/>
                      <a:pt x="3230" y="6999"/>
                    </a:cubicBezTo>
                    <a:lnTo>
                      <a:pt x="2882" y="6651"/>
                    </a:lnTo>
                    <a:cubicBezTo>
                      <a:pt x="2755" y="6524"/>
                      <a:pt x="2565" y="6429"/>
                      <a:pt x="2344" y="6429"/>
                    </a:cubicBezTo>
                    <a:lnTo>
                      <a:pt x="1869" y="6429"/>
                    </a:lnTo>
                    <a:cubicBezTo>
                      <a:pt x="1425" y="6429"/>
                      <a:pt x="1109" y="6113"/>
                      <a:pt x="1109" y="5669"/>
                    </a:cubicBezTo>
                    <a:lnTo>
                      <a:pt x="1109" y="5194"/>
                    </a:lnTo>
                    <a:cubicBezTo>
                      <a:pt x="1109" y="4973"/>
                      <a:pt x="1014" y="4783"/>
                      <a:pt x="887" y="4656"/>
                    </a:cubicBezTo>
                    <a:lnTo>
                      <a:pt x="539" y="4308"/>
                    </a:lnTo>
                    <a:cubicBezTo>
                      <a:pt x="254" y="4023"/>
                      <a:pt x="254" y="3548"/>
                      <a:pt x="539" y="3231"/>
                    </a:cubicBezTo>
                    <a:lnTo>
                      <a:pt x="887" y="2882"/>
                    </a:lnTo>
                    <a:cubicBezTo>
                      <a:pt x="1014" y="2756"/>
                      <a:pt x="1109" y="2566"/>
                      <a:pt x="1109" y="2344"/>
                    </a:cubicBezTo>
                    <a:lnTo>
                      <a:pt x="1109" y="1869"/>
                    </a:lnTo>
                    <a:cubicBezTo>
                      <a:pt x="1109" y="1457"/>
                      <a:pt x="1425" y="1109"/>
                      <a:pt x="1869" y="1109"/>
                    </a:cubicBezTo>
                    <a:lnTo>
                      <a:pt x="2344" y="1109"/>
                    </a:lnTo>
                    <a:cubicBezTo>
                      <a:pt x="2534" y="1109"/>
                      <a:pt x="2755" y="1046"/>
                      <a:pt x="2882" y="887"/>
                    </a:cubicBezTo>
                    <a:lnTo>
                      <a:pt x="3230" y="539"/>
                    </a:lnTo>
                    <a:cubicBezTo>
                      <a:pt x="3389" y="381"/>
                      <a:pt x="3579" y="317"/>
                      <a:pt x="3769" y="317"/>
                    </a:cubicBezTo>
                    <a:close/>
                    <a:moveTo>
                      <a:pt x="3769" y="1"/>
                    </a:moveTo>
                    <a:cubicBezTo>
                      <a:pt x="3484" y="1"/>
                      <a:pt x="3199" y="96"/>
                      <a:pt x="3009" y="317"/>
                    </a:cubicBezTo>
                    <a:lnTo>
                      <a:pt x="2660" y="666"/>
                    </a:lnTo>
                    <a:cubicBezTo>
                      <a:pt x="2565" y="729"/>
                      <a:pt x="2470" y="792"/>
                      <a:pt x="2344" y="792"/>
                    </a:cubicBezTo>
                    <a:lnTo>
                      <a:pt x="1869" y="792"/>
                    </a:lnTo>
                    <a:cubicBezTo>
                      <a:pt x="1267" y="792"/>
                      <a:pt x="792" y="1267"/>
                      <a:pt x="792" y="1869"/>
                    </a:cubicBezTo>
                    <a:lnTo>
                      <a:pt x="792" y="2344"/>
                    </a:lnTo>
                    <a:cubicBezTo>
                      <a:pt x="792" y="2471"/>
                      <a:pt x="729" y="2566"/>
                      <a:pt x="665" y="2661"/>
                    </a:cubicBezTo>
                    <a:lnTo>
                      <a:pt x="317" y="3009"/>
                    </a:lnTo>
                    <a:cubicBezTo>
                      <a:pt x="95" y="3199"/>
                      <a:pt x="0" y="3484"/>
                      <a:pt x="0" y="3769"/>
                    </a:cubicBezTo>
                    <a:cubicBezTo>
                      <a:pt x="0" y="4054"/>
                      <a:pt x="95" y="4339"/>
                      <a:pt x="317" y="4529"/>
                    </a:cubicBezTo>
                    <a:lnTo>
                      <a:pt x="665" y="4878"/>
                    </a:lnTo>
                    <a:cubicBezTo>
                      <a:pt x="729" y="4973"/>
                      <a:pt x="792" y="5068"/>
                      <a:pt x="792" y="5194"/>
                    </a:cubicBezTo>
                    <a:lnTo>
                      <a:pt x="792" y="5669"/>
                    </a:lnTo>
                    <a:cubicBezTo>
                      <a:pt x="792" y="6271"/>
                      <a:pt x="1267" y="6746"/>
                      <a:pt x="1869" y="6746"/>
                    </a:cubicBezTo>
                    <a:lnTo>
                      <a:pt x="2344" y="6746"/>
                    </a:lnTo>
                    <a:cubicBezTo>
                      <a:pt x="2470" y="6746"/>
                      <a:pt x="2565" y="6809"/>
                      <a:pt x="2660" y="6873"/>
                    </a:cubicBezTo>
                    <a:lnTo>
                      <a:pt x="3009" y="7221"/>
                    </a:lnTo>
                    <a:cubicBezTo>
                      <a:pt x="3199" y="7443"/>
                      <a:pt x="3484" y="7538"/>
                      <a:pt x="3769" y="7538"/>
                    </a:cubicBezTo>
                    <a:cubicBezTo>
                      <a:pt x="4054" y="7538"/>
                      <a:pt x="4339" y="7443"/>
                      <a:pt x="4529" y="7221"/>
                    </a:cubicBezTo>
                    <a:lnTo>
                      <a:pt x="4877" y="6873"/>
                    </a:lnTo>
                    <a:cubicBezTo>
                      <a:pt x="4972" y="6809"/>
                      <a:pt x="5067" y="6746"/>
                      <a:pt x="5194" y="6746"/>
                    </a:cubicBezTo>
                    <a:lnTo>
                      <a:pt x="5669" y="6746"/>
                    </a:lnTo>
                    <a:cubicBezTo>
                      <a:pt x="6271" y="6746"/>
                      <a:pt x="6746" y="6271"/>
                      <a:pt x="6746" y="5669"/>
                    </a:cubicBezTo>
                    <a:lnTo>
                      <a:pt x="6746" y="5194"/>
                    </a:lnTo>
                    <a:cubicBezTo>
                      <a:pt x="6746" y="5068"/>
                      <a:pt x="6809" y="4973"/>
                      <a:pt x="6872" y="4878"/>
                    </a:cubicBezTo>
                    <a:lnTo>
                      <a:pt x="7221" y="4529"/>
                    </a:lnTo>
                    <a:cubicBezTo>
                      <a:pt x="7442" y="4339"/>
                      <a:pt x="7537" y="4054"/>
                      <a:pt x="7537" y="3769"/>
                    </a:cubicBezTo>
                    <a:cubicBezTo>
                      <a:pt x="7537" y="3484"/>
                      <a:pt x="7442" y="3199"/>
                      <a:pt x="7221" y="3009"/>
                    </a:cubicBezTo>
                    <a:lnTo>
                      <a:pt x="6872" y="2661"/>
                    </a:lnTo>
                    <a:cubicBezTo>
                      <a:pt x="6809" y="2566"/>
                      <a:pt x="6746" y="2471"/>
                      <a:pt x="6746" y="2344"/>
                    </a:cubicBezTo>
                    <a:lnTo>
                      <a:pt x="6746" y="1869"/>
                    </a:lnTo>
                    <a:cubicBezTo>
                      <a:pt x="6746" y="1267"/>
                      <a:pt x="6271" y="792"/>
                      <a:pt x="5669" y="792"/>
                    </a:cubicBezTo>
                    <a:lnTo>
                      <a:pt x="5194" y="792"/>
                    </a:lnTo>
                    <a:cubicBezTo>
                      <a:pt x="5067" y="792"/>
                      <a:pt x="4972" y="729"/>
                      <a:pt x="4877" y="666"/>
                    </a:cubicBezTo>
                    <a:lnTo>
                      <a:pt x="4529" y="317"/>
                    </a:lnTo>
                    <a:cubicBezTo>
                      <a:pt x="4339" y="96"/>
                      <a:pt x="4054" y="1"/>
                      <a:pt x="3769"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42" name="Google Shape;1442;p34"/>
              <p:cNvSpPr/>
              <p:nvPr/>
            </p:nvSpPr>
            <p:spPr>
              <a:xfrm>
                <a:off x="4191063" y="2650999"/>
                <a:ext cx="103069" cy="103069"/>
              </a:xfrm>
              <a:custGeom>
                <a:avLst/>
                <a:gdLst/>
                <a:ahLst/>
                <a:cxnLst/>
                <a:rect l="l" t="t" r="r" b="b"/>
                <a:pathLst>
                  <a:path w="3231" h="3231" extrusionOk="0">
                    <a:moveTo>
                      <a:pt x="1616" y="0"/>
                    </a:moveTo>
                    <a:cubicBezTo>
                      <a:pt x="729" y="0"/>
                      <a:pt x="1" y="728"/>
                      <a:pt x="1" y="1615"/>
                    </a:cubicBezTo>
                    <a:cubicBezTo>
                      <a:pt x="1" y="2502"/>
                      <a:pt x="729" y="3230"/>
                      <a:pt x="1616" y="3230"/>
                    </a:cubicBezTo>
                    <a:cubicBezTo>
                      <a:pt x="2503" y="3230"/>
                      <a:pt x="3231" y="2502"/>
                      <a:pt x="3231" y="1615"/>
                    </a:cubicBezTo>
                    <a:cubicBezTo>
                      <a:pt x="3231" y="728"/>
                      <a:pt x="2503" y="0"/>
                      <a:pt x="1616"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43" name="Google Shape;1443;p34"/>
              <p:cNvSpPr/>
              <p:nvPr/>
            </p:nvSpPr>
            <p:spPr>
              <a:xfrm>
                <a:off x="4180982" y="2636737"/>
                <a:ext cx="123262" cy="123294"/>
              </a:xfrm>
              <a:custGeom>
                <a:avLst/>
                <a:gdLst/>
                <a:ahLst/>
                <a:cxnLst/>
                <a:rect l="l" t="t" r="r" b="b"/>
                <a:pathLst>
                  <a:path w="3864" h="3865" extrusionOk="0">
                    <a:moveTo>
                      <a:pt x="1932" y="317"/>
                    </a:moveTo>
                    <a:cubicBezTo>
                      <a:pt x="2819" y="317"/>
                      <a:pt x="3547" y="1045"/>
                      <a:pt x="3547" y="1932"/>
                    </a:cubicBezTo>
                    <a:cubicBezTo>
                      <a:pt x="3547" y="2819"/>
                      <a:pt x="2819" y="3547"/>
                      <a:pt x="1932" y="3547"/>
                    </a:cubicBezTo>
                    <a:cubicBezTo>
                      <a:pt x="1045" y="3547"/>
                      <a:pt x="317" y="2819"/>
                      <a:pt x="317" y="1932"/>
                    </a:cubicBezTo>
                    <a:cubicBezTo>
                      <a:pt x="317" y="1045"/>
                      <a:pt x="1045" y="317"/>
                      <a:pt x="1932" y="317"/>
                    </a:cubicBezTo>
                    <a:close/>
                    <a:moveTo>
                      <a:pt x="1932" y="0"/>
                    </a:moveTo>
                    <a:cubicBezTo>
                      <a:pt x="855" y="0"/>
                      <a:pt x="0" y="855"/>
                      <a:pt x="0" y="1932"/>
                    </a:cubicBezTo>
                    <a:cubicBezTo>
                      <a:pt x="0" y="3009"/>
                      <a:pt x="855" y="3864"/>
                      <a:pt x="1932" y="3864"/>
                    </a:cubicBezTo>
                    <a:cubicBezTo>
                      <a:pt x="3009" y="3864"/>
                      <a:pt x="3864" y="3009"/>
                      <a:pt x="3864" y="1932"/>
                    </a:cubicBezTo>
                    <a:cubicBezTo>
                      <a:pt x="3864" y="855"/>
                      <a:pt x="3009" y="0"/>
                      <a:pt x="1932" y="0"/>
                    </a:cubicBezTo>
                    <a:close/>
                  </a:path>
                </a:pathLst>
              </a:custGeom>
              <a:solidFill>
                <a:srgbClr val="0D0C12"/>
              </a:solidFill>
              <a:ln>
                <a:noFill/>
              </a:ln>
            </p:spPr>
            <p:txBody>
              <a:bodyPr spcFirstLastPara="1" wrap="square" lIns="91425" tIns="91425" rIns="91425" bIns="91425" anchor="ctr" anchorCtr="0">
                <a:noAutofit/>
              </a:bodyPr>
              <a:lstStyle/>
              <a:p>
                <a:endParaRPr/>
              </a:p>
            </p:txBody>
          </p:sp>
        </p:grpSp>
        <p:sp>
          <p:nvSpPr>
            <p:cNvPr id="1444" name="Google Shape;1444;p34"/>
            <p:cNvSpPr/>
            <p:nvPr/>
          </p:nvSpPr>
          <p:spPr>
            <a:xfrm>
              <a:off x="3742517" y="2725178"/>
              <a:ext cx="294022" cy="10144"/>
            </a:xfrm>
            <a:custGeom>
              <a:avLst/>
              <a:gdLst/>
              <a:ahLst/>
              <a:cxnLst/>
              <a:rect l="l" t="t" r="r" b="b"/>
              <a:pathLst>
                <a:path w="9217" h="318" extrusionOk="0">
                  <a:moveTo>
                    <a:pt x="1" y="1"/>
                  </a:moveTo>
                  <a:lnTo>
                    <a:pt x="1" y="317"/>
                  </a:lnTo>
                  <a:lnTo>
                    <a:pt x="634" y="317"/>
                  </a:lnTo>
                  <a:lnTo>
                    <a:pt x="634" y="1"/>
                  </a:lnTo>
                  <a:close/>
                  <a:moveTo>
                    <a:pt x="1299" y="1"/>
                  </a:moveTo>
                  <a:lnTo>
                    <a:pt x="1299" y="317"/>
                  </a:lnTo>
                  <a:lnTo>
                    <a:pt x="1932" y="317"/>
                  </a:lnTo>
                  <a:lnTo>
                    <a:pt x="1932" y="1"/>
                  </a:lnTo>
                  <a:close/>
                  <a:moveTo>
                    <a:pt x="2566" y="1"/>
                  </a:moveTo>
                  <a:lnTo>
                    <a:pt x="2566" y="317"/>
                  </a:lnTo>
                  <a:lnTo>
                    <a:pt x="3231" y="317"/>
                  </a:lnTo>
                  <a:lnTo>
                    <a:pt x="3231" y="1"/>
                  </a:lnTo>
                  <a:close/>
                  <a:moveTo>
                    <a:pt x="3864" y="1"/>
                  </a:moveTo>
                  <a:lnTo>
                    <a:pt x="3864" y="317"/>
                  </a:lnTo>
                  <a:lnTo>
                    <a:pt x="4498" y="317"/>
                  </a:lnTo>
                  <a:lnTo>
                    <a:pt x="4498" y="1"/>
                  </a:lnTo>
                  <a:close/>
                  <a:moveTo>
                    <a:pt x="5131" y="1"/>
                  </a:moveTo>
                  <a:lnTo>
                    <a:pt x="5131" y="317"/>
                  </a:lnTo>
                  <a:lnTo>
                    <a:pt x="5796" y="317"/>
                  </a:lnTo>
                  <a:lnTo>
                    <a:pt x="5796" y="1"/>
                  </a:lnTo>
                  <a:close/>
                  <a:moveTo>
                    <a:pt x="6429" y="1"/>
                  </a:moveTo>
                  <a:lnTo>
                    <a:pt x="6429" y="317"/>
                  </a:lnTo>
                  <a:lnTo>
                    <a:pt x="7095" y="317"/>
                  </a:lnTo>
                  <a:lnTo>
                    <a:pt x="7095" y="1"/>
                  </a:lnTo>
                  <a:close/>
                  <a:moveTo>
                    <a:pt x="7728" y="1"/>
                  </a:moveTo>
                  <a:lnTo>
                    <a:pt x="7728" y="317"/>
                  </a:lnTo>
                  <a:lnTo>
                    <a:pt x="8361" y="317"/>
                  </a:lnTo>
                  <a:lnTo>
                    <a:pt x="8361" y="1"/>
                  </a:lnTo>
                  <a:close/>
                  <a:moveTo>
                    <a:pt x="9026" y="1"/>
                  </a:moveTo>
                  <a:lnTo>
                    <a:pt x="9026" y="317"/>
                  </a:lnTo>
                  <a:lnTo>
                    <a:pt x="9216" y="317"/>
                  </a:lnTo>
                  <a:lnTo>
                    <a:pt x="9216"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45" name="Google Shape;1445;p34"/>
            <p:cNvSpPr/>
            <p:nvPr/>
          </p:nvSpPr>
          <p:spPr>
            <a:xfrm>
              <a:off x="3492995" y="1500760"/>
              <a:ext cx="421303" cy="421303"/>
            </a:xfrm>
            <a:custGeom>
              <a:avLst/>
              <a:gdLst/>
              <a:ahLst/>
              <a:cxnLst/>
              <a:rect l="l" t="t" r="r" b="b"/>
              <a:pathLst>
                <a:path w="13207" h="13207" extrusionOk="0">
                  <a:moveTo>
                    <a:pt x="6524" y="1"/>
                  </a:moveTo>
                  <a:cubicBezTo>
                    <a:pt x="6303" y="1"/>
                    <a:pt x="6081" y="33"/>
                    <a:pt x="5859" y="33"/>
                  </a:cubicBezTo>
                  <a:lnTo>
                    <a:pt x="5891" y="381"/>
                  </a:lnTo>
                  <a:cubicBezTo>
                    <a:pt x="6112" y="349"/>
                    <a:pt x="6303" y="318"/>
                    <a:pt x="6524" y="318"/>
                  </a:cubicBezTo>
                  <a:lnTo>
                    <a:pt x="6524" y="1"/>
                  </a:lnTo>
                  <a:close/>
                  <a:moveTo>
                    <a:pt x="7189" y="33"/>
                  </a:moveTo>
                  <a:lnTo>
                    <a:pt x="7158" y="349"/>
                  </a:lnTo>
                  <a:cubicBezTo>
                    <a:pt x="7348" y="381"/>
                    <a:pt x="7569" y="381"/>
                    <a:pt x="7759" y="444"/>
                  </a:cubicBezTo>
                  <a:lnTo>
                    <a:pt x="7823" y="128"/>
                  </a:lnTo>
                  <a:cubicBezTo>
                    <a:pt x="7633" y="64"/>
                    <a:pt x="7411" y="64"/>
                    <a:pt x="7189" y="33"/>
                  </a:cubicBezTo>
                  <a:close/>
                  <a:moveTo>
                    <a:pt x="5194" y="159"/>
                  </a:moveTo>
                  <a:cubicBezTo>
                    <a:pt x="5004" y="191"/>
                    <a:pt x="4782" y="254"/>
                    <a:pt x="4561" y="318"/>
                  </a:cubicBezTo>
                  <a:lnTo>
                    <a:pt x="4656" y="634"/>
                  </a:lnTo>
                  <a:cubicBezTo>
                    <a:pt x="4877" y="571"/>
                    <a:pt x="5067" y="508"/>
                    <a:pt x="5289" y="476"/>
                  </a:cubicBezTo>
                  <a:lnTo>
                    <a:pt x="5194" y="159"/>
                  </a:lnTo>
                  <a:close/>
                  <a:moveTo>
                    <a:pt x="8488" y="286"/>
                  </a:moveTo>
                  <a:lnTo>
                    <a:pt x="8393" y="571"/>
                  </a:lnTo>
                  <a:cubicBezTo>
                    <a:pt x="8583" y="634"/>
                    <a:pt x="8773" y="698"/>
                    <a:pt x="8963" y="793"/>
                  </a:cubicBezTo>
                  <a:lnTo>
                    <a:pt x="9089" y="476"/>
                  </a:lnTo>
                  <a:cubicBezTo>
                    <a:pt x="8899" y="413"/>
                    <a:pt x="8678" y="349"/>
                    <a:pt x="8488" y="286"/>
                  </a:cubicBezTo>
                  <a:close/>
                  <a:moveTo>
                    <a:pt x="3959" y="571"/>
                  </a:moveTo>
                  <a:cubicBezTo>
                    <a:pt x="3737" y="666"/>
                    <a:pt x="3547" y="761"/>
                    <a:pt x="3357" y="856"/>
                  </a:cubicBezTo>
                  <a:lnTo>
                    <a:pt x="3516" y="1141"/>
                  </a:lnTo>
                  <a:cubicBezTo>
                    <a:pt x="3706" y="1046"/>
                    <a:pt x="3896" y="951"/>
                    <a:pt x="4086" y="856"/>
                  </a:cubicBezTo>
                  <a:lnTo>
                    <a:pt x="3959" y="571"/>
                  </a:lnTo>
                  <a:close/>
                  <a:moveTo>
                    <a:pt x="9691" y="761"/>
                  </a:moveTo>
                  <a:lnTo>
                    <a:pt x="9533" y="1046"/>
                  </a:lnTo>
                  <a:cubicBezTo>
                    <a:pt x="9723" y="1141"/>
                    <a:pt x="9913" y="1268"/>
                    <a:pt x="10071" y="1363"/>
                  </a:cubicBezTo>
                  <a:lnTo>
                    <a:pt x="10261" y="1109"/>
                  </a:lnTo>
                  <a:cubicBezTo>
                    <a:pt x="10071" y="983"/>
                    <a:pt x="9881" y="856"/>
                    <a:pt x="9691" y="761"/>
                  </a:cubicBezTo>
                  <a:close/>
                  <a:moveTo>
                    <a:pt x="2819" y="1204"/>
                  </a:moveTo>
                  <a:cubicBezTo>
                    <a:pt x="2629" y="1331"/>
                    <a:pt x="2471" y="1458"/>
                    <a:pt x="2281" y="1616"/>
                  </a:cubicBezTo>
                  <a:lnTo>
                    <a:pt x="2502" y="1869"/>
                  </a:lnTo>
                  <a:cubicBezTo>
                    <a:pt x="2661" y="1711"/>
                    <a:pt x="2819" y="1584"/>
                    <a:pt x="3009" y="1458"/>
                  </a:cubicBezTo>
                  <a:lnTo>
                    <a:pt x="2819" y="1204"/>
                  </a:lnTo>
                  <a:close/>
                  <a:moveTo>
                    <a:pt x="10800" y="1489"/>
                  </a:moveTo>
                  <a:lnTo>
                    <a:pt x="10578" y="1743"/>
                  </a:lnTo>
                  <a:cubicBezTo>
                    <a:pt x="10736" y="1869"/>
                    <a:pt x="10895" y="2028"/>
                    <a:pt x="11053" y="2154"/>
                  </a:cubicBezTo>
                  <a:lnTo>
                    <a:pt x="11275" y="1933"/>
                  </a:lnTo>
                  <a:cubicBezTo>
                    <a:pt x="11116" y="1774"/>
                    <a:pt x="10958" y="1648"/>
                    <a:pt x="10800" y="1489"/>
                  </a:cubicBezTo>
                  <a:close/>
                  <a:moveTo>
                    <a:pt x="1806" y="2059"/>
                  </a:moveTo>
                  <a:cubicBezTo>
                    <a:pt x="1647" y="2249"/>
                    <a:pt x="1520" y="2408"/>
                    <a:pt x="1394" y="2566"/>
                  </a:cubicBezTo>
                  <a:lnTo>
                    <a:pt x="1647" y="2788"/>
                  </a:lnTo>
                  <a:cubicBezTo>
                    <a:pt x="1774" y="2598"/>
                    <a:pt x="1901" y="2439"/>
                    <a:pt x="2027" y="2281"/>
                  </a:cubicBezTo>
                  <a:lnTo>
                    <a:pt x="1806" y="2059"/>
                  </a:lnTo>
                  <a:close/>
                  <a:moveTo>
                    <a:pt x="11718" y="2439"/>
                  </a:moveTo>
                  <a:lnTo>
                    <a:pt x="11465" y="2629"/>
                  </a:lnTo>
                  <a:cubicBezTo>
                    <a:pt x="11591" y="2788"/>
                    <a:pt x="11718" y="2978"/>
                    <a:pt x="11845" y="3136"/>
                  </a:cubicBezTo>
                  <a:lnTo>
                    <a:pt x="12130" y="2946"/>
                  </a:lnTo>
                  <a:cubicBezTo>
                    <a:pt x="12003" y="2788"/>
                    <a:pt x="11876" y="2598"/>
                    <a:pt x="11718" y="2439"/>
                  </a:cubicBezTo>
                  <a:close/>
                  <a:moveTo>
                    <a:pt x="1014" y="3104"/>
                  </a:moveTo>
                  <a:cubicBezTo>
                    <a:pt x="887" y="3294"/>
                    <a:pt x="792" y="3484"/>
                    <a:pt x="665" y="3706"/>
                  </a:cubicBezTo>
                  <a:lnTo>
                    <a:pt x="982" y="3833"/>
                  </a:lnTo>
                  <a:cubicBezTo>
                    <a:pt x="1077" y="3643"/>
                    <a:pt x="1172" y="3453"/>
                    <a:pt x="1267" y="3294"/>
                  </a:cubicBezTo>
                  <a:lnTo>
                    <a:pt x="1014" y="3104"/>
                  </a:lnTo>
                  <a:close/>
                  <a:moveTo>
                    <a:pt x="12446" y="3516"/>
                  </a:moveTo>
                  <a:lnTo>
                    <a:pt x="12161" y="3675"/>
                  </a:lnTo>
                  <a:cubicBezTo>
                    <a:pt x="12256" y="3865"/>
                    <a:pt x="12351" y="4055"/>
                    <a:pt x="12446" y="4245"/>
                  </a:cubicBezTo>
                  <a:lnTo>
                    <a:pt x="12731" y="4118"/>
                  </a:lnTo>
                  <a:cubicBezTo>
                    <a:pt x="12668" y="3928"/>
                    <a:pt x="12573" y="3706"/>
                    <a:pt x="12446" y="3516"/>
                  </a:cubicBezTo>
                  <a:close/>
                  <a:moveTo>
                    <a:pt x="412" y="4308"/>
                  </a:moveTo>
                  <a:cubicBezTo>
                    <a:pt x="349" y="4498"/>
                    <a:pt x="285" y="4720"/>
                    <a:pt x="222" y="4941"/>
                  </a:cubicBezTo>
                  <a:lnTo>
                    <a:pt x="539" y="5005"/>
                  </a:lnTo>
                  <a:cubicBezTo>
                    <a:pt x="602" y="4815"/>
                    <a:pt x="634" y="4625"/>
                    <a:pt x="729" y="4403"/>
                  </a:cubicBezTo>
                  <a:lnTo>
                    <a:pt x="412" y="4308"/>
                  </a:lnTo>
                  <a:close/>
                  <a:moveTo>
                    <a:pt x="12953" y="4751"/>
                  </a:moveTo>
                  <a:lnTo>
                    <a:pt x="12636" y="4846"/>
                  </a:lnTo>
                  <a:cubicBezTo>
                    <a:pt x="12700" y="5036"/>
                    <a:pt x="12731" y="5226"/>
                    <a:pt x="12795" y="5448"/>
                  </a:cubicBezTo>
                  <a:lnTo>
                    <a:pt x="13111" y="5385"/>
                  </a:lnTo>
                  <a:cubicBezTo>
                    <a:pt x="13080" y="5163"/>
                    <a:pt x="13016" y="4973"/>
                    <a:pt x="12953" y="4751"/>
                  </a:cubicBezTo>
                  <a:close/>
                  <a:moveTo>
                    <a:pt x="95" y="5575"/>
                  </a:moveTo>
                  <a:cubicBezTo>
                    <a:pt x="64" y="5796"/>
                    <a:pt x="32" y="6018"/>
                    <a:pt x="32" y="6240"/>
                  </a:cubicBezTo>
                  <a:lnTo>
                    <a:pt x="349" y="6240"/>
                  </a:lnTo>
                  <a:cubicBezTo>
                    <a:pt x="349" y="6050"/>
                    <a:pt x="380" y="5828"/>
                    <a:pt x="412" y="5606"/>
                  </a:cubicBezTo>
                  <a:lnTo>
                    <a:pt x="95" y="5575"/>
                  </a:lnTo>
                  <a:close/>
                  <a:moveTo>
                    <a:pt x="13175" y="6050"/>
                  </a:moveTo>
                  <a:lnTo>
                    <a:pt x="12858" y="6081"/>
                  </a:lnTo>
                  <a:cubicBezTo>
                    <a:pt x="12890" y="6240"/>
                    <a:pt x="12890" y="6430"/>
                    <a:pt x="12890" y="6620"/>
                  </a:cubicBezTo>
                  <a:cubicBezTo>
                    <a:pt x="12890" y="6810"/>
                    <a:pt x="12890" y="7031"/>
                    <a:pt x="12858" y="7221"/>
                  </a:cubicBezTo>
                  <a:lnTo>
                    <a:pt x="13175" y="7253"/>
                  </a:lnTo>
                  <a:cubicBezTo>
                    <a:pt x="13206" y="7063"/>
                    <a:pt x="13206" y="6841"/>
                    <a:pt x="13206" y="6620"/>
                  </a:cubicBezTo>
                  <a:cubicBezTo>
                    <a:pt x="13206" y="6430"/>
                    <a:pt x="13206" y="6240"/>
                    <a:pt x="13175" y="6050"/>
                  </a:cubicBezTo>
                  <a:close/>
                  <a:moveTo>
                    <a:pt x="349" y="6873"/>
                  </a:moveTo>
                  <a:lnTo>
                    <a:pt x="0" y="6905"/>
                  </a:lnTo>
                  <a:cubicBezTo>
                    <a:pt x="32" y="7095"/>
                    <a:pt x="32" y="7316"/>
                    <a:pt x="64" y="7538"/>
                  </a:cubicBezTo>
                  <a:lnTo>
                    <a:pt x="380" y="7506"/>
                  </a:lnTo>
                  <a:cubicBezTo>
                    <a:pt x="349" y="7285"/>
                    <a:pt x="349" y="7095"/>
                    <a:pt x="349" y="6873"/>
                  </a:cubicBezTo>
                  <a:close/>
                  <a:moveTo>
                    <a:pt x="12763" y="7855"/>
                  </a:moveTo>
                  <a:cubicBezTo>
                    <a:pt x="12731" y="8045"/>
                    <a:pt x="12668" y="8266"/>
                    <a:pt x="12605" y="8457"/>
                  </a:cubicBezTo>
                  <a:lnTo>
                    <a:pt x="12921" y="8552"/>
                  </a:lnTo>
                  <a:cubicBezTo>
                    <a:pt x="12985" y="8361"/>
                    <a:pt x="13048" y="8140"/>
                    <a:pt x="13080" y="7918"/>
                  </a:cubicBezTo>
                  <a:lnTo>
                    <a:pt x="12763" y="7855"/>
                  </a:lnTo>
                  <a:close/>
                  <a:moveTo>
                    <a:pt x="507" y="8108"/>
                  </a:moveTo>
                  <a:lnTo>
                    <a:pt x="190" y="8203"/>
                  </a:lnTo>
                  <a:cubicBezTo>
                    <a:pt x="254" y="8425"/>
                    <a:pt x="317" y="8615"/>
                    <a:pt x="380" y="8837"/>
                  </a:cubicBezTo>
                  <a:lnTo>
                    <a:pt x="697" y="8710"/>
                  </a:lnTo>
                  <a:cubicBezTo>
                    <a:pt x="634" y="8520"/>
                    <a:pt x="570" y="8330"/>
                    <a:pt x="507" y="8108"/>
                  </a:cubicBezTo>
                  <a:close/>
                  <a:moveTo>
                    <a:pt x="12415" y="9058"/>
                  </a:moveTo>
                  <a:cubicBezTo>
                    <a:pt x="12320" y="9248"/>
                    <a:pt x="12225" y="9438"/>
                    <a:pt x="12130" y="9628"/>
                  </a:cubicBezTo>
                  <a:lnTo>
                    <a:pt x="12415" y="9787"/>
                  </a:lnTo>
                  <a:cubicBezTo>
                    <a:pt x="12510" y="9565"/>
                    <a:pt x="12605" y="9375"/>
                    <a:pt x="12700" y="9185"/>
                  </a:cubicBezTo>
                  <a:lnTo>
                    <a:pt x="12415" y="9058"/>
                  </a:lnTo>
                  <a:close/>
                  <a:moveTo>
                    <a:pt x="950" y="9312"/>
                  </a:moveTo>
                  <a:lnTo>
                    <a:pt x="634" y="9438"/>
                  </a:lnTo>
                  <a:cubicBezTo>
                    <a:pt x="729" y="9628"/>
                    <a:pt x="855" y="9818"/>
                    <a:pt x="950" y="10008"/>
                  </a:cubicBezTo>
                  <a:lnTo>
                    <a:pt x="1235" y="9850"/>
                  </a:lnTo>
                  <a:cubicBezTo>
                    <a:pt x="1140" y="9660"/>
                    <a:pt x="1014" y="9502"/>
                    <a:pt x="950" y="9312"/>
                  </a:cubicBezTo>
                  <a:close/>
                  <a:moveTo>
                    <a:pt x="11813" y="10167"/>
                  </a:moveTo>
                  <a:cubicBezTo>
                    <a:pt x="11686" y="10325"/>
                    <a:pt x="11560" y="10483"/>
                    <a:pt x="11433" y="10642"/>
                  </a:cubicBezTo>
                  <a:lnTo>
                    <a:pt x="11655" y="10863"/>
                  </a:lnTo>
                  <a:cubicBezTo>
                    <a:pt x="11813" y="10705"/>
                    <a:pt x="11940" y="10515"/>
                    <a:pt x="12066" y="10357"/>
                  </a:cubicBezTo>
                  <a:lnTo>
                    <a:pt x="11813" y="10167"/>
                  </a:lnTo>
                  <a:close/>
                  <a:moveTo>
                    <a:pt x="1584" y="10357"/>
                  </a:moveTo>
                  <a:lnTo>
                    <a:pt x="1330" y="10578"/>
                  </a:lnTo>
                  <a:cubicBezTo>
                    <a:pt x="1457" y="10737"/>
                    <a:pt x="1584" y="10927"/>
                    <a:pt x="1742" y="11085"/>
                  </a:cubicBezTo>
                  <a:lnTo>
                    <a:pt x="1996" y="10863"/>
                  </a:lnTo>
                  <a:cubicBezTo>
                    <a:pt x="1837" y="10705"/>
                    <a:pt x="1710" y="10547"/>
                    <a:pt x="1584" y="10357"/>
                  </a:cubicBezTo>
                  <a:close/>
                  <a:moveTo>
                    <a:pt x="10990" y="11117"/>
                  </a:moveTo>
                  <a:cubicBezTo>
                    <a:pt x="10831" y="11275"/>
                    <a:pt x="10673" y="11402"/>
                    <a:pt x="10514" y="11528"/>
                  </a:cubicBezTo>
                  <a:lnTo>
                    <a:pt x="10736" y="11782"/>
                  </a:lnTo>
                  <a:cubicBezTo>
                    <a:pt x="10895" y="11655"/>
                    <a:pt x="11053" y="11497"/>
                    <a:pt x="11211" y="11338"/>
                  </a:cubicBezTo>
                  <a:lnTo>
                    <a:pt x="10990" y="11117"/>
                  </a:lnTo>
                  <a:close/>
                  <a:moveTo>
                    <a:pt x="2439" y="11307"/>
                  </a:moveTo>
                  <a:lnTo>
                    <a:pt x="2217" y="11528"/>
                  </a:lnTo>
                  <a:cubicBezTo>
                    <a:pt x="2376" y="11687"/>
                    <a:pt x="2566" y="11813"/>
                    <a:pt x="2724" y="11940"/>
                  </a:cubicBezTo>
                  <a:lnTo>
                    <a:pt x="2914" y="11687"/>
                  </a:lnTo>
                  <a:cubicBezTo>
                    <a:pt x="2756" y="11560"/>
                    <a:pt x="2566" y="11433"/>
                    <a:pt x="2439" y="11307"/>
                  </a:cubicBezTo>
                  <a:close/>
                  <a:moveTo>
                    <a:pt x="10008" y="11908"/>
                  </a:moveTo>
                  <a:cubicBezTo>
                    <a:pt x="9849" y="12003"/>
                    <a:pt x="9659" y="12130"/>
                    <a:pt x="9469" y="12225"/>
                  </a:cubicBezTo>
                  <a:lnTo>
                    <a:pt x="9628" y="12510"/>
                  </a:lnTo>
                  <a:cubicBezTo>
                    <a:pt x="9818" y="12383"/>
                    <a:pt x="10008" y="12288"/>
                    <a:pt x="10198" y="12162"/>
                  </a:cubicBezTo>
                  <a:lnTo>
                    <a:pt x="10008" y="11908"/>
                  </a:lnTo>
                  <a:close/>
                  <a:moveTo>
                    <a:pt x="3452" y="12035"/>
                  </a:moveTo>
                  <a:lnTo>
                    <a:pt x="3294" y="12320"/>
                  </a:lnTo>
                  <a:cubicBezTo>
                    <a:pt x="3484" y="12415"/>
                    <a:pt x="3674" y="12542"/>
                    <a:pt x="3864" y="12605"/>
                  </a:cubicBezTo>
                  <a:lnTo>
                    <a:pt x="3991" y="12320"/>
                  </a:lnTo>
                  <a:cubicBezTo>
                    <a:pt x="3801" y="12225"/>
                    <a:pt x="3611" y="12130"/>
                    <a:pt x="3452" y="12035"/>
                  </a:cubicBezTo>
                  <a:close/>
                  <a:moveTo>
                    <a:pt x="8899" y="12478"/>
                  </a:moveTo>
                  <a:cubicBezTo>
                    <a:pt x="8678" y="12542"/>
                    <a:pt x="8488" y="12605"/>
                    <a:pt x="8298" y="12668"/>
                  </a:cubicBezTo>
                  <a:lnTo>
                    <a:pt x="8393" y="12985"/>
                  </a:lnTo>
                  <a:cubicBezTo>
                    <a:pt x="8583" y="12922"/>
                    <a:pt x="8804" y="12858"/>
                    <a:pt x="8994" y="12763"/>
                  </a:cubicBezTo>
                  <a:lnTo>
                    <a:pt x="8899" y="12478"/>
                  </a:lnTo>
                  <a:close/>
                  <a:moveTo>
                    <a:pt x="4592" y="12542"/>
                  </a:moveTo>
                  <a:lnTo>
                    <a:pt x="4466" y="12858"/>
                  </a:lnTo>
                  <a:cubicBezTo>
                    <a:pt x="4687" y="12922"/>
                    <a:pt x="4909" y="12985"/>
                    <a:pt x="5131" y="13048"/>
                  </a:cubicBezTo>
                  <a:lnTo>
                    <a:pt x="5194" y="12732"/>
                  </a:lnTo>
                  <a:cubicBezTo>
                    <a:pt x="4972" y="12668"/>
                    <a:pt x="4782" y="12637"/>
                    <a:pt x="4592" y="12542"/>
                  </a:cubicBezTo>
                  <a:close/>
                  <a:moveTo>
                    <a:pt x="5796" y="12827"/>
                  </a:moveTo>
                  <a:lnTo>
                    <a:pt x="5764" y="13175"/>
                  </a:lnTo>
                  <a:cubicBezTo>
                    <a:pt x="5986" y="13175"/>
                    <a:pt x="6208" y="13207"/>
                    <a:pt x="6429" y="13207"/>
                  </a:cubicBezTo>
                  <a:lnTo>
                    <a:pt x="6429" y="12890"/>
                  </a:lnTo>
                  <a:cubicBezTo>
                    <a:pt x="6208" y="12890"/>
                    <a:pt x="6017" y="12858"/>
                    <a:pt x="5796" y="12827"/>
                  </a:cubicBezTo>
                  <a:close/>
                  <a:moveTo>
                    <a:pt x="7664" y="12795"/>
                  </a:moveTo>
                  <a:cubicBezTo>
                    <a:pt x="7474" y="12827"/>
                    <a:pt x="7253" y="12858"/>
                    <a:pt x="7063" y="12890"/>
                  </a:cubicBezTo>
                  <a:lnTo>
                    <a:pt x="7094" y="13207"/>
                  </a:lnTo>
                  <a:cubicBezTo>
                    <a:pt x="7316" y="13175"/>
                    <a:pt x="7538" y="13144"/>
                    <a:pt x="7728" y="13112"/>
                  </a:cubicBezTo>
                  <a:lnTo>
                    <a:pt x="7664" y="12795"/>
                  </a:lnTo>
                  <a:close/>
                </a:path>
              </a:pathLst>
            </a:custGeom>
            <a:solidFill>
              <a:srgbClr val="0D0C12"/>
            </a:solidFill>
            <a:ln>
              <a:noFill/>
            </a:ln>
          </p:spPr>
          <p:txBody>
            <a:bodyPr spcFirstLastPara="1" wrap="square" lIns="91425" tIns="91425" rIns="91425" bIns="91425" anchor="ctr" anchorCtr="0">
              <a:noAutofit/>
            </a:bodyPr>
            <a:lstStyle/>
            <a:p>
              <a:endParaRPr/>
            </a:p>
          </p:txBody>
        </p:sp>
        <p:grpSp>
          <p:nvGrpSpPr>
            <p:cNvPr id="6" name="Google Shape;1446;p34"/>
            <p:cNvGrpSpPr/>
            <p:nvPr/>
          </p:nvGrpSpPr>
          <p:grpSpPr>
            <a:xfrm>
              <a:off x="3573798" y="1582520"/>
              <a:ext cx="259666" cy="257720"/>
              <a:chOff x="3573798" y="1582520"/>
              <a:chExt cx="259666" cy="257720"/>
            </a:xfrm>
          </p:grpSpPr>
          <p:sp>
            <p:nvSpPr>
              <p:cNvPr id="1447" name="Google Shape;1447;p34"/>
              <p:cNvSpPr/>
              <p:nvPr/>
            </p:nvSpPr>
            <p:spPr>
              <a:xfrm>
                <a:off x="3579859" y="1588549"/>
                <a:ext cx="248565" cy="246778"/>
              </a:xfrm>
              <a:custGeom>
                <a:avLst/>
                <a:gdLst/>
                <a:ahLst/>
                <a:cxnLst/>
                <a:rect l="l" t="t" r="r" b="b"/>
                <a:pathLst>
                  <a:path w="7792" h="7736" extrusionOk="0">
                    <a:moveTo>
                      <a:pt x="3861" y="2564"/>
                    </a:moveTo>
                    <a:cubicBezTo>
                      <a:pt x="4536" y="2564"/>
                      <a:pt x="5103" y="3052"/>
                      <a:pt x="5163" y="3709"/>
                    </a:cubicBezTo>
                    <a:cubicBezTo>
                      <a:pt x="5258" y="4438"/>
                      <a:pt x="4751" y="5071"/>
                      <a:pt x="4023" y="5134"/>
                    </a:cubicBezTo>
                    <a:cubicBezTo>
                      <a:pt x="3983" y="5138"/>
                      <a:pt x="3944" y="5140"/>
                      <a:pt x="3905" y="5140"/>
                    </a:cubicBezTo>
                    <a:cubicBezTo>
                      <a:pt x="3256" y="5140"/>
                      <a:pt x="2687" y="4652"/>
                      <a:pt x="2598" y="3994"/>
                    </a:cubicBezTo>
                    <a:cubicBezTo>
                      <a:pt x="2534" y="3298"/>
                      <a:pt x="3041" y="2633"/>
                      <a:pt x="3738" y="2569"/>
                    </a:cubicBezTo>
                    <a:cubicBezTo>
                      <a:pt x="3779" y="2566"/>
                      <a:pt x="3820" y="2564"/>
                      <a:pt x="3861" y="2564"/>
                    </a:cubicBezTo>
                    <a:close/>
                    <a:moveTo>
                      <a:pt x="3917" y="0"/>
                    </a:moveTo>
                    <a:cubicBezTo>
                      <a:pt x="3901" y="0"/>
                      <a:pt x="3883" y="1"/>
                      <a:pt x="3865" y="4"/>
                    </a:cubicBezTo>
                    <a:cubicBezTo>
                      <a:pt x="3770" y="20"/>
                      <a:pt x="3754" y="20"/>
                      <a:pt x="3718" y="20"/>
                    </a:cubicBezTo>
                    <a:cubicBezTo>
                      <a:pt x="3682" y="20"/>
                      <a:pt x="3627" y="20"/>
                      <a:pt x="3453" y="36"/>
                    </a:cubicBezTo>
                    <a:cubicBezTo>
                      <a:pt x="3136" y="67"/>
                      <a:pt x="3263" y="67"/>
                      <a:pt x="3073" y="99"/>
                    </a:cubicBezTo>
                    <a:cubicBezTo>
                      <a:pt x="2851" y="99"/>
                      <a:pt x="2851" y="257"/>
                      <a:pt x="2851" y="574"/>
                    </a:cubicBezTo>
                    <a:cubicBezTo>
                      <a:pt x="2883" y="859"/>
                      <a:pt x="2819" y="1144"/>
                      <a:pt x="2566" y="1271"/>
                    </a:cubicBezTo>
                    <a:cubicBezTo>
                      <a:pt x="2503" y="1303"/>
                      <a:pt x="2471" y="1334"/>
                      <a:pt x="2408" y="1366"/>
                    </a:cubicBezTo>
                    <a:cubicBezTo>
                      <a:pt x="2326" y="1407"/>
                      <a:pt x="2244" y="1425"/>
                      <a:pt x="2162" y="1425"/>
                    </a:cubicBezTo>
                    <a:cubicBezTo>
                      <a:pt x="1991" y="1425"/>
                      <a:pt x="1819" y="1346"/>
                      <a:pt x="1648" y="1239"/>
                    </a:cubicBezTo>
                    <a:cubicBezTo>
                      <a:pt x="1486" y="1138"/>
                      <a:pt x="1376" y="1063"/>
                      <a:pt x="1284" y="1063"/>
                    </a:cubicBezTo>
                    <a:cubicBezTo>
                      <a:pt x="1233" y="1063"/>
                      <a:pt x="1187" y="1087"/>
                      <a:pt x="1141" y="1144"/>
                    </a:cubicBezTo>
                    <a:cubicBezTo>
                      <a:pt x="1014" y="1303"/>
                      <a:pt x="1109" y="1208"/>
                      <a:pt x="888" y="1461"/>
                    </a:cubicBezTo>
                    <a:cubicBezTo>
                      <a:pt x="666" y="1746"/>
                      <a:pt x="761" y="1619"/>
                      <a:pt x="634" y="1778"/>
                    </a:cubicBezTo>
                    <a:cubicBezTo>
                      <a:pt x="508" y="1936"/>
                      <a:pt x="603" y="2063"/>
                      <a:pt x="824" y="2253"/>
                    </a:cubicBezTo>
                    <a:cubicBezTo>
                      <a:pt x="1046" y="2474"/>
                      <a:pt x="1204" y="2696"/>
                      <a:pt x="1109" y="2981"/>
                    </a:cubicBezTo>
                    <a:lnTo>
                      <a:pt x="1078" y="3139"/>
                    </a:lnTo>
                    <a:cubicBezTo>
                      <a:pt x="983" y="3424"/>
                      <a:pt x="729" y="3519"/>
                      <a:pt x="444" y="3583"/>
                    </a:cubicBezTo>
                    <a:cubicBezTo>
                      <a:pt x="159" y="3646"/>
                      <a:pt x="1" y="3678"/>
                      <a:pt x="1" y="3868"/>
                    </a:cubicBezTo>
                    <a:cubicBezTo>
                      <a:pt x="33" y="4089"/>
                      <a:pt x="33" y="3963"/>
                      <a:pt x="64" y="4279"/>
                    </a:cubicBezTo>
                    <a:cubicBezTo>
                      <a:pt x="96" y="4628"/>
                      <a:pt x="64" y="4501"/>
                      <a:pt x="96" y="4691"/>
                    </a:cubicBezTo>
                    <a:cubicBezTo>
                      <a:pt x="121" y="4864"/>
                      <a:pt x="222" y="4883"/>
                      <a:pt x="400" y="4883"/>
                    </a:cubicBezTo>
                    <a:cubicBezTo>
                      <a:pt x="451" y="4883"/>
                      <a:pt x="508" y="4881"/>
                      <a:pt x="571" y="4881"/>
                    </a:cubicBezTo>
                    <a:cubicBezTo>
                      <a:pt x="888" y="4881"/>
                      <a:pt x="1141" y="4944"/>
                      <a:pt x="1299" y="5198"/>
                    </a:cubicBezTo>
                    <a:cubicBezTo>
                      <a:pt x="1299" y="5229"/>
                      <a:pt x="1331" y="5293"/>
                      <a:pt x="1363" y="5324"/>
                    </a:cubicBezTo>
                    <a:cubicBezTo>
                      <a:pt x="1489" y="5609"/>
                      <a:pt x="1394" y="5863"/>
                      <a:pt x="1236" y="6116"/>
                    </a:cubicBezTo>
                    <a:cubicBezTo>
                      <a:pt x="1078" y="6338"/>
                      <a:pt x="983" y="6496"/>
                      <a:pt x="1141" y="6623"/>
                    </a:cubicBezTo>
                    <a:cubicBezTo>
                      <a:pt x="1331" y="6750"/>
                      <a:pt x="1204" y="6655"/>
                      <a:pt x="1458" y="6876"/>
                    </a:cubicBezTo>
                    <a:lnTo>
                      <a:pt x="1489" y="6876"/>
                    </a:lnTo>
                    <a:cubicBezTo>
                      <a:pt x="1743" y="7066"/>
                      <a:pt x="1648" y="7003"/>
                      <a:pt x="1806" y="7130"/>
                    </a:cubicBezTo>
                    <a:cubicBezTo>
                      <a:pt x="1849" y="7164"/>
                      <a:pt x="1888" y="7180"/>
                      <a:pt x="1926" y="7180"/>
                    </a:cubicBezTo>
                    <a:cubicBezTo>
                      <a:pt x="2026" y="7180"/>
                      <a:pt x="2120" y="7069"/>
                      <a:pt x="2281" y="6908"/>
                    </a:cubicBezTo>
                    <a:cubicBezTo>
                      <a:pt x="2442" y="6747"/>
                      <a:pt x="2626" y="6609"/>
                      <a:pt x="2851" y="6609"/>
                    </a:cubicBezTo>
                    <a:cubicBezTo>
                      <a:pt x="2892" y="6609"/>
                      <a:pt x="2934" y="6613"/>
                      <a:pt x="2978" y="6623"/>
                    </a:cubicBezTo>
                    <a:cubicBezTo>
                      <a:pt x="3041" y="6655"/>
                      <a:pt x="3073" y="6655"/>
                      <a:pt x="3136" y="6686"/>
                    </a:cubicBezTo>
                    <a:cubicBezTo>
                      <a:pt x="3421" y="6781"/>
                      <a:pt x="3548" y="7035"/>
                      <a:pt x="3611" y="7320"/>
                    </a:cubicBezTo>
                    <a:cubicBezTo>
                      <a:pt x="3669" y="7581"/>
                      <a:pt x="3674" y="7735"/>
                      <a:pt x="3845" y="7735"/>
                    </a:cubicBezTo>
                    <a:cubicBezTo>
                      <a:pt x="3860" y="7735"/>
                      <a:pt x="3877" y="7734"/>
                      <a:pt x="3896" y="7731"/>
                    </a:cubicBezTo>
                    <a:cubicBezTo>
                      <a:pt x="4007" y="7715"/>
                      <a:pt x="4023" y="7715"/>
                      <a:pt x="4055" y="7715"/>
                    </a:cubicBezTo>
                    <a:cubicBezTo>
                      <a:pt x="4086" y="7715"/>
                      <a:pt x="4134" y="7715"/>
                      <a:pt x="4308" y="7700"/>
                    </a:cubicBezTo>
                    <a:cubicBezTo>
                      <a:pt x="4656" y="7668"/>
                      <a:pt x="4498" y="7668"/>
                      <a:pt x="4720" y="7636"/>
                    </a:cubicBezTo>
                    <a:cubicBezTo>
                      <a:pt x="4910" y="7636"/>
                      <a:pt x="4910" y="7478"/>
                      <a:pt x="4910" y="7161"/>
                    </a:cubicBezTo>
                    <a:cubicBezTo>
                      <a:pt x="4878" y="6876"/>
                      <a:pt x="4941" y="6591"/>
                      <a:pt x="5195" y="6465"/>
                    </a:cubicBezTo>
                    <a:cubicBezTo>
                      <a:pt x="5258" y="6433"/>
                      <a:pt x="5290" y="6401"/>
                      <a:pt x="5353" y="6370"/>
                    </a:cubicBezTo>
                    <a:cubicBezTo>
                      <a:pt x="5435" y="6329"/>
                      <a:pt x="5517" y="6311"/>
                      <a:pt x="5598" y="6311"/>
                    </a:cubicBezTo>
                    <a:cubicBezTo>
                      <a:pt x="5770" y="6311"/>
                      <a:pt x="5942" y="6389"/>
                      <a:pt x="6113" y="6496"/>
                    </a:cubicBezTo>
                    <a:cubicBezTo>
                      <a:pt x="6275" y="6597"/>
                      <a:pt x="6385" y="6673"/>
                      <a:pt x="6476" y="6673"/>
                    </a:cubicBezTo>
                    <a:cubicBezTo>
                      <a:pt x="6528" y="6673"/>
                      <a:pt x="6574" y="6648"/>
                      <a:pt x="6620" y="6591"/>
                    </a:cubicBezTo>
                    <a:cubicBezTo>
                      <a:pt x="6746" y="6433"/>
                      <a:pt x="6651" y="6528"/>
                      <a:pt x="6873" y="6275"/>
                    </a:cubicBezTo>
                    <a:cubicBezTo>
                      <a:pt x="7095" y="6021"/>
                      <a:pt x="7000" y="6116"/>
                      <a:pt x="7126" y="5958"/>
                    </a:cubicBezTo>
                    <a:cubicBezTo>
                      <a:pt x="7253" y="5800"/>
                      <a:pt x="7158" y="5673"/>
                      <a:pt x="6936" y="5483"/>
                    </a:cubicBezTo>
                    <a:cubicBezTo>
                      <a:pt x="6715" y="5261"/>
                      <a:pt x="6556" y="5039"/>
                      <a:pt x="6651" y="4754"/>
                    </a:cubicBezTo>
                    <a:cubicBezTo>
                      <a:pt x="6651" y="4691"/>
                      <a:pt x="6683" y="4659"/>
                      <a:pt x="6683" y="4596"/>
                    </a:cubicBezTo>
                    <a:cubicBezTo>
                      <a:pt x="6778" y="4311"/>
                      <a:pt x="7031" y="4216"/>
                      <a:pt x="7316" y="4153"/>
                    </a:cubicBezTo>
                    <a:cubicBezTo>
                      <a:pt x="7633" y="4089"/>
                      <a:pt x="7791" y="4058"/>
                      <a:pt x="7760" y="3836"/>
                    </a:cubicBezTo>
                    <a:cubicBezTo>
                      <a:pt x="7728" y="3646"/>
                      <a:pt x="7760" y="3773"/>
                      <a:pt x="7696" y="3456"/>
                    </a:cubicBezTo>
                    <a:lnTo>
                      <a:pt x="7696" y="3424"/>
                    </a:lnTo>
                    <a:cubicBezTo>
                      <a:pt x="7665" y="3108"/>
                      <a:pt x="7696" y="3234"/>
                      <a:pt x="7665" y="3044"/>
                    </a:cubicBezTo>
                    <a:cubicBezTo>
                      <a:pt x="7642" y="2883"/>
                      <a:pt x="7552" y="2839"/>
                      <a:pt x="7396" y="2839"/>
                    </a:cubicBezTo>
                    <a:cubicBezTo>
                      <a:pt x="7337" y="2839"/>
                      <a:pt x="7268" y="2846"/>
                      <a:pt x="7190" y="2854"/>
                    </a:cubicBezTo>
                    <a:cubicBezTo>
                      <a:pt x="6905" y="2854"/>
                      <a:pt x="6620" y="2791"/>
                      <a:pt x="6461" y="2538"/>
                    </a:cubicBezTo>
                    <a:cubicBezTo>
                      <a:pt x="6461" y="2506"/>
                      <a:pt x="6430" y="2443"/>
                      <a:pt x="6398" y="2411"/>
                    </a:cubicBezTo>
                    <a:cubicBezTo>
                      <a:pt x="6271" y="2126"/>
                      <a:pt x="6366" y="1873"/>
                      <a:pt x="6525" y="1619"/>
                    </a:cubicBezTo>
                    <a:cubicBezTo>
                      <a:pt x="6683" y="1398"/>
                      <a:pt x="6778" y="1239"/>
                      <a:pt x="6620" y="1113"/>
                    </a:cubicBezTo>
                    <a:cubicBezTo>
                      <a:pt x="6461" y="986"/>
                      <a:pt x="6556" y="1081"/>
                      <a:pt x="6303" y="859"/>
                    </a:cubicBezTo>
                    <a:cubicBezTo>
                      <a:pt x="6018" y="669"/>
                      <a:pt x="6145" y="732"/>
                      <a:pt x="5986" y="606"/>
                    </a:cubicBezTo>
                    <a:cubicBezTo>
                      <a:pt x="5934" y="571"/>
                      <a:pt x="5890" y="555"/>
                      <a:pt x="5847" y="555"/>
                    </a:cubicBezTo>
                    <a:cubicBezTo>
                      <a:pt x="5735" y="555"/>
                      <a:pt x="5641" y="666"/>
                      <a:pt x="5480" y="827"/>
                    </a:cubicBezTo>
                    <a:cubicBezTo>
                      <a:pt x="5319" y="988"/>
                      <a:pt x="5135" y="1127"/>
                      <a:pt x="4909" y="1127"/>
                    </a:cubicBezTo>
                    <a:cubicBezTo>
                      <a:pt x="4869" y="1127"/>
                      <a:pt x="4827" y="1122"/>
                      <a:pt x="4783" y="1113"/>
                    </a:cubicBezTo>
                    <a:cubicBezTo>
                      <a:pt x="4720" y="1081"/>
                      <a:pt x="4688" y="1081"/>
                      <a:pt x="4625" y="1049"/>
                    </a:cubicBezTo>
                    <a:cubicBezTo>
                      <a:pt x="4340" y="954"/>
                      <a:pt x="4213" y="701"/>
                      <a:pt x="4181" y="416"/>
                    </a:cubicBezTo>
                    <a:cubicBezTo>
                      <a:pt x="4123" y="155"/>
                      <a:pt x="4092" y="0"/>
                      <a:pt x="3917" y="0"/>
                    </a:cubicBezTo>
                    <a:close/>
                  </a:path>
                </a:pathLst>
              </a:custGeom>
              <a:solidFill>
                <a:srgbClr val="D6D6D6"/>
              </a:solidFill>
              <a:ln>
                <a:noFill/>
              </a:ln>
            </p:spPr>
            <p:txBody>
              <a:bodyPr spcFirstLastPara="1" wrap="square" lIns="91425" tIns="91425" rIns="91425" bIns="91425" anchor="ctr" anchorCtr="0">
                <a:noAutofit/>
              </a:bodyPr>
              <a:lstStyle/>
              <a:p>
                <a:endParaRPr/>
              </a:p>
            </p:txBody>
          </p:sp>
          <p:sp>
            <p:nvSpPr>
              <p:cNvPr id="1448" name="Google Shape;1448;p34"/>
              <p:cNvSpPr/>
              <p:nvPr/>
            </p:nvSpPr>
            <p:spPr>
              <a:xfrm>
                <a:off x="3573798" y="1582520"/>
                <a:ext cx="259666" cy="257720"/>
              </a:xfrm>
              <a:custGeom>
                <a:avLst/>
                <a:gdLst/>
                <a:ahLst/>
                <a:cxnLst/>
                <a:rect l="l" t="t" r="r" b="b"/>
                <a:pathLst>
                  <a:path w="8140" h="8079" extrusionOk="0">
                    <a:moveTo>
                      <a:pt x="4086" y="2917"/>
                    </a:moveTo>
                    <a:cubicBezTo>
                      <a:pt x="4340" y="2917"/>
                      <a:pt x="4593" y="3012"/>
                      <a:pt x="4783" y="3170"/>
                    </a:cubicBezTo>
                    <a:cubicBezTo>
                      <a:pt x="5036" y="3360"/>
                      <a:pt x="5163" y="3613"/>
                      <a:pt x="5195" y="3930"/>
                    </a:cubicBezTo>
                    <a:cubicBezTo>
                      <a:pt x="5226" y="4215"/>
                      <a:pt x="5163" y="4532"/>
                      <a:pt x="4973" y="4753"/>
                    </a:cubicBezTo>
                    <a:cubicBezTo>
                      <a:pt x="4783" y="4975"/>
                      <a:pt x="4498" y="5133"/>
                      <a:pt x="4213" y="5165"/>
                    </a:cubicBezTo>
                    <a:cubicBezTo>
                      <a:pt x="4172" y="5169"/>
                      <a:pt x="4132" y="5171"/>
                      <a:pt x="4093" y="5171"/>
                    </a:cubicBezTo>
                    <a:cubicBezTo>
                      <a:pt x="3512" y="5171"/>
                      <a:pt x="3035" y="4747"/>
                      <a:pt x="2946" y="4183"/>
                    </a:cubicBezTo>
                    <a:cubicBezTo>
                      <a:pt x="2883" y="3550"/>
                      <a:pt x="3326" y="2980"/>
                      <a:pt x="3960" y="2917"/>
                    </a:cubicBezTo>
                    <a:close/>
                    <a:moveTo>
                      <a:pt x="4068" y="2594"/>
                    </a:moveTo>
                    <a:cubicBezTo>
                      <a:pt x="4021" y="2594"/>
                      <a:pt x="3975" y="2596"/>
                      <a:pt x="3928" y="2600"/>
                    </a:cubicBezTo>
                    <a:cubicBezTo>
                      <a:pt x="3136" y="2695"/>
                      <a:pt x="2534" y="3423"/>
                      <a:pt x="2629" y="4215"/>
                    </a:cubicBezTo>
                    <a:cubicBezTo>
                      <a:pt x="2724" y="4943"/>
                      <a:pt x="3358" y="5482"/>
                      <a:pt x="4086" y="5482"/>
                    </a:cubicBezTo>
                    <a:lnTo>
                      <a:pt x="4245" y="5482"/>
                    </a:lnTo>
                    <a:cubicBezTo>
                      <a:pt x="4625" y="5450"/>
                      <a:pt x="4973" y="5260"/>
                      <a:pt x="5226" y="4943"/>
                    </a:cubicBezTo>
                    <a:cubicBezTo>
                      <a:pt x="5448" y="4658"/>
                      <a:pt x="5575" y="4278"/>
                      <a:pt x="5511" y="3898"/>
                    </a:cubicBezTo>
                    <a:cubicBezTo>
                      <a:pt x="5480" y="3487"/>
                      <a:pt x="5290" y="3138"/>
                      <a:pt x="4973" y="2917"/>
                    </a:cubicBezTo>
                    <a:cubicBezTo>
                      <a:pt x="4723" y="2694"/>
                      <a:pt x="4400" y="2594"/>
                      <a:pt x="4068" y="2594"/>
                    </a:cubicBezTo>
                    <a:close/>
                    <a:moveTo>
                      <a:pt x="4118" y="351"/>
                    </a:moveTo>
                    <a:cubicBezTo>
                      <a:pt x="4150" y="383"/>
                      <a:pt x="4181" y="510"/>
                      <a:pt x="4213" y="636"/>
                    </a:cubicBezTo>
                    <a:cubicBezTo>
                      <a:pt x="4245" y="795"/>
                      <a:pt x="4340" y="1238"/>
                      <a:pt x="4751" y="1397"/>
                    </a:cubicBezTo>
                    <a:lnTo>
                      <a:pt x="4783" y="1397"/>
                    </a:lnTo>
                    <a:cubicBezTo>
                      <a:pt x="4846" y="1428"/>
                      <a:pt x="4878" y="1428"/>
                      <a:pt x="4941" y="1460"/>
                    </a:cubicBezTo>
                    <a:cubicBezTo>
                      <a:pt x="4994" y="1471"/>
                      <a:pt x="5044" y="1476"/>
                      <a:pt x="5093" y="1476"/>
                    </a:cubicBezTo>
                    <a:cubicBezTo>
                      <a:pt x="5457" y="1476"/>
                      <a:pt x="5716" y="1195"/>
                      <a:pt x="5828" y="1112"/>
                    </a:cubicBezTo>
                    <a:cubicBezTo>
                      <a:pt x="5891" y="1016"/>
                      <a:pt x="6018" y="921"/>
                      <a:pt x="6050" y="890"/>
                    </a:cubicBezTo>
                    <a:cubicBezTo>
                      <a:pt x="6050" y="890"/>
                      <a:pt x="6050" y="921"/>
                      <a:pt x="6081" y="921"/>
                    </a:cubicBezTo>
                    <a:lnTo>
                      <a:pt x="6335" y="1112"/>
                    </a:lnTo>
                    <a:lnTo>
                      <a:pt x="6335" y="1143"/>
                    </a:lnTo>
                    <a:lnTo>
                      <a:pt x="6715" y="1428"/>
                    </a:lnTo>
                    <a:cubicBezTo>
                      <a:pt x="6746" y="1460"/>
                      <a:pt x="6746" y="1460"/>
                      <a:pt x="6746" y="1460"/>
                    </a:cubicBezTo>
                    <a:cubicBezTo>
                      <a:pt x="6746" y="1492"/>
                      <a:pt x="6651" y="1618"/>
                      <a:pt x="6588" y="1713"/>
                    </a:cubicBezTo>
                    <a:cubicBezTo>
                      <a:pt x="6493" y="1840"/>
                      <a:pt x="6240" y="2220"/>
                      <a:pt x="6430" y="2632"/>
                    </a:cubicBezTo>
                    <a:lnTo>
                      <a:pt x="6461" y="2663"/>
                    </a:lnTo>
                    <a:cubicBezTo>
                      <a:pt x="6493" y="2695"/>
                      <a:pt x="6493" y="2727"/>
                      <a:pt x="6525" y="2758"/>
                    </a:cubicBezTo>
                    <a:lnTo>
                      <a:pt x="6525" y="2790"/>
                    </a:lnTo>
                    <a:cubicBezTo>
                      <a:pt x="6698" y="3112"/>
                      <a:pt x="7027" y="3182"/>
                      <a:pt x="7238" y="3182"/>
                    </a:cubicBezTo>
                    <a:cubicBezTo>
                      <a:pt x="7296" y="3182"/>
                      <a:pt x="7345" y="3177"/>
                      <a:pt x="7380" y="3170"/>
                    </a:cubicBezTo>
                    <a:cubicBezTo>
                      <a:pt x="7506" y="3170"/>
                      <a:pt x="7665" y="3170"/>
                      <a:pt x="7696" y="3202"/>
                    </a:cubicBezTo>
                    <a:cubicBezTo>
                      <a:pt x="7696" y="3202"/>
                      <a:pt x="7696" y="3202"/>
                      <a:pt x="7696" y="3233"/>
                    </a:cubicBezTo>
                    <a:lnTo>
                      <a:pt x="7791" y="4057"/>
                    </a:lnTo>
                    <a:cubicBezTo>
                      <a:pt x="7791" y="4088"/>
                      <a:pt x="7791" y="4088"/>
                      <a:pt x="7791" y="4088"/>
                    </a:cubicBezTo>
                    <a:cubicBezTo>
                      <a:pt x="7760" y="4120"/>
                      <a:pt x="7601" y="4152"/>
                      <a:pt x="7506" y="4183"/>
                    </a:cubicBezTo>
                    <a:cubicBezTo>
                      <a:pt x="7348" y="4183"/>
                      <a:pt x="6905" y="4278"/>
                      <a:pt x="6746" y="4722"/>
                    </a:cubicBezTo>
                    <a:lnTo>
                      <a:pt x="6746" y="4753"/>
                    </a:lnTo>
                    <a:cubicBezTo>
                      <a:pt x="6715" y="4785"/>
                      <a:pt x="6715" y="4848"/>
                      <a:pt x="6683" y="4912"/>
                    </a:cubicBezTo>
                    <a:cubicBezTo>
                      <a:pt x="6556" y="5355"/>
                      <a:pt x="6905" y="5672"/>
                      <a:pt x="7031" y="5767"/>
                    </a:cubicBezTo>
                    <a:cubicBezTo>
                      <a:pt x="7095" y="5862"/>
                      <a:pt x="7221" y="5957"/>
                      <a:pt x="7221" y="5989"/>
                    </a:cubicBezTo>
                    <a:cubicBezTo>
                      <a:pt x="7221" y="5989"/>
                      <a:pt x="7221" y="6020"/>
                      <a:pt x="7221" y="6020"/>
                    </a:cubicBezTo>
                    <a:lnTo>
                      <a:pt x="6683" y="6654"/>
                    </a:lnTo>
                    <a:cubicBezTo>
                      <a:pt x="6683" y="6685"/>
                      <a:pt x="6683" y="6685"/>
                      <a:pt x="6683" y="6685"/>
                    </a:cubicBezTo>
                    <a:cubicBezTo>
                      <a:pt x="6620" y="6685"/>
                      <a:pt x="6493" y="6622"/>
                      <a:pt x="6398" y="6527"/>
                    </a:cubicBezTo>
                    <a:cubicBezTo>
                      <a:pt x="6305" y="6480"/>
                      <a:pt x="6074" y="6331"/>
                      <a:pt x="5808" y="6331"/>
                    </a:cubicBezTo>
                    <a:cubicBezTo>
                      <a:pt x="5712" y="6331"/>
                      <a:pt x="5612" y="6350"/>
                      <a:pt x="5511" y="6400"/>
                    </a:cubicBezTo>
                    <a:lnTo>
                      <a:pt x="5448" y="6400"/>
                    </a:lnTo>
                    <a:cubicBezTo>
                      <a:pt x="5416" y="6432"/>
                      <a:pt x="5385" y="6464"/>
                      <a:pt x="5321" y="6495"/>
                    </a:cubicBezTo>
                    <a:cubicBezTo>
                      <a:pt x="4910" y="6717"/>
                      <a:pt x="4941" y="7192"/>
                      <a:pt x="4941" y="7350"/>
                    </a:cubicBezTo>
                    <a:cubicBezTo>
                      <a:pt x="4941" y="7477"/>
                      <a:pt x="4941" y="7635"/>
                      <a:pt x="4910" y="7667"/>
                    </a:cubicBezTo>
                    <a:lnTo>
                      <a:pt x="4878" y="7667"/>
                    </a:lnTo>
                    <a:lnTo>
                      <a:pt x="4086" y="7762"/>
                    </a:lnTo>
                    <a:lnTo>
                      <a:pt x="4055" y="7762"/>
                    </a:lnTo>
                    <a:cubicBezTo>
                      <a:pt x="4023" y="7730"/>
                      <a:pt x="3991" y="7572"/>
                      <a:pt x="3960" y="7477"/>
                    </a:cubicBezTo>
                    <a:cubicBezTo>
                      <a:pt x="3928" y="7319"/>
                      <a:pt x="3833" y="6875"/>
                      <a:pt x="3421" y="6717"/>
                    </a:cubicBezTo>
                    <a:lnTo>
                      <a:pt x="3389" y="6717"/>
                    </a:lnTo>
                    <a:cubicBezTo>
                      <a:pt x="3326" y="6685"/>
                      <a:pt x="3294" y="6685"/>
                      <a:pt x="3231" y="6654"/>
                    </a:cubicBezTo>
                    <a:cubicBezTo>
                      <a:pt x="3175" y="6641"/>
                      <a:pt x="3120" y="6636"/>
                      <a:pt x="3068" y="6636"/>
                    </a:cubicBezTo>
                    <a:cubicBezTo>
                      <a:pt x="2710" y="6636"/>
                      <a:pt x="2455" y="6891"/>
                      <a:pt x="2344" y="7002"/>
                    </a:cubicBezTo>
                    <a:cubicBezTo>
                      <a:pt x="2281" y="7097"/>
                      <a:pt x="2154" y="7192"/>
                      <a:pt x="2123" y="7192"/>
                    </a:cubicBezTo>
                    <a:lnTo>
                      <a:pt x="2091" y="7192"/>
                    </a:lnTo>
                    <a:lnTo>
                      <a:pt x="1806" y="6970"/>
                    </a:lnTo>
                    <a:lnTo>
                      <a:pt x="1806" y="6907"/>
                    </a:lnTo>
                    <a:lnTo>
                      <a:pt x="1743" y="6907"/>
                    </a:lnTo>
                    <a:lnTo>
                      <a:pt x="1458" y="6685"/>
                    </a:lnTo>
                    <a:cubicBezTo>
                      <a:pt x="1426" y="6654"/>
                      <a:pt x="1426" y="6654"/>
                      <a:pt x="1426" y="6654"/>
                    </a:cubicBezTo>
                    <a:cubicBezTo>
                      <a:pt x="1426" y="6622"/>
                      <a:pt x="1521" y="6464"/>
                      <a:pt x="1584" y="6369"/>
                    </a:cubicBezTo>
                    <a:cubicBezTo>
                      <a:pt x="1679" y="6242"/>
                      <a:pt x="1933" y="5894"/>
                      <a:pt x="1743" y="5482"/>
                    </a:cubicBezTo>
                    <a:lnTo>
                      <a:pt x="1711" y="5450"/>
                    </a:lnTo>
                    <a:cubicBezTo>
                      <a:pt x="1679" y="5387"/>
                      <a:pt x="1679" y="5355"/>
                      <a:pt x="1648" y="5292"/>
                    </a:cubicBezTo>
                    <a:cubicBezTo>
                      <a:pt x="1394" y="4912"/>
                      <a:pt x="951" y="4912"/>
                      <a:pt x="793" y="4912"/>
                    </a:cubicBezTo>
                    <a:lnTo>
                      <a:pt x="476" y="4912"/>
                    </a:lnTo>
                    <a:cubicBezTo>
                      <a:pt x="476" y="4912"/>
                      <a:pt x="476" y="4880"/>
                      <a:pt x="476" y="4848"/>
                    </a:cubicBezTo>
                    <a:lnTo>
                      <a:pt x="381" y="4057"/>
                    </a:lnTo>
                    <a:cubicBezTo>
                      <a:pt x="381" y="4025"/>
                      <a:pt x="381" y="4025"/>
                      <a:pt x="381" y="4025"/>
                    </a:cubicBezTo>
                    <a:cubicBezTo>
                      <a:pt x="413" y="3993"/>
                      <a:pt x="571" y="3962"/>
                      <a:pt x="666" y="3930"/>
                    </a:cubicBezTo>
                    <a:cubicBezTo>
                      <a:pt x="824" y="3898"/>
                      <a:pt x="1268" y="3803"/>
                      <a:pt x="1426" y="3392"/>
                    </a:cubicBezTo>
                    <a:lnTo>
                      <a:pt x="1426" y="3360"/>
                    </a:lnTo>
                    <a:cubicBezTo>
                      <a:pt x="1458" y="3297"/>
                      <a:pt x="1458" y="3233"/>
                      <a:pt x="1489" y="3202"/>
                    </a:cubicBezTo>
                    <a:cubicBezTo>
                      <a:pt x="1584" y="2758"/>
                      <a:pt x="1268" y="2442"/>
                      <a:pt x="1141" y="2315"/>
                    </a:cubicBezTo>
                    <a:cubicBezTo>
                      <a:pt x="1078" y="2252"/>
                      <a:pt x="951" y="2125"/>
                      <a:pt x="951" y="2093"/>
                    </a:cubicBezTo>
                    <a:cubicBezTo>
                      <a:pt x="951" y="2093"/>
                      <a:pt x="951" y="2093"/>
                      <a:pt x="951" y="2062"/>
                    </a:cubicBezTo>
                    <a:lnTo>
                      <a:pt x="1489" y="1428"/>
                    </a:lnTo>
                    <a:cubicBezTo>
                      <a:pt x="1489" y="1397"/>
                      <a:pt x="1489" y="1397"/>
                      <a:pt x="1489" y="1397"/>
                    </a:cubicBezTo>
                    <a:cubicBezTo>
                      <a:pt x="1521" y="1397"/>
                      <a:pt x="1679" y="1492"/>
                      <a:pt x="1774" y="1555"/>
                    </a:cubicBezTo>
                    <a:cubicBezTo>
                      <a:pt x="1864" y="1622"/>
                      <a:pt x="2083" y="1770"/>
                      <a:pt x="2338" y="1770"/>
                    </a:cubicBezTo>
                    <a:cubicBezTo>
                      <a:pt x="2441" y="1770"/>
                      <a:pt x="2551" y="1746"/>
                      <a:pt x="2661" y="1682"/>
                    </a:cubicBezTo>
                    <a:lnTo>
                      <a:pt x="2693" y="1682"/>
                    </a:lnTo>
                    <a:cubicBezTo>
                      <a:pt x="2756" y="1650"/>
                      <a:pt x="2788" y="1618"/>
                      <a:pt x="2851" y="1618"/>
                    </a:cubicBezTo>
                    <a:cubicBezTo>
                      <a:pt x="3231" y="1365"/>
                      <a:pt x="3231" y="890"/>
                      <a:pt x="3231" y="731"/>
                    </a:cubicBezTo>
                    <a:cubicBezTo>
                      <a:pt x="3231" y="636"/>
                      <a:pt x="3231" y="478"/>
                      <a:pt x="3231" y="446"/>
                    </a:cubicBezTo>
                    <a:lnTo>
                      <a:pt x="3294" y="446"/>
                    </a:lnTo>
                    <a:lnTo>
                      <a:pt x="4086" y="351"/>
                    </a:lnTo>
                    <a:close/>
                    <a:moveTo>
                      <a:pt x="4101" y="1"/>
                    </a:moveTo>
                    <a:cubicBezTo>
                      <a:pt x="4086" y="1"/>
                      <a:pt x="4071" y="2"/>
                      <a:pt x="4055" y="3"/>
                    </a:cubicBezTo>
                    <a:lnTo>
                      <a:pt x="3231" y="98"/>
                    </a:lnTo>
                    <a:cubicBezTo>
                      <a:pt x="2883" y="161"/>
                      <a:pt x="2883" y="446"/>
                      <a:pt x="2883" y="763"/>
                    </a:cubicBezTo>
                    <a:cubicBezTo>
                      <a:pt x="2914" y="1048"/>
                      <a:pt x="2851" y="1238"/>
                      <a:pt x="2693" y="1302"/>
                    </a:cubicBezTo>
                    <a:cubicBezTo>
                      <a:pt x="2661" y="1333"/>
                      <a:pt x="2598" y="1365"/>
                      <a:pt x="2566" y="1397"/>
                    </a:cubicBezTo>
                    <a:lnTo>
                      <a:pt x="2534" y="1397"/>
                    </a:lnTo>
                    <a:cubicBezTo>
                      <a:pt x="2478" y="1431"/>
                      <a:pt x="2417" y="1448"/>
                      <a:pt x="2350" y="1448"/>
                    </a:cubicBezTo>
                    <a:cubicBezTo>
                      <a:pt x="2232" y="1448"/>
                      <a:pt x="2095" y="1392"/>
                      <a:pt x="1933" y="1270"/>
                    </a:cubicBezTo>
                    <a:cubicBezTo>
                      <a:pt x="1776" y="1172"/>
                      <a:pt x="1618" y="1073"/>
                      <a:pt x="1469" y="1073"/>
                    </a:cubicBezTo>
                    <a:cubicBezTo>
                      <a:pt x="1377" y="1073"/>
                      <a:pt x="1289" y="1110"/>
                      <a:pt x="1204" y="1207"/>
                    </a:cubicBezTo>
                    <a:lnTo>
                      <a:pt x="698" y="1872"/>
                    </a:lnTo>
                    <a:cubicBezTo>
                      <a:pt x="476" y="2125"/>
                      <a:pt x="698" y="2347"/>
                      <a:pt x="919" y="2568"/>
                    </a:cubicBezTo>
                    <a:cubicBezTo>
                      <a:pt x="1141" y="2758"/>
                      <a:pt x="1204" y="2917"/>
                      <a:pt x="1173" y="3107"/>
                    </a:cubicBezTo>
                    <a:cubicBezTo>
                      <a:pt x="1141" y="3138"/>
                      <a:pt x="1141" y="3202"/>
                      <a:pt x="1141" y="3233"/>
                    </a:cubicBezTo>
                    <a:lnTo>
                      <a:pt x="1109" y="3265"/>
                    </a:lnTo>
                    <a:cubicBezTo>
                      <a:pt x="1046" y="3455"/>
                      <a:pt x="888" y="3550"/>
                      <a:pt x="603" y="3613"/>
                    </a:cubicBezTo>
                    <a:cubicBezTo>
                      <a:pt x="318" y="3677"/>
                      <a:pt x="1" y="3708"/>
                      <a:pt x="64" y="4088"/>
                    </a:cubicBezTo>
                    <a:lnTo>
                      <a:pt x="159" y="4880"/>
                    </a:lnTo>
                    <a:cubicBezTo>
                      <a:pt x="191" y="5228"/>
                      <a:pt x="476" y="5228"/>
                      <a:pt x="793" y="5228"/>
                    </a:cubicBezTo>
                    <a:cubicBezTo>
                      <a:pt x="1078" y="5228"/>
                      <a:pt x="1268" y="5292"/>
                      <a:pt x="1363" y="5450"/>
                    </a:cubicBezTo>
                    <a:cubicBezTo>
                      <a:pt x="1363" y="5482"/>
                      <a:pt x="1394" y="5513"/>
                      <a:pt x="1426" y="5577"/>
                    </a:cubicBezTo>
                    <a:cubicBezTo>
                      <a:pt x="1521" y="5767"/>
                      <a:pt x="1489" y="5925"/>
                      <a:pt x="1299" y="6179"/>
                    </a:cubicBezTo>
                    <a:cubicBezTo>
                      <a:pt x="1141" y="6432"/>
                      <a:pt x="983" y="6685"/>
                      <a:pt x="1268" y="6939"/>
                    </a:cubicBezTo>
                    <a:lnTo>
                      <a:pt x="1901" y="7414"/>
                    </a:lnTo>
                    <a:cubicBezTo>
                      <a:pt x="1985" y="7479"/>
                      <a:pt x="2060" y="7505"/>
                      <a:pt x="2130" y="7505"/>
                    </a:cubicBezTo>
                    <a:cubicBezTo>
                      <a:pt x="2300" y="7505"/>
                      <a:pt x="2441" y="7349"/>
                      <a:pt x="2598" y="7192"/>
                    </a:cubicBezTo>
                    <a:cubicBezTo>
                      <a:pt x="2748" y="7042"/>
                      <a:pt x="2898" y="6951"/>
                      <a:pt x="3033" y="6951"/>
                    </a:cubicBezTo>
                    <a:cubicBezTo>
                      <a:pt x="3069" y="6951"/>
                      <a:pt x="3103" y="6957"/>
                      <a:pt x="3136" y="6970"/>
                    </a:cubicBezTo>
                    <a:cubicBezTo>
                      <a:pt x="3168" y="6970"/>
                      <a:pt x="3231" y="7002"/>
                      <a:pt x="3263" y="7002"/>
                    </a:cubicBezTo>
                    <a:lnTo>
                      <a:pt x="3294" y="7002"/>
                    </a:lnTo>
                    <a:cubicBezTo>
                      <a:pt x="3484" y="7065"/>
                      <a:pt x="3579" y="7224"/>
                      <a:pt x="3643" y="7509"/>
                    </a:cubicBezTo>
                    <a:cubicBezTo>
                      <a:pt x="3706" y="7794"/>
                      <a:pt x="3738" y="8079"/>
                      <a:pt x="4055" y="8079"/>
                    </a:cubicBezTo>
                    <a:lnTo>
                      <a:pt x="4118" y="8079"/>
                    </a:lnTo>
                    <a:lnTo>
                      <a:pt x="4910" y="7984"/>
                    </a:lnTo>
                    <a:cubicBezTo>
                      <a:pt x="5290" y="7920"/>
                      <a:pt x="5258" y="7635"/>
                      <a:pt x="5258" y="7319"/>
                    </a:cubicBezTo>
                    <a:cubicBezTo>
                      <a:pt x="5258" y="7034"/>
                      <a:pt x="5321" y="6844"/>
                      <a:pt x="5480" y="6780"/>
                    </a:cubicBezTo>
                    <a:cubicBezTo>
                      <a:pt x="5511" y="6749"/>
                      <a:pt x="5575" y="6717"/>
                      <a:pt x="5606" y="6685"/>
                    </a:cubicBezTo>
                    <a:cubicBezTo>
                      <a:pt x="5667" y="6655"/>
                      <a:pt x="5728" y="6641"/>
                      <a:pt x="5791" y="6641"/>
                    </a:cubicBezTo>
                    <a:cubicBezTo>
                      <a:pt x="5925" y="6641"/>
                      <a:pt x="6068" y="6704"/>
                      <a:pt x="6240" y="6812"/>
                    </a:cubicBezTo>
                    <a:cubicBezTo>
                      <a:pt x="6377" y="6910"/>
                      <a:pt x="6527" y="7008"/>
                      <a:pt x="6674" y="7008"/>
                    </a:cubicBezTo>
                    <a:cubicBezTo>
                      <a:pt x="6763" y="7008"/>
                      <a:pt x="6852" y="6971"/>
                      <a:pt x="6936" y="6875"/>
                    </a:cubicBezTo>
                    <a:lnTo>
                      <a:pt x="7443" y="6242"/>
                    </a:lnTo>
                    <a:cubicBezTo>
                      <a:pt x="7665" y="5957"/>
                      <a:pt x="7443" y="5735"/>
                      <a:pt x="7221" y="5545"/>
                    </a:cubicBezTo>
                    <a:cubicBezTo>
                      <a:pt x="7031" y="5323"/>
                      <a:pt x="6936" y="5165"/>
                      <a:pt x="7000" y="4975"/>
                    </a:cubicBezTo>
                    <a:cubicBezTo>
                      <a:pt x="7000" y="4943"/>
                      <a:pt x="7031" y="4880"/>
                      <a:pt x="7031" y="4848"/>
                    </a:cubicBezTo>
                    <a:lnTo>
                      <a:pt x="7031" y="4817"/>
                    </a:lnTo>
                    <a:cubicBezTo>
                      <a:pt x="7095" y="4658"/>
                      <a:pt x="7253" y="4532"/>
                      <a:pt x="7570" y="4468"/>
                    </a:cubicBezTo>
                    <a:cubicBezTo>
                      <a:pt x="7855" y="4437"/>
                      <a:pt x="8140" y="4373"/>
                      <a:pt x="8108" y="4025"/>
                    </a:cubicBezTo>
                    <a:lnTo>
                      <a:pt x="8013" y="3202"/>
                    </a:lnTo>
                    <a:cubicBezTo>
                      <a:pt x="7981" y="2853"/>
                      <a:pt x="7665" y="2853"/>
                      <a:pt x="7380" y="2853"/>
                    </a:cubicBezTo>
                    <a:cubicBezTo>
                      <a:pt x="7339" y="2857"/>
                      <a:pt x="7301" y="2859"/>
                      <a:pt x="7265" y="2859"/>
                    </a:cubicBezTo>
                    <a:cubicBezTo>
                      <a:pt x="7023" y="2859"/>
                      <a:pt x="6892" y="2770"/>
                      <a:pt x="6810" y="2632"/>
                    </a:cubicBezTo>
                    <a:cubicBezTo>
                      <a:pt x="6778" y="2600"/>
                      <a:pt x="6746" y="2568"/>
                      <a:pt x="6746" y="2537"/>
                    </a:cubicBezTo>
                    <a:lnTo>
                      <a:pt x="6715" y="2505"/>
                    </a:lnTo>
                    <a:cubicBezTo>
                      <a:pt x="6651" y="2347"/>
                      <a:pt x="6683" y="2157"/>
                      <a:pt x="6841" y="1903"/>
                    </a:cubicBezTo>
                    <a:cubicBezTo>
                      <a:pt x="7000" y="1650"/>
                      <a:pt x="7190" y="1397"/>
                      <a:pt x="6905" y="1175"/>
                    </a:cubicBezTo>
                    <a:lnTo>
                      <a:pt x="6651" y="953"/>
                    </a:lnTo>
                    <a:lnTo>
                      <a:pt x="6651" y="921"/>
                    </a:lnTo>
                    <a:lnTo>
                      <a:pt x="6556" y="890"/>
                    </a:lnTo>
                    <a:lnTo>
                      <a:pt x="6271" y="668"/>
                    </a:lnTo>
                    <a:cubicBezTo>
                      <a:pt x="6188" y="603"/>
                      <a:pt x="6110" y="576"/>
                      <a:pt x="6036" y="576"/>
                    </a:cubicBezTo>
                    <a:cubicBezTo>
                      <a:pt x="5859" y="576"/>
                      <a:pt x="5709" y="733"/>
                      <a:pt x="5575" y="890"/>
                    </a:cubicBezTo>
                    <a:cubicBezTo>
                      <a:pt x="5388" y="1076"/>
                      <a:pt x="5246" y="1151"/>
                      <a:pt x="5093" y="1151"/>
                    </a:cubicBezTo>
                    <a:cubicBezTo>
                      <a:pt x="5064" y="1151"/>
                      <a:pt x="5035" y="1148"/>
                      <a:pt x="5005" y="1143"/>
                    </a:cubicBezTo>
                    <a:cubicBezTo>
                      <a:pt x="4973" y="1112"/>
                      <a:pt x="4941" y="1112"/>
                      <a:pt x="4878" y="1080"/>
                    </a:cubicBezTo>
                    <a:lnTo>
                      <a:pt x="4846" y="1080"/>
                    </a:lnTo>
                    <a:cubicBezTo>
                      <a:pt x="4688" y="1016"/>
                      <a:pt x="4561" y="858"/>
                      <a:pt x="4530" y="573"/>
                    </a:cubicBezTo>
                    <a:cubicBezTo>
                      <a:pt x="4469" y="301"/>
                      <a:pt x="4409" y="1"/>
                      <a:pt x="4101" y="1"/>
                    </a:cubicBezTo>
                    <a:close/>
                  </a:path>
                </a:pathLst>
              </a:custGeom>
              <a:solidFill>
                <a:srgbClr val="0D0C12"/>
              </a:solidFill>
              <a:ln>
                <a:noFill/>
              </a:ln>
            </p:spPr>
            <p:txBody>
              <a:bodyPr spcFirstLastPara="1" wrap="square" lIns="91425" tIns="91425" rIns="91425" bIns="91425" anchor="ctr" anchorCtr="0">
                <a:noAutofit/>
              </a:bodyPr>
              <a:lstStyle/>
              <a:p>
                <a:endParaRPr/>
              </a:p>
            </p:txBody>
          </p:sp>
        </p:grpSp>
        <p:sp>
          <p:nvSpPr>
            <p:cNvPr id="1449" name="Google Shape;1449;p34"/>
            <p:cNvSpPr/>
            <p:nvPr/>
          </p:nvSpPr>
          <p:spPr>
            <a:xfrm>
              <a:off x="3316205" y="1833127"/>
              <a:ext cx="210157" cy="156629"/>
            </a:xfrm>
            <a:custGeom>
              <a:avLst/>
              <a:gdLst/>
              <a:ahLst/>
              <a:cxnLst/>
              <a:rect l="l" t="t" r="r" b="b"/>
              <a:pathLst>
                <a:path w="6588" h="4910" extrusionOk="0">
                  <a:moveTo>
                    <a:pt x="6397" y="1"/>
                  </a:moveTo>
                  <a:lnTo>
                    <a:pt x="6271" y="96"/>
                  </a:lnTo>
                  <a:lnTo>
                    <a:pt x="6461" y="349"/>
                  </a:lnTo>
                  <a:lnTo>
                    <a:pt x="6587" y="254"/>
                  </a:lnTo>
                  <a:lnTo>
                    <a:pt x="6397" y="1"/>
                  </a:lnTo>
                  <a:close/>
                  <a:moveTo>
                    <a:pt x="5732" y="476"/>
                  </a:moveTo>
                  <a:lnTo>
                    <a:pt x="5226" y="856"/>
                  </a:lnTo>
                  <a:lnTo>
                    <a:pt x="5416" y="1109"/>
                  </a:lnTo>
                  <a:lnTo>
                    <a:pt x="5922" y="729"/>
                  </a:lnTo>
                  <a:lnTo>
                    <a:pt x="5732" y="476"/>
                  </a:lnTo>
                  <a:close/>
                  <a:moveTo>
                    <a:pt x="4687" y="1236"/>
                  </a:moveTo>
                  <a:lnTo>
                    <a:pt x="4181" y="1616"/>
                  </a:lnTo>
                  <a:lnTo>
                    <a:pt x="4371" y="1869"/>
                  </a:lnTo>
                  <a:lnTo>
                    <a:pt x="4877" y="1489"/>
                  </a:lnTo>
                  <a:lnTo>
                    <a:pt x="4687" y="1236"/>
                  </a:lnTo>
                  <a:close/>
                  <a:moveTo>
                    <a:pt x="3642" y="1996"/>
                  </a:moveTo>
                  <a:lnTo>
                    <a:pt x="3136" y="2376"/>
                  </a:lnTo>
                  <a:lnTo>
                    <a:pt x="3326" y="2629"/>
                  </a:lnTo>
                  <a:lnTo>
                    <a:pt x="3832" y="2249"/>
                  </a:lnTo>
                  <a:lnTo>
                    <a:pt x="3642" y="1996"/>
                  </a:lnTo>
                  <a:close/>
                  <a:moveTo>
                    <a:pt x="2597" y="2756"/>
                  </a:moveTo>
                  <a:lnTo>
                    <a:pt x="2090" y="3136"/>
                  </a:lnTo>
                  <a:lnTo>
                    <a:pt x="2280" y="3390"/>
                  </a:lnTo>
                  <a:lnTo>
                    <a:pt x="2787" y="3010"/>
                  </a:lnTo>
                  <a:lnTo>
                    <a:pt x="2597" y="2756"/>
                  </a:lnTo>
                  <a:close/>
                  <a:moveTo>
                    <a:pt x="1552" y="3516"/>
                  </a:moveTo>
                  <a:lnTo>
                    <a:pt x="1045" y="3896"/>
                  </a:lnTo>
                  <a:lnTo>
                    <a:pt x="1235" y="4150"/>
                  </a:lnTo>
                  <a:lnTo>
                    <a:pt x="1774" y="3770"/>
                  </a:lnTo>
                  <a:lnTo>
                    <a:pt x="1552" y="3516"/>
                  </a:lnTo>
                  <a:close/>
                  <a:moveTo>
                    <a:pt x="539" y="4245"/>
                  </a:moveTo>
                  <a:lnTo>
                    <a:pt x="0" y="4625"/>
                  </a:lnTo>
                  <a:lnTo>
                    <a:pt x="190" y="4910"/>
                  </a:lnTo>
                  <a:lnTo>
                    <a:pt x="729" y="4530"/>
                  </a:lnTo>
                  <a:lnTo>
                    <a:pt x="539" y="4245"/>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50" name="Google Shape;1450;p34"/>
            <p:cNvSpPr/>
            <p:nvPr/>
          </p:nvSpPr>
          <p:spPr>
            <a:xfrm>
              <a:off x="2243312" y="962320"/>
              <a:ext cx="421303" cy="421303"/>
            </a:xfrm>
            <a:custGeom>
              <a:avLst/>
              <a:gdLst/>
              <a:ahLst/>
              <a:cxnLst/>
              <a:rect l="l" t="t" r="r" b="b"/>
              <a:pathLst>
                <a:path w="13207" h="13207" extrusionOk="0">
                  <a:moveTo>
                    <a:pt x="6493" y="0"/>
                  </a:moveTo>
                  <a:cubicBezTo>
                    <a:pt x="6271" y="0"/>
                    <a:pt x="6050" y="0"/>
                    <a:pt x="5828" y="32"/>
                  </a:cubicBezTo>
                  <a:lnTo>
                    <a:pt x="5891" y="349"/>
                  </a:lnTo>
                  <a:cubicBezTo>
                    <a:pt x="6081" y="317"/>
                    <a:pt x="6303" y="317"/>
                    <a:pt x="6493" y="317"/>
                  </a:cubicBezTo>
                  <a:lnTo>
                    <a:pt x="6493" y="0"/>
                  </a:lnTo>
                  <a:close/>
                  <a:moveTo>
                    <a:pt x="7158" y="32"/>
                  </a:moveTo>
                  <a:lnTo>
                    <a:pt x="7126" y="349"/>
                  </a:lnTo>
                  <a:cubicBezTo>
                    <a:pt x="7348" y="349"/>
                    <a:pt x="7538" y="380"/>
                    <a:pt x="7760" y="412"/>
                  </a:cubicBezTo>
                  <a:lnTo>
                    <a:pt x="7823" y="95"/>
                  </a:lnTo>
                  <a:cubicBezTo>
                    <a:pt x="7601" y="64"/>
                    <a:pt x="7380" y="32"/>
                    <a:pt x="7158" y="32"/>
                  </a:cubicBezTo>
                  <a:close/>
                  <a:moveTo>
                    <a:pt x="5194" y="159"/>
                  </a:moveTo>
                  <a:cubicBezTo>
                    <a:pt x="4973" y="190"/>
                    <a:pt x="4751" y="254"/>
                    <a:pt x="4561" y="317"/>
                  </a:cubicBezTo>
                  <a:lnTo>
                    <a:pt x="4656" y="634"/>
                  </a:lnTo>
                  <a:cubicBezTo>
                    <a:pt x="4846" y="570"/>
                    <a:pt x="5036" y="507"/>
                    <a:pt x="5258" y="444"/>
                  </a:cubicBezTo>
                  <a:lnTo>
                    <a:pt x="5194" y="159"/>
                  </a:lnTo>
                  <a:close/>
                  <a:moveTo>
                    <a:pt x="8456" y="254"/>
                  </a:moveTo>
                  <a:lnTo>
                    <a:pt x="8361" y="570"/>
                  </a:lnTo>
                  <a:cubicBezTo>
                    <a:pt x="8551" y="634"/>
                    <a:pt x="8773" y="697"/>
                    <a:pt x="8963" y="760"/>
                  </a:cubicBezTo>
                  <a:lnTo>
                    <a:pt x="9090" y="475"/>
                  </a:lnTo>
                  <a:cubicBezTo>
                    <a:pt x="8868" y="380"/>
                    <a:pt x="8678" y="317"/>
                    <a:pt x="8456" y="254"/>
                  </a:cubicBezTo>
                  <a:close/>
                  <a:moveTo>
                    <a:pt x="3928" y="539"/>
                  </a:moveTo>
                  <a:cubicBezTo>
                    <a:pt x="3738" y="634"/>
                    <a:pt x="3548" y="729"/>
                    <a:pt x="3358" y="855"/>
                  </a:cubicBezTo>
                  <a:lnTo>
                    <a:pt x="3516" y="1140"/>
                  </a:lnTo>
                  <a:cubicBezTo>
                    <a:pt x="3674" y="1014"/>
                    <a:pt x="3864" y="919"/>
                    <a:pt x="4054" y="855"/>
                  </a:cubicBezTo>
                  <a:lnTo>
                    <a:pt x="3928" y="539"/>
                  </a:lnTo>
                  <a:close/>
                  <a:moveTo>
                    <a:pt x="9660" y="760"/>
                  </a:moveTo>
                  <a:lnTo>
                    <a:pt x="9533" y="1045"/>
                  </a:lnTo>
                  <a:cubicBezTo>
                    <a:pt x="9723" y="1140"/>
                    <a:pt x="9881" y="1235"/>
                    <a:pt x="10071" y="1362"/>
                  </a:cubicBezTo>
                  <a:lnTo>
                    <a:pt x="10230" y="1077"/>
                  </a:lnTo>
                  <a:cubicBezTo>
                    <a:pt x="10071" y="982"/>
                    <a:pt x="9881" y="855"/>
                    <a:pt x="9660" y="760"/>
                  </a:cubicBezTo>
                  <a:close/>
                  <a:moveTo>
                    <a:pt x="2788" y="1204"/>
                  </a:moveTo>
                  <a:cubicBezTo>
                    <a:pt x="2598" y="1330"/>
                    <a:pt x="2439" y="1457"/>
                    <a:pt x="2281" y="1584"/>
                  </a:cubicBezTo>
                  <a:lnTo>
                    <a:pt x="2471" y="1837"/>
                  </a:lnTo>
                  <a:cubicBezTo>
                    <a:pt x="2629" y="1711"/>
                    <a:pt x="2788" y="1584"/>
                    <a:pt x="2978" y="1457"/>
                  </a:cubicBezTo>
                  <a:lnTo>
                    <a:pt x="2788" y="1204"/>
                  </a:lnTo>
                  <a:close/>
                  <a:moveTo>
                    <a:pt x="10768" y="1489"/>
                  </a:moveTo>
                  <a:lnTo>
                    <a:pt x="10578" y="1742"/>
                  </a:lnTo>
                  <a:cubicBezTo>
                    <a:pt x="10737" y="1869"/>
                    <a:pt x="10895" y="1996"/>
                    <a:pt x="11022" y="2154"/>
                  </a:cubicBezTo>
                  <a:lnTo>
                    <a:pt x="11275" y="1932"/>
                  </a:lnTo>
                  <a:cubicBezTo>
                    <a:pt x="11117" y="1774"/>
                    <a:pt x="10927" y="1616"/>
                    <a:pt x="10768" y="1489"/>
                  </a:cubicBezTo>
                  <a:close/>
                  <a:moveTo>
                    <a:pt x="1774" y="2059"/>
                  </a:moveTo>
                  <a:cubicBezTo>
                    <a:pt x="1648" y="2217"/>
                    <a:pt x="1489" y="2376"/>
                    <a:pt x="1363" y="2566"/>
                  </a:cubicBezTo>
                  <a:lnTo>
                    <a:pt x="1616" y="2756"/>
                  </a:lnTo>
                  <a:cubicBezTo>
                    <a:pt x="1743" y="2597"/>
                    <a:pt x="1869" y="2439"/>
                    <a:pt x="2028" y="2281"/>
                  </a:cubicBezTo>
                  <a:lnTo>
                    <a:pt x="1774" y="2059"/>
                  </a:lnTo>
                  <a:close/>
                  <a:moveTo>
                    <a:pt x="11718" y="2407"/>
                  </a:moveTo>
                  <a:lnTo>
                    <a:pt x="11465" y="2629"/>
                  </a:lnTo>
                  <a:cubicBezTo>
                    <a:pt x="11592" y="2787"/>
                    <a:pt x="11718" y="2946"/>
                    <a:pt x="11845" y="3136"/>
                  </a:cubicBezTo>
                  <a:lnTo>
                    <a:pt x="12098" y="2946"/>
                  </a:lnTo>
                  <a:cubicBezTo>
                    <a:pt x="11972" y="2756"/>
                    <a:pt x="11845" y="2597"/>
                    <a:pt x="11718" y="2407"/>
                  </a:cubicBezTo>
                  <a:close/>
                  <a:moveTo>
                    <a:pt x="982" y="3104"/>
                  </a:moveTo>
                  <a:cubicBezTo>
                    <a:pt x="856" y="3294"/>
                    <a:pt x="761" y="3484"/>
                    <a:pt x="666" y="3674"/>
                  </a:cubicBezTo>
                  <a:lnTo>
                    <a:pt x="951" y="3832"/>
                  </a:lnTo>
                  <a:cubicBezTo>
                    <a:pt x="1046" y="3642"/>
                    <a:pt x="1141" y="3452"/>
                    <a:pt x="1267" y="3262"/>
                  </a:cubicBezTo>
                  <a:lnTo>
                    <a:pt x="982" y="3104"/>
                  </a:lnTo>
                  <a:close/>
                  <a:moveTo>
                    <a:pt x="12447" y="3516"/>
                  </a:moveTo>
                  <a:lnTo>
                    <a:pt x="12162" y="3674"/>
                  </a:lnTo>
                  <a:cubicBezTo>
                    <a:pt x="12257" y="3864"/>
                    <a:pt x="12352" y="4054"/>
                    <a:pt x="12415" y="4244"/>
                  </a:cubicBezTo>
                  <a:lnTo>
                    <a:pt x="12700" y="4117"/>
                  </a:lnTo>
                  <a:cubicBezTo>
                    <a:pt x="12637" y="3896"/>
                    <a:pt x="12542" y="3706"/>
                    <a:pt x="12447" y="3516"/>
                  </a:cubicBezTo>
                  <a:close/>
                  <a:moveTo>
                    <a:pt x="412" y="4276"/>
                  </a:moveTo>
                  <a:cubicBezTo>
                    <a:pt x="317" y="4497"/>
                    <a:pt x="254" y="4719"/>
                    <a:pt x="191" y="4909"/>
                  </a:cubicBezTo>
                  <a:lnTo>
                    <a:pt x="507" y="5004"/>
                  </a:lnTo>
                  <a:cubicBezTo>
                    <a:pt x="571" y="4814"/>
                    <a:pt x="634" y="4592"/>
                    <a:pt x="697" y="4402"/>
                  </a:cubicBezTo>
                  <a:lnTo>
                    <a:pt x="412" y="4276"/>
                  </a:lnTo>
                  <a:close/>
                  <a:moveTo>
                    <a:pt x="12922" y="4751"/>
                  </a:moveTo>
                  <a:lnTo>
                    <a:pt x="12637" y="4814"/>
                  </a:lnTo>
                  <a:cubicBezTo>
                    <a:pt x="12668" y="5036"/>
                    <a:pt x="12732" y="5226"/>
                    <a:pt x="12763" y="5447"/>
                  </a:cubicBezTo>
                  <a:lnTo>
                    <a:pt x="13080" y="5384"/>
                  </a:lnTo>
                  <a:cubicBezTo>
                    <a:pt x="13048" y="5162"/>
                    <a:pt x="12985" y="4941"/>
                    <a:pt x="12922" y="4751"/>
                  </a:cubicBezTo>
                  <a:close/>
                  <a:moveTo>
                    <a:pt x="64" y="5574"/>
                  </a:moveTo>
                  <a:cubicBezTo>
                    <a:pt x="32" y="5764"/>
                    <a:pt x="1" y="5986"/>
                    <a:pt x="1" y="6207"/>
                  </a:cubicBezTo>
                  <a:lnTo>
                    <a:pt x="317" y="6239"/>
                  </a:lnTo>
                  <a:cubicBezTo>
                    <a:pt x="317" y="6017"/>
                    <a:pt x="349" y="5827"/>
                    <a:pt x="381" y="5606"/>
                  </a:cubicBezTo>
                  <a:lnTo>
                    <a:pt x="64" y="5574"/>
                  </a:lnTo>
                  <a:close/>
                  <a:moveTo>
                    <a:pt x="13175" y="6017"/>
                  </a:moveTo>
                  <a:lnTo>
                    <a:pt x="12858" y="6049"/>
                  </a:lnTo>
                  <a:cubicBezTo>
                    <a:pt x="12858" y="6239"/>
                    <a:pt x="12890" y="6429"/>
                    <a:pt x="12890" y="6588"/>
                  </a:cubicBezTo>
                  <a:cubicBezTo>
                    <a:pt x="12890" y="6809"/>
                    <a:pt x="12858" y="7031"/>
                    <a:pt x="12858" y="7221"/>
                  </a:cubicBezTo>
                  <a:lnTo>
                    <a:pt x="13175" y="7253"/>
                  </a:lnTo>
                  <a:cubicBezTo>
                    <a:pt x="13175" y="7031"/>
                    <a:pt x="13207" y="6809"/>
                    <a:pt x="13207" y="6588"/>
                  </a:cubicBezTo>
                  <a:cubicBezTo>
                    <a:pt x="13207" y="6398"/>
                    <a:pt x="13175" y="6207"/>
                    <a:pt x="13175" y="6017"/>
                  </a:cubicBezTo>
                  <a:close/>
                  <a:moveTo>
                    <a:pt x="1" y="6873"/>
                  </a:moveTo>
                  <a:cubicBezTo>
                    <a:pt x="1" y="7094"/>
                    <a:pt x="32" y="7316"/>
                    <a:pt x="64" y="7538"/>
                  </a:cubicBezTo>
                  <a:lnTo>
                    <a:pt x="381" y="7506"/>
                  </a:lnTo>
                  <a:cubicBezTo>
                    <a:pt x="349" y="7284"/>
                    <a:pt x="317" y="7063"/>
                    <a:pt x="317" y="6873"/>
                  </a:cubicBezTo>
                  <a:close/>
                  <a:moveTo>
                    <a:pt x="12763" y="7854"/>
                  </a:moveTo>
                  <a:cubicBezTo>
                    <a:pt x="12700" y="8044"/>
                    <a:pt x="12668" y="8266"/>
                    <a:pt x="12605" y="8456"/>
                  </a:cubicBezTo>
                  <a:lnTo>
                    <a:pt x="12890" y="8551"/>
                  </a:lnTo>
                  <a:cubicBezTo>
                    <a:pt x="12953" y="8329"/>
                    <a:pt x="13017" y="8108"/>
                    <a:pt x="13080" y="7918"/>
                  </a:cubicBezTo>
                  <a:lnTo>
                    <a:pt x="12763" y="7854"/>
                  </a:lnTo>
                  <a:close/>
                  <a:moveTo>
                    <a:pt x="476" y="8108"/>
                  </a:moveTo>
                  <a:lnTo>
                    <a:pt x="191" y="8171"/>
                  </a:lnTo>
                  <a:cubicBezTo>
                    <a:pt x="222" y="8393"/>
                    <a:pt x="286" y="8614"/>
                    <a:pt x="381" y="8804"/>
                  </a:cubicBezTo>
                  <a:lnTo>
                    <a:pt x="666" y="8709"/>
                  </a:lnTo>
                  <a:cubicBezTo>
                    <a:pt x="602" y="8519"/>
                    <a:pt x="539" y="8298"/>
                    <a:pt x="476" y="8108"/>
                  </a:cubicBezTo>
                  <a:close/>
                  <a:moveTo>
                    <a:pt x="12383" y="9026"/>
                  </a:moveTo>
                  <a:cubicBezTo>
                    <a:pt x="12288" y="9248"/>
                    <a:pt x="12193" y="9438"/>
                    <a:pt x="12098" y="9596"/>
                  </a:cubicBezTo>
                  <a:lnTo>
                    <a:pt x="12383" y="9754"/>
                  </a:lnTo>
                  <a:cubicBezTo>
                    <a:pt x="12510" y="9564"/>
                    <a:pt x="12605" y="9374"/>
                    <a:pt x="12668" y="9153"/>
                  </a:cubicBezTo>
                  <a:lnTo>
                    <a:pt x="12383" y="9026"/>
                  </a:lnTo>
                  <a:close/>
                  <a:moveTo>
                    <a:pt x="919" y="9279"/>
                  </a:moveTo>
                  <a:lnTo>
                    <a:pt x="634" y="9438"/>
                  </a:lnTo>
                  <a:cubicBezTo>
                    <a:pt x="729" y="9628"/>
                    <a:pt x="824" y="9818"/>
                    <a:pt x="919" y="10008"/>
                  </a:cubicBezTo>
                  <a:lnTo>
                    <a:pt x="1204" y="9849"/>
                  </a:lnTo>
                  <a:cubicBezTo>
                    <a:pt x="1109" y="9659"/>
                    <a:pt x="1014" y="9469"/>
                    <a:pt x="919" y="9279"/>
                  </a:cubicBezTo>
                  <a:close/>
                  <a:moveTo>
                    <a:pt x="11782" y="10134"/>
                  </a:moveTo>
                  <a:cubicBezTo>
                    <a:pt x="11655" y="10324"/>
                    <a:pt x="11528" y="10483"/>
                    <a:pt x="11402" y="10641"/>
                  </a:cubicBezTo>
                  <a:lnTo>
                    <a:pt x="11655" y="10863"/>
                  </a:lnTo>
                  <a:cubicBezTo>
                    <a:pt x="11782" y="10673"/>
                    <a:pt x="11908" y="10514"/>
                    <a:pt x="12035" y="10324"/>
                  </a:cubicBezTo>
                  <a:lnTo>
                    <a:pt x="11782" y="10134"/>
                  </a:lnTo>
                  <a:close/>
                  <a:moveTo>
                    <a:pt x="1553" y="10356"/>
                  </a:moveTo>
                  <a:lnTo>
                    <a:pt x="1299" y="10546"/>
                  </a:lnTo>
                  <a:cubicBezTo>
                    <a:pt x="1426" y="10736"/>
                    <a:pt x="1584" y="10894"/>
                    <a:pt x="1711" y="11053"/>
                  </a:cubicBezTo>
                  <a:lnTo>
                    <a:pt x="1964" y="10831"/>
                  </a:lnTo>
                  <a:cubicBezTo>
                    <a:pt x="1806" y="10704"/>
                    <a:pt x="1679" y="10514"/>
                    <a:pt x="1553" y="10356"/>
                  </a:cubicBezTo>
                  <a:close/>
                  <a:moveTo>
                    <a:pt x="10958" y="11116"/>
                  </a:moveTo>
                  <a:cubicBezTo>
                    <a:pt x="10832" y="11243"/>
                    <a:pt x="10673" y="11401"/>
                    <a:pt x="10483" y="11528"/>
                  </a:cubicBezTo>
                  <a:lnTo>
                    <a:pt x="10705" y="11781"/>
                  </a:lnTo>
                  <a:cubicBezTo>
                    <a:pt x="10863" y="11623"/>
                    <a:pt x="11053" y="11496"/>
                    <a:pt x="11180" y="11338"/>
                  </a:cubicBezTo>
                  <a:lnTo>
                    <a:pt x="10958" y="11116"/>
                  </a:lnTo>
                  <a:close/>
                  <a:moveTo>
                    <a:pt x="2408" y="11275"/>
                  </a:moveTo>
                  <a:lnTo>
                    <a:pt x="2186" y="11528"/>
                  </a:lnTo>
                  <a:cubicBezTo>
                    <a:pt x="2344" y="11655"/>
                    <a:pt x="2534" y="11813"/>
                    <a:pt x="2724" y="11940"/>
                  </a:cubicBezTo>
                  <a:lnTo>
                    <a:pt x="2883" y="11686"/>
                  </a:lnTo>
                  <a:cubicBezTo>
                    <a:pt x="2724" y="11560"/>
                    <a:pt x="2566" y="11433"/>
                    <a:pt x="2408" y="11275"/>
                  </a:cubicBezTo>
                  <a:close/>
                  <a:moveTo>
                    <a:pt x="9976" y="11876"/>
                  </a:moveTo>
                  <a:cubicBezTo>
                    <a:pt x="9818" y="12003"/>
                    <a:pt x="9628" y="12098"/>
                    <a:pt x="9438" y="12193"/>
                  </a:cubicBezTo>
                  <a:lnTo>
                    <a:pt x="9596" y="12478"/>
                  </a:lnTo>
                  <a:cubicBezTo>
                    <a:pt x="9786" y="12383"/>
                    <a:pt x="9976" y="12288"/>
                    <a:pt x="10167" y="12161"/>
                  </a:cubicBezTo>
                  <a:lnTo>
                    <a:pt x="9976" y="11876"/>
                  </a:lnTo>
                  <a:close/>
                  <a:moveTo>
                    <a:pt x="3421" y="12035"/>
                  </a:moveTo>
                  <a:lnTo>
                    <a:pt x="3263" y="12288"/>
                  </a:lnTo>
                  <a:cubicBezTo>
                    <a:pt x="3453" y="12415"/>
                    <a:pt x="3643" y="12510"/>
                    <a:pt x="3833" y="12605"/>
                  </a:cubicBezTo>
                  <a:lnTo>
                    <a:pt x="3991" y="12320"/>
                  </a:lnTo>
                  <a:cubicBezTo>
                    <a:pt x="3801" y="12225"/>
                    <a:pt x="3611" y="12130"/>
                    <a:pt x="3421" y="12035"/>
                  </a:cubicBezTo>
                  <a:close/>
                  <a:moveTo>
                    <a:pt x="8868" y="12446"/>
                  </a:moveTo>
                  <a:cubicBezTo>
                    <a:pt x="8678" y="12541"/>
                    <a:pt x="8488" y="12605"/>
                    <a:pt x="8266" y="12668"/>
                  </a:cubicBezTo>
                  <a:lnTo>
                    <a:pt x="8361" y="12953"/>
                  </a:lnTo>
                  <a:cubicBezTo>
                    <a:pt x="8583" y="12890"/>
                    <a:pt x="8773" y="12826"/>
                    <a:pt x="8995" y="12763"/>
                  </a:cubicBezTo>
                  <a:lnTo>
                    <a:pt x="8868" y="12446"/>
                  </a:lnTo>
                  <a:close/>
                  <a:moveTo>
                    <a:pt x="4561" y="12541"/>
                  </a:moveTo>
                  <a:lnTo>
                    <a:pt x="4466" y="12858"/>
                  </a:lnTo>
                  <a:cubicBezTo>
                    <a:pt x="4656" y="12921"/>
                    <a:pt x="4878" y="12985"/>
                    <a:pt x="5099" y="13048"/>
                  </a:cubicBezTo>
                  <a:lnTo>
                    <a:pt x="5163" y="12731"/>
                  </a:lnTo>
                  <a:cubicBezTo>
                    <a:pt x="4973" y="12668"/>
                    <a:pt x="4751" y="12605"/>
                    <a:pt x="4561" y="12541"/>
                  </a:cubicBezTo>
                  <a:close/>
                  <a:moveTo>
                    <a:pt x="7665" y="12795"/>
                  </a:moveTo>
                  <a:cubicBezTo>
                    <a:pt x="7443" y="12826"/>
                    <a:pt x="7253" y="12858"/>
                    <a:pt x="7031" y="12858"/>
                  </a:cubicBezTo>
                  <a:lnTo>
                    <a:pt x="7063" y="13175"/>
                  </a:lnTo>
                  <a:cubicBezTo>
                    <a:pt x="7285" y="13175"/>
                    <a:pt x="7506" y="13143"/>
                    <a:pt x="7696" y="13111"/>
                  </a:cubicBezTo>
                  <a:lnTo>
                    <a:pt x="7665" y="12795"/>
                  </a:lnTo>
                  <a:close/>
                  <a:moveTo>
                    <a:pt x="5796" y="12826"/>
                  </a:moveTo>
                  <a:lnTo>
                    <a:pt x="5733" y="13143"/>
                  </a:lnTo>
                  <a:cubicBezTo>
                    <a:pt x="5955" y="13175"/>
                    <a:pt x="6176" y="13206"/>
                    <a:pt x="6398" y="13206"/>
                  </a:cubicBezTo>
                  <a:lnTo>
                    <a:pt x="6398" y="12890"/>
                  </a:lnTo>
                  <a:cubicBezTo>
                    <a:pt x="6208" y="12858"/>
                    <a:pt x="5986" y="12858"/>
                    <a:pt x="5796" y="12826"/>
                  </a:cubicBezTo>
                  <a:close/>
                </a:path>
              </a:pathLst>
            </a:custGeom>
            <a:solidFill>
              <a:srgbClr val="0D0C12"/>
            </a:solidFill>
            <a:ln>
              <a:noFill/>
            </a:ln>
          </p:spPr>
          <p:txBody>
            <a:bodyPr spcFirstLastPara="1" wrap="square" lIns="91425" tIns="91425" rIns="91425" bIns="91425" anchor="ctr" anchorCtr="0">
              <a:noAutofit/>
            </a:bodyPr>
            <a:lstStyle/>
            <a:p>
              <a:endParaRPr/>
            </a:p>
          </p:txBody>
        </p:sp>
        <p:grpSp>
          <p:nvGrpSpPr>
            <p:cNvPr id="7" name="Google Shape;1451;p34"/>
            <p:cNvGrpSpPr/>
            <p:nvPr/>
          </p:nvGrpSpPr>
          <p:grpSpPr>
            <a:xfrm>
              <a:off x="2325136" y="1073428"/>
              <a:ext cx="251595" cy="204128"/>
              <a:chOff x="2325136" y="1073428"/>
              <a:chExt cx="251595" cy="204128"/>
            </a:xfrm>
          </p:grpSpPr>
          <p:sp>
            <p:nvSpPr>
              <p:cNvPr id="1452" name="Google Shape;1452;p34"/>
              <p:cNvSpPr/>
              <p:nvPr/>
            </p:nvSpPr>
            <p:spPr>
              <a:xfrm>
                <a:off x="2325136" y="1073428"/>
                <a:ext cx="251595" cy="203107"/>
              </a:xfrm>
              <a:custGeom>
                <a:avLst/>
                <a:gdLst/>
                <a:ahLst/>
                <a:cxnLst/>
                <a:rect l="l" t="t" r="r" b="b"/>
                <a:pathLst>
                  <a:path w="7887" h="6367" extrusionOk="0">
                    <a:moveTo>
                      <a:pt x="1" y="1"/>
                    </a:moveTo>
                    <a:lnTo>
                      <a:pt x="1" y="6366"/>
                    </a:lnTo>
                    <a:lnTo>
                      <a:pt x="7887" y="6366"/>
                    </a:lnTo>
                    <a:lnTo>
                      <a:pt x="7887" y="6050"/>
                    </a:lnTo>
                    <a:lnTo>
                      <a:pt x="318" y="6050"/>
                    </a:lnTo>
                    <a:lnTo>
                      <a:pt x="318"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53" name="Google Shape;1453;p34"/>
              <p:cNvSpPr/>
              <p:nvPr/>
            </p:nvSpPr>
            <p:spPr>
              <a:xfrm>
                <a:off x="2361534" y="1206802"/>
                <a:ext cx="40417" cy="65682"/>
              </a:xfrm>
              <a:custGeom>
                <a:avLst/>
                <a:gdLst/>
                <a:ahLst/>
                <a:cxnLst/>
                <a:rect l="l" t="t" r="r" b="b"/>
                <a:pathLst>
                  <a:path w="1267" h="2059" extrusionOk="0">
                    <a:moveTo>
                      <a:pt x="0" y="0"/>
                    </a:moveTo>
                    <a:lnTo>
                      <a:pt x="0" y="2059"/>
                    </a:lnTo>
                    <a:lnTo>
                      <a:pt x="1267" y="2059"/>
                    </a:lnTo>
                    <a:lnTo>
                      <a:pt x="1267" y="0"/>
                    </a:lnTo>
                    <a:close/>
                  </a:path>
                </a:pathLst>
              </a:custGeom>
              <a:solidFill>
                <a:srgbClr val="5BCFC5"/>
              </a:solidFill>
              <a:ln>
                <a:noFill/>
              </a:ln>
            </p:spPr>
            <p:txBody>
              <a:bodyPr spcFirstLastPara="1" wrap="square" lIns="91425" tIns="91425" rIns="91425" bIns="91425" anchor="ctr" anchorCtr="0">
                <a:noAutofit/>
              </a:bodyPr>
              <a:lstStyle/>
              <a:p>
                <a:endParaRPr/>
              </a:p>
            </p:txBody>
          </p:sp>
          <p:sp>
            <p:nvSpPr>
              <p:cNvPr id="1454" name="Google Shape;1454;p34"/>
              <p:cNvSpPr/>
              <p:nvPr/>
            </p:nvSpPr>
            <p:spPr>
              <a:xfrm>
                <a:off x="2355441" y="1201730"/>
                <a:ext cx="51582" cy="75826"/>
              </a:xfrm>
              <a:custGeom>
                <a:avLst/>
                <a:gdLst/>
                <a:ahLst/>
                <a:cxnLst/>
                <a:rect l="l" t="t" r="r" b="b"/>
                <a:pathLst>
                  <a:path w="1617" h="2377" extrusionOk="0">
                    <a:moveTo>
                      <a:pt x="1299" y="318"/>
                    </a:moveTo>
                    <a:lnTo>
                      <a:pt x="1299" y="2059"/>
                    </a:lnTo>
                    <a:lnTo>
                      <a:pt x="349" y="2059"/>
                    </a:lnTo>
                    <a:lnTo>
                      <a:pt x="349" y="318"/>
                    </a:lnTo>
                    <a:close/>
                    <a:moveTo>
                      <a:pt x="1" y="1"/>
                    </a:moveTo>
                    <a:lnTo>
                      <a:pt x="1" y="2376"/>
                    </a:lnTo>
                    <a:lnTo>
                      <a:pt x="1616" y="2376"/>
                    </a:lnTo>
                    <a:lnTo>
                      <a:pt x="1616"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55" name="Google Shape;1455;p34"/>
              <p:cNvSpPr/>
              <p:nvPr/>
            </p:nvSpPr>
            <p:spPr>
              <a:xfrm>
                <a:off x="2504988" y="1123958"/>
                <a:ext cx="41438" cy="148526"/>
              </a:xfrm>
              <a:custGeom>
                <a:avLst/>
                <a:gdLst/>
                <a:ahLst/>
                <a:cxnLst/>
                <a:rect l="l" t="t" r="r" b="b"/>
                <a:pathLst>
                  <a:path w="1299" h="4656" extrusionOk="0">
                    <a:moveTo>
                      <a:pt x="0" y="0"/>
                    </a:moveTo>
                    <a:lnTo>
                      <a:pt x="0" y="4656"/>
                    </a:lnTo>
                    <a:lnTo>
                      <a:pt x="1298" y="4656"/>
                    </a:lnTo>
                    <a:lnTo>
                      <a:pt x="1298" y="0"/>
                    </a:lnTo>
                    <a:close/>
                  </a:path>
                </a:pathLst>
              </a:custGeom>
              <a:solidFill>
                <a:srgbClr val="5BCFC5"/>
              </a:solidFill>
              <a:ln>
                <a:noFill/>
              </a:ln>
            </p:spPr>
            <p:txBody>
              <a:bodyPr spcFirstLastPara="1" wrap="square" lIns="91425" tIns="91425" rIns="91425" bIns="91425" anchor="ctr" anchorCtr="0">
                <a:noAutofit/>
              </a:bodyPr>
              <a:lstStyle/>
              <a:p>
                <a:endParaRPr/>
              </a:p>
            </p:txBody>
          </p:sp>
          <p:sp>
            <p:nvSpPr>
              <p:cNvPr id="1456" name="Google Shape;1456;p34"/>
              <p:cNvSpPr/>
              <p:nvPr/>
            </p:nvSpPr>
            <p:spPr>
              <a:xfrm>
                <a:off x="2499916" y="1118917"/>
                <a:ext cx="51550" cy="158639"/>
              </a:xfrm>
              <a:custGeom>
                <a:avLst/>
                <a:gdLst/>
                <a:ahLst/>
                <a:cxnLst/>
                <a:rect l="l" t="t" r="r" b="b"/>
                <a:pathLst>
                  <a:path w="1616" h="4973" extrusionOk="0">
                    <a:moveTo>
                      <a:pt x="1299" y="348"/>
                    </a:moveTo>
                    <a:lnTo>
                      <a:pt x="1299" y="4655"/>
                    </a:lnTo>
                    <a:lnTo>
                      <a:pt x="317" y="4655"/>
                    </a:lnTo>
                    <a:lnTo>
                      <a:pt x="317" y="348"/>
                    </a:lnTo>
                    <a:close/>
                    <a:moveTo>
                      <a:pt x="1" y="0"/>
                    </a:moveTo>
                    <a:lnTo>
                      <a:pt x="1" y="4972"/>
                    </a:lnTo>
                    <a:lnTo>
                      <a:pt x="1616" y="4972"/>
                    </a:lnTo>
                    <a:lnTo>
                      <a:pt x="1616" y="0"/>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57" name="Google Shape;1457;p34"/>
              <p:cNvSpPr/>
              <p:nvPr/>
            </p:nvSpPr>
            <p:spPr>
              <a:xfrm>
                <a:off x="2433245" y="1165364"/>
                <a:ext cx="40449" cy="107120"/>
              </a:xfrm>
              <a:custGeom>
                <a:avLst/>
                <a:gdLst/>
                <a:ahLst/>
                <a:cxnLst/>
                <a:rect l="l" t="t" r="r" b="b"/>
                <a:pathLst>
                  <a:path w="1268" h="3358" extrusionOk="0">
                    <a:moveTo>
                      <a:pt x="1" y="1"/>
                    </a:moveTo>
                    <a:lnTo>
                      <a:pt x="1" y="3358"/>
                    </a:lnTo>
                    <a:lnTo>
                      <a:pt x="1267" y="3358"/>
                    </a:lnTo>
                    <a:lnTo>
                      <a:pt x="1267" y="1"/>
                    </a:lnTo>
                    <a:close/>
                  </a:path>
                </a:pathLst>
              </a:custGeom>
              <a:solidFill>
                <a:srgbClr val="5BCFC5"/>
              </a:solidFill>
              <a:ln>
                <a:noFill/>
              </a:ln>
            </p:spPr>
            <p:txBody>
              <a:bodyPr spcFirstLastPara="1" wrap="square" lIns="91425" tIns="91425" rIns="91425" bIns="91425" anchor="ctr" anchorCtr="0">
                <a:noAutofit/>
              </a:bodyPr>
              <a:lstStyle/>
              <a:p>
                <a:endParaRPr/>
              </a:p>
            </p:txBody>
          </p:sp>
          <p:sp>
            <p:nvSpPr>
              <p:cNvPr id="1458" name="Google Shape;1458;p34"/>
              <p:cNvSpPr/>
              <p:nvPr/>
            </p:nvSpPr>
            <p:spPr>
              <a:xfrm>
                <a:off x="2428205" y="1160324"/>
                <a:ext cx="51550" cy="117233"/>
              </a:xfrm>
              <a:custGeom>
                <a:avLst/>
                <a:gdLst/>
                <a:ahLst/>
                <a:cxnLst/>
                <a:rect l="l" t="t" r="r" b="b"/>
                <a:pathLst>
                  <a:path w="1616" h="3675" extrusionOk="0">
                    <a:moveTo>
                      <a:pt x="1267" y="317"/>
                    </a:moveTo>
                    <a:lnTo>
                      <a:pt x="1267" y="3357"/>
                    </a:lnTo>
                    <a:lnTo>
                      <a:pt x="317" y="3357"/>
                    </a:lnTo>
                    <a:lnTo>
                      <a:pt x="317" y="317"/>
                    </a:lnTo>
                    <a:close/>
                    <a:moveTo>
                      <a:pt x="0" y="0"/>
                    </a:moveTo>
                    <a:lnTo>
                      <a:pt x="0" y="3674"/>
                    </a:lnTo>
                    <a:lnTo>
                      <a:pt x="1615" y="3674"/>
                    </a:lnTo>
                    <a:lnTo>
                      <a:pt x="1615" y="0"/>
                    </a:lnTo>
                    <a:close/>
                  </a:path>
                </a:pathLst>
              </a:custGeom>
              <a:solidFill>
                <a:srgbClr val="0D0C12"/>
              </a:solidFill>
              <a:ln>
                <a:noFill/>
              </a:ln>
            </p:spPr>
            <p:txBody>
              <a:bodyPr spcFirstLastPara="1" wrap="square" lIns="91425" tIns="91425" rIns="91425" bIns="91425" anchor="ctr" anchorCtr="0">
                <a:noAutofit/>
              </a:bodyPr>
              <a:lstStyle/>
              <a:p>
                <a:endParaRPr/>
              </a:p>
            </p:txBody>
          </p:sp>
        </p:grpSp>
        <p:sp>
          <p:nvSpPr>
            <p:cNvPr id="1459" name="Google Shape;1459;p34"/>
            <p:cNvSpPr/>
            <p:nvPr/>
          </p:nvSpPr>
          <p:spPr>
            <a:xfrm>
              <a:off x="2448397" y="1397723"/>
              <a:ext cx="10144" cy="266748"/>
            </a:xfrm>
            <a:custGeom>
              <a:avLst/>
              <a:gdLst/>
              <a:ahLst/>
              <a:cxnLst/>
              <a:rect l="l" t="t" r="r" b="b"/>
              <a:pathLst>
                <a:path w="318" h="8362" extrusionOk="0">
                  <a:moveTo>
                    <a:pt x="1" y="1"/>
                  </a:moveTo>
                  <a:lnTo>
                    <a:pt x="1" y="634"/>
                  </a:lnTo>
                  <a:lnTo>
                    <a:pt x="317" y="634"/>
                  </a:lnTo>
                  <a:lnTo>
                    <a:pt x="317" y="1"/>
                  </a:lnTo>
                  <a:close/>
                  <a:moveTo>
                    <a:pt x="1" y="1299"/>
                  </a:moveTo>
                  <a:lnTo>
                    <a:pt x="1" y="1932"/>
                  </a:lnTo>
                  <a:lnTo>
                    <a:pt x="317" y="1932"/>
                  </a:lnTo>
                  <a:lnTo>
                    <a:pt x="317" y="1299"/>
                  </a:lnTo>
                  <a:close/>
                  <a:moveTo>
                    <a:pt x="1" y="2566"/>
                  </a:moveTo>
                  <a:lnTo>
                    <a:pt x="1" y="3231"/>
                  </a:lnTo>
                  <a:lnTo>
                    <a:pt x="317" y="3231"/>
                  </a:lnTo>
                  <a:lnTo>
                    <a:pt x="317" y="2566"/>
                  </a:lnTo>
                  <a:close/>
                  <a:moveTo>
                    <a:pt x="1" y="3864"/>
                  </a:moveTo>
                  <a:lnTo>
                    <a:pt x="1" y="4498"/>
                  </a:lnTo>
                  <a:lnTo>
                    <a:pt x="317" y="4498"/>
                  </a:lnTo>
                  <a:lnTo>
                    <a:pt x="317" y="3864"/>
                  </a:lnTo>
                  <a:close/>
                  <a:moveTo>
                    <a:pt x="1" y="5163"/>
                  </a:moveTo>
                  <a:lnTo>
                    <a:pt x="1" y="5796"/>
                  </a:lnTo>
                  <a:lnTo>
                    <a:pt x="317" y="5796"/>
                  </a:lnTo>
                  <a:lnTo>
                    <a:pt x="317" y="5163"/>
                  </a:lnTo>
                  <a:close/>
                  <a:moveTo>
                    <a:pt x="1" y="6429"/>
                  </a:moveTo>
                  <a:lnTo>
                    <a:pt x="1" y="7095"/>
                  </a:lnTo>
                  <a:lnTo>
                    <a:pt x="317" y="7095"/>
                  </a:lnTo>
                  <a:lnTo>
                    <a:pt x="317" y="6429"/>
                  </a:lnTo>
                  <a:close/>
                  <a:moveTo>
                    <a:pt x="1" y="7728"/>
                  </a:moveTo>
                  <a:lnTo>
                    <a:pt x="1" y="8361"/>
                  </a:lnTo>
                  <a:lnTo>
                    <a:pt x="317" y="8361"/>
                  </a:lnTo>
                  <a:lnTo>
                    <a:pt x="317" y="7728"/>
                  </a:lnTo>
                  <a:close/>
                </a:path>
              </a:pathLst>
            </a:custGeom>
            <a:solidFill>
              <a:srgbClr val="0D0C12"/>
            </a:solidFill>
            <a:ln>
              <a:noFill/>
            </a:ln>
          </p:spPr>
          <p:txBody>
            <a:bodyPr spcFirstLastPara="1" wrap="square" lIns="91425" tIns="91425" rIns="91425" bIns="91425" anchor="ctr" anchorCtr="0">
              <a:noAutofit/>
            </a:bodyPr>
            <a:lstStyle/>
            <a:p>
              <a:endParaRPr/>
            </a:p>
          </p:txBody>
        </p:sp>
      </p:grpSp>
      <p:sp>
        <p:nvSpPr>
          <p:cNvPr id="91" name="TextBox 90"/>
          <p:cNvSpPr txBox="1"/>
          <p:nvPr/>
        </p:nvSpPr>
        <p:spPr>
          <a:xfrm>
            <a:off x="1777045" y="2053088"/>
            <a:ext cx="845389" cy="1015663"/>
          </a:xfrm>
          <a:prstGeom prst="rect">
            <a:avLst/>
          </a:prstGeom>
          <a:noFill/>
        </p:spPr>
        <p:txBody>
          <a:bodyPr wrap="square" lIns="91440" tIns="45720" rIns="91440" bIns="45720" rtlCol="0">
            <a:spAutoFit/>
          </a:bodyPr>
          <a:lstStyle/>
          <a:p>
            <a:r>
              <a:rPr lang="en-US" sz="6000" b="1" dirty="0">
                <a:solidFill>
                  <a:srgbClr val="C00000"/>
                </a:solidFill>
                <a:latin typeface="Cambria" pitchFamily="18" charset="0"/>
              </a:rPr>
              <a:t>?</a:t>
            </a:r>
            <a:endParaRPr lang="ru-RU" sz="6000" b="1" dirty="0">
              <a:solidFill>
                <a:srgbClr val="C00000"/>
              </a:solidFill>
              <a:latin typeface="Cambria" pitchFamily="18" charset="0"/>
            </a:endParaRPr>
          </a:p>
        </p:txBody>
      </p:sp>
      <p:sp>
        <p:nvSpPr>
          <p:cNvPr id="67" name="Содержимое 2">
            <a:extLst>
              <a:ext uri="{FF2B5EF4-FFF2-40B4-BE49-F238E27FC236}">
                <a16:creationId xmlns:a16="http://schemas.microsoft.com/office/drawing/2014/main" xmlns="" id="{79FF496F-6363-4C16-A9FA-ACDF600894F2}"/>
              </a:ext>
            </a:extLst>
          </p:cNvPr>
          <p:cNvSpPr txBox="1">
            <a:spLocks/>
          </p:cNvSpPr>
          <p:nvPr/>
        </p:nvSpPr>
        <p:spPr>
          <a:xfrm>
            <a:off x="3773980" y="616230"/>
            <a:ext cx="5115320" cy="4265346"/>
          </a:xfrm>
          <a:prstGeom prst="rect">
            <a:avLst/>
          </a:prstGeom>
        </p:spPr>
        <p:txBody>
          <a:bodyPr>
            <a:normAutofit fontScale="92500" lnSpcReduction="1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ctr">
              <a:buFont typeface="Wingdings 2"/>
              <a:buNone/>
            </a:pPr>
            <a:r>
              <a:rPr lang="en-US" sz="2800" b="1" dirty="0">
                <a:latin typeface="Times New Roman" pitchFamily="18" charset="0"/>
                <a:cs typeface="Times New Roman" pitchFamily="18" charset="0"/>
              </a:rPr>
              <a:t> </a:t>
            </a:r>
            <a:r>
              <a:rPr lang="ru-RU" sz="2000" b="1" dirty="0">
                <a:latin typeface="Times New Roman" pitchFamily="18" charset="0"/>
                <a:cs typeface="Times New Roman" pitchFamily="18" charset="0"/>
              </a:rPr>
              <a:t/>
            </a:r>
            <a:br>
              <a:rPr lang="ru-RU" sz="2000" b="1" dirty="0">
                <a:latin typeface="Times New Roman" pitchFamily="18" charset="0"/>
                <a:cs typeface="Times New Roman" pitchFamily="18" charset="0"/>
              </a:rPr>
            </a:br>
            <a:r>
              <a:rPr lang="en-US" sz="2800" b="1" dirty="0">
                <a:latin typeface="Times New Roman" pitchFamily="18" charset="0"/>
                <a:cs typeface="Times New Roman" pitchFamily="18" charset="0"/>
              </a:rPr>
              <a:t>PIRLS </a:t>
            </a:r>
            <a:r>
              <a:rPr lang="ru-RU" sz="2400" b="1" dirty="0" err="1">
                <a:latin typeface="Times New Roman" pitchFamily="18" charset="0"/>
                <a:cs typeface="Times New Roman" pitchFamily="18" charset="0"/>
              </a:rPr>
              <a:t>Matnni</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o‘qish</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va</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tushunish</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darajasini</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aniqlovchi</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xalqaro</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tadqiqot</a:t>
            </a:r>
            <a:r>
              <a:rPr lang="ru-RU" sz="2400" b="1" dirty="0">
                <a:latin typeface="Times New Roman" pitchFamily="18" charset="0"/>
                <a:cs typeface="Times New Roman" pitchFamily="18" charset="0"/>
              </a:rPr>
              <a:t> </a:t>
            </a:r>
            <a:endParaRPr lang="en-US" sz="2400" b="1" dirty="0">
              <a:latin typeface="Times New Roman" pitchFamily="18" charset="0"/>
              <a:cs typeface="Times New Roman" pitchFamily="18" charset="0"/>
            </a:endParaRPr>
          </a:p>
          <a:p>
            <a:pPr algn="just"/>
            <a:r>
              <a:rPr lang="uz-Cyrl-UZ" sz="2400" b="1" dirty="0"/>
              <a:t>Xalqaro tadqiqotning maqsadi</a:t>
            </a:r>
            <a:r>
              <a:rPr lang="en-US" sz="2400" dirty="0"/>
              <a:t>: </a:t>
            </a:r>
            <a:r>
              <a:rPr lang="uz-Cyrl-UZ" sz="2400" dirty="0"/>
              <a:t> turli </a:t>
            </a:r>
            <a:r>
              <a:rPr lang="uz-Cyrl-UZ" sz="2400" b="1" dirty="0"/>
              <a:t>xil ta’lim </a:t>
            </a:r>
            <a:r>
              <a:rPr lang="uz-Cyrl-UZ" sz="2400" dirty="0"/>
              <a:t>tizimidan iborat bo‘lgan davlatlardagi  boshlang‘ich maktab o‘quvchilarining matnni o‘qish va qabul qilish bo‘yicha tayyorgarligi hamda o‘quvchilarning har xil yutuqlarga erishishga sabab bo‘luvchi ta’lim tizimidagi o‘ziga xos xususiyatlarni aniqlash va baholashdan iborat. </a:t>
            </a:r>
            <a:endParaRPr lang="ru-RU" sz="2400" dirty="0"/>
          </a:p>
          <a:p>
            <a:endParaRPr lang="ru-RU" sz="2000" dirty="0"/>
          </a:p>
        </p:txBody>
      </p:sp>
      <p:pic>
        <p:nvPicPr>
          <p:cNvPr id="68" name="Graphic 2">
            <a:extLst>
              <a:ext uri="{FF2B5EF4-FFF2-40B4-BE49-F238E27FC236}">
                <a16:creationId xmlns:a16="http://schemas.microsoft.com/office/drawing/2014/main" xmlns="" id="{1DECCEEE-9627-481A-87DD-39D5A4B69BC3}"/>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270" y="-92546"/>
            <a:ext cx="9145270" cy="689429"/>
          </a:xfrm>
          <a:prstGeom prst="rect">
            <a:avLst/>
          </a:prstGeom>
        </p:spPr>
      </p:pic>
      <p:pic>
        <p:nvPicPr>
          <p:cNvPr id="69" name="Рисунок 68">
            <a:extLst>
              <a:ext uri="{FF2B5EF4-FFF2-40B4-BE49-F238E27FC236}">
                <a16:creationId xmlns:a16="http://schemas.microsoft.com/office/drawing/2014/main" xmlns="" id="{5F5F66FA-E086-4D05-BCD6-F9EECDDF271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70" name="Рисунок 69">
            <a:extLst>
              <a:ext uri="{FF2B5EF4-FFF2-40B4-BE49-F238E27FC236}">
                <a16:creationId xmlns:a16="http://schemas.microsoft.com/office/drawing/2014/main" xmlns="" id="{67ED03FF-038A-47E3-861F-9A9AE28B98A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oogle Shape;1680;p38"/>
          <p:cNvGrpSpPr/>
          <p:nvPr/>
        </p:nvGrpSpPr>
        <p:grpSpPr>
          <a:xfrm>
            <a:off x="2293705" y="1529039"/>
            <a:ext cx="4362577" cy="3465898"/>
            <a:chOff x="383475" y="238125"/>
            <a:chExt cx="6850950" cy="5236825"/>
          </a:xfrm>
        </p:grpSpPr>
        <p:sp>
          <p:nvSpPr>
            <p:cNvPr id="5" name="Google Shape;1681;p38"/>
            <p:cNvSpPr/>
            <p:nvPr/>
          </p:nvSpPr>
          <p:spPr>
            <a:xfrm>
              <a:off x="1119350" y="4740875"/>
              <a:ext cx="5405150" cy="734075"/>
            </a:xfrm>
            <a:custGeom>
              <a:avLst/>
              <a:gdLst/>
              <a:ahLst/>
              <a:cxnLst/>
              <a:rect l="l" t="t" r="r" b="b"/>
              <a:pathLst>
                <a:path w="216206" h="29363" extrusionOk="0">
                  <a:moveTo>
                    <a:pt x="14573" y="1"/>
                  </a:moveTo>
                  <a:cubicBezTo>
                    <a:pt x="6563" y="1"/>
                    <a:pt x="0" y="6564"/>
                    <a:pt x="0" y="14574"/>
                  </a:cubicBezTo>
                  <a:lnTo>
                    <a:pt x="0" y="14815"/>
                  </a:lnTo>
                  <a:cubicBezTo>
                    <a:pt x="0" y="22825"/>
                    <a:pt x="6563" y="29363"/>
                    <a:pt x="14573" y="29363"/>
                  </a:cubicBezTo>
                  <a:lnTo>
                    <a:pt x="216205" y="29363"/>
                  </a:lnTo>
                  <a:lnTo>
                    <a:pt x="216205" y="1"/>
                  </a:lnTo>
                  <a:close/>
                </a:path>
              </a:pathLst>
            </a:custGeom>
            <a:solidFill>
              <a:schemeClr val="accent6"/>
            </a:solidFill>
            <a:ln w="952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6" name="Google Shape;1682;p38"/>
            <p:cNvSpPr/>
            <p:nvPr/>
          </p:nvSpPr>
          <p:spPr>
            <a:xfrm>
              <a:off x="1760550" y="4921850"/>
              <a:ext cx="4763950" cy="117025"/>
            </a:xfrm>
            <a:custGeom>
              <a:avLst/>
              <a:gdLst/>
              <a:ahLst/>
              <a:cxnLst/>
              <a:rect l="l" t="t" r="r" b="b"/>
              <a:pathLst>
                <a:path w="190558" h="4681" extrusionOk="0">
                  <a:moveTo>
                    <a:pt x="190557" y="0"/>
                  </a:moveTo>
                  <a:cubicBezTo>
                    <a:pt x="187228" y="97"/>
                    <a:pt x="182595" y="241"/>
                    <a:pt x="177094" y="361"/>
                  </a:cubicBezTo>
                  <a:cubicBezTo>
                    <a:pt x="174222" y="434"/>
                    <a:pt x="182499" y="506"/>
                    <a:pt x="179217" y="531"/>
                  </a:cubicBezTo>
                  <a:cubicBezTo>
                    <a:pt x="175936" y="602"/>
                    <a:pt x="172485" y="651"/>
                    <a:pt x="168891" y="676"/>
                  </a:cubicBezTo>
                  <a:cubicBezTo>
                    <a:pt x="165320" y="699"/>
                    <a:pt x="161605" y="772"/>
                    <a:pt x="157841" y="772"/>
                  </a:cubicBezTo>
                  <a:cubicBezTo>
                    <a:pt x="154100" y="772"/>
                    <a:pt x="102734" y="795"/>
                    <a:pt x="98897" y="795"/>
                  </a:cubicBezTo>
                  <a:cubicBezTo>
                    <a:pt x="95085" y="795"/>
                    <a:pt x="91273" y="772"/>
                    <a:pt x="87509" y="772"/>
                  </a:cubicBezTo>
                  <a:cubicBezTo>
                    <a:pt x="83745" y="772"/>
                    <a:pt x="34502" y="699"/>
                    <a:pt x="30932" y="676"/>
                  </a:cubicBezTo>
                  <a:cubicBezTo>
                    <a:pt x="27336" y="651"/>
                    <a:pt x="23886" y="602"/>
                    <a:pt x="20605" y="554"/>
                  </a:cubicBezTo>
                  <a:cubicBezTo>
                    <a:pt x="17324" y="506"/>
                    <a:pt x="14210" y="434"/>
                    <a:pt x="11340" y="361"/>
                  </a:cubicBezTo>
                  <a:cubicBezTo>
                    <a:pt x="7914" y="290"/>
                    <a:pt x="4801" y="216"/>
                    <a:pt x="2172" y="145"/>
                  </a:cubicBezTo>
                  <a:cubicBezTo>
                    <a:pt x="1159" y="1448"/>
                    <a:pt x="410" y="2967"/>
                    <a:pt x="0" y="4607"/>
                  </a:cubicBezTo>
                  <a:cubicBezTo>
                    <a:pt x="3064" y="4511"/>
                    <a:pt x="6924" y="4391"/>
                    <a:pt x="11340" y="4318"/>
                  </a:cubicBezTo>
                  <a:cubicBezTo>
                    <a:pt x="14210" y="4246"/>
                    <a:pt x="17324" y="4173"/>
                    <a:pt x="20605" y="4125"/>
                  </a:cubicBezTo>
                  <a:cubicBezTo>
                    <a:pt x="23886" y="4077"/>
                    <a:pt x="27336" y="4028"/>
                    <a:pt x="30932" y="4005"/>
                  </a:cubicBezTo>
                  <a:cubicBezTo>
                    <a:pt x="34502" y="3957"/>
                    <a:pt x="83745" y="3909"/>
                    <a:pt x="87509" y="3909"/>
                  </a:cubicBezTo>
                  <a:cubicBezTo>
                    <a:pt x="91273" y="3909"/>
                    <a:pt x="95085" y="3884"/>
                    <a:pt x="98897" y="3884"/>
                  </a:cubicBezTo>
                  <a:cubicBezTo>
                    <a:pt x="102734" y="3884"/>
                    <a:pt x="154100" y="3909"/>
                    <a:pt x="157841" y="3909"/>
                  </a:cubicBezTo>
                  <a:cubicBezTo>
                    <a:pt x="161605" y="3909"/>
                    <a:pt x="165320" y="3980"/>
                    <a:pt x="168891" y="4005"/>
                  </a:cubicBezTo>
                  <a:cubicBezTo>
                    <a:pt x="172485" y="4028"/>
                    <a:pt x="175936" y="4077"/>
                    <a:pt x="179217" y="4125"/>
                  </a:cubicBezTo>
                  <a:cubicBezTo>
                    <a:pt x="182499" y="4173"/>
                    <a:pt x="174222" y="4246"/>
                    <a:pt x="177094" y="4318"/>
                  </a:cubicBezTo>
                  <a:cubicBezTo>
                    <a:pt x="182595" y="4439"/>
                    <a:pt x="187228" y="4559"/>
                    <a:pt x="190557" y="4681"/>
                  </a:cubicBezTo>
                  <a:lnTo>
                    <a:pt x="190557" y="0"/>
                  </a:lnTo>
                  <a:close/>
                </a:path>
              </a:pathLst>
            </a:custGeom>
            <a:solidFill>
              <a:srgbClr val="ECEEEE"/>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7" name="Google Shape;1683;p38"/>
            <p:cNvSpPr/>
            <p:nvPr/>
          </p:nvSpPr>
          <p:spPr>
            <a:xfrm>
              <a:off x="1829900" y="4810225"/>
              <a:ext cx="4694600" cy="100775"/>
            </a:xfrm>
            <a:custGeom>
              <a:avLst/>
              <a:gdLst/>
              <a:ahLst/>
              <a:cxnLst/>
              <a:rect l="l" t="t" r="r" b="b"/>
              <a:pathLst>
                <a:path w="187784" h="4031" extrusionOk="0">
                  <a:moveTo>
                    <a:pt x="8734" y="1"/>
                  </a:moveTo>
                  <a:cubicBezTo>
                    <a:pt x="5285" y="1"/>
                    <a:pt x="2172" y="1496"/>
                    <a:pt x="0" y="3861"/>
                  </a:cubicBezTo>
                  <a:cubicBezTo>
                    <a:pt x="2509" y="3790"/>
                    <a:pt x="5405" y="3716"/>
                    <a:pt x="8566" y="3668"/>
                  </a:cubicBezTo>
                  <a:cubicBezTo>
                    <a:pt x="11436" y="3596"/>
                    <a:pt x="14550" y="3523"/>
                    <a:pt x="17831" y="3475"/>
                  </a:cubicBezTo>
                  <a:cubicBezTo>
                    <a:pt x="21112" y="3427"/>
                    <a:pt x="24562" y="3378"/>
                    <a:pt x="28158" y="3355"/>
                  </a:cubicBezTo>
                  <a:cubicBezTo>
                    <a:pt x="31728" y="3330"/>
                    <a:pt x="80971" y="3259"/>
                    <a:pt x="84735" y="3259"/>
                  </a:cubicBezTo>
                  <a:cubicBezTo>
                    <a:pt x="88499" y="3259"/>
                    <a:pt x="92311" y="3234"/>
                    <a:pt x="96123" y="3234"/>
                  </a:cubicBezTo>
                  <a:cubicBezTo>
                    <a:pt x="99960" y="3234"/>
                    <a:pt x="151326" y="3259"/>
                    <a:pt x="155067" y="3259"/>
                  </a:cubicBezTo>
                  <a:cubicBezTo>
                    <a:pt x="158831" y="3259"/>
                    <a:pt x="162546" y="3330"/>
                    <a:pt x="166117" y="3355"/>
                  </a:cubicBezTo>
                  <a:cubicBezTo>
                    <a:pt x="169711" y="3378"/>
                    <a:pt x="173162" y="3427"/>
                    <a:pt x="176443" y="3475"/>
                  </a:cubicBezTo>
                  <a:cubicBezTo>
                    <a:pt x="179725" y="3523"/>
                    <a:pt x="171448" y="3596"/>
                    <a:pt x="174320" y="3668"/>
                  </a:cubicBezTo>
                  <a:cubicBezTo>
                    <a:pt x="179821" y="3790"/>
                    <a:pt x="184454" y="3909"/>
                    <a:pt x="187783" y="4031"/>
                  </a:cubicBezTo>
                  <a:lnTo>
                    <a:pt x="187783" y="1"/>
                  </a:lnTo>
                  <a:close/>
                </a:path>
              </a:pathLst>
            </a:custGeom>
            <a:solidFill>
              <a:srgbClr val="ECEEEE"/>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8" name="Google Shape;1684;p38"/>
            <p:cNvSpPr/>
            <p:nvPr/>
          </p:nvSpPr>
          <p:spPr>
            <a:xfrm>
              <a:off x="1829900" y="5305475"/>
              <a:ext cx="4694600" cy="100725"/>
            </a:xfrm>
            <a:custGeom>
              <a:avLst/>
              <a:gdLst/>
              <a:ahLst/>
              <a:cxnLst/>
              <a:rect l="l" t="t" r="r" b="b"/>
              <a:pathLst>
                <a:path w="187784" h="4029" extrusionOk="0">
                  <a:moveTo>
                    <a:pt x="187783" y="0"/>
                  </a:moveTo>
                  <a:cubicBezTo>
                    <a:pt x="184454" y="120"/>
                    <a:pt x="179821" y="241"/>
                    <a:pt x="174320" y="361"/>
                  </a:cubicBezTo>
                  <a:cubicBezTo>
                    <a:pt x="171448" y="434"/>
                    <a:pt x="179725" y="506"/>
                    <a:pt x="176443" y="554"/>
                  </a:cubicBezTo>
                  <a:cubicBezTo>
                    <a:pt x="173162" y="602"/>
                    <a:pt x="169711" y="650"/>
                    <a:pt x="166117" y="676"/>
                  </a:cubicBezTo>
                  <a:cubicBezTo>
                    <a:pt x="162546" y="699"/>
                    <a:pt x="158831" y="772"/>
                    <a:pt x="155067" y="772"/>
                  </a:cubicBezTo>
                  <a:cubicBezTo>
                    <a:pt x="151326" y="772"/>
                    <a:pt x="99960" y="795"/>
                    <a:pt x="96123" y="795"/>
                  </a:cubicBezTo>
                  <a:cubicBezTo>
                    <a:pt x="92311" y="795"/>
                    <a:pt x="88499" y="772"/>
                    <a:pt x="84735" y="772"/>
                  </a:cubicBezTo>
                  <a:cubicBezTo>
                    <a:pt x="80971" y="772"/>
                    <a:pt x="31728" y="699"/>
                    <a:pt x="28158" y="676"/>
                  </a:cubicBezTo>
                  <a:cubicBezTo>
                    <a:pt x="24562" y="650"/>
                    <a:pt x="21112" y="602"/>
                    <a:pt x="17831" y="554"/>
                  </a:cubicBezTo>
                  <a:cubicBezTo>
                    <a:pt x="14550" y="506"/>
                    <a:pt x="11436" y="434"/>
                    <a:pt x="8566" y="361"/>
                  </a:cubicBezTo>
                  <a:cubicBezTo>
                    <a:pt x="5381" y="313"/>
                    <a:pt x="2509" y="216"/>
                    <a:pt x="0" y="145"/>
                  </a:cubicBezTo>
                  <a:lnTo>
                    <a:pt x="0" y="145"/>
                  </a:lnTo>
                  <a:cubicBezTo>
                    <a:pt x="2172" y="2532"/>
                    <a:pt x="5285" y="4028"/>
                    <a:pt x="8734" y="4028"/>
                  </a:cubicBezTo>
                  <a:lnTo>
                    <a:pt x="187783" y="4028"/>
                  </a:lnTo>
                  <a:lnTo>
                    <a:pt x="187783" y="0"/>
                  </a:lnTo>
                  <a:close/>
                </a:path>
              </a:pathLst>
            </a:custGeom>
            <a:solidFill>
              <a:srgbClr val="ECEEEE"/>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9" name="Google Shape;1685;p38"/>
            <p:cNvSpPr/>
            <p:nvPr/>
          </p:nvSpPr>
          <p:spPr>
            <a:xfrm>
              <a:off x="1752675" y="5049725"/>
              <a:ext cx="4771825" cy="117025"/>
            </a:xfrm>
            <a:custGeom>
              <a:avLst/>
              <a:gdLst/>
              <a:ahLst/>
              <a:cxnLst/>
              <a:rect l="l" t="t" r="r" b="b"/>
              <a:pathLst>
                <a:path w="190873" h="4681" extrusionOk="0">
                  <a:moveTo>
                    <a:pt x="190872" y="0"/>
                  </a:moveTo>
                  <a:cubicBezTo>
                    <a:pt x="187543" y="97"/>
                    <a:pt x="182910" y="241"/>
                    <a:pt x="177409" y="361"/>
                  </a:cubicBezTo>
                  <a:cubicBezTo>
                    <a:pt x="174537" y="434"/>
                    <a:pt x="182814" y="506"/>
                    <a:pt x="179532" y="531"/>
                  </a:cubicBezTo>
                  <a:cubicBezTo>
                    <a:pt x="176251" y="602"/>
                    <a:pt x="172800" y="651"/>
                    <a:pt x="169206" y="676"/>
                  </a:cubicBezTo>
                  <a:cubicBezTo>
                    <a:pt x="165635" y="699"/>
                    <a:pt x="161920" y="772"/>
                    <a:pt x="158156" y="772"/>
                  </a:cubicBezTo>
                  <a:cubicBezTo>
                    <a:pt x="154415" y="772"/>
                    <a:pt x="103049" y="795"/>
                    <a:pt x="99212" y="795"/>
                  </a:cubicBezTo>
                  <a:cubicBezTo>
                    <a:pt x="95400" y="795"/>
                    <a:pt x="91588" y="772"/>
                    <a:pt x="87824" y="772"/>
                  </a:cubicBezTo>
                  <a:cubicBezTo>
                    <a:pt x="84060" y="772"/>
                    <a:pt x="34817" y="699"/>
                    <a:pt x="31247" y="676"/>
                  </a:cubicBezTo>
                  <a:cubicBezTo>
                    <a:pt x="27651" y="651"/>
                    <a:pt x="24201" y="602"/>
                    <a:pt x="20920" y="554"/>
                  </a:cubicBezTo>
                  <a:cubicBezTo>
                    <a:pt x="17639" y="506"/>
                    <a:pt x="14525" y="434"/>
                    <a:pt x="11655" y="361"/>
                  </a:cubicBezTo>
                  <a:cubicBezTo>
                    <a:pt x="7191" y="264"/>
                    <a:pt x="3282" y="168"/>
                    <a:pt x="194" y="71"/>
                  </a:cubicBezTo>
                  <a:cubicBezTo>
                    <a:pt x="74" y="772"/>
                    <a:pt x="1" y="1496"/>
                    <a:pt x="1" y="2243"/>
                  </a:cubicBezTo>
                  <a:lnTo>
                    <a:pt x="1" y="2436"/>
                  </a:lnTo>
                  <a:cubicBezTo>
                    <a:pt x="1" y="3185"/>
                    <a:pt x="74" y="3909"/>
                    <a:pt x="194" y="4607"/>
                  </a:cubicBezTo>
                  <a:cubicBezTo>
                    <a:pt x="3282" y="4511"/>
                    <a:pt x="7191" y="4414"/>
                    <a:pt x="11655" y="4318"/>
                  </a:cubicBezTo>
                  <a:cubicBezTo>
                    <a:pt x="14525" y="4246"/>
                    <a:pt x="17639" y="4173"/>
                    <a:pt x="20920" y="4125"/>
                  </a:cubicBezTo>
                  <a:cubicBezTo>
                    <a:pt x="24201" y="4077"/>
                    <a:pt x="27651" y="4028"/>
                    <a:pt x="31247" y="4005"/>
                  </a:cubicBezTo>
                  <a:cubicBezTo>
                    <a:pt x="34817" y="3980"/>
                    <a:pt x="84060" y="3909"/>
                    <a:pt x="87824" y="3909"/>
                  </a:cubicBezTo>
                  <a:cubicBezTo>
                    <a:pt x="91588" y="3909"/>
                    <a:pt x="95400" y="3884"/>
                    <a:pt x="99212" y="3884"/>
                  </a:cubicBezTo>
                  <a:cubicBezTo>
                    <a:pt x="103049" y="3884"/>
                    <a:pt x="154415" y="3909"/>
                    <a:pt x="158156" y="3909"/>
                  </a:cubicBezTo>
                  <a:cubicBezTo>
                    <a:pt x="161920" y="3909"/>
                    <a:pt x="165635" y="3980"/>
                    <a:pt x="169206" y="4005"/>
                  </a:cubicBezTo>
                  <a:cubicBezTo>
                    <a:pt x="172800" y="4028"/>
                    <a:pt x="176251" y="4077"/>
                    <a:pt x="179532" y="4125"/>
                  </a:cubicBezTo>
                  <a:cubicBezTo>
                    <a:pt x="182814" y="4173"/>
                    <a:pt x="174537" y="4246"/>
                    <a:pt x="177409" y="4318"/>
                  </a:cubicBezTo>
                  <a:cubicBezTo>
                    <a:pt x="182910" y="4439"/>
                    <a:pt x="187543" y="4559"/>
                    <a:pt x="190872" y="4681"/>
                  </a:cubicBezTo>
                  <a:lnTo>
                    <a:pt x="190872" y="0"/>
                  </a:lnTo>
                  <a:close/>
                </a:path>
              </a:pathLst>
            </a:custGeom>
            <a:solidFill>
              <a:srgbClr val="ECEEEE"/>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10" name="Google Shape;1686;p38"/>
            <p:cNvSpPr/>
            <p:nvPr/>
          </p:nvSpPr>
          <p:spPr>
            <a:xfrm>
              <a:off x="1760550" y="5177600"/>
              <a:ext cx="4763950" cy="117025"/>
            </a:xfrm>
            <a:custGeom>
              <a:avLst/>
              <a:gdLst/>
              <a:ahLst/>
              <a:cxnLst/>
              <a:rect l="l" t="t" r="r" b="b"/>
              <a:pathLst>
                <a:path w="190558" h="4681" extrusionOk="0">
                  <a:moveTo>
                    <a:pt x="190557" y="0"/>
                  </a:moveTo>
                  <a:cubicBezTo>
                    <a:pt x="187228" y="120"/>
                    <a:pt x="182595" y="241"/>
                    <a:pt x="177094" y="361"/>
                  </a:cubicBezTo>
                  <a:cubicBezTo>
                    <a:pt x="174222" y="434"/>
                    <a:pt x="182499" y="506"/>
                    <a:pt x="179217" y="531"/>
                  </a:cubicBezTo>
                  <a:cubicBezTo>
                    <a:pt x="175936" y="602"/>
                    <a:pt x="172485" y="651"/>
                    <a:pt x="168891" y="676"/>
                  </a:cubicBezTo>
                  <a:cubicBezTo>
                    <a:pt x="165320" y="699"/>
                    <a:pt x="161605" y="772"/>
                    <a:pt x="157841" y="772"/>
                  </a:cubicBezTo>
                  <a:cubicBezTo>
                    <a:pt x="154100" y="772"/>
                    <a:pt x="102734" y="795"/>
                    <a:pt x="98897" y="795"/>
                  </a:cubicBezTo>
                  <a:cubicBezTo>
                    <a:pt x="95085" y="795"/>
                    <a:pt x="91273" y="772"/>
                    <a:pt x="87509" y="772"/>
                  </a:cubicBezTo>
                  <a:cubicBezTo>
                    <a:pt x="83745" y="772"/>
                    <a:pt x="34502" y="699"/>
                    <a:pt x="30932" y="676"/>
                  </a:cubicBezTo>
                  <a:cubicBezTo>
                    <a:pt x="27336" y="651"/>
                    <a:pt x="23886" y="602"/>
                    <a:pt x="20605" y="554"/>
                  </a:cubicBezTo>
                  <a:cubicBezTo>
                    <a:pt x="17324" y="506"/>
                    <a:pt x="14210" y="434"/>
                    <a:pt x="11340" y="361"/>
                  </a:cubicBezTo>
                  <a:cubicBezTo>
                    <a:pt x="6924" y="264"/>
                    <a:pt x="3064" y="168"/>
                    <a:pt x="0" y="71"/>
                  </a:cubicBezTo>
                  <a:lnTo>
                    <a:pt x="0" y="71"/>
                  </a:lnTo>
                  <a:cubicBezTo>
                    <a:pt x="410" y="1712"/>
                    <a:pt x="1159" y="3233"/>
                    <a:pt x="2172" y="4536"/>
                  </a:cubicBezTo>
                  <a:cubicBezTo>
                    <a:pt x="4801" y="4463"/>
                    <a:pt x="7914" y="4391"/>
                    <a:pt x="11340" y="4318"/>
                  </a:cubicBezTo>
                  <a:cubicBezTo>
                    <a:pt x="14210" y="4246"/>
                    <a:pt x="17324" y="4173"/>
                    <a:pt x="20605" y="4125"/>
                  </a:cubicBezTo>
                  <a:cubicBezTo>
                    <a:pt x="23886" y="4077"/>
                    <a:pt x="27336" y="4028"/>
                    <a:pt x="30932" y="4005"/>
                  </a:cubicBezTo>
                  <a:cubicBezTo>
                    <a:pt x="34502" y="3980"/>
                    <a:pt x="83745" y="3909"/>
                    <a:pt x="87509" y="3909"/>
                  </a:cubicBezTo>
                  <a:cubicBezTo>
                    <a:pt x="91273" y="3909"/>
                    <a:pt x="95085" y="3884"/>
                    <a:pt x="98897" y="3884"/>
                  </a:cubicBezTo>
                  <a:cubicBezTo>
                    <a:pt x="102734" y="3884"/>
                    <a:pt x="154100" y="3909"/>
                    <a:pt x="157841" y="3909"/>
                  </a:cubicBezTo>
                  <a:cubicBezTo>
                    <a:pt x="161605" y="3909"/>
                    <a:pt x="165320" y="3980"/>
                    <a:pt x="168891" y="4005"/>
                  </a:cubicBezTo>
                  <a:cubicBezTo>
                    <a:pt x="172485" y="4028"/>
                    <a:pt x="175936" y="4077"/>
                    <a:pt x="179217" y="4125"/>
                  </a:cubicBezTo>
                  <a:cubicBezTo>
                    <a:pt x="182499" y="4173"/>
                    <a:pt x="174222" y="4246"/>
                    <a:pt x="177094" y="4318"/>
                  </a:cubicBezTo>
                  <a:cubicBezTo>
                    <a:pt x="182595" y="4439"/>
                    <a:pt x="187228" y="4559"/>
                    <a:pt x="190557" y="4681"/>
                  </a:cubicBezTo>
                  <a:lnTo>
                    <a:pt x="190557" y="0"/>
                  </a:lnTo>
                  <a:close/>
                </a:path>
              </a:pathLst>
            </a:custGeom>
            <a:solidFill>
              <a:srgbClr val="ECEEEE"/>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11" name="Google Shape;1687;p38"/>
            <p:cNvSpPr/>
            <p:nvPr/>
          </p:nvSpPr>
          <p:spPr>
            <a:xfrm>
              <a:off x="1814825" y="4891050"/>
              <a:ext cx="4709675" cy="50700"/>
            </a:xfrm>
            <a:custGeom>
              <a:avLst/>
              <a:gdLst/>
              <a:ahLst/>
              <a:cxnLst/>
              <a:rect l="l" t="t" r="r" b="b"/>
              <a:pathLst>
                <a:path w="188387" h="2028" extrusionOk="0">
                  <a:moveTo>
                    <a:pt x="96726" y="1"/>
                  </a:moveTo>
                  <a:cubicBezTo>
                    <a:pt x="92914" y="1"/>
                    <a:pt x="89102" y="26"/>
                    <a:pt x="85338" y="26"/>
                  </a:cubicBezTo>
                  <a:cubicBezTo>
                    <a:pt x="81574" y="26"/>
                    <a:pt x="32331" y="97"/>
                    <a:pt x="28761" y="122"/>
                  </a:cubicBezTo>
                  <a:cubicBezTo>
                    <a:pt x="25165" y="145"/>
                    <a:pt x="21715" y="194"/>
                    <a:pt x="18434" y="242"/>
                  </a:cubicBezTo>
                  <a:cubicBezTo>
                    <a:pt x="15153" y="290"/>
                    <a:pt x="12039" y="363"/>
                    <a:pt x="9169" y="435"/>
                  </a:cubicBezTo>
                  <a:cubicBezTo>
                    <a:pt x="6008" y="483"/>
                    <a:pt x="3112" y="557"/>
                    <a:pt x="603" y="628"/>
                  </a:cubicBezTo>
                  <a:cubicBezTo>
                    <a:pt x="387" y="869"/>
                    <a:pt x="194" y="1110"/>
                    <a:pt x="1" y="1377"/>
                  </a:cubicBezTo>
                  <a:cubicBezTo>
                    <a:pt x="2630" y="1448"/>
                    <a:pt x="5743" y="1522"/>
                    <a:pt x="9169" y="1593"/>
                  </a:cubicBezTo>
                  <a:cubicBezTo>
                    <a:pt x="12039" y="1666"/>
                    <a:pt x="15153" y="1738"/>
                    <a:pt x="18434" y="1786"/>
                  </a:cubicBezTo>
                  <a:cubicBezTo>
                    <a:pt x="21715" y="1834"/>
                    <a:pt x="25165" y="1883"/>
                    <a:pt x="28761" y="1908"/>
                  </a:cubicBezTo>
                  <a:cubicBezTo>
                    <a:pt x="32331" y="1931"/>
                    <a:pt x="81574" y="2004"/>
                    <a:pt x="85338" y="2004"/>
                  </a:cubicBezTo>
                  <a:cubicBezTo>
                    <a:pt x="89102" y="2004"/>
                    <a:pt x="92914" y="2027"/>
                    <a:pt x="96726" y="2027"/>
                  </a:cubicBezTo>
                  <a:cubicBezTo>
                    <a:pt x="100563" y="2027"/>
                    <a:pt x="151929" y="2004"/>
                    <a:pt x="155670" y="2004"/>
                  </a:cubicBezTo>
                  <a:cubicBezTo>
                    <a:pt x="159434" y="2004"/>
                    <a:pt x="163149" y="1931"/>
                    <a:pt x="166720" y="1908"/>
                  </a:cubicBezTo>
                  <a:cubicBezTo>
                    <a:pt x="170314" y="1883"/>
                    <a:pt x="173765" y="1834"/>
                    <a:pt x="177046" y="1763"/>
                  </a:cubicBezTo>
                  <a:cubicBezTo>
                    <a:pt x="180328" y="1738"/>
                    <a:pt x="172051" y="1666"/>
                    <a:pt x="174923" y="1593"/>
                  </a:cubicBezTo>
                  <a:cubicBezTo>
                    <a:pt x="180424" y="1473"/>
                    <a:pt x="185057" y="1329"/>
                    <a:pt x="188386" y="1232"/>
                  </a:cubicBezTo>
                  <a:lnTo>
                    <a:pt x="188386" y="798"/>
                  </a:lnTo>
                  <a:cubicBezTo>
                    <a:pt x="185057" y="676"/>
                    <a:pt x="180424" y="557"/>
                    <a:pt x="174923" y="435"/>
                  </a:cubicBezTo>
                  <a:cubicBezTo>
                    <a:pt x="172051" y="363"/>
                    <a:pt x="180328" y="290"/>
                    <a:pt x="177046" y="242"/>
                  </a:cubicBezTo>
                  <a:cubicBezTo>
                    <a:pt x="173765" y="194"/>
                    <a:pt x="170314" y="145"/>
                    <a:pt x="166720" y="122"/>
                  </a:cubicBezTo>
                  <a:cubicBezTo>
                    <a:pt x="163149" y="97"/>
                    <a:pt x="159434" y="26"/>
                    <a:pt x="155670" y="26"/>
                  </a:cubicBezTo>
                  <a:cubicBezTo>
                    <a:pt x="151929" y="26"/>
                    <a:pt x="100563" y="1"/>
                    <a:pt x="96726" y="1"/>
                  </a:cubicBezTo>
                  <a:close/>
                </a:path>
              </a:pathLst>
            </a:custGeom>
            <a:solidFill>
              <a:srgbClr val="D9D9D9"/>
            </a:solidFill>
            <a:ln w="9525" cap="flat" cmpd="sng">
              <a:solidFill>
                <a:srgbClr val="D9D9D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12" name="Google Shape;1688;p38"/>
            <p:cNvSpPr/>
            <p:nvPr/>
          </p:nvSpPr>
          <p:spPr>
            <a:xfrm>
              <a:off x="1757500" y="5018925"/>
              <a:ext cx="4767000" cy="50700"/>
            </a:xfrm>
            <a:custGeom>
              <a:avLst/>
              <a:gdLst/>
              <a:ahLst/>
              <a:cxnLst/>
              <a:rect l="l" t="t" r="r" b="b"/>
              <a:pathLst>
                <a:path w="190680" h="2028" extrusionOk="0">
                  <a:moveTo>
                    <a:pt x="99019" y="1"/>
                  </a:moveTo>
                  <a:cubicBezTo>
                    <a:pt x="95207" y="1"/>
                    <a:pt x="91395" y="26"/>
                    <a:pt x="87631" y="26"/>
                  </a:cubicBezTo>
                  <a:cubicBezTo>
                    <a:pt x="83867" y="26"/>
                    <a:pt x="34624" y="74"/>
                    <a:pt x="31054" y="122"/>
                  </a:cubicBezTo>
                  <a:cubicBezTo>
                    <a:pt x="27458" y="145"/>
                    <a:pt x="24008" y="194"/>
                    <a:pt x="20727" y="242"/>
                  </a:cubicBezTo>
                  <a:cubicBezTo>
                    <a:pt x="17446" y="290"/>
                    <a:pt x="14332" y="363"/>
                    <a:pt x="11462" y="435"/>
                  </a:cubicBezTo>
                  <a:cubicBezTo>
                    <a:pt x="7046" y="508"/>
                    <a:pt x="3186" y="628"/>
                    <a:pt x="122" y="724"/>
                  </a:cubicBezTo>
                  <a:cubicBezTo>
                    <a:pt x="74" y="917"/>
                    <a:pt x="49" y="1110"/>
                    <a:pt x="1" y="1303"/>
                  </a:cubicBezTo>
                  <a:cubicBezTo>
                    <a:pt x="3089" y="1400"/>
                    <a:pt x="6998" y="1496"/>
                    <a:pt x="11462" y="1593"/>
                  </a:cubicBezTo>
                  <a:cubicBezTo>
                    <a:pt x="14332" y="1666"/>
                    <a:pt x="17446" y="1738"/>
                    <a:pt x="20727" y="1786"/>
                  </a:cubicBezTo>
                  <a:cubicBezTo>
                    <a:pt x="24008" y="1834"/>
                    <a:pt x="27458" y="1883"/>
                    <a:pt x="31054" y="1908"/>
                  </a:cubicBezTo>
                  <a:cubicBezTo>
                    <a:pt x="34624" y="1931"/>
                    <a:pt x="83867" y="2004"/>
                    <a:pt x="87631" y="2004"/>
                  </a:cubicBezTo>
                  <a:cubicBezTo>
                    <a:pt x="91395" y="2004"/>
                    <a:pt x="95207" y="2027"/>
                    <a:pt x="99019" y="2027"/>
                  </a:cubicBezTo>
                  <a:cubicBezTo>
                    <a:pt x="102856" y="2027"/>
                    <a:pt x="154222" y="2004"/>
                    <a:pt x="157963" y="2004"/>
                  </a:cubicBezTo>
                  <a:cubicBezTo>
                    <a:pt x="161727" y="2004"/>
                    <a:pt x="165442" y="1931"/>
                    <a:pt x="169013" y="1908"/>
                  </a:cubicBezTo>
                  <a:cubicBezTo>
                    <a:pt x="172607" y="1883"/>
                    <a:pt x="176058" y="1834"/>
                    <a:pt x="179339" y="1763"/>
                  </a:cubicBezTo>
                  <a:cubicBezTo>
                    <a:pt x="182621" y="1738"/>
                    <a:pt x="174344" y="1666"/>
                    <a:pt x="177216" y="1593"/>
                  </a:cubicBezTo>
                  <a:cubicBezTo>
                    <a:pt x="182717" y="1473"/>
                    <a:pt x="187350" y="1329"/>
                    <a:pt x="190679" y="1232"/>
                  </a:cubicBezTo>
                  <a:lnTo>
                    <a:pt x="190679" y="798"/>
                  </a:lnTo>
                  <a:cubicBezTo>
                    <a:pt x="187350" y="676"/>
                    <a:pt x="182717" y="556"/>
                    <a:pt x="177216" y="435"/>
                  </a:cubicBezTo>
                  <a:cubicBezTo>
                    <a:pt x="174344" y="363"/>
                    <a:pt x="182621" y="290"/>
                    <a:pt x="179339" y="242"/>
                  </a:cubicBezTo>
                  <a:cubicBezTo>
                    <a:pt x="176058" y="194"/>
                    <a:pt x="172607" y="145"/>
                    <a:pt x="169013" y="122"/>
                  </a:cubicBezTo>
                  <a:cubicBezTo>
                    <a:pt x="165442" y="97"/>
                    <a:pt x="161727" y="26"/>
                    <a:pt x="157963" y="26"/>
                  </a:cubicBezTo>
                  <a:cubicBezTo>
                    <a:pt x="154222" y="26"/>
                    <a:pt x="102856" y="1"/>
                    <a:pt x="99019" y="1"/>
                  </a:cubicBezTo>
                  <a:close/>
                </a:path>
              </a:pathLst>
            </a:custGeom>
            <a:solidFill>
              <a:srgbClr val="D9D9D9"/>
            </a:solidFill>
            <a:ln w="9525" cap="flat" cmpd="sng">
              <a:solidFill>
                <a:srgbClr val="D9D9D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13" name="Google Shape;1689;p38"/>
            <p:cNvSpPr/>
            <p:nvPr/>
          </p:nvSpPr>
          <p:spPr>
            <a:xfrm>
              <a:off x="1757500" y="5146800"/>
              <a:ext cx="4767000" cy="50700"/>
            </a:xfrm>
            <a:custGeom>
              <a:avLst/>
              <a:gdLst/>
              <a:ahLst/>
              <a:cxnLst/>
              <a:rect l="l" t="t" r="r" b="b"/>
              <a:pathLst>
                <a:path w="190680" h="2028" extrusionOk="0">
                  <a:moveTo>
                    <a:pt x="99019" y="1"/>
                  </a:moveTo>
                  <a:cubicBezTo>
                    <a:pt x="95207" y="1"/>
                    <a:pt x="91395" y="26"/>
                    <a:pt x="87631" y="26"/>
                  </a:cubicBezTo>
                  <a:cubicBezTo>
                    <a:pt x="83867" y="26"/>
                    <a:pt x="34624" y="97"/>
                    <a:pt x="31054" y="122"/>
                  </a:cubicBezTo>
                  <a:cubicBezTo>
                    <a:pt x="27458" y="145"/>
                    <a:pt x="24008" y="194"/>
                    <a:pt x="20727" y="242"/>
                  </a:cubicBezTo>
                  <a:cubicBezTo>
                    <a:pt x="17446" y="290"/>
                    <a:pt x="14332" y="363"/>
                    <a:pt x="11462" y="435"/>
                  </a:cubicBezTo>
                  <a:cubicBezTo>
                    <a:pt x="6998" y="531"/>
                    <a:pt x="3089" y="628"/>
                    <a:pt x="1" y="724"/>
                  </a:cubicBezTo>
                  <a:cubicBezTo>
                    <a:pt x="49" y="917"/>
                    <a:pt x="74" y="1110"/>
                    <a:pt x="122" y="1303"/>
                  </a:cubicBezTo>
                  <a:cubicBezTo>
                    <a:pt x="3186" y="1400"/>
                    <a:pt x="7046" y="1496"/>
                    <a:pt x="11462" y="1593"/>
                  </a:cubicBezTo>
                  <a:cubicBezTo>
                    <a:pt x="14332" y="1666"/>
                    <a:pt x="17446" y="1738"/>
                    <a:pt x="20727" y="1786"/>
                  </a:cubicBezTo>
                  <a:cubicBezTo>
                    <a:pt x="24008" y="1834"/>
                    <a:pt x="27458" y="1883"/>
                    <a:pt x="31054" y="1908"/>
                  </a:cubicBezTo>
                  <a:cubicBezTo>
                    <a:pt x="34624" y="1931"/>
                    <a:pt x="83867" y="2004"/>
                    <a:pt x="87631" y="2004"/>
                  </a:cubicBezTo>
                  <a:cubicBezTo>
                    <a:pt x="91395" y="2004"/>
                    <a:pt x="95207" y="2027"/>
                    <a:pt x="99019" y="2027"/>
                  </a:cubicBezTo>
                  <a:cubicBezTo>
                    <a:pt x="102856" y="2027"/>
                    <a:pt x="154222" y="2004"/>
                    <a:pt x="157963" y="2004"/>
                  </a:cubicBezTo>
                  <a:cubicBezTo>
                    <a:pt x="161727" y="2004"/>
                    <a:pt x="165442" y="1931"/>
                    <a:pt x="169013" y="1908"/>
                  </a:cubicBezTo>
                  <a:cubicBezTo>
                    <a:pt x="172607" y="1883"/>
                    <a:pt x="176058" y="1834"/>
                    <a:pt x="179339" y="1763"/>
                  </a:cubicBezTo>
                  <a:cubicBezTo>
                    <a:pt x="182621" y="1738"/>
                    <a:pt x="174344" y="1666"/>
                    <a:pt x="177216" y="1593"/>
                  </a:cubicBezTo>
                  <a:cubicBezTo>
                    <a:pt x="182717" y="1473"/>
                    <a:pt x="187350" y="1352"/>
                    <a:pt x="190679" y="1232"/>
                  </a:cubicBezTo>
                  <a:lnTo>
                    <a:pt x="190679" y="798"/>
                  </a:lnTo>
                  <a:cubicBezTo>
                    <a:pt x="187350" y="676"/>
                    <a:pt x="182717" y="556"/>
                    <a:pt x="177216" y="435"/>
                  </a:cubicBezTo>
                  <a:cubicBezTo>
                    <a:pt x="174344" y="363"/>
                    <a:pt x="182621" y="290"/>
                    <a:pt x="179339" y="242"/>
                  </a:cubicBezTo>
                  <a:cubicBezTo>
                    <a:pt x="176058" y="194"/>
                    <a:pt x="172607" y="145"/>
                    <a:pt x="169013" y="122"/>
                  </a:cubicBezTo>
                  <a:cubicBezTo>
                    <a:pt x="165442" y="97"/>
                    <a:pt x="161727" y="26"/>
                    <a:pt x="157963" y="26"/>
                  </a:cubicBezTo>
                  <a:cubicBezTo>
                    <a:pt x="154222" y="26"/>
                    <a:pt x="102856" y="1"/>
                    <a:pt x="99019" y="1"/>
                  </a:cubicBezTo>
                  <a:close/>
                </a:path>
              </a:pathLst>
            </a:custGeom>
            <a:solidFill>
              <a:srgbClr val="D9D9D9"/>
            </a:solidFill>
            <a:ln w="9525" cap="flat" cmpd="sng">
              <a:solidFill>
                <a:srgbClr val="D9D9D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14" name="Google Shape;1690;p38"/>
            <p:cNvSpPr/>
            <p:nvPr/>
          </p:nvSpPr>
          <p:spPr>
            <a:xfrm>
              <a:off x="1814825" y="5274675"/>
              <a:ext cx="4709675" cy="50700"/>
            </a:xfrm>
            <a:custGeom>
              <a:avLst/>
              <a:gdLst/>
              <a:ahLst/>
              <a:cxnLst/>
              <a:rect l="l" t="t" r="r" b="b"/>
              <a:pathLst>
                <a:path w="188387" h="2028" extrusionOk="0">
                  <a:moveTo>
                    <a:pt x="96726" y="1"/>
                  </a:moveTo>
                  <a:cubicBezTo>
                    <a:pt x="92914" y="1"/>
                    <a:pt x="89102" y="26"/>
                    <a:pt x="85338" y="26"/>
                  </a:cubicBezTo>
                  <a:cubicBezTo>
                    <a:pt x="81574" y="26"/>
                    <a:pt x="32331" y="97"/>
                    <a:pt x="28761" y="122"/>
                  </a:cubicBezTo>
                  <a:cubicBezTo>
                    <a:pt x="25165" y="145"/>
                    <a:pt x="21715" y="194"/>
                    <a:pt x="18434" y="242"/>
                  </a:cubicBezTo>
                  <a:cubicBezTo>
                    <a:pt x="15153" y="290"/>
                    <a:pt x="12039" y="363"/>
                    <a:pt x="9169" y="435"/>
                  </a:cubicBezTo>
                  <a:cubicBezTo>
                    <a:pt x="5743" y="508"/>
                    <a:pt x="2630" y="580"/>
                    <a:pt x="1" y="653"/>
                  </a:cubicBezTo>
                  <a:cubicBezTo>
                    <a:pt x="194" y="917"/>
                    <a:pt x="387" y="1159"/>
                    <a:pt x="603" y="1377"/>
                  </a:cubicBezTo>
                  <a:cubicBezTo>
                    <a:pt x="3112" y="1448"/>
                    <a:pt x="5984" y="1545"/>
                    <a:pt x="9169" y="1593"/>
                  </a:cubicBezTo>
                  <a:cubicBezTo>
                    <a:pt x="12039" y="1666"/>
                    <a:pt x="15153" y="1738"/>
                    <a:pt x="18434" y="1786"/>
                  </a:cubicBezTo>
                  <a:cubicBezTo>
                    <a:pt x="21715" y="1834"/>
                    <a:pt x="25165" y="1882"/>
                    <a:pt x="28761" y="1908"/>
                  </a:cubicBezTo>
                  <a:cubicBezTo>
                    <a:pt x="32331" y="1931"/>
                    <a:pt x="81574" y="2004"/>
                    <a:pt x="85338" y="2004"/>
                  </a:cubicBezTo>
                  <a:cubicBezTo>
                    <a:pt x="89102" y="2004"/>
                    <a:pt x="92914" y="2027"/>
                    <a:pt x="96726" y="2027"/>
                  </a:cubicBezTo>
                  <a:cubicBezTo>
                    <a:pt x="100563" y="2027"/>
                    <a:pt x="151929" y="2004"/>
                    <a:pt x="155670" y="2004"/>
                  </a:cubicBezTo>
                  <a:cubicBezTo>
                    <a:pt x="159434" y="2004"/>
                    <a:pt x="163149" y="1931"/>
                    <a:pt x="166720" y="1908"/>
                  </a:cubicBezTo>
                  <a:cubicBezTo>
                    <a:pt x="170314" y="1882"/>
                    <a:pt x="173765" y="1834"/>
                    <a:pt x="177046" y="1786"/>
                  </a:cubicBezTo>
                  <a:cubicBezTo>
                    <a:pt x="180328" y="1738"/>
                    <a:pt x="172051" y="1666"/>
                    <a:pt x="174923" y="1593"/>
                  </a:cubicBezTo>
                  <a:cubicBezTo>
                    <a:pt x="180424" y="1473"/>
                    <a:pt x="185057" y="1352"/>
                    <a:pt x="188386" y="1232"/>
                  </a:cubicBezTo>
                  <a:lnTo>
                    <a:pt x="188386" y="798"/>
                  </a:lnTo>
                  <a:cubicBezTo>
                    <a:pt x="185057" y="676"/>
                    <a:pt x="180424" y="556"/>
                    <a:pt x="174923" y="435"/>
                  </a:cubicBezTo>
                  <a:cubicBezTo>
                    <a:pt x="172051" y="363"/>
                    <a:pt x="180328" y="290"/>
                    <a:pt x="177046" y="242"/>
                  </a:cubicBezTo>
                  <a:cubicBezTo>
                    <a:pt x="173765" y="194"/>
                    <a:pt x="170314" y="145"/>
                    <a:pt x="166720" y="122"/>
                  </a:cubicBezTo>
                  <a:cubicBezTo>
                    <a:pt x="163149" y="97"/>
                    <a:pt x="159434" y="26"/>
                    <a:pt x="155670" y="26"/>
                  </a:cubicBezTo>
                  <a:cubicBezTo>
                    <a:pt x="151929" y="26"/>
                    <a:pt x="100563" y="1"/>
                    <a:pt x="96726" y="1"/>
                  </a:cubicBezTo>
                  <a:close/>
                </a:path>
              </a:pathLst>
            </a:custGeom>
            <a:solidFill>
              <a:srgbClr val="D9D9D9"/>
            </a:solidFill>
            <a:ln w="9525" cap="flat" cmpd="sng">
              <a:solidFill>
                <a:srgbClr val="D9D9D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15" name="Google Shape;1691;p38"/>
            <p:cNvSpPr/>
            <p:nvPr/>
          </p:nvSpPr>
          <p:spPr>
            <a:xfrm>
              <a:off x="1467975" y="3719100"/>
              <a:ext cx="4681925" cy="1021800"/>
            </a:xfrm>
            <a:custGeom>
              <a:avLst/>
              <a:gdLst/>
              <a:ahLst/>
              <a:cxnLst/>
              <a:rect l="l" t="t" r="r" b="b"/>
              <a:pathLst>
                <a:path w="187277" h="40872" extrusionOk="0">
                  <a:moveTo>
                    <a:pt x="1" y="0"/>
                  </a:moveTo>
                  <a:lnTo>
                    <a:pt x="1" y="40872"/>
                  </a:lnTo>
                  <a:lnTo>
                    <a:pt x="166986" y="40872"/>
                  </a:lnTo>
                  <a:cubicBezTo>
                    <a:pt x="178156" y="40872"/>
                    <a:pt x="187276" y="31752"/>
                    <a:pt x="187276" y="20605"/>
                  </a:cubicBezTo>
                  <a:lnTo>
                    <a:pt x="187276" y="20290"/>
                  </a:lnTo>
                  <a:cubicBezTo>
                    <a:pt x="187276" y="9144"/>
                    <a:pt x="178156" y="0"/>
                    <a:pt x="16698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16" name="Google Shape;1692;p38"/>
            <p:cNvSpPr/>
            <p:nvPr/>
          </p:nvSpPr>
          <p:spPr>
            <a:xfrm>
              <a:off x="1469084" y="3814491"/>
              <a:ext cx="3692700" cy="139975"/>
            </a:xfrm>
            <a:custGeom>
              <a:avLst/>
              <a:gdLst/>
              <a:ahLst/>
              <a:cxnLst/>
              <a:rect l="l" t="t" r="r" b="b"/>
              <a:pathLst>
                <a:path w="147708" h="5599" extrusionOk="0">
                  <a:moveTo>
                    <a:pt x="1" y="1"/>
                  </a:moveTo>
                  <a:lnTo>
                    <a:pt x="1" y="5598"/>
                  </a:lnTo>
                  <a:cubicBezTo>
                    <a:pt x="4633" y="5453"/>
                    <a:pt x="11076" y="5260"/>
                    <a:pt x="18749" y="5091"/>
                  </a:cubicBezTo>
                  <a:cubicBezTo>
                    <a:pt x="22754" y="4994"/>
                    <a:pt x="27072" y="4898"/>
                    <a:pt x="31633" y="4849"/>
                  </a:cubicBezTo>
                  <a:cubicBezTo>
                    <a:pt x="36217" y="4778"/>
                    <a:pt x="41042" y="4681"/>
                    <a:pt x="46012" y="4656"/>
                  </a:cubicBezTo>
                  <a:cubicBezTo>
                    <a:pt x="51006" y="4608"/>
                    <a:pt x="56169" y="4537"/>
                    <a:pt x="61406" y="4537"/>
                  </a:cubicBezTo>
                  <a:cubicBezTo>
                    <a:pt x="66640" y="4512"/>
                    <a:pt x="71948" y="4488"/>
                    <a:pt x="77256" y="4488"/>
                  </a:cubicBezTo>
                  <a:cubicBezTo>
                    <a:pt x="82589" y="4488"/>
                    <a:pt x="87897" y="4512"/>
                    <a:pt x="93132" y="4537"/>
                  </a:cubicBezTo>
                  <a:cubicBezTo>
                    <a:pt x="98368" y="4537"/>
                    <a:pt x="103532" y="4608"/>
                    <a:pt x="108525" y="4656"/>
                  </a:cubicBezTo>
                  <a:cubicBezTo>
                    <a:pt x="113495" y="4681"/>
                    <a:pt x="118321" y="4778"/>
                    <a:pt x="122882" y="4849"/>
                  </a:cubicBezTo>
                  <a:cubicBezTo>
                    <a:pt x="127466" y="4898"/>
                    <a:pt x="131784" y="4994"/>
                    <a:pt x="135766" y="5091"/>
                  </a:cubicBezTo>
                  <a:cubicBezTo>
                    <a:pt x="140205" y="5187"/>
                    <a:pt x="144210" y="5284"/>
                    <a:pt x="147708" y="5380"/>
                  </a:cubicBezTo>
                  <a:cubicBezTo>
                    <a:pt x="144693" y="2076"/>
                    <a:pt x="140350" y="1"/>
                    <a:pt x="13554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17" name="Google Shape;1693;p38"/>
            <p:cNvSpPr/>
            <p:nvPr/>
          </p:nvSpPr>
          <p:spPr>
            <a:xfrm>
              <a:off x="1467975" y="4326475"/>
              <a:ext cx="3788625" cy="163500"/>
            </a:xfrm>
            <a:custGeom>
              <a:avLst/>
              <a:gdLst/>
              <a:ahLst/>
              <a:cxnLst/>
              <a:rect l="l" t="t" r="r" b="b"/>
              <a:pathLst>
                <a:path w="151545" h="6540" extrusionOk="0">
                  <a:moveTo>
                    <a:pt x="1" y="1"/>
                  </a:moveTo>
                  <a:lnTo>
                    <a:pt x="1" y="6540"/>
                  </a:lnTo>
                  <a:cubicBezTo>
                    <a:pt x="4633" y="6370"/>
                    <a:pt x="11076" y="6177"/>
                    <a:pt x="18749" y="6009"/>
                  </a:cubicBezTo>
                  <a:cubicBezTo>
                    <a:pt x="22754" y="5936"/>
                    <a:pt x="27072" y="5839"/>
                    <a:pt x="31633" y="5768"/>
                  </a:cubicBezTo>
                  <a:cubicBezTo>
                    <a:pt x="36217" y="5695"/>
                    <a:pt x="41042" y="5623"/>
                    <a:pt x="46012" y="5575"/>
                  </a:cubicBezTo>
                  <a:cubicBezTo>
                    <a:pt x="51006" y="5550"/>
                    <a:pt x="56169" y="5453"/>
                    <a:pt x="61406" y="5453"/>
                  </a:cubicBezTo>
                  <a:cubicBezTo>
                    <a:pt x="66640" y="5453"/>
                    <a:pt x="71948" y="5430"/>
                    <a:pt x="77256" y="5405"/>
                  </a:cubicBezTo>
                  <a:cubicBezTo>
                    <a:pt x="82589" y="5430"/>
                    <a:pt x="87897" y="5453"/>
                    <a:pt x="93132" y="5453"/>
                  </a:cubicBezTo>
                  <a:cubicBezTo>
                    <a:pt x="98368" y="5453"/>
                    <a:pt x="103532" y="5550"/>
                    <a:pt x="108525" y="5575"/>
                  </a:cubicBezTo>
                  <a:cubicBezTo>
                    <a:pt x="113495" y="5623"/>
                    <a:pt x="118321" y="5695"/>
                    <a:pt x="122882" y="5768"/>
                  </a:cubicBezTo>
                  <a:cubicBezTo>
                    <a:pt x="127466" y="5839"/>
                    <a:pt x="131784" y="5936"/>
                    <a:pt x="135766" y="6009"/>
                  </a:cubicBezTo>
                  <a:cubicBezTo>
                    <a:pt x="140566" y="6106"/>
                    <a:pt x="144861" y="6225"/>
                    <a:pt x="148553" y="6347"/>
                  </a:cubicBezTo>
                  <a:cubicBezTo>
                    <a:pt x="149952" y="4536"/>
                    <a:pt x="150989" y="2413"/>
                    <a:pt x="151545" y="122"/>
                  </a:cubicBezTo>
                  <a:lnTo>
                    <a:pt x="151545" y="122"/>
                  </a:lnTo>
                  <a:cubicBezTo>
                    <a:pt x="147298" y="242"/>
                    <a:pt x="141917" y="412"/>
                    <a:pt x="135766" y="531"/>
                  </a:cubicBezTo>
                  <a:cubicBezTo>
                    <a:pt x="131784" y="628"/>
                    <a:pt x="127466" y="701"/>
                    <a:pt x="122882" y="773"/>
                  </a:cubicBezTo>
                  <a:cubicBezTo>
                    <a:pt x="118321" y="846"/>
                    <a:pt x="113495" y="942"/>
                    <a:pt x="108525" y="966"/>
                  </a:cubicBezTo>
                  <a:cubicBezTo>
                    <a:pt x="103532" y="1014"/>
                    <a:pt x="98368" y="1087"/>
                    <a:pt x="93132" y="1087"/>
                  </a:cubicBezTo>
                  <a:cubicBezTo>
                    <a:pt x="87897" y="1110"/>
                    <a:pt x="82589" y="1110"/>
                    <a:pt x="77256" y="1135"/>
                  </a:cubicBezTo>
                  <a:cubicBezTo>
                    <a:pt x="71948" y="1110"/>
                    <a:pt x="66640" y="1110"/>
                    <a:pt x="61406" y="1087"/>
                  </a:cubicBezTo>
                  <a:cubicBezTo>
                    <a:pt x="56169" y="1087"/>
                    <a:pt x="51006" y="991"/>
                    <a:pt x="46012" y="966"/>
                  </a:cubicBezTo>
                  <a:cubicBezTo>
                    <a:pt x="41042" y="917"/>
                    <a:pt x="36217" y="846"/>
                    <a:pt x="31633" y="773"/>
                  </a:cubicBezTo>
                  <a:cubicBezTo>
                    <a:pt x="27072" y="701"/>
                    <a:pt x="22754" y="605"/>
                    <a:pt x="18749" y="531"/>
                  </a:cubicBezTo>
                  <a:cubicBezTo>
                    <a:pt x="11076" y="363"/>
                    <a:pt x="4633" y="170"/>
                    <a:pt x="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18" name="Google Shape;1694;p38"/>
            <p:cNvSpPr/>
            <p:nvPr/>
          </p:nvSpPr>
          <p:spPr>
            <a:xfrm>
              <a:off x="1467975" y="3970600"/>
              <a:ext cx="3788625" cy="162875"/>
            </a:xfrm>
            <a:custGeom>
              <a:avLst/>
              <a:gdLst/>
              <a:ahLst/>
              <a:cxnLst/>
              <a:rect l="l" t="t" r="r" b="b"/>
              <a:pathLst>
                <a:path w="151545" h="6515" extrusionOk="0">
                  <a:moveTo>
                    <a:pt x="1" y="0"/>
                  </a:moveTo>
                  <a:lnTo>
                    <a:pt x="1" y="6515"/>
                  </a:lnTo>
                  <a:cubicBezTo>
                    <a:pt x="4633" y="6370"/>
                    <a:pt x="11076" y="6177"/>
                    <a:pt x="18749" y="6009"/>
                  </a:cubicBezTo>
                  <a:cubicBezTo>
                    <a:pt x="22754" y="5913"/>
                    <a:pt x="27072" y="5816"/>
                    <a:pt x="31633" y="5768"/>
                  </a:cubicBezTo>
                  <a:cubicBezTo>
                    <a:pt x="36217" y="5694"/>
                    <a:pt x="41042" y="5598"/>
                    <a:pt x="46012" y="5575"/>
                  </a:cubicBezTo>
                  <a:cubicBezTo>
                    <a:pt x="51006" y="5527"/>
                    <a:pt x="56169" y="5453"/>
                    <a:pt x="61406" y="5453"/>
                  </a:cubicBezTo>
                  <a:cubicBezTo>
                    <a:pt x="66640" y="5430"/>
                    <a:pt x="71948" y="5405"/>
                    <a:pt x="77256" y="5405"/>
                  </a:cubicBezTo>
                  <a:cubicBezTo>
                    <a:pt x="82589" y="5405"/>
                    <a:pt x="87897" y="5430"/>
                    <a:pt x="93132" y="5453"/>
                  </a:cubicBezTo>
                  <a:cubicBezTo>
                    <a:pt x="98368" y="5453"/>
                    <a:pt x="103532" y="5527"/>
                    <a:pt x="108525" y="5575"/>
                  </a:cubicBezTo>
                  <a:cubicBezTo>
                    <a:pt x="113495" y="5598"/>
                    <a:pt x="118321" y="5694"/>
                    <a:pt x="122882" y="5768"/>
                  </a:cubicBezTo>
                  <a:cubicBezTo>
                    <a:pt x="127466" y="5816"/>
                    <a:pt x="131784" y="5913"/>
                    <a:pt x="135766" y="6009"/>
                  </a:cubicBezTo>
                  <a:cubicBezTo>
                    <a:pt x="141917" y="6129"/>
                    <a:pt x="147298" y="6299"/>
                    <a:pt x="151545" y="6418"/>
                  </a:cubicBezTo>
                  <a:cubicBezTo>
                    <a:pt x="150989" y="4127"/>
                    <a:pt x="149952" y="2004"/>
                    <a:pt x="148553" y="193"/>
                  </a:cubicBezTo>
                  <a:cubicBezTo>
                    <a:pt x="144861" y="315"/>
                    <a:pt x="140566" y="412"/>
                    <a:pt x="135766" y="531"/>
                  </a:cubicBezTo>
                  <a:cubicBezTo>
                    <a:pt x="131784" y="605"/>
                    <a:pt x="127466" y="701"/>
                    <a:pt x="122882" y="773"/>
                  </a:cubicBezTo>
                  <a:cubicBezTo>
                    <a:pt x="118321" y="846"/>
                    <a:pt x="113495" y="917"/>
                    <a:pt x="108525" y="966"/>
                  </a:cubicBezTo>
                  <a:cubicBezTo>
                    <a:pt x="103532" y="991"/>
                    <a:pt x="98368" y="1087"/>
                    <a:pt x="93132" y="1087"/>
                  </a:cubicBezTo>
                  <a:cubicBezTo>
                    <a:pt x="87897" y="1087"/>
                    <a:pt x="82589" y="1110"/>
                    <a:pt x="77256" y="1135"/>
                  </a:cubicBezTo>
                  <a:cubicBezTo>
                    <a:pt x="71948" y="1110"/>
                    <a:pt x="66640" y="1087"/>
                    <a:pt x="61406" y="1087"/>
                  </a:cubicBezTo>
                  <a:cubicBezTo>
                    <a:pt x="56169" y="1062"/>
                    <a:pt x="51006" y="991"/>
                    <a:pt x="46012" y="942"/>
                  </a:cubicBezTo>
                  <a:cubicBezTo>
                    <a:pt x="41042" y="917"/>
                    <a:pt x="36217" y="821"/>
                    <a:pt x="31633" y="773"/>
                  </a:cubicBezTo>
                  <a:cubicBezTo>
                    <a:pt x="27072" y="701"/>
                    <a:pt x="22754" y="605"/>
                    <a:pt x="18749" y="508"/>
                  </a:cubicBezTo>
                  <a:cubicBezTo>
                    <a:pt x="11076" y="363"/>
                    <a:pt x="4633" y="145"/>
                    <a:pt x="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19" name="Google Shape;1695;p38"/>
            <p:cNvSpPr/>
            <p:nvPr/>
          </p:nvSpPr>
          <p:spPr>
            <a:xfrm>
              <a:off x="1467975" y="4505025"/>
              <a:ext cx="3692700" cy="139950"/>
            </a:xfrm>
            <a:custGeom>
              <a:avLst/>
              <a:gdLst/>
              <a:ahLst/>
              <a:cxnLst/>
              <a:rect l="l" t="t" r="r" b="b"/>
              <a:pathLst>
                <a:path w="147708" h="5598" extrusionOk="0">
                  <a:moveTo>
                    <a:pt x="1" y="0"/>
                  </a:moveTo>
                  <a:lnTo>
                    <a:pt x="1" y="5598"/>
                  </a:lnTo>
                  <a:lnTo>
                    <a:pt x="135548" y="5598"/>
                  </a:lnTo>
                  <a:cubicBezTo>
                    <a:pt x="140350" y="5598"/>
                    <a:pt x="144693" y="3523"/>
                    <a:pt x="147708" y="218"/>
                  </a:cubicBezTo>
                  <a:lnTo>
                    <a:pt x="147708" y="218"/>
                  </a:lnTo>
                  <a:cubicBezTo>
                    <a:pt x="144210" y="315"/>
                    <a:pt x="140205" y="411"/>
                    <a:pt x="135766" y="508"/>
                  </a:cubicBezTo>
                  <a:cubicBezTo>
                    <a:pt x="131784" y="604"/>
                    <a:pt x="127466" y="701"/>
                    <a:pt x="122882" y="749"/>
                  </a:cubicBezTo>
                  <a:cubicBezTo>
                    <a:pt x="118321" y="821"/>
                    <a:pt x="113495" y="917"/>
                    <a:pt x="108525" y="942"/>
                  </a:cubicBezTo>
                  <a:cubicBezTo>
                    <a:pt x="103532" y="990"/>
                    <a:pt x="98368" y="1062"/>
                    <a:pt x="93132" y="1062"/>
                  </a:cubicBezTo>
                  <a:cubicBezTo>
                    <a:pt x="87897" y="1087"/>
                    <a:pt x="82589" y="1110"/>
                    <a:pt x="77256" y="1110"/>
                  </a:cubicBezTo>
                  <a:cubicBezTo>
                    <a:pt x="71948" y="1087"/>
                    <a:pt x="66640" y="1087"/>
                    <a:pt x="61406" y="1062"/>
                  </a:cubicBezTo>
                  <a:cubicBezTo>
                    <a:pt x="56169" y="1062"/>
                    <a:pt x="51006" y="990"/>
                    <a:pt x="46012" y="942"/>
                  </a:cubicBezTo>
                  <a:cubicBezTo>
                    <a:pt x="41042" y="917"/>
                    <a:pt x="36217" y="821"/>
                    <a:pt x="31633" y="749"/>
                  </a:cubicBezTo>
                  <a:cubicBezTo>
                    <a:pt x="27072" y="701"/>
                    <a:pt x="22754" y="604"/>
                    <a:pt x="18749" y="508"/>
                  </a:cubicBezTo>
                  <a:cubicBezTo>
                    <a:pt x="11076" y="338"/>
                    <a:pt x="4633" y="145"/>
                    <a:pt x="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20" name="Google Shape;1696;p38"/>
            <p:cNvSpPr/>
            <p:nvPr/>
          </p:nvSpPr>
          <p:spPr>
            <a:xfrm>
              <a:off x="1467975" y="4148550"/>
              <a:ext cx="3800075" cy="163475"/>
            </a:xfrm>
            <a:custGeom>
              <a:avLst/>
              <a:gdLst/>
              <a:ahLst/>
              <a:cxnLst/>
              <a:rect l="l" t="t" r="r" b="b"/>
              <a:pathLst>
                <a:path w="152003" h="6539" extrusionOk="0">
                  <a:moveTo>
                    <a:pt x="1" y="1"/>
                  </a:moveTo>
                  <a:lnTo>
                    <a:pt x="1" y="6538"/>
                  </a:lnTo>
                  <a:cubicBezTo>
                    <a:pt x="4633" y="6371"/>
                    <a:pt x="11076" y="6178"/>
                    <a:pt x="18749" y="6008"/>
                  </a:cubicBezTo>
                  <a:cubicBezTo>
                    <a:pt x="22754" y="5936"/>
                    <a:pt x="27072" y="5840"/>
                    <a:pt x="31633" y="5766"/>
                  </a:cubicBezTo>
                  <a:cubicBezTo>
                    <a:pt x="36217" y="5695"/>
                    <a:pt x="41042" y="5622"/>
                    <a:pt x="46012" y="5573"/>
                  </a:cubicBezTo>
                  <a:cubicBezTo>
                    <a:pt x="51006" y="5550"/>
                    <a:pt x="56169" y="5454"/>
                    <a:pt x="61406" y="5454"/>
                  </a:cubicBezTo>
                  <a:cubicBezTo>
                    <a:pt x="66640" y="5429"/>
                    <a:pt x="71948" y="5429"/>
                    <a:pt x="77256" y="5405"/>
                  </a:cubicBezTo>
                  <a:cubicBezTo>
                    <a:pt x="82589" y="5429"/>
                    <a:pt x="87897" y="5429"/>
                    <a:pt x="93132" y="5454"/>
                  </a:cubicBezTo>
                  <a:cubicBezTo>
                    <a:pt x="98368" y="5454"/>
                    <a:pt x="103532" y="5525"/>
                    <a:pt x="108525" y="5573"/>
                  </a:cubicBezTo>
                  <a:cubicBezTo>
                    <a:pt x="113495" y="5598"/>
                    <a:pt x="118321" y="5695"/>
                    <a:pt x="122882" y="5766"/>
                  </a:cubicBezTo>
                  <a:cubicBezTo>
                    <a:pt x="127466" y="5815"/>
                    <a:pt x="131784" y="5911"/>
                    <a:pt x="135766" y="6008"/>
                  </a:cubicBezTo>
                  <a:cubicBezTo>
                    <a:pt x="142014" y="6152"/>
                    <a:pt x="147443" y="6297"/>
                    <a:pt x="151713" y="6442"/>
                  </a:cubicBezTo>
                  <a:cubicBezTo>
                    <a:pt x="151906" y="5454"/>
                    <a:pt x="152002" y="4440"/>
                    <a:pt x="152002" y="3402"/>
                  </a:cubicBezTo>
                  <a:lnTo>
                    <a:pt x="152002" y="3137"/>
                  </a:lnTo>
                  <a:cubicBezTo>
                    <a:pt x="152002" y="2099"/>
                    <a:pt x="151906" y="1086"/>
                    <a:pt x="151713" y="97"/>
                  </a:cubicBezTo>
                  <a:cubicBezTo>
                    <a:pt x="147443" y="242"/>
                    <a:pt x="142014" y="387"/>
                    <a:pt x="135766" y="532"/>
                  </a:cubicBezTo>
                  <a:cubicBezTo>
                    <a:pt x="131784" y="603"/>
                    <a:pt x="127466" y="700"/>
                    <a:pt x="122882" y="773"/>
                  </a:cubicBezTo>
                  <a:cubicBezTo>
                    <a:pt x="118321" y="844"/>
                    <a:pt x="113495" y="918"/>
                    <a:pt x="108525" y="966"/>
                  </a:cubicBezTo>
                  <a:cubicBezTo>
                    <a:pt x="103532" y="989"/>
                    <a:pt x="98368" y="1086"/>
                    <a:pt x="93132" y="1086"/>
                  </a:cubicBezTo>
                  <a:cubicBezTo>
                    <a:pt x="87897" y="1086"/>
                    <a:pt x="82589" y="1111"/>
                    <a:pt x="77256" y="1134"/>
                  </a:cubicBezTo>
                  <a:cubicBezTo>
                    <a:pt x="71948" y="1111"/>
                    <a:pt x="66640" y="1086"/>
                    <a:pt x="61406" y="1086"/>
                  </a:cubicBezTo>
                  <a:cubicBezTo>
                    <a:pt x="56169" y="1063"/>
                    <a:pt x="51006" y="989"/>
                    <a:pt x="46012" y="966"/>
                  </a:cubicBezTo>
                  <a:cubicBezTo>
                    <a:pt x="41042" y="918"/>
                    <a:pt x="36217" y="844"/>
                    <a:pt x="31633" y="773"/>
                  </a:cubicBezTo>
                  <a:cubicBezTo>
                    <a:pt x="27072" y="700"/>
                    <a:pt x="22754" y="603"/>
                    <a:pt x="18749" y="532"/>
                  </a:cubicBezTo>
                  <a:cubicBezTo>
                    <a:pt x="11076" y="362"/>
                    <a:pt x="4633" y="169"/>
                    <a:pt x="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21" name="Google Shape;1697;p38"/>
            <p:cNvSpPr/>
            <p:nvPr/>
          </p:nvSpPr>
          <p:spPr>
            <a:xfrm>
              <a:off x="1467975" y="3927800"/>
              <a:ext cx="3713850" cy="71200"/>
            </a:xfrm>
            <a:custGeom>
              <a:avLst/>
              <a:gdLst/>
              <a:ahLst/>
              <a:cxnLst/>
              <a:rect l="l" t="t" r="r" b="b"/>
              <a:pathLst>
                <a:path w="148554" h="2848" extrusionOk="0">
                  <a:moveTo>
                    <a:pt x="77256" y="0"/>
                  </a:moveTo>
                  <a:cubicBezTo>
                    <a:pt x="71948" y="0"/>
                    <a:pt x="66640" y="24"/>
                    <a:pt x="61406" y="49"/>
                  </a:cubicBezTo>
                  <a:cubicBezTo>
                    <a:pt x="56169" y="49"/>
                    <a:pt x="51006" y="120"/>
                    <a:pt x="46012" y="168"/>
                  </a:cubicBezTo>
                  <a:cubicBezTo>
                    <a:pt x="41042" y="193"/>
                    <a:pt x="36217" y="290"/>
                    <a:pt x="31633" y="361"/>
                  </a:cubicBezTo>
                  <a:cubicBezTo>
                    <a:pt x="27072" y="410"/>
                    <a:pt x="22754" y="506"/>
                    <a:pt x="18749" y="603"/>
                  </a:cubicBezTo>
                  <a:cubicBezTo>
                    <a:pt x="11076" y="772"/>
                    <a:pt x="4633" y="965"/>
                    <a:pt x="1" y="1110"/>
                  </a:cubicBezTo>
                  <a:lnTo>
                    <a:pt x="1" y="1712"/>
                  </a:lnTo>
                  <a:cubicBezTo>
                    <a:pt x="4633" y="1857"/>
                    <a:pt x="11076" y="2075"/>
                    <a:pt x="18749" y="2220"/>
                  </a:cubicBezTo>
                  <a:cubicBezTo>
                    <a:pt x="22754" y="2317"/>
                    <a:pt x="27072" y="2413"/>
                    <a:pt x="31633" y="2485"/>
                  </a:cubicBezTo>
                  <a:cubicBezTo>
                    <a:pt x="36217" y="2533"/>
                    <a:pt x="41042" y="2629"/>
                    <a:pt x="46012" y="2654"/>
                  </a:cubicBezTo>
                  <a:cubicBezTo>
                    <a:pt x="51006" y="2703"/>
                    <a:pt x="56169" y="2774"/>
                    <a:pt x="61406" y="2799"/>
                  </a:cubicBezTo>
                  <a:cubicBezTo>
                    <a:pt x="66640" y="2799"/>
                    <a:pt x="71948" y="2822"/>
                    <a:pt x="77256" y="2847"/>
                  </a:cubicBezTo>
                  <a:cubicBezTo>
                    <a:pt x="82589" y="2822"/>
                    <a:pt x="87897" y="2799"/>
                    <a:pt x="93132" y="2799"/>
                  </a:cubicBezTo>
                  <a:cubicBezTo>
                    <a:pt x="98368" y="2799"/>
                    <a:pt x="103532" y="2703"/>
                    <a:pt x="108525" y="2678"/>
                  </a:cubicBezTo>
                  <a:cubicBezTo>
                    <a:pt x="113495" y="2629"/>
                    <a:pt x="118321" y="2558"/>
                    <a:pt x="122882" y="2485"/>
                  </a:cubicBezTo>
                  <a:cubicBezTo>
                    <a:pt x="127466" y="2413"/>
                    <a:pt x="131784" y="2317"/>
                    <a:pt x="135766" y="2243"/>
                  </a:cubicBezTo>
                  <a:cubicBezTo>
                    <a:pt x="140566" y="2124"/>
                    <a:pt x="144861" y="2027"/>
                    <a:pt x="148553" y="1905"/>
                  </a:cubicBezTo>
                  <a:cubicBezTo>
                    <a:pt x="148287" y="1568"/>
                    <a:pt x="147997" y="1230"/>
                    <a:pt x="147708" y="892"/>
                  </a:cubicBezTo>
                  <a:cubicBezTo>
                    <a:pt x="144210" y="796"/>
                    <a:pt x="140205" y="699"/>
                    <a:pt x="135766" y="603"/>
                  </a:cubicBezTo>
                  <a:cubicBezTo>
                    <a:pt x="131784" y="506"/>
                    <a:pt x="127466" y="410"/>
                    <a:pt x="122882" y="361"/>
                  </a:cubicBezTo>
                  <a:cubicBezTo>
                    <a:pt x="118321" y="290"/>
                    <a:pt x="113495" y="193"/>
                    <a:pt x="108525" y="168"/>
                  </a:cubicBezTo>
                  <a:cubicBezTo>
                    <a:pt x="103532" y="120"/>
                    <a:pt x="98368" y="49"/>
                    <a:pt x="93132" y="49"/>
                  </a:cubicBezTo>
                  <a:cubicBezTo>
                    <a:pt x="87897" y="24"/>
                    <a:pt x="82589" y="0"/>
                    <a:pt x="77256"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22" name="Google Shape;1698;p38"/>
            <p:cNvSpPr/>
            <p:nvPr/>
          </p:nvSpPr>
          <p:spPr>
            <a:xfrm>
              <a:off x="1467975" y="4105700"/>
              <a:ext cx="3792825" cy="71200"/>
            </a:xfrm>
            <a:custGeom>
              <a:avLst/>
              <a:gdLst/>
              <a:ahLst/>
              <a:cxnLst/>
              <a:rect l="l" t="t" r="r" b="b"/>
              <a:pathLst>
                <a:path w="151713" h="2848" extrusionOk="0">
                  <a:moveTo>
                    <a:pt x="77256" y="1"/>
                  </a:moveTo>
                  <a:cubicBezTo>
                    <a:pt x="71948" y="1"/>
                    <a:pt x="66640" y="26"/>
                    <a:pt x="61406" y="49"/>
                  </a:cubicBezTo>
                  <a:cubicBezTo>
                    <a:pt x="56169" y="49"/>
                    <a:pt x="51006" y="123"/>
                    <a:pt x="46012" y="171"/>
                  </a:cubicBezTo>
                  <a:cubicBezTo>
                    <a:pt x="41042" y="194"/>
                    <a:pt x="36217" y="290"/>
                    <a:pt x="31633" y="364"/>
                  </a:cubicBezTo>
                  <a:cubicBezTo>
                    <a:pt x="27072" y="412"/>
                    <a:pt x="22754" y="509"/>
                    <a:pt x="18749" y="605"/>
                  </a:cubicBezTo>
                  <a:cubicBezTo>
                    <a:pt x="11076" y="773"/>
                    <a:pt x="4633" y="966"/>
                    <a:pt x="1" y="1111"/>
                  </a:cubicBezTo>
                  <a:lnTo>
                    <a:pt x="1" y="1715"/>
                  </a:lnTo>
                  <a:cubicBezTo>
                    <a:pt x="4633" y="1883"/>
                    <a:pt x="11076" y="2076"/>
                    <a:pt x="18749" y="2246"/>
                  </a:cubicBezTo>
                  <a:cubicBezTo>
                    <a:pt x="22754" y="2317"/>
                    <a:pt x="27072" y="2414"/>
                    <a:pt x="31633" y="2487"/>
                  </a:cubicBezTo>
                  <a:cubicBezTo>
                    <a:pt x="36217" y="2558"/>
                    <a:pt x="41042" y="2632"/>
                    <a:pt x="46012" y="2680"/>
                  </a:cubicBezTo>
                  <a:cubicBezTo>
                    <a:pt x="51006" y="2703"/>
                    <a:pt x="56169" y="2777"/>
                    <a:pt x="61406" y="2800"/>
                  </a:cubicBezTo>
                  <a:cubicBezTo>
                    <a:pt x="66640" y="2800"/>
                    <a:pt x="71948" y="2825"/>
                    <a:pt x="77256" y="2848"/>
                  </a:cubicBezTo>
                  <a:cubicBezTo>
                    <a:pt x="82589" y="2825"/>
                    <a:pt x="87897" y="2800"/>
                    <a:pt x="93132" y="2800"/>
                  </a:cubicBezTo>
                  <a:cubicBezTo>
                    <a:pt x="98368" y="2800"/>
                    <a:pt x="103532" y="2703"/>
                    <a:pt x="108525" y="2680"/>
                  </a:cubicBezTo>
                  <a:cubicBezTo>
                    <a:pt x="113495" y="2632"/>
                    <a:pt x="118321" y="2558"/>
                    <a:pt x="122882" y="2487"/>
                  </a:cubicBezTo>
                  <a:cubicBezTo>
                    <a:pt x="127466" y="2414"/>
                    <a:pt x="131784" y="2317"/>
                    <a:pt x="135766" y="2246"/>
                  </a:cubicBezTo>
                  <a:cubicBezTo>
                    <a:pt x="142014" y="2101"/>
                    <a:pt x="147443" y="1956"/>
                    <a:pt x="151713" y="1811"/>
                  </a:cubicBezTo>
                  <a:cubicBezTo>
                    <a:pt x="151665" y="1545"/>
                    <a:pt x="151616" y="1281"/>
                    <a:pt x="151545" y="1014"/>
                  </a:cubicBezTo>
                  <a:cubicBezTo>
                    <a:pt x="147298" y="895"/>
                    <a:pt x="141917" y="725"/>
                    <a:pt x="135766" y="605"/>
                  </a:cubicBezTo>
                  <a:cubicBezTo>
                    <a:pt x="131784" y="509"/>
                    <a:pt x="127466" y="412"/>
                    <a:pt x="122882" y="364"/>
                  </a:cubicBezTo>
                  <a:cubicBezTo>
                    <a:pt x="118321" y="290"/>
                    <a:pt x="113495" y="194"/>
                    <a:pt x="108525" y="171"/>
                  </a:cubicBezTo>
                  <a:cubicBezTo>
                    <a:pt x="103532" y="123"/>
                    <a:pt x="98368" y="49"/>
                    <a:pt x="93132" y="49"/>
                  </a:cubicBezTo>
                  <a:cubicBezTo>
                    <a:pt x="87897" y="26"/>
                    <a:pt x="82589" y="1"/>
                    <a:pt x="77256"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23" name="Google Shape;1699;p38"/>
            <p:cNvSpPr/>
            <p:nvPr/>
          </p:nvSpPr>
          <p:spPr>
            <a:xfrm>
              <a:off x="1467975" y="4283675"/>
              <a:ext cx="3792825" cy="71200"/>
            </a:xfrm>
            <a:custGeom>
              <a:avLst/>
              <a:gdLst/>
              <a:ahLst/>
              <a:cxnLst/>
              <a:rect l="l" t="t" r="r" b="b"/>
              <a:pathLst>
                <a:path w="151713" h="2848" extrusionOk="0">
                  <a:moveTo>
                    <a:pt x="77256" y="0"/>
                  </a:moveTo>
                  <a:cubicBezTo>
                    <a:pt x="71948" y="24"/>
                    <a:pt x="66640" y="24"/>
                    <a:pt x="61406" y="49"/>
                  </a:cubicBezTo>
                  <a:cubicBezTo>
                    <a:pt x="56169" y="49"/>
                    <a:pt x="51006" y="145"/>
                    <a:pt x="46012" y="168"/>
                  </a:cubicBezTo>
                  <a:cubicBezTo>
                    <a:pt x="41042" y="217"/>
                    <a:pt x="36217" y="290"/>
                    <a:pt x="31633" y="361"/>
                  </a:cubicBezTo>
                  <a:cubicBezTo>
                    <a:pt x="27072" y="435"/>
                    <a:pt x="22754" y="531"/>
                    <a:pt x="18749" y="603"/>
                  </a:cubicBezTo>
                  <a:cubicBezTo>
                    <a:pt x="11076" y="773"/>
                    <a:pt x="4633" y="966"/>
                    <a:pt x="1" y="1133"/>
                  </a:cubicBezTo>
                  <a:lnTo>
                    <a:pt x="1" y="1713"/>
                  </a:lnTo>
                  <a:cubicBezTo>
                    <a:pt x="4633" y="1882"/>
                    <a:pt x="11076" y="2075"/>
                    <a:pt x="18749" y="2243"/>
                  </a:cubicBezTo>
                  <a:cubicBezTo>
                    <a:pt x="22754" y="2317"/>
                    <a:pt x="27072" y="2413"/>
                    <a:pt x="31633" y="2485"/>
                  </a:cubicBezTo>
                  <a:cubicBezTo>
                    <a:pt x="36217" y="2558"/>
                    <a:pt x="41042" y="2629"/>
                    <a:pt x="46012" y="2678"/>
                  </a:cubicBezTo>
                  <a:cubicBezTo>
                    <a:pt x="51006" y="2703"/>
                    <a:pt x="56169" y="2799"/>
                    <a:pt x="61406" y="2799"/>
                  </a:cubicBezTo>
                  <a:cubicBezTo>
                    <a:pt x="66640" y="2822"/>
                    <a:pt x="71948" y="2822"/>
                    <a:pt x="77256" y="2847"/>
                  </a:cubicBezTo>
                  <a:cubicBezTo>
                    <a:pt x="82589" y="2822"/>
                    <a:pt x="87897" y="2822"/>
                    <a:pt x="93132" y="2799"/>
                  </a:cubicBezTo>
                  <a:cubicBezTo>
                    <a:pt x="98368" y="2799"/>
                    <a:pt x="103532" y="2726"/>
                    <a:pt x="108525" y="2678"/>
                  </a:cubicBezTo>
                  <a:cubicBezTo>
                    <a:pt x="113495" y="2654"/>
                    <a:pt x="118321" y="2558"/>
                    <a:pt x="122882" y="2485"/>
                  </a:cubicBezTo>
                  <a:cubicBezTo>
                    <a:pt x="127466" y="2413"/>
                    <a:pt x="131784" y="2340"/>
                    <a:pt x="135766" y="2243"/>
                  </a:cubicBezTo>
                  <a:cubicBezTo>
                    <a:pt x="141917" y="2124"/>
                    <a:pt x="147298" y="1954"/>
                    <a:pt x="151545" y="1834"/>
                  </a:cubicBezTo>
                  <a:cubicBezTo>
                    <a:pt x="151616" y="1568"/>
                    <a:pt x="151665" y="1303"/>
                    <a:pt x="151713" y="1037"/>
                  </a:cubicBezTo>
                  <a:cubicBezTo>
                    <a:pt x="147443" y="892"/>
                    <a:pt x="142014" y="747"/>
                    <a:pt x="135766" y="603"/>
                  </a:cubicBezTo>
                  <a:cubicBezTo>
                    <a:pt x="131784" y="506"/>
                    <a:pt x="127466" y="410"/>
                    <a:pt x="122882" y="361"/>
                  </a:cubicBezTo>
                  <a:cubicBezTo>
                    <a:pt x="118321" y="290"/>
                    <a:pt x="113495" y="193"/>
                    <a:pt x="108525" y="168"/>
                  </a:cubicBezTo>
                  <a:cubicBezTo>
                    <a:pt x="103532" y="120"/>
                    <a:pt x="98368" y="49"/>
                    <a:pt x="93132" y="49"/>
                  </a:cubicBezTo>
                  <a:cubicBezTo>
                    <a:pt x="87897" y="24"/>
                    <a:pt x="82589" y="24"/>
                    <a:pt x="77256"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24" name="Google Shape;1700;p38"/>
            <p:cNvSpPr/>
            <p:nvPr/>
          </p:nvSpPr>
          <p:spPr>
            <a:xfrm>
              <a:off x="1467975" y="4461600"/>
              <a:ext cx="3713850" cy="71200"/>
            </a:xfrm>
            <a:custGeom>
              <a:avLst/>
              <a:gdLst/>
              <a:ahLst/>
              <a:cxnLst/>
              <a:rect l="l" t="t" r="r" b="b"/>
              <a:pathLst>
                <a:path w="148554" h="2848" extrusionOk="0">
                  <a:moveTo>
                    <a:pt x="77256" y="0"/>
                  </a:moveTo>
                  <a:cubicBezTo>
                    <a:pt x="71948" y="25"/>
                    <a:pt x="66640" y="48"/>
                    <a:pt x="61406" y="48"/>
                  </a:cubicBezTo>
                  <a:cubicBezTo>
                    <a:pt x="56169" y="48"/>
                    <a:pt x="51006" y="145"/>
                    <a:pt x="46012" y="170"/>
                  </a:cubicBezTo>
                  <a:cubicBezTo>
                    <a:pt x="41042" y="218"/>
                    <a:pt x="36217" y="290"/>
                    <a:pt x="31633" y="363"/>
                  </a:cubicBezTo>
                  <a:cubicBezTo>
                    <a:pt x="27072" y="434"/>
                    <a:pt x="22754" y="531"/>
                    <a:pt x="18749" y="604"/>
                  </a:cubicBezTo>
                  <a:cubicBezTo>
                    <a:pt x="11076" y="772"/>
                    <a:pt x="4633" y="965"/>
                    <a:pt x="1" y="1135"/>
                  </a:cubicBezTo>
                  <a:lnTo>
                    <a:pt x="1" y="1737"/>
                  </a:lnTo>
                  <a:cubicBezTo>
                    <a:pt x="4633" y="1882"/>
                    <a:pt x="11076" y="2075"/>
                    <a:pt x="18749" y="2245"/>
                  </a:cubicBezTo>
                  <a:cubicBezTo>
                    <a:pt x="22754" y="2341"/>
                    <a:pt x="27072" y="2438"/>
                    <a:pt x="31633" y="2486"/>
                  </a:cubicBezTo>
                  <a:cubicBezTo>
                    <a:pt x="36217" y="2558"/>
                    <a:pt x="41042" y="2654"/>
                    <a:pt x="46012" y="2679"/>
                  </a:cubicBezTo>
                  <a:cubicBezTo>
                    <a:pt x="51006" y="2727"/>
                    <a:pt x="56169" y="2799"/>
                    <a:pt x="61406" y="2799"/>
                  </a:cubicBezTo>
                  <a:cubicBezTo>
                    <a:pt x="66640" y="2824"/>
                    <a:pt x="71948" y="2824"/>
                    <a:pt x="77256" y="2847"/>
                  </a:cubicBezTo>
                  <a:cubicBezTo>
                    <a:pt x="82589" y="2847"/>
                    <a:pt x="87897" y="2824"/>
                    <a:pt x="93132" y="2799"/>
                  </a:cubicBezTo>
                  <a:cubicBezTo>
                    <a:pt x="98368" y="2799"/>
                    <a:pt x="103532" y="2727"/>
                    <a:pt x="108525" y="2679"/>
                  </a:cubicBezTo>
                  <a:cubicBezTo>
                    <a:pt x="113495" y="2654"/>
                    <a:pt x="118321" y="2558"/>
                    <a:pt x="122882" y="2486"/>
                  </a:cubicBezTo>
                  <a:cubicBezTo>
                    <a:pt x="127466" y="2438"/>
                    <a:pt x="131784" y="2341"/>
                    <a:pt x="135766" y="2245"/>
                  </a:cubicBezTo>
                  <a:cubicBezTo>
                    <a:pt x="140205" y="2148"/>
                    <a:pt x="144210" y="2052"/>
                    <a:pt x="147708" y="1955"/>
                  </a:cubicBezTo>
                  <a:cubicBezTo>
                    <a:pt x="147997" y="1618"/>
                    <a:pt x="148287" y="1280"/>
                    <a:pt x="148553" y="942"/>
                  </a:cubicBezTo>
                  <a:cubicBezTo>
                    <a:pt x="144861" y="820"/>
                    <a:pt x="140566" y="701"/>
                    <a:pt x="135766" y="604"/>
                  </a:cubicBezTo>
                  <a:cubicBezTo>
                    <a:pt x="131784" y="531"/>
                    <a:pt x="127466" y="434"/>
                    <a:pt x="122882" y="363"/>
                  </a:cubicBezTo>
                  <a:cubicBezTo>
                    <a:pt x="118321" y="290"/>
                    <a:pt x="113495" y="218"/>
                    <a:pt x="108525" y="170"/>
                  </a:cubicBezTo>
                  <a:cubicBezTo>
                    <a:pt x="103532" y="145"/>
                    <a:pt x="98368" y="48"/>
                    <a:pt x="93132" y="48"/>
                  </a:cubicBezTo>
                  <a:cubicBezTo>
                    <a:pt x="87897" y="48"/>
                    <a:pt x="82589" y="25"/>
                    <a:pt x="77256"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25" name="Google Shape;1701;p38"/>
            <p:cNvSpPr/>
            <p:nvPr/>
          </p:nvSpPr>
          <p:spPr>
            <a:xfrm>
              <a:off x="4264325" y="4167875"/>
              <a:ext cx="371000" cy="399900"/>
            </a:xfrm>
            <a:custGeom>
              <a:avLst/>
              <a:gdLst/>
              <a:ahLst/>
              <a:cxnLst/>
              <a:rect l="l" t="t" r="r" b="b"/>
              <a:pathLst>
                <a:path w="14840" h="15996" extrusionOk="0">
                  <a:moveTo>
                    <a:pt x="1" y="0"/>
                  </a:moveTo>
                  <a:lnTo>
                    <a:pt x="1" y="15995"/>
                  </a:lnTo>
                  <a:lnTo>
                    <a:pt x="7432" y="10471"/>
                  </a:lnTo>
                  <a:lnTo>
                    <a:pt x="14840" y="15995"/>
                  </a:lnTo>
                  <a:lnTo>
                    <a:pt x="1484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26" name="Google Shape;1702;p38"/>
            <p:cNvSpPr/>
            <p:nvPr/>
          </p:nvSpPr>
          <p:spPr>
            <a:xfrm>
              <a:off x="3808950" y="2579050"/>
              <a:ext cx="3351300" cy="1177475"/>
            </a:xfrm>
            <a:custGeom>
              <a:avLst/>
              <a:gdLst/>
              <a:ahLst/>
              <a:cxnLst/>
              <a:rect l="l" t="t" r="r" b="b"/>
              <a:pathLst>
                <a:path w="134052" h="47099" extrusionOk="0">
                  <a:moveTo>
                    <a:pt x="49388" y="0"/>
                  </a:moveTo>
                  <a:cubicBezTo>
                    <a:pt x="22358" y="0"/>
                    <a:pt x="1" y="18024"/>
                    <a:pt x="1" y="18024"/>
                  </a:cubicBezTo>
                  <a:lnTo>
                    <a:pt x="1" y="44155"/>
                  </a:lnTo>
                  <a:cubicBezTo>
                    <a:pt x="117" y="44156"/>
                    <a:pt x="233" y="44157"/>
                    <a:pt x="347" y="44157"/>
                  </a:cubicBezTo>
                  <a:cubicBezTo>
                    <a:pt x="11858" y="44157"/>
                    <a:pt x="14886" y="35903"/>
                    <a:pt x="14886" y="35903"/>
                  </a:cubicBezTo>
                  <a:lnTo>
                    <a:pt x="124545" y="47098"/>
                  </a:lnTo>
                  <a:lnTo>
                    <a:pt x="129757" y="33346"/>
                  </a:lnTo>
                  <a:lnTo>
                    <a:pt x="129757" y="33346"/>
                  </a:lnTo>
                  <a:cubicBezTo>
                    <a:pt x="128767" y="33465"/>
                    <a:pt x="127730" y="33562"/>
                    <a:pt x="126595" y="33610"/>
                  </a:cubicBezTo>
                  <a:cubicBezTo>
                    <a:pt x="125771" y="33655"/>
                    <a:pt x="124913" y="33679"/>
                    <a:pt x="124024" y="33679"/>
                  </a:cubicBezTo>
                  <a:cubicBezTo>
                    <a:pt x="122026" y="33679"/>
                    <a:pt x="119875" y="33557"/>
                    <a:pt x="117620" y="33272"/>
                  </a:cubicBezTo>
                  <a:cubicBezTo>
                    <a:pt x="114338" y="32863"/>
                    <a:pt x="110816" y="32188"/>
                    <a:pt x="107149" y="31271"/>
                  </a:cubicBezTo>
                  <a:cubicBezTo>
                    <a:pt x="103481" y="30354"/>
                    <a:pt x="99669" y="29219"/>
                    <a:pt x="95786" y="27964"/>
                  </a:cubicBezTo>
                  <a:cubicBezTo>
                    <a:pt x="91900" y="26687"/>
                    <a:pt x="87872" y="25384"/>
                    <a:pt x="83793" y="24081"/>
                  </a:cubicBezTo>
                  <a:cubicBezTo>
                    <a:pt x="79692" y="22778"/>
                    <a:pt x="75542" y="21523"/>
                    <a:pt x="71344" y="20437"/>
                  </a:cubicBezTo>
                  <a:cubicBezTo>
                    <a:pt x="69246" y="19906"/>
                    <a:pt x="67122" y="19400"/>
                    <a:pt x="65022" y="18941"/>
                  </a:cubicBezTo>
                  <a:cubicBezTo>
                    <a:pt x="63961" y="18748"/>
                    <a:pt x="62924" y="18532"/>
                    <a:pt x="61863" y="18313"/>
                  </a:cubicBezTo>
                  <a:cubicBezTo>
                    <a:pt x="60824" y="18146"/>
                    <a:pt x="59740" y="17953"/>
                    <a:pt x="58701" y="17783"/>
                  </a:cubicBezTo>
                  <a:cubicBezTo>
                    <a:pt x="57639" y="17663"/>
                    <a:pt x="56603" y="17541"/>
                    <a:pt x="55541" y="17422"/>
                  </a:cubicBezTo>
                  <a:cubicBezTo>
                    <a:pt x="55034" y="17348"/>
                    <a:pt x="54503" y="17277"/>
                    <a:pt x="53997" y="17204"/>
                  </a:cubicBezTo>
                  <a:lnTo>
                    <a:pt x="53225" y="17107"/>
                  </a:lnTo>
                  <a:lnTo>
                    <a:pt x="52428" y="17059"/>
                  </a:lnTo>
                  <a:cubicBezTo>
                    <a:pt x="51392" y="17011"/>
                    <a:pt x="50353" y="16962"/>
                    <a:pt x="49340" y="16891"/>
                  </a:cubicBezTo>
                  <a:cubicBezTo>
                    <a:pt x="48834" y="16866"/>
                    <a:pt x="48303" y="16843"/>
                    <a:pt x="47796" y="16818"/>
                  </a:cubicBezTo>
                  <a:cubicBezTo>
                    <a:pt x="47627" y="16810"/>
                    <a:pt x="47458" y="16807"/>
                    <a:pt x="47289" y="16807"/>
                  </a:cubicBezTo>
                  <a:cubicBezTo>
                    <a:pt x="46952" y="16807"/>
                    <a:pt x="46614" y="16818"/>
                    <a:pt x="46277" y="16818"/>
                  </a:cubicBezTo>
                  <a:cubicBezTo>
                    <a:pt x="44250" y="16843"/>
                    <a:pt x="42271" y="16794"/>
                    <a:pt x="40316" y="16987"/>
                  </a:cubicBezTo>
                  <a:cubicBezTo>
                    <a:pt x="39351" y="17059"/>
                    <a:pt x="38386" y="17107"/>
                    <a:pt x="37446" y="17180"/>
                  </a:cubicBezTo>
                  <a:cubicBezTo>
                    <a:pt x="36481" y="17277"/>
                    <a:pt x="35564" y="17422"/>
                    <a:pt x="34622" y="17518"/>
                  </a:cubicBezTo>
                  <a:cubicBezTo>
                    <a:pt x="33705" y="17663"/>
                    <a:pt x="32788" y="17734"/>
                    <a:pt x="31897" y="17904"/>
                  </a:cubicBezTo>
                  <a:cubicBezTo>
                    <a:pt x="31028" y="18049"/>
                    <a:pt x="30134" y="18217"/>
                    <a:pt x="29291" y="18362"/>
                  </a:cubicBezTo>
                  <a:cubicBezTo>
                    <a:pt x="28857" y="18435"/>
                    <a:pt x="28422" y="18532"/>
                    <a:pt x="27988" y="18603"/>
                  </a:cubicBezTo>
                  <a:cubicBezTo>
                    <a:pt x="27577" y="18699"/>
                    <a:pt x="27168" y="18796"/>
                    <a:pt x="26757" y="18869"/>
                  </a:cubicBezTo>
                  <a:cubicBezTo>
                    <a:pt x="25936" y="19062"/>
                    <a:pt x="25116" y="19255"/>
                    <a:pt x="24321" y="19423"/>
                  </a:cubicBezTo>
                  <a:cubicBezTo>
                    <a:pt x="22752" y="19809"/>
                    <a:pt x="21256" y="20292"/>
                    <a:pt x="19833" y="20655"/>
                  </a:cubicBezTo>
                  <a:cubicBezTo>
                    <a:pt x="18409" y="21137"/>
                    <a:pt x="17057" y="21523"/>
                    <a:pt x="15803" y="21981"/>
                  </a:cubicBezTo>
                  <a:cubicBezTo>
                    <a:pt x="13319" y="22849"/>
                    <a:pt x="11170" y="23718"/>
                    <a:pt x="9433" y="24515"/>
                  </a:cubicBezTo>
                  <a:cubicBezTo>
                    <a:pt x="7696" y="25287"/>
                    <a:pt x="6345" y="25938"/>
                    <a:pt x="5453" y="26420"/>
                  </a:cubicBezTo>
                  <a:cubicBezTo>
                    <a:pt x="4536" y="26903"/>
                    <a:pt x="4077" y="27169"/>
                    <a:pt x="4077" y="27169"/>
                  </a:cubicBezTo>
                  <a:cubicBezTo>
                    <a:pt x="4077" y="27169"/>
                    <a:pt x="4511" y="26854"/>
                    <a:pt x="5380" y="26324"/>
                  </a:cubicBezTo>
                  <a:cubicBezTo>
                    <a:pt x="5839" y="26059"/>
                    <a:pt x="6370" y="25721"/>
                    <a:pt x="7021" y="25359"/>
                  </a:cubicBezTo>
                  <a:cubicBezTo>
                    <a:pt x="7648" y="24998"/>
                    <a:pt x="8397" y="24587"/>
                    <a:pt x="9265" y="24152"/>
                  </a:cubicBezTo>
                  <a:cubicBezTo>
                    <a:pt x="10954" y="23260"/>
                    <a:pt x="13077" y="22295"/>
                    <a:pt x="15538" y="21257"/>
                  </a:cubicBezTo>
                  <a:cubicBezTo>
                    <a:pt x="16768" y="20726"/>
                    <a:pt x="18119" y="20269"/>
                    <a:pt x="19518" y="19713"/>
                  </a:cubicBezTo>
                  <a:cubicBezTo>
                    <a:pt x="20943" y="19255"/>
                    <a:pt x="22439" y="18748"/>
                    <a:pt x="24031" y="18290"/>
                  </a:cubicBezTo>
                  <a:cubicBezTo>
                    <a:pt x="24826" y="18072"/>
                    <a:pt x="25624" y="17856"/>
                    <a:pt x="26467" y="17638"/>
                  </a:cubicBezTo>
                  <a:cubicBezTo>
                    <a:pt x="26878" y="17518"/>
                    <a:pt x="27287" y="17422"/>
                    <a:pt x="27699" y="17300"/>
                  </a:cubicBezTo>
                  <a:cubicBezTo>
                    <a:pt x="28133" y="17204"/>
                    <a:pt x="28567" y="17107"/>
                    <a:pt x="29001" y="17036"/>
                  </a:cubicBezTo>
                  <a:cubicBezTo>
                    <a:pt x="29870" y="16843"/>
                    <a:pt x="30762" y="16650"/>
                    <a:pt x="31655" y="16457"/>
                  </a:cubicBezTo>
                  <a:cubicBezTo>
                    <a:pt x="32547" y="16264"/>
                    <a:pt x="33489" y="16167"/>
                    <a:pt x="34406" y="15997"/>
                  </a:cubicBezTo>
                  <a:cubicBezTo>
                    <a:pt x="35346" y="15852"/>
                    <a:pt x="36288" y="15708"/>
                    <a:pt x="37253" y="15588"/>
                  </a:cubicBezTo>
                  <a:cubicBezTo>
                    <a:pt x="38218" y="15492"/>
                    <a:pt x="39206" y="15395"/>
                    <a:pt x="40196" y="15299"/>
                  </a:cubicBezTo>
                  <a:cubicBezTo>
                    <a:pt x="42175" y="15057"/>
                    <a:pt x="44202" y="15080"/>
                    <a:pt x="46277" y="15009"/>
                  </a:cubicBezTo>
                  <a:cubicBezTo>
                    <a:pt x="46782" y="14984"/>
                    <a:pt x="47313" y="14961"/>
                    <a:pt x="47844" y="14961"/>
                  </a:cubicBezTo>
                  <a:cubicBezTo>
                    <a:pt x="48351" y="14984"/>
                    <a:pt x="48882" y="15009"/>
                    <a:pt x="49413" y="15032"/>
                  </a:cubicBezTo>
                  <a:cubicBezTo>
                    <a:pt x="50450" y="15080"/>
                    <a:pt x="51511" y="15105"/>
                    <a:pt x="52573" y="15154"/>
                  </a:cubicBezTo>
                  <a:cubicBezTo>
                    <a:pt x="54696" y="15299"/>
                    <a:pt x="56844" y="15588"/>
                    <a:pt x="58991" y="15829"/>
                  </a:cubicBezTo>
                  <a:cubicBezTo>
                    <a:pt x="60100" y="15974"/>
                    <a:pt x="61139" y="16167"/>
                    <a:pt x="62201" y="16335"/>
                  </a:cubicBezTo>
                  <a:cubicBezTo>
                    <a:pt x="63285" y="16553"/>
                    <a:pt x="64347" y="16769"/>
                    <a:pt x="65434" y="16962"/>
                  </a:cubicBezTo>
                  <a:cubicBezTo>
                    <a:pt x="67580" y="17422"/>
                    <a:pt x="69728" y="17904"/>
                    <a:pt x="71851" y="18458"/>
                  </a:cubicBezTo>
                  <a:cubicBezTo>
                    <a:pt x="76098" y="19568"/>
                    <a:pt x="80296" y="20848"/>
                    <a:pt x="84398" y="22174"/>
                  </a:cubicBezTo>
                  <a:cubicBezTo>
                    <a:pt x="88499" y="23502"/>
                    <a:pt x="92479" y="24924"/>
                    <a:pt x="96340" y="26227"/>
                  </a:cubicBezTo>
                  <a:cubicBezTo>
                    <a:pt x="100225" y="27530"/>
                    <a:pt x="103964" y="28762"/>
                    <a:pt x="107560" y="29775"/>
                  </a:cubicBezTo>
                  <a:cubicBezTo>
                    <a:pt x="111131" y="30788"/>
                    <a:pt x="114557" y="31583"/>
                    <a:pt x="117765" y="32091"/>
                  </a:cubicBezTo>
                  <a:cubicBezTo>
                    <a:pt x="120974" y="32597"/>
                    <a:pt x="123941" y="32838"/>
                    <a:pt x="126595" y="32838"/>
                  </a:cubicBezTo>
                  <a:cubicBezTo>
                    <a:pt x="127801" y="32838"/>
                    <a:pt x="128936" y="32815"/>
                    <a:pt x="129998" y="32742"/>
                  </a:cubicBezTo>
                  <a:lnTo>
                    <a:pt x="132000" y="27434"/>
                  </a:lnTo>
                  <a:cubicBezTo>
                    <a:pt x="131108" y="27434"/>
                    <a:pt x="130166" y="27410"/>
                    <a:pt x="129178" y="27337"/>
                  </a:cubicBezTo>
                  <a:cubicBezTo>
                    <a:pt x="126427" y="27192"/>
                    <a:pt x="123314" y="26831"/>
                    <a:pt x="119984" y="26156"/>
                  </a:cubicBezTo>
                  <a:cubicBezTo>
                    <a:pt x="113277" y="24901"/>
                    <a:pt x="105653" y="22633"/>
                    <a:pt x="97642" y="19931"/>
                  </a:cubicBezTo>
                  <a:cubicBezTo>
                    <a:pt x="93637" y="18555"/>
                    <a:pt x="89513" y="17155"/>
                    <a:pt x="85314" y="15708"/>
                  </a:cubicBezTo>
                  <a:cubicBezTo>
                    <a:pt x="81116" y="14285"/>
                    <a:pt x="76845" y="12886"/>
                    <a:pt x="72527" y="11631"/>
                  </a:cubicBezTo>
                  <a:cubicBezTo>
                    <a:pt x="68232" y="10377"/>
                    <a:pt x="63889" y="9290"/>
                    <a:pt x="59570" y="8543"/>
                  </a:cubicBezTo>
                  <a:cubicBezTo>
                    <a:pt x="59039" y="8446"/>
                    <a:pt x="58508" y="8350"/>
                    <a:pt x="57954" y="8253"/>
                  </a:cubicBezTo>
                  <a:cubicBezTo>
                    <a:pt x="57423" y="8180"/>
                    <a:pt x="56867" y="8109"/>
                    <a:pt x="56337" y="8035"/>
                  </a:cubicBezTo>
                  <a:lnTo>
                    <a:pt x="55516" y="7916"/>
                  </a:lnTo>
                  <a:lnTo>
                    <a:pt x="55300" y="7890"/>
                  </a:lnTo>
                  <a:cubicBezTo>
                    <a:pt x="55275" y="7890"/>
                    <a:pt x="55179" y="7890"/>
                    <a:pt x="55130" y="7867"/>
                  </a:cubicBezTo>
                  <a:lnTo>
                    <a:pt x="54721" y="7842"/>
                  </a:lnTo>
                  <a:cubicBezTo>
                    <a:pt x="54190" y="7794"/>
                    <a:pt x="53659" y="7746"/>
                    <a:pt x="53104" y="7723"/>
                  </a:cubicBezTo>
                  <a:cubicBezTo>
                    <a:pt x="52042" y="7626"/>
                    <a:pt x="50980" y="7553"/>
                    <a:pt x="49919" y="7456"/>
                  </a:cubicBezTo>
                  <a:lnTo>
                    <a:pt x="45215" y="7456"/>
                  </a:lnTo>
                  <a:cubicBezTo>
                    <a:pt x="44707" y="7456"/>
                    <a:pt x="44202" y="7504"/>
                    <a:pt x="43671" y="7553"/>
                  </a:cubicBezTo>
                  <a:cubicBezTo>
                    <a:pt x="42657" y="7626"/>
                    <a:pt x="41644" y="7674"/>
                    <a:pt x="40631" y="7746"/>
                  </a:cubicBezTo>
                  <a:cubicBezTo>
                    <a:pt x="40148" y="7771"/>
                    <a:pt x="39641" y="7842"/>
                    <a:pt x="39158" y="7916"/>
                  </a:cubicBezTo>
                  <a:cubicBezTo>
                    <a:pt x="38652" y="7987"/>
                    <a:pt x="38170" y="8060"/>
                    <a:pt x="37687" y="8132"/>
                  </a:cubicBezTo>
                  <a:cubicBezTo>
                    <a:pt x="36722" y="8277"/>
                    <a:pt x="35732" y="8350"/>
                    <a:pt x="34792" y="8543"/>
                  </a:cubicBezTo>
                  <a:cubicBezTo>
                    <a:pt x="32933" y="8952"/>
                    <a:pt x="31076" y="9242"/>
                    <a:pt x="29339" y="9749"/>
                  </a:cubicBezTo>
                  <a:cubicBezTo>
                    <a:pt x="28471" y="9991"/>
                    <a:pt x="27602" y="10207"/>
                    <a:pt x="26757" y="10425"/>
                  </a:cubicBezTo>
                  <a:cubicBezTo>
                    <a:pt x="25936" y="10689"/>
                    <a:pt x="25116" y="10956"/>
                    <a:pt x="24321" y="11197"/>
                  </a:cubicBezTo>
                  <a:cubicBezTo>
                    <a:pt x="21111" y="12210"/>
                    <a:pt x="18241" y="13368"/>
                    <a:pt x="15731" y="14453"/>
                  </a:cubicBezTo>
                  <a:cubicBezTo>
                    <a:pt x="13245" y="15563"/>
                    <a:pt x="11099" y="16625"/>
                    <a:pt x="9385" y="17590"/>
                  </a:cubicBezTo>
                  <a:cubicBezTo>
                    <a:pt x="7648" y="18532"/>
                    <a:pt x="6322" y="19327"/>
                    <a:pt x="5428" y="19883"/>
                  </a:cubicBezTo>
                  <a:cubicBezTo>
                    <a:pt x="4536" y="20462"/>
                    <a:pt x="4077" y="20774"/>
                    <a:pt x="4077" y="20774"/>
                  </a:cubicBezTo>
                  <a:cubicBezTo>
                    <a:pt x="4077" y="20774"/>
                    <a:pt x="4511" y="20413"/>
                    <a:pt x="5357" y="19809"/>
                  </a:cubicBezTo>
                  <a:cubicBezTo>
                    <a:pt x="5791" y="19497"/>
                    <a:pt x="6322" y="19111"/>
                    <a:pt x="6949" y="18676"/>
                  </a:cubicBezTo>
                  <a:cubicBezTo>
                    <a:pt x="7287" y="18458"/>
                    <a:pt x="7625" y="18242"/>
                    <a:pt x="7986" y="17976"/>
                  </a:cubicBezTo>
                  <a:cubicBezTo>
                    <a:pt x="8349" y="17759"/>
                    <a:pt x="8758" y="17493"/>
                    <a:pt x="9169" y="17252"/>
                  </a:cubicBezTo>
                  <a:cubicBezTo>
                    <a:pt x="10858" y="16190"/>
                    <a:pt x="12956" y="15032"/>
                    <a:pt x="15394" y="13754"/>
                  </a:cubicBezTo>
                  <a:cubicBezTo>
                    <a:pt x="17878" y="12548"/>
                    <a:pt x="20702" y="11220"/>
                    <a:pt x="23935" y="10087"/>
                  </a:cubicBezTo>
                  <a:cubicBezTo>
                    <a:pt x="24730" y="9797"/>
                    <a:pt x="25550" y="9508"/>
                    <a:pt x="26396" y="9218"/>
                  </a:cubicBezTo>
                  <a:cubicBezTo>
                    <a:pt x="27239" y="8952"/>
                    <a:pt x="28108" y="8688"/>
                    <a:pt x="28976" y="8421"/>
                  </a:cubicBezTo>
                  <a:cubicBezTo>
                    <a:pt x="29411" y="8302"/>
                    <a:pt x="29870" y="8157"/>
                    <a:pt x="30304" y="8035"/>
                  </a:cubicBezTo>
                  <a:cubicBezTo>
                    <a:pt x="30762" y="7890"/>
                    <a:pt x="31221" y="7819"/>
                    <a:pt x="31679" y="7697"/>
                  </a:cubicBezTo>
                  <a:lnTo>
                    <a:pt x="34502" y="7047"/>
                  </a:lnTo>
                  <a:cubicBezTo>
                    <a:pt x="35468" y="6829"/>
                    <a:pt x="36456" y="6709"/>
                    <a:pt x="37446" y="6539"/>
                  </a:cubicBezTo>
                  <a:cubicBezTo>
                    <a:pt x="37929" y="6443"/>
                    <a:pt x="38434" y="6371"/>
                    <a:pt x="38942" y="6275"/>
                  </a:cubicBezTo>
                  <a:cubicBezTo>
                    <a:pt x="39448" y="6202"/>
                    <a:pt x="39955" y="6105"/>
                    <a:pt x="40461" y="6082"/>
                  </a:cubicBezTo>
                  <a:cubicBezTo>
                    <a:pt x="41474" y="5985"/>
                    <a:pt x="42513" y="5889"/>
                    <a:pt x="43574" y="5792"/>
                  </a:cubicBezTo>
                  <a:cubicBezTo>
                    <a:pt x="44080" y="5744"/>
                    <a:pt x="44611" y="5671"/>
                    <a:pt x="45142" y="5671"/>
                  </a:cubicBezTo>
                  <a:cubicBezTo>
                    <a:pt x="45672" y="5648"/>
                    <a:pt x="46203" y="5648"/>
                    <a:pt x="46734" y="5648"/>
                  </a:cubicBezTo>
                  <a:cubicBezTo>
                    <a:pt x="47821" y="5623"/>
                    <a:pt x="48905" y="5623"/>
                    <a:pt x="49992" y="5599"/>
                  </a:cubicBezTo>
                  <a:cubicBezTo>
                    <a:pt x="51077" y="5671"/>
                    <a:pt x="52164" y="5744"/>
                    <a:pt x="53273" y="5792"/>
                  </a:cubicBezTo>
                  <a:cubicBezTo>
                    <a:pt x="53827" y="5841"/>
                    <a:pt x="54383" y="5864"/>
                    <a:pt x="54914" y="5912"/>
                  </a:cubicBezTo>
                  <a:lnTo>
                    <a:pt x="55348" y="5937"/>
                  </a:lnTo>
                  <a:cubicBezTo>
                    <a:pt x="55420" y="5937"/>
                    <a:pt x="55468" y="5937"/>
                    <a:pt x="55565" y="5960"/>
                  </a:cubicBezTo>
                  <a:lnTo>
                    <a:pt x="55758" y="5985"/>
                  </a:lnTo>
                  <a:lnTo>
                    <a:pt x="56578" y="6082"/>
                  </a:lnTo>
                  <a:cubicBezTo>
                    <a:pt x="57134" y="6153"/>
                    <a:pt x="57688" y="6227"/>
                    <a:pt x="58219" y="6298"/>
                  </a:cubicBezTo>
                  <a:cubicBezTo>
                    <a:pt x="58774" y="6395"/>
                    <a:pt x="59328" y="6491"/>
                    <a:pt x="59884" y="6564"/>
                  </a:cubicBezTo>
                  <a:cubicBezTo>
                    <a:pt x="64347" y="7311"/>
                    <a:pt x="68763" y="8398"/>
                    <a:pt x="73106" y="9653"/>
                  </a:cubicBezTo>
                  <a:cubicBezTo>
                    <a:pt x="77472" y="10931"/>
                    <a:pt x="81767" y="12378"/>
                    <a:pt x="85965" y="13826"/>
                  </a:cubicBezTo>
                  <a:cubicBezTo>
                    <a:pt x="90163" y="15273"/>
                    <a:pt x="94265" y="16794"/>
                    <a:pt x="98247" y="18217"/>
                  </a:cubicBezTo>
                  <a:cubicBezTo>
                    <a:pt x="102227" y="19616"/>
                    <a:pt x="106064" y="20944"/>
                    <a:pt x="109754" y="22102"/>
                  </a:cubicBezTo>
                  <a:cubicBezTo>
                    <a:pt x="113422" y="23260"/>
                    <a:pt x="116944" y="24249"/>
                    <a:pt x="120226" y="24998"/>
                  </a:cubicBezTo>
                  <a:cubicBezTo>
                    <a:pt x="124761" y="26059"/>
                    <a:pt x="128840" y="26638"/>
                    <a:pt x="132241" y="26831"/>
                  </a:cubicBezTo>
                  <a:lnTo>
                    <a:pt x="134051" y="22077"/>
                  </a:lnTo>
                  <a:lnTo>
                    <a:pt x="134051" y="22077"/>
                  </a:lnTo>
                  <a:cubicBezTo>
                    <a:pt x="133908" y="22081"/>
                    <a:pt x="133764" y="22083"/>
                    <a:pt x="133617" y="22083"/>
                  </a:cubicBezTo>
                  <a:cubicBezTo>
                    <a:pt x="119641" y="22083"/>
                    <a:pt x="88348" y="5141"/>
                    <a:pt x="57977" y="629"/>
                  </a:cubicBezTo>
                  <a:cubicBezTo>
                    <a:pt x="55077" y="196"/>
                    <a:pt x="52207" y="0"/>
                    <a:pt x="49388" y="0"/>
                  </a:cubicBezTo>
                  <a:close/>
                </a:path>
              </a:pathLst>
            </a:custGeom>
            <a:solidFill>
              <a:srgbClr val="EC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27" name="Google Shape;1703;p38"/>
            <p:cNvSpPr/>
            <p:nvPr/>
          </p:nvSpPr>
          <p:spPr>
            <a:xfrm>
              <a:off x="3910875" y="2719025"/>
              <a:ext cx="3204100" cy="545875"/>
            </a:xfrm>
            <a:custGeom>
              <a:avLst/>
              <a:gdLst/>
              <a:ahLst/>
              <a:cxnLst/>
              <a:rect l="l" t="t" r="r" b="b"/>
              <a:pathLst>
                <a:path w="128164" h="21835" extrusionOk="0">
                  <a:moveTo>
                    <a:pt x="45915" y="0"/>
                  </a:moveTo>
                  <a:cubicBezTo>
                    <a:pt x="44828" y="24"/>
                    <a:pt x="43744" y="24"/>
                    <a:pt x="42657" y="49"/>
                  </a:cubicBezTo>
                  <a:cubicBezTo>
                    <a:pt x="42126" y="49"/>
                    <a:pt x="41595" y="49"/>
                    <a:pt x="41065" y="72"/>
                  </a:cubicBezTo>
                  <a:cubicBezTo>
                    <a:pt x="40534" y="72"/>
                    <a:pt x="40003" y="145"/>
                    <a:pt x="39497" y="193"/>
                  </a:cubicBezTo>
                  <a:cubicBezTo>
                    <a:pt x="38436" y="290"/>
                    <a:pt x="37397" y="386"/>
                    <a:pt x="36384" y="483"/>
                  </a:cubicBezTo>
                  <a:cubicBezTo>
                    <a:pt x="35878" y="506"/>
                    <a:pt x="35371" y="603"/>
                    <a:pt x="34865" y="676"/>
                  </a:cubicBezTo>
                  <a:cubicBezTo>
                    <a:pt x="34357" y="772"/>
                    <a:pt x="33852" y="844"/>
                    <a:pt x="33369" y="940"/>
                  </a:cubicBezTo>
                  <a:cubicBezTo>
                    <a:pt x="32379" y="1110"/>
                    <a:pt x="31391" y="1230"/>
                    <a:pt x="30425" y="1448"/>
                  </a:cubicBezTo>
                  <a:lnTo>
                    <a:pt x="27602" y="2098"/>
                  </a:lnTo>
                  <a:cubicBezTo>
                    <a:pt x="27144" y="2220"/>
                    <a:pt x="26685" y="2291"/>
                    <a:pt x="26227" y="2436"/>
                  </a:cubicBezTo>
                  <a:cubicBezTo>
                    <a:pt x="25793" y="2558"/>
                    <a:pt x="25334" y="2703"/>
                    <a:pt x="24899" y="2822"/>
                  </a:cubicBezTo>
                  <a:cubicBezTo>
                    <a:pt x="24031" y="3089"/>
                    <a:pt x="23162" y="3353"/>
                    <a:pt x="22319" y="3619"/>
                  </a:cubicBezTo>
                  <a:cubicBezTo>
                    <a:pt x="21473" y="3909"/>
                    <a:pt x="20653" y="4198"/>
                    <a:pt x="19858" y="4488"/>
                  </a:cubicBezTo>
                  <a:cubicBezTo>
                    <a:pt x="16625" y="5621"/>
                    <a:pt x="13801" y="6949"/>
                    <a:pt x="11317" y="8155"/>
                  </a:cubicBezTo>
                  <a:cubicBezTo>
                    <a:pt x="8879" y="9433"/>
                    <a:pt x="6781" y="10591"/>
                    <a:pt x="5092" y="11653"/>
                  </a:cubicBezTo>
                  <a:cubicBezTo>
                    <a:pt x="4681" y="11894"/>
                    <a:pt x="4272" y="12160"/>
                    <a:pt x="3909" y="12377"/>
                  </a:cubicBezTo>
                  <a:cubicBezTo>
                    <a:pt x="3548" y="12643"/>
                    <a:pt x="3210" y="12859"/>
                    <a:pt x="2872" y="13077"/>
                  </a:cubicBezTo>
                  <a:cubicBezTo>
                    <a:pt x="2245" y="13512"/>
                    <a:pt x="1714" y="13898"/>
                    <a:pt x="1280" y="14210"/>
                  </a:cubicBezTo>
                  <a:cubicBezTo>
                    <a:pt x="434" y="14814"/>
                    <a:pt x="0" y="15175"/>
                    <a:pt x="0" y="15175"/>
                  </a:cubicBezTo>
                  <a:cubicBezTo>
                    <a:pt x="0" y="15175"/>
                    <a:pt x="459" y="14863"/>
                    <a:pt x="1351" y="14284"/>
                  </a:cubicBezTo>
                  <a:cubicBezTo>
                    <a:pt x="2245" y="13728"/>
                    <a:pt x="3571" y="12933"/>
                    <a:pt x="5308" y="11991"/>
                  </a:cubicBezTo>
                  <a:cubicBezTo>
                    <a:pt x="7022" y="11026"/>
                    <a:pt x="9168" y="9964"/>
                    <a:pt x="11654" y="8854"/>
                  </a:cubicBezTo>
                  <a:cubicBezTo>
                    <a:pt x="14164" y="7769"/>
                    <a:pt x="17034" y="6611"/>
                    <a:pt x="20244" y="5598"/>
                  </a:cubicBezTo>
                  <a:cubicBezTo>
                    <a:pt x="21039" y="5357"/>
                    <a:pt x="21859" y="5090"/>
                    <a:pt x="22680" y="4826"/>
                  </a:cubicBezTo>
                  <a:cubicBezTo>
                    <a:pt x="23525" y="4608"/>
                    <a:pt x="24394" y="4392"/>
                    <a:pt x="25262" y="4150"/>
                  </a:cubicBezTo>
                  <a:cubicBezTo>
                    <a:pt x="26999" y="3643"/>
                    <a:pt x="28856" y="3353"/>
                    <a:pt x="30715" y="2944"/>
                  </a:cubicBezTo>
                  <a:cubicBezTo>
                    <a:pt x="31655" y="2751"/>
                    <a:pt x="32645" y="2678"/>
                    <a:pt x="33610" y="2533"/>
                  </a:cubicBezTo>
                  <a:cubicBezTo>
                    <a:pt x="34093" y="2461"/>
                    <a:pt x="34575" y="2388"/>
                    <a:pt x="35081" y="2317"/>
                  </a:cubicBezTo>
                  <a:cubicBezTo>
                    <a:pt x="35564" y="2243"/>
                    <a:pt x="36071" y="2172"/>
                    <a:pt x="36554" y="2147"/>
                  </a:cubicBezTo>
                  <a:cubicBezTo>
                    <a:pt x="37567" y="2075"/>
                    <a:pt x="38580" y="2027"/>
                    <a:pt x="39594" y="1954"/>
                  </a:cubicBezTo>
                  <a:cubicBezTo>
                    <a:pt x="40125" y="1905"/>
                    <a:pt x="40630" y="1857"/>
                    <a:pt x="41138" y="1857"/>
                  </a:cubicBezTo>
                  <a:lnTo>
                    <a:pt x="45842" y="1857"/>
                  </a:lnTo>
                  <a:cubicBezTo>
                    <a:pt x="46903" y="1954"/>
                    <a:pt x="47965" y="2027"/>
                    <a:pt x="49027" y="2124"/>
                  </a:cubicBezTo>
                  <a:cubicBezTo>
                    <a:pt x="49582" y="2147"/>
                    <a:pt x="50113" y="2195"/>
                    <a:pt x="50644" y="2243"/>
                  </a:cubicBezTo>
                  <a:lnTo>
                    <a:pt x="51053" y="2268"/>
                  </a:lnTo>
                  <a:cubicBezTo>
                    <a:pt x="51102" y="2291"/>
                    <a:pt x="51198" y="2291"/>
                    <a:pt x="51223" y="2291"/>
                  </a:cubicBezTo>
                  <a:lnTo>
                    <a:pt x="51439" y="2317"/>
                  </a:lnTo>
                  <a:lnTo>
                    <a:pt x="52260" y="2436"/>
                  </a:lnTo>
                  <a:cubicBezTo>
                    <a:pt x="52790" y="2510"/>
                    <a:pt x="53346" y="2581"/>
                    <a:pt x="53877" y="2654"/>
                  </a:cubicBezTo>
                  <a:cubicBezTo>
                    <a:pt x="54431" y="2751"/>
                    <a:pt x="54962" y="2847"/>
                    <a:pt x="55493" y="2944"/>
                  </a:cubicBezTo>
                  <a:cubicBezTo>
                    <a:pt x="59812" y="3691"/>
                    <a:pt x="64155" y="4778"/>
                    <a:pt x="68450" y="6032"/>
                  </a:cubicBezTo>
                  <a:cubicBezTo>
                    <a:pt x="72768" y="7287"/>
                    <a:pt x="77039" y="8686"/>
                    <a:pt x="81237" y="10109"/>
                  </a:cubicBezTo>
                  <a:cubicBezTo>
                    <a:pt x="85436" y="11556"/>
                    <a:pt x="89560" y="12956"/>
                    <a:pt x="93565" y="14332"/>
                  </a:cubicBezTo>
                  <a:cubicBezTo>
                    <a:pt x="101576" y="17034"/>
                    <a:pt x="109200" y="19302"/>
                    <a:pt x="115907" y="20557"/>
                  </a:cubicBezTo>
                  <a:cubicBezTo>
                    <a:pt x="119237" y="21232"/>
                    <a:pt x="122350" y="21593"/>
                    <a:pt x="125101" y="21738"/>
                  </a:cubicBezTo>
                  <a:cubicBezTo>
                    <a:pt x="126089" y="21811"/>
                    <a:pt x="127031" y="21835"/>
                    <a:pt x="127923" y="21835"/>
                  </a:cubicBezTo>
                  <a:lnTo>
                    <a:pt x="128164" y="21232"/>
                  </a:lnTo>
                  <a:cubicBezTo>
                    <a:pt x="124763" y="21039"/>
                    <a:pt x="120684" y="20460"/>
                    <a:pt x="116149" y="19399"/>
                  </a:cubicBezTo>
                  <a:cubicBezTo>
                    <a:pt x="112867" y="18650"/>
                    <a:pt x="109345" y="17661"/>
                    <a:pt x="105677" y="16503"/>
                  </a:cubicBezTo>
                  <a:cubicBezTo>
                    <a:pt x="101987" y="15345"/>
                    <a:pt x="98150" y="14017"/>
                    <a:pt x="94170" y="12618"/>
                  </a:cubicBezTo>
                  <a:cubicBezTo>
                    <a:pt x="90188" y="11195"/>
                    <a:pt x="86086" y="9674"/>
                    <a:pt x="81888" y="8227"/>
                  </a:cubicBezTo>
                  <a:cubicBezTo>
                    <a:pt x="77690" y="6779"/>
                    <a:pt x="73395" y="5332"/>
                    <a:pt x="69029" y="4054"/>
                  </a:cubicBezTo>
                  <a:cubicBezTo>
                    <a:pt x="64686" y="2799"/>
                    <a:pt x="60270" y="1712"/>
                    <a:pt x="55807" y="965"/>
                  </a:cubicBezTo>
                  <a:cubicBezTo>
                    <a:pt x="55251" y="892"/>
                    <a:pt x="54697" y="796"/>
                    <a:pt x="54142" y="699"/>
                  </a:cubicBezTo>
                  <a:cubicBezTo>
                    <a:pt x="53611" y="628"/>
                    <a:pt x="53057" y="554"/>
                    <a:pt x="52501" y="483"/>
                  </a:cubicBezTo>
                  <a:lnTo>
                    <a:pt x="51681" y="386"/>
                  </a:lnTo>
                  <a:lnTo>
                    <a:pt x="51488" y="361"/>
                  </a:lnTo>
                  <a:cubicBezTo>
                    <a:pt x="51391" y="338"/>
                    <a:pt x="51343" y="338"/>
                    <a:pt x="51271" y="338"/>
                  </a:cubicBezTo>
                  <a:lnTo>
                    <a:pt x="50837" y="313"/>
                  </a:lnTo>
                  <a:cubicBezTo>
                    <a:pt x="50306" y="265"/>
                    <a:pt x="49750" y="242"/>
                    <a:pt x="49196" y="193"/>
                  </a:cubicBezTo>
                  <a:cubicBezTo>
                    <a:pt x="48087" y="145"/>
                    <a:pt x="47000" y="72"/>
                    <a:pt x="45915" y="0"/>
                  </a:cubicBezTo>
                  <a:close/>
                </a:path>
              </a:pathLst>
            </a:custGeom>
            <a:solidFill>
              <a:srgbClr val="DBDBD9"/>
            </a:solidFill>
            <a:ln w="9525" cap="flat" cmpd="sng">
              <a:solidFill>
                <a:srgbClr val="D9D9D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28" name="Google Shape;1704;p38"/>
            <p:cNvSpPr/>
            <p:nvPr/>
          </p:nvSpPr>
          <p:spPr>
            <a:xfrm>
              <a:off x="3910875" y="2953050"/>
              <a:ext cx="3148025" cy="467975"/>
            </a:xfrm>
            <a:custGeom>
              <a:avLst/>
              <a:gdLst/>
              <a:ahLst/>
              <a:cxnLst/>
              <a:rect l="l" t="t" r="r" b="b"/>
              <a:pathLst>
                <a:path w="125921" h="18719" extrusionOk="0">
                  <a:moveTo>
                    <a:pt x="43767" y="1"/>
                  </a:moveTo>
                  <a:cubicBezTo>
                    <a:pt x="43236" y="1"/>
                    <a:pt x="42705" y="24"/>
                    <a:pt x="42200" y="49"/>
                  </a:cubicBezTo>
                  <a:cubicBezTo>
                    <a:pt x="40125" y="120"/>
                    <a:pt x="38098" y="97"/>
                    <a:pt x="36119" y="339"/>
                  </a:cubicBezTo>
                  <a:cubicBezTo>
                    <a:pt x="35129" y="435"/>
                    <a:pt x="34141" y="532"/>
                    <a:pt x="33176" y="628"/>
                  </a:cubicBezTo>
                  <a:cubicBezTo>
                    <a:pt x="32211" y="748"/>
                    <a:pt x="31269" y="892"/>
                    <a:pt x="30329" y="1037"/>
                  </a:cubicBezTo>
                  <a:cubicBezTo>
                    <a:pt x="29412" y="1207"/>
                    <a:pt x="28470" y="1304"/>
                    <a:pt x="27578" y="1497"/>
                  </a:cubicBezTo>
                  <a:cubicBezTo>
                    <a:pt x="26685" y="1690"/>
                    <a:pt x="25793" y="1883"/>
                    <a:pt x="24924" y="2076"/>
                  </a:cubicBezTo>
                  <a:cubicBezTo>
                    <a:pt x="24490" y="2147"/>
                    <a:pt x="24056" y="2244"/>
                    <a:pt x="23622" y="2340"/>
                  </a:cubicBezTo>
                  <a:cubicBezTo>
                    <a:pt x="23210" y="2462"/>
                    <a:pt x="22801" y="2558"/>
                    <a:pt x="22390" y="2678"/>
                  </a:cubicBezTo>
                  <a:cubicBezTo>
                    <a:pt x="21547" y="2896"/>
                    <a:pt x="20749" y="3112"/>
                    <a:pt x="19954" y="3330"/>
                  </a:cubicBezTo>
                  <a:cubicBezTo>
                    <a:pt x="18362" y="3788"/>
                    <a:pt x="16866" y="4295"/>
                    <a:pt x="15441" y="4753"/>
                  </a:cubicBezTo>
                  <a:cubicBezTo>
                    <a:pt x="14042" y="5309"/>
                    <a:pt x="12691" y="5766"/>
                    <a:pt x="11461" y="6297"/>
                  </a:cubicBezTo>
                  <a:cubicBezTo>
                    <a:pt x="9000" y="7335"/>
                    <a:pt x="6877" y="8300"/>
                    <a:pt x="5188" y="9192"/>
                  </a:cubicBezTo>
                  <a:cubicBezTo>
                    <a:pt x="4320" y="9627"/>
                    <a:pt x="3571" y="10038"/>
                    <a:pt x="2944" y="10399"/>
                  </a:cubicBezTo>
                  <a:cubicBezTo>
                    <a:pt x="2293" y="10761"/>
                    <a:pt x="1762" y="11099"/>
                    <a:pt x="1303" y="11364"/>
                  </a:cubicBezTo>
                  <a:cubicBezTo>
                    <a:pt x="434" y="11894"/>
                    <a:pt x="0" y="12209"/>
                    <a:pt x="0" y="12209"/>
                  </a:cubicBezTo>
                  <a:cubicBezTo>
                    <a:pt x="0" y="12209"/>
                    <a:pt x="459" y="11943"/>
                    <a:pt x="1376" y="11460"/>
                  </a:cubicBezTo>
                  <a:cubicBezTo>
                    <a:pt x="2268" y="10978"/>
                    <a:pt x="3619" y="10327"/>
                    <a:pt x="5356" y="9555"/>
                  </a:cubicBezTo>
                  <a:cubicBezTo>
                    <a:pt x="7093" y="8758"/>
                    <a:pt x="9242" y="7889"/>
                    <a:pt x="11726" y="7021"/>
                  </a:cubicBezTo>
                  <a:cubicBezTo>
                    <a:pt x="12980" y="6563"/>
                    <a:pt x="14332" y="6177"/>
                    <a:pt x="15756" y="5695"/>
                  </a:cubicBezTo>
                  <a:cubicBezTo>
                    <a:pt x="17179" y="5332"/>
                    <a:pt x="18675" y="4849"/>
                    <a:pt x="20244" y="4463"/>
                  </a:cubicBezTo>
                  <a:cubicBezTo>
                    <a:pt x="21039" y="4295"/>
                    <a:pt x="21859" y="4102"/>
                    <a:pt x="22680" y="3909"/>
                  </a:cubicBezTo>
                  <a:cubicBezTo>
                    <a:pt x="23091" y="3836"/>
                    <a:pt x="23500" y="3739"/>
                    <a:pt x="23911" y="3643"/>
                  </a:cubicBezTo>
                  <a:cubicBezTo>
                    <a:pt x="24345" y="3572"/>
                    <a:pt x="24780" y="3475"/>
                    <a:pt x="25214" y="3402"/>
                  </a:cubicBezTo>
                  <a:cubicBezTo>
                    <a:pt x="26057" y="3257"/>
                    <a:pt x="26951" y="3089"/>
                    <a:pt x="27820" y="2944"/>
                  </a:cubicBezTo>
                  <a:cubicBezTo>
                    <a:pt x="28711" y="2774"/>
                    <a:pt x="29628" y="2703"/>
                    <a:pt x="30545" y="2558"/>
                  </a:cubicBezTo>
                  <a:cubicBezTo>
                    <a:pt x="31487" y="2462"/>
                    <a:pt x="32404" y="2317"/>
                    <a:pt x="33369" y="2220"/>
                  </a:cubicBezTo>
                  <a:cubicBezTo>
                    <a:pt x="34309" y="2147"/>
                    <a:pt x="35274" y="2099"/>
                    <a:pt x="36239" y="2027"/>
                  </a:cubicBezTo>
                  <a:cubicBezTo>
                    <a:pt x="38194" y="1834"/>
                    <a:pt x="40173" y="1883"/>
                    <a:pt x="42200" y="1858"/>
                  </a:cubicBezTo>
                  <a:cubicBezTo>
                    <a:pt x="42537" y="1858"/>
                    <a:pt x="42875" y="1847"/>
                    <a:pt x="43212" y="1847"/>
                  </a:cubicBezTo>
                  <a:cubicBezTo>
                    <a:pt x="43381" y="1847"/>
                    <a:pt x="43550" y="1850"/>
                    <a:pt x="43719" y="1858"/>
                  </a:cubicBezTo>
                  <a:cubicBezTo>
                    <a:pt x="44226" y="1883"/>
                    <a:pt x="44757" y="1906"/>
                    <a:pt x="45263" y="1931"/>
                  </a:cubicBezTo>
                  <a:cubicBezTo>
                    <a:pt x="46276" y="2002"/>
                    <a:pt x="47315" y="2051"/>
                    <a:pt x="48351" y="2099"/>
                  </a:cubicBezTo>
                  <a:lnTo>
                    <a:pt x="49148" y="2147"/>
                  </a:lnTo>
                  <a:lnTo>
                    <a:pt x="49920" y="2244"/>
                  </a:lnTo>
                  <a:cubicBezTo>
                    <a:pt x="50426" y="2317"/>
                    <a:pt x="50957" y="2388"/>
                    <a:pt x="51464" y="2462"/>
                  </a:cubicBezTo>
                  <a:cubicBezTo>
                    <a:pt x="52526" y="2581"/>
                    <a:pt x="53562" y="2703"/>
                    <a:pt x="54624" y="2823"/>
                  </a:cubicBezTo>
                  <a:cubicBezTo>
                    <a:pt x="55663" y="2993"/>
                    <a:pt x="56747" y="3186"/>
                    <a:pt x="57786" y="3353"/>
                  </a:cubicBezTo>
                  <a:cubicBezTo>
                    <a:pt x="58847" y="3572"/>
                    <a:pt x="59884" y="3788"/>
                    <a:pt x="60945" y="3981"/>
                  </a:cubicBezTo>
                  <a:cubicBezTo>
                    <a:pt x="63045" y="4440"/>
                    <a:pt x="65169" y="4946"/>
                    <a:pt x="67267" y="5477"/>
                  </a:cubicBezTo>
                  <a:cubicBezTo>
                    <a:pt x="71465" y="6563"/>
                    <a:pt x="75615" y="7818"/>
                    <a:pt x="79716" y="9121"/>
                  </a:cubicBezTo>
                  <a:cubicBezTo>
                    <a:pt x="83795" y="10424"/>
                    <a:pt x="87823" y="11727"/>
                    <a:pt x="91709" y="13004"/>
                  </a:cubicBezTo>
                  <a:cubicBezTo>
                    <a:pt x="95592" y="14259"/>
                    <a:pt x="99404" y="15394"/>
                    <a:pt x="103072" y="16311"/>
                  </a:cubicBezTo>
                  <a:cubicBezTo>
                    <a:pt x="106739" y="17228"/>
                    <a:pt x="110261" y="17903"/>
                    <a:pt x="113543" y="18312"/>
                  </a:cubicBezTo>
                  <a:cubicBezTo>
                    <a:pt x="115798" y="18597"/>
                    <a:pt x="117949" y="18719"/>
                    <a:pt x="119947" y="18719"/>
                  </a:cubicBezTo>
                  <a:cubicBezTo>
                    <a:pt x="120836" y="18719"/>
                    <a:pt x="121694" y="18695"/>
                    <a:pt x="122518" y="18650"/>
                  </a:cubicBezTo>
                  <a:cubicBezTo>
                    <a:pt x="123653" y="18602"/>
                    <a:pt x="124690" y="18505"/>
                    <a:pt x="125680" y="18386"/>
                  </a:cubicBezTo>
                  <a:lnTo>
                    <a:pt x="125921" y="17782"/>
                  </a:lnTo>
                  <a:lnTo>
                    <a:pt x="125921" y="17782"/>
                  </a:lnTo>
                  <a:cubicBezTo>
                    <a:pt x="124859" y="17855"/>
                    <a:pt x="123724" y="17878"/>
                    <a:pt x="122518" y="17878"/>
                  </a:cubicBezTo>
                  <a:cubicBezTo>
                    <a:pt x="119864" y="17878"/>
                    <a:pt x="116897" y="17637"/>
                    <a:pt x="113688" y="17131"/>
                  </a:cubicBezTo>
                  <a:cubicBezTo>
                    <a:pt x="110480" y="16623"/>
                    <a:pt x="107054" y="15828"/>
                    <a:pt x="103483" y="14815"/>
                  </a:cubicBezTo>
                  <a:cubicBezTo>
                    <a:pt x="99887" y="13802"/>
                    <a:pt x="96148" y="12570"/>
                    <a:pt x="92263" y="11267"/>
                  </a:cubicBezTo>
                  <a:cubicBezTo>
                    <a:pt x="88402" y="9964"/>
                    <a:pt x="84422" y="8542"/>
                    <a:pt x="80321" y="7214"/>
                  </a:cubicBezTo>
                  <a:cubicBezTo>
                    <a:pt x="76219" y="5888"/>
                    <a:pt x="72021" y="4608"/>
                    <a:pt x="67774" y="3498"/>
                  </a:cubicBezTo>
                  <a:cubicBezTo>
                    <a:pt x="65651" y="2944"/>
                    <a:pt x="63503" y="2462"/>
                    <a:pt x="61357" y="2002"/>
                  </a:cubicBezTo>
                  <a:cubicBezTo>
                    <a:pt x="60270" y="1809"/>
                    <a:pt x="59208" y="1593"/>
                    <a:pt x="58124" y="1375"/>
                  </a:cubicBezTo>
                  <a:cubicBezTo>
                    <a:pt x="57062" y="1207"/>
                    <a:pt x="56023" y="1014"/>
                    <a:pt x="54914" y="869"/>
                  </a:cubicBezTo>
                  <a:cubicBezTo>
                    <a:pt x="52767" y="628"/>
                    <a:pt x="50619" y="339"/>
                    <a:pt x="48496" y="194"/>
                  </a:cubicBezTo>
                  <a:cubicBezTo>
                    <a:pt x="47434" y="145"/>
                    <a:pt x="46373" y="120"/>
                    <a:pt x="45336" y="72"/>
                  </a:cubicBezTo>
                  <a:cubicBezTo>
                    <a:pt x="44805" y="49"/>
                    <a:pt x="44274" y="24"/>
                    <a:pt x="43767" y="1"/>
                  </a:cubicBezTo>
                  <a:close/>
                </a:path>
              </a:pathLst>
            </a:custGeom>
            <a:solidFill>
              <a:srgbClr val="DBDBD9"/>
            </a:solidFill>
            <a:ln w="9525" cap="flat" cmpd="sng">
              <a:solidFill>
                <a:srgbClr val="D9D9D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29" name="Google Shape;1705;p38"/>
            <p:cNvSpPr/>
            <p:nvPr/>
          </p:nvSpPr>
          <p:spPr>
            <a:xfrm>
              <a:off x="3910875" y="3183950"/>
              <a:ext cx="2262575" cy="286650"/>
            </a:xfrm>
            <a:custGeom>
              <a:avLst/>
              <a:gdLst/>
              <a:ahLst/>
              <a:cxnLst/>
              <a:rect l="l" t="t" r="r" b="b"/>
              <a:pathLst>
                <a:path w="90503" h="11466" extrusionOk="0">
                  <a:moveTo>
                    <a:pt x="40756" y="1"/>
                  </a:moveTo>
                  <a:cubicBezTo>
                    <a:pt x="40091" y="1"/>
                    <a:pt x="39441" y="80"/>
                    <a:pt x="38773" y="101"/>
                  </a:cubicBezTo>
                  <a:cubicBezTo>
                    <a:pt x="38050" y="149"/>
                    <a:pt x="37326" y="174"/>
                    <a:pt x="36602" y="223"/>
                  </a:cubicBezTo>
                  <a:cubicBezTo>
                    <a:pt x="33730" y="487"/>
                    <a:pt x="30908" y="873"/>
                    <a:pt x="28229" y="1381"/>
                  </a:cubicBezTo>
                  <a:cubicBezTo>
                    <a:pt x="25527" y="1863"/>
                    <a:pt x="22946" y="2442"/>
                    <a:pt x="20508" y="3045"/>
                  </a:cubicBezTo>
                  <a:cubicBezTo>
                    <a:pt x="18072" y="3624"/>
                    <a:pt x="15804" y="4276"/>
                    <a:pt x="13704" y="4903"/>
                  </a:cubicBezTo>
                  <a:cubicBezTo>
                    <a:pt x="11606" y="5531"/>
                    <a:pt x="9699" y="6158"/>
                    <a:pt x="8035" y="6737"/>
                  </a:cubicBezTo>
                  <a:cubicBezTo>
                    <a:pt x="6346" y="7291"/>
                    <a:pt x="4899" y="7822"/>
                    <a:pt x="3716" y="8281"/>
                  </a:cubicBezTo>
                  <a:cubicBezTo>
                    <a:pt x="1328" y="9173"/>
                    <a:pt x="0" y="9752"/>
                    <a:pt x="0" y="9752"/>
                  </a:cubicBezTo>
                  <a:cubicBezTo>
                    <a:pt x="0" y="9752"/>
                    <a:pt x="1376" y="9343"/>
                    <a:pt x="3837" y="8667"/>
                  </a:cubicBezTo>
                  <a:cubicBezTo>
                    <a:pt x="5067" y="8329"/>
                    <a:pt x="6539" y="7943"/>
                    <a:pt x="8252" y="7484"/>
                  </a:cubicBezTo>
                  <a:cubicBezTo>
                    <a:pt x="9966" y="7026"/>
                    <a:pt x="11896" y="6544"/>
                    <a:pt x="14019" y="6061"/>
                  </a:cubicBezTo>
                  <a:cubicBezTo>
                    <a:pt x="15055" y="5795"/>
                    <a:pt x="16165" y="5554"/>
                    <a:pt x="17300" y="5289"/>
                  </a:cubicBezTo>
                  <a:cubicBezTo>
                    <a:pt x="18458" y="5048"/>
                    <a:pt x="19616" y="4782"/>
                    <a:pt x="20846" y="4540"/>
                  </a:cubicBezTo>
                  <a:cubicBezTo>
                    <a:pt x="22052" y="4276"/>
                    <a:pt x="23307" y="4058"/>
                    <a:pt x="24587" y="3817"/>
                  </a:cubicBezTo>
                  <a:cubicBezTo>
                    <a:pt x="25864" y="3575"/>
                    <a:pt x="27192" y="3382"/>
                    <a:pt x="28518" y="3166"/>
                  </a:cubicBezTo>
                  <a:cubicBezTo>
                    <a:pt x="29846" y="2925"/>
                    <a:pt x="31221" y="2803"/>
                    <a:pt x="32572" y="2610"/>
                  </a:cubicBezTo>
                  <a:cubicBezTo>
                    <a:pt x="33971" y="2442"/>
                    <a:pt x="35347" y="2346"/>
                    <a:pt x="36770" y="2201"/>
                  </a:cubicBezTo>
                  <a:cubicBezTo>
                    <a:pt x="37471" y="2176"/>
                    <a:pt x="38169" y="2128"/>
                    <a:pt x="38870" y="2105"/>
                  </a:cubicBezTo>
                  <a:cubicBezTo>
                    <a:pt x="39495" y="2083"/>
                    <a:pt x="40102" y="2027"/>
                    <a:pt x="40707" y="2027"/>
                  </a:cubicBezTo>
                  <a:cubicBezTo>
                    <a:pt x="40802" y="2027"/>
                    <a:pt x="40898" y="2028"/>
                    <a:pt x="40993" y="2031"/>
                  </a:cubicBezTo>
                  <a:cubicBezTo>
                    <a:pt x="41717" y="2056"/>
                    <a:pt x="42416" y="2056"/>
                    <a:pt x="43116" y="2079"/>
                  </a:cubicBezTo>
                  <a:lnTo>
                    <a:pt x="43670" y="2079"/>
                  </a:lnTo>
                  <a:lnTo>
                    <a:pt x="44178" y="2105"/>
                  </a:lnTo>
                  <a:lnTo>
                    <a:pt x="45263" y="2201"/>
                  </a:lnTo>
                  <a:cubicBezTo>
                    <a:pt x="45987" y="2249"/>
                    <a:pt x="46710" y="2272"/>
                    <a:pt x="47434" y="2369"/>
                  </a:cubicBezTo>
                  <a:cubicBezTo>
                    <a:pt x="48135" y="2442"/>
                    <a:pt x="48834" y="2514"/>
                    <a:pt x="49534" y="2610"/>
                  </a:cubicBezTo>
                  <a:cubicBezTo>
                    <a:pt x="50957" y="2732"/>
                    <a:pt x="52356" y="2996"/>
                    <a:pt x="53756" y="3189"/>
                  </a:cubicBezTo>
                  <a:cubicBezTo>
                    <a:pt x="55155" y="3407"/>
                    <a:pt x="56554" y="3672"/>
                    <a:pt x="57930" y="3890"/>
                  </a:cubicBezTo>
                  <a:cubicBezTo>
                    <a:pt x="59282" y="4154"/>
                    <a:pt x="60633" y="4421"/>
                    <a:pt x="61984" y="4662"/>
                  </a:cubicBezTo>
                  <a:cubicBezTo>
                    <a:pt x="64613" y="5216"/>
                    <a:pt x="67195" y="5747"/>
                    <a:pt x="69608" y="6303"/>
                  </a:cubicBezTo>
                  <a:cubicBezTo>
                    <a:pt x="72044" y="6882"/>
                    <a:pt x="74337" y="7413"/>
                    <a:pt x="76435" y="7918"/>
                  </a:cubicBezTo>
                  <a:cubicBezTo>
                    <a:pt x="80658" y="8932"/>
                    <a:pt x="84181" y="9825"/>
                    <a:pt x="86642" y="10476"/>
                  </a:cubicBezTo>
                  <a:cubicBezTo>
                    <a:pt x="89103" y="11103"/>
                    <a:pt x="90502" y="11466"/>
                    <a:pt x="90502" y="11466"/>
                  </a:cubicBezTo>
                  <a:cubicBezTo>
                    <a:pt x="90502" y="11466"/>
                    <a:pt x="85098" y="9318"/>
                    <a:pt x="76750" y="6760"/>
                  </a:cubicBezTo>
                  <a:cubicBezTo>
                    <a:pt x="74675" y="6133"/>
                    <a:pt x="72407" y="5457"/>
                    <a:pt x="69994" y="4807"/>
                  </a:cubicBezTo>
                  <a:cubicBezTo>
                    <a:pt x="68788" y="4492"/>
                    <a:pt x="67533" y="4154"/>
                    <a:pt x="66279" y="3817"/>
                  </a:cubicBezTo>
                  <a:cubicBezTo>
                    <a:pt x="64999" y="3504"/>
                    <a:pt x="63696" y="3189"/>
                    <a:pt x="62345" y="2877"/>
                  </a:cubicBezTo>
                  <a:cubicBezTo>
                    <a:pt x="59691" y="2298"/>
                    <a:pt x="56917" y="1693"/>
                    <a:pt x="54093" y="1236"/>
                  </a:cubicBezTo>
                  <a:cubicBezTo>
                    <a:pt x="52646" y="1018"/>
                    <a:pt x="51246" y="753"/>
                    <a:pt x="49775" y="584"/>
                  </a:cubicBezTo>
                  <a:cubicBezTo>
                    <a:pt x="49052" y="512"/>
                    <a:pt x="48303" y="416"/>
                    <a:pt x="47579" y="319"/>
                  </a:cubicBezTo>
                  <a:cubicBezTo>
                    <a:pt x="46855" y="246"/>
                    <a:pt x="46131" y="198"/>
                    <a:pt x="45407" y="149"/>
                  </a:cubicBezTo>
                  <a:lnTo>
                    <a:pt x="44323" y="78"/>
                  </a:lnTo>
                  <a:lnTo>
                    <a:pt x="43744" y="30"/>
                  </a:lnTo>
                  <a:lnTo>
                    <a:pt x="43188" y="30"/>
                  </a:lnTo>
                  <a:cubicBezTo>
                    <a:pt x="42464" y="30"/>
                    <a:pt x="41717" y="30"/>
                    <a:pt x="40993" y="4"/>
                  </a:cubicBezTo>
                  <a:cubicBezTo>
                    <a:pt x="40914" y="2"/>
                    <a:pt x="40835" y="1"/>
                    <a:pt x="40756" y="1"/>
                  </a:cubicBezTo>
                  <a:close/>
                </a:path>
              </a:pathLst>
            </a:custGeom>
            <a:solidFill>
              <a:srgbClr val="DBDBD9"/>
            </a:solidFill>
            <a:ln w="9525" cap="flat" cmpd="sng">
              <a:solidFill>
                <a:srgbClr val="D9D9D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30" name="Google Shape;1706;p38"/>
            <p:cNvSpPr/>
            <p:nvPr/>
          </p:nvSpPr>
          <p:spPr>
            <a:xfrm>
              <a:off x="458250" y="2579050"/>
              <a:ext cx="3350725" cy="1103950"/>
            </a:xfrm>
            <a:custGeom>
              <a:avLst/>
              <a:gdLst/>
              <a:ahLst/>
              <a:cxnLst/>
              <a:rect l="l" t="t" r="r" b="b"/>
              <a:pathLst>
                <a:path w="134029" h="44158" extrusionOk="0">
                  <a:moveTo>
                    <a:pt x="84639" y="0"/>
                  </a:moveTo>
                  <a:cubicBezTo>
                    <a:pt x="81820" y="0"/>
                    <a:pt x="78950" y="196"/>
                    <a:pt x="76050" y="629"/>
                  </a:cubicBezTo>
                  <a:cubicBezTo>
                    <a:pt x="45679" y="5141"/>
                    <a:pt x="14388" y="22083"/>
                    <a:pt x="435" y="22083"/>
                  </a:cubicBezTo>
                  <a:cubicBezTo>
                    <a:pt x="288" y="22083"/>
                    <a:pt x="143" y="22081"/>
                    <a:pt x="1" y="22077"/>
                  </a:cubicBezTo>
                  <a:lnTo>
                    <a:pt x="1" y="22077"/>
                  </a:lnTo>
                  <a:lnTo>
                    <a:pt x="2027" y="26831"/>
                  </a:lnTo>
                  <a:cubicBezTo>
                    <a:pt x="5382" y="26613"/>
                    <a:pt x="9387" y="26034"/>
                    <a:pt x="13827" y="24998"/>
                  </a:cubicBezTo>
                  <a:cubicBezTo>
                    <a:pt x="17083" y="24249"/>
                    <a:pt x="20605" y="23260"/>
                    <a:pt x="24298" y="22102"/>
                  </a:cubicBezTo>
                  <a:cubicBezTo>
                    <a:pt x="27965" y="20944"/>
                    <a:pt x="31826" y="19616"/>
                    <a:pt x="35806" y="18217"/>
                  </a:cubicBezTo>
                  <a:cubicBezTo>
                    <a:pt x="39788" y="16794"/>
                    <a:pt x="43864" y="15273"/>
                    <a:pt x="48087" y="13826"/>
                  </a:cubicBezTo>
                  <a:cubicBezTo>
                    <a:pt x="52285" y="12378"/>
                    <a:pt x="56580" y="10931"/>
                    <a:pt x="60923" y="9653"/>
                  </a:cubicBezTo>
                  <a:cubicBezTo>
                    <a:pt x="65289" y="8398"/>
                    <a:pt x="69705" y="7311"/>
                    <a:pt x="74145" y="6564"/>
                  </a:cubicBezTo>
                  <a:cubicBezTo>
                    <a:pt x="74699" y="6491"/>
                    <a:pt x="75255" y="6395"/>
                    <a:pt x="75809" y="6298"/>
                  </a:cubicBezTo>
                  <a:cubicBezTo>
                    <a:pt x="76364" y="6227"/>
                    <a:pt x="76895" y="6153"/>
                    <a:pt x="77449" y="6082"/>
                  </a:cubicBezTo>
                  <a:lnTo>
                    <a:pt x="78270" y="5985"/>
                  </a:lnTo>
                  <a:lnTo>
                    <a:pt x="78463" y="5960"/>
                  </a:lnTo>
                  <a:cubicBezTo>
                    <a:pt x="78559" y="5937"/>
                    <a:pt x="78607" y="5937"/>
                    <a:pt x="78681" y="5937"/>
                  </a:cubicBezTo>
                  <a:lnTo>
                    <a:pt x="79115" y="5912"/>
                  </a:lnTo>
                  <a:cubicBezTo>
                    <a:pt x="79669" y="5864"/>
                    <a:pt x="80225" y="5841"/>
                    <a:pt x="80756" y="5792"/>
                  </a:cubicBezTo>
                  <a:cubicBezTo>
                    <a:pt x="81865" y="5744"/>
                    <a:pt x="82950" y="5671"/>
                    <a:pt x="84037" y="5599"/>
                  </a:cubicBezTo>
                  <a:cubicBezTo>
                    <a:pt x="85147" y="5623"/>
                    <a:pt x="86208" y="5623"/>
                    <a:pt x="87293" y="5648"/>
                  </a:cubicBezTo>
                  <a:cubicBezTo>
                    <a:pt x="87824" y="5648"/>
                    <a:pt x="88355" y="5648"/>
                    <a:pt x="88885" y="5671"/>
                  </a:cubicBezTo>
                  <a:cubicBezTo>
                    <a:pt x="89416" y="5671"/>
                    <a:pt x="89947" y="5744"/>
                    <a:pt x="90478" y="5792"/>
                  </a:cubicBezTo>
                  <a:cubicBezTo>
                    <a:pt x="91516" y="5889"/>
                    <a:pt x="92553" y="5985"/>
                    <a:pt x="93566" y="6082"/>
                  </a:cubicBezTo>
                  <a:cubicBezTo>
                    <a:pt x="94097" y="6105"/>
                    <a:pt x="94605" y="6202"/>
                    <a:pt x="95087" y="6275"/>
                  </a:cubicBezTo>
                  <a:cubicBezTo>
                    <a:pt x="95593" y="6371"/>
                    <a:pt x="96101" y="6443"/>
                    <a:pt x="96583" y="6539"/>
                  </a:cubicBezTo>
                  <a:cubicBezTo>
                    <a:pt x="97571" y="6709"/>
                    <a:pt x="98561" y="6829"/>
                    <a:pt x="99527" y="7047"/>
                  </a:cubicBezTo>
                  <a:lnTo>
                    <a:pt x="102348" y="7697"/>
                  </a:lnTo>
                  <a:cubicBezTo>
                    <a:pt x="102808" y="7819"/>
                    <a:pt x="103265" y="7890"/>
                    <a:pt x="103725" y="8035"/>
                  </a:cubicBezTo>
                  <a:cubicBezTo>
                    <a:pt x="104159" y="8157"/>
                    <a:pt x="104616" y="8302"/>
                    <a:pt x="105051" y="8421"/>
                  </a:cubicBezTo>
                  <a:cubicBezTo>
                    <a:pt x="105944" y="8688"/>
                    <a:pt x="106788" y="8952"/>
                    <a:pt x="107656" y="9218"/>
                  </a:cubicBezTo>
                  <a:cubicBezTo>
                    <a:pt x="108477" y="9508"/>
                    <a:pt x="109297" y="9797"/>
                    <a:pt x="110094" y="10087"/>
                  </a:cubicBezTo>
                  <a:cubicBezTo>
                    <a:pt x="113327" y="11220"/>
                    <a:pt x="116149" y="12548"/>
                    <a:pt x="118635" y="13754"/>
                  </a:cubicBezTo>
                  <a:cubicBezTo>
                    <a:pt x="121071" y="15032"/>
                    <a:pt x="123194" y="16190"/>
                    <a:pt x="124860" y="17252"/>
                  </a:cubicBezTo>
                  <a:cubicBezTo>
                    <a:pt x="125269" y="17493"/>
                    <a:pt x="125680" y="17759"/>
                    <a:pt x="126041" y="17976"/>
                  </a:cubicBezTo>
                  <a:cubicBezTo>
                    <a:pt x="126404" y="18242"/>
                    <a:pt x="126765" y="18458"/>
                    <a:pt x="127080" y="18676"/>
                  </a:cubicBezTo>
                  <a:cubicBezTo>
                    <a:pt x="127707" y="19111"/>
                    <a:pt x="128238" y="19497"/>
                    <a:pt x="128672" y="19809"/>
                  </a:cubicBezTo>
                  <a:cubicBezTo>
                    <a:pt x="129516" y="20413"/>
                    <a:pt x="129950" y="20774"/>
                    <a:pt x="129950" y="20774"/>
                  </a:cubicBezTo>
                  <a:cubicBezTo>
                    <a:pt x="129950" y="20774"/>
                    <a:pt x="129493" y="20462"/>
                    <a:pt x="128599" y="19883"/>
                  </a:cubicBezTo>
                  <a:cubicBezTo>
                    <a:pt x="127707" y="19327"/>
                    <a:pt x="126379" y="18532"/>
                    <a:pt x="124667" y="17590"/>
                  </a:cubicBezTo>
                  <a:cubicBezTo>
                    <a:pt x="122930" y="16625"/>
                    <a:pt x="120782" y="15563"/>
                    <a:pt x="118298" y="14453"/>
                  </a:cubicBezTo>
                  <a:cubicBezTo>
                    <a:pt x="115788" y="13368"/>
                    <a:pt x="112916" y="12210"/>
                    <a:pt x="109731" y="11197"/>
                  </a:cubicBezTo>
                  <a:cubicBezTo>
                    <a:pt x="108911" y="10956"/>
                    <a:pt x="108116" y="10689"/>
                    <a:pt x="107270" y="10425"/>
                  </a:cubicBezTo>
                  <a:cubicBezTo>
                    <a:pt x="106427" y="10207"/>
                    <a:pt x="105558" y="9991"/>
                    <a:pt x="104690" y="9749"/>
                  </a:cubicBezTo>
                  <a:cubicBezTo>
                    <a:pt x="102953" y="9242"/>
                    <a:pt x="101119" y="8952"/>
                    <a:pt x="99237" y="8543"/>
                  </a:cubicBezTo>
                  <a:cubicBezTo>
                    <a:pt x="98295" y="8350"/>
                    <a:pt x="97330" y="8277"/>
                    <a:pt x="96342" y="8132"/>
                  </a:cubicBezTo>
                  <a:lnTo>
                    <a:pt x="94894" y="7916"/>
                  </a:lnTo>
                  <a:cubicBezTo>
                    <a:pt x="94387" y="7842"/>
                    <a:pt x="93904" y="7771"/>
                    <a:pt x="93398" y="7746"/>
                  </a:cubicBezTo>
                  <a:cubicBezTo>
                    <a:pt x="92385" y="7674"/>
                    <a:pt x="91372" y="7626"/>
                    <a:pt x="90358" y="7553"/>
                  </a:cubicBezTo>
                  <a:cubicBezTo>
                    <a:pt x="89851" y="7504"/>
                    <a:pt x="89320" y="7456"/>
                    <a:pt x="88814" y="7456"/>
                  </a:cubicBezTo>
                  <a:lnTo>
                    <a:pt x="84108" y="7456"/>
                  </a:lnTo>
                  <a:cubicBezTo>
                    <a:pt x="83047" y="7553"/>
                    <a:pt x="81985" y="7626"/>
                    <a:pt x="80924" y="7723"/>
                  </a:cubicBezTo>
                  <a:cubicBezTo>
                    <a:pt x="80393" y="7746"/>
                    <a:pt x="79839" y="7794"/>
                    <a:pt x="79308" y="7842"/>
                  </a:cubicBezTo>
                  <a:lnTo>
                    <a:pt x="78922" y="7867"/>
                  </a:lnTo>
                  <a:cubicBezTo>
                    <a:pt x="78849" y="7890"/>
                    <a:pt x="78752" y="7890"/>
                    <a:pt x="78729" y="7890"/>
                  </a:cubicBezTo>
                  <a:lnTo>
                    <a:pt x="78511" y="7916"/>
                  </a:lnTo>
                  <a:lnTo>
                    <a:pt x="77716" y="8035"/>
                  </a:lnTo>
                  <a:cubicBezTo>
                    <a:pt x="77160" y="8109"/>
                    <a:pt x="76606" y="8180"/>
                    <a:pt x="76075" y="8253"/>
                  </a:cubicBezTo>
                  <a:cubicBezTo>
                    <a:pt x="75544" y="8350"/>
                    <a:pt x="74988" y="8446"/>
                    <a:pt x="74457" y="8543"/>
                  </a:cubicBezTo>
                  <a:cubicBezTo>
                    <a:pt x="70140" y="9290"/>
                    <a:pt x="65797" y="10377"/>
                    <a:pt x="61502" y="11631"/>
                  </a:cubicBezTo>
                  <a:cubicBezTo>
                    <a:pt x="57182" y="12886"/>
                    <a:pt x="52913" y="14285"/>
                    <a:pt x="48715" y="15708"/>
                  </a:cubicBezTo>
                  <a:cubicBezTo>
                    <a:pt x="44516" y="17155"/>
                    <a:pt x="40390" y="18555"/>
                    <a:pt x="36385" y="19931"/>
                  </a:cubicBezTo>
                  <a:cubicBezTo>
                    <a:pt x="28374" y="22633"/>
                    <a:pt x="20750" y="24901"/>
                    <a:pt x="14068" y="26156"/>
                  </a:cubicBezTo>
                  <a:cubicBezTo>
                    <a:pt x="10713" y="26831"/>
                    <a:pt x="7602" y="27192"/>
                    <a:pt x="4851" y="27337"/>
                  </a:cubicBezTo>
                  <a:cubicBezTo>
                    <a:pt x="3958" y="27385"/>
                    <a:pt x="3114" y="27434"/>
                    <a:pt x="2294" y="27434"/>
                  </a:cubicBezTo>
                  <a:lnTo>
                    <a:pt x="4585" y="32767"/>
                  </a:lnTo>
                  <a:cubicBezTo>
                    <a:pt x="5502" y="32815"/>
                    <a:pt x="6444" y="32838"/>
                    <a:pt x="7457" y="32838"/>
                  </a:cubicBezTo>
                  <a:cubicBezTo>
                    <a:pt x="10086" y="32838"/>
                    <a:pt x="13055" y="32597"/>
                    <a:pt x="16263" y="32091"/>
                  </a:cubicBezTo>
                  <a:cubicBezTo>
                    <a:pt x="19472" y="31583"/>
                    <a:pt x="22898" y="30788"/>
                    <a:pt x="26492" y="29775"/>
                  </a:cubicBezTo>
                  <a:cubicBezTo>
                    <a:pt x="30063" y="28762"/>
                    <a:pt x="33804" y="27530"/>
                    <a:pt x="37688" y="26227"/>
                  </a:cubicBezTo>
                  <a:cubicBezTo>
                    <a:pt x="41548" y="24924"/>
                    <a:pt x="45530" y="23502"/>
                    <a:pt x="49631" y="22174"/>
                  </a:cubicBezTo>
                  <a:cubicBezTo>
                    <a:pt x="53733" y="20848"/>
                    <a:pt x="57931" y="19568"/>
                    <a:pt x="62178" y="18458"/>
                  </a:cubicBezTo>
                  <a:cubicBezTo>
                    <a:pt x="64301" y="17904"/>
                    <a:pt x="66447" y="17422"/>
                    <a:pt x="68595" y="16962"/>
                  </a:cubicBezTo>
                  <a:cubicBezTo>
                    <a:pt x="69680" y="16769"/>
                    <a:pt x="70742" y="16553"/>
                    <a:pt x="71829" y="16335"/>
                  </a:cubicBezTo>
                  <a:cubicBezTo>
                    <a:pt x="72913" y="16167"/>
                    <a:pt x="73952" y="15974"/>
                    <a:pt x="75036" y="15829"/>
                  </a:cubicBezTo>
                  <a:cubicBezTo>
                    <a:pt x="77208" y="15588"/>
                    <a:pt x="79331" y="15299"/>
                    <a:pt x="81454" y="15154"/>
                  </a:cubicBezTo>
                  <a:cubicBezTo>
                    <a:pt x="82516" y="15105"/>
                    <a:pt x="83578" y="15080"/>
                    <a:pt x="84639" y="15032"/>
                  </a:cubicBezTo>
                  <a:cubicBezTo>
                    <a:pt x="85147" y="15009"/>
                    <a:pt x="85678" y="14984"/>
                    <a:pt x="86208" y="14961"/>
                  </a:cubicBezTo>
                  <a:cubicBezTo>
                    <a:pt x="86714" y="14961"/>
                    <a:pt x="87245" y="14984"/>
                    <a:pt x="87752" y="15009"/>
                  </a:cubicBezTo>
                  <a:cubicBezTo>
                    <a:pt x="89827" y="15080"/>
                    <a:pt x="91854" y="15057"/>
                    <a:pt x="93833" y="15299"/>
                  </a:cubicBezTo>
                  <a:cubicBezTo>
                    <a:pt x="94821" y="15395"/>
                    <a:pt x="95811" y="15492"/>
                    <a:pt x="96776" y="15588"/>
                  </a:cubicBezTo>
                  <a:cubicBezTo>
                    <a:pt x="97741" y="15708"/>
                    <a:pt x="98681" y="15852"/>
                    <a:pt x="99623" y="15997"/>
                  </a:cubicBezTo>
                  <a:cubicBezTo>
                    <a:pt x="100540" y="16167"/>
                    <a:pt x="101480" y="16264"/>
                    <a:pt x="102374" y="16457"/>
                  </a:cubicBezTo>
                  <a:cubicBezTo>
                    <a:pt x="103265" y="16650"/>
                    <a:pt x="104159" y="16843"/>
                    <a:pt x="105028" y="17036"/>
                  </a:cubicBezTo>
                  <a:cubicBezTo>
                    <a:pt x="105462" y="17107"/>
                    <a:pt x="105896" y="17204"/>
                    <a:pt x="106330" y="17300"/>
                  </a:cubicBezTo>
                  <a:cubicBezTo>
                    <a:pt x="106740" y="17422"/>
                    <a:pt x="107174" y="17518"/>
                    <a:pt x="107585" y="17638"/>
                  </a:cubicBezTo>
                  <a:cubicBezTo>
                    <a:pt x="108405" y="17856"/>
                    <a:pt x="109226" y="18072"/>
                    <a:pt x="110021" y="18290"/>
                  </a:cubicBezTo>
                  <a:cubicBezTo>
                    <a:pt x="111590" y="18748"/>
                    <a:pt x="113086" y="19255"/>
                    <a:pt x="114509" y="19713"/>
                  </a:cubicBezTo>
                  <a:cubicBezTo>
                    <a:pt x="115908" y="20269"/>
                    <a:pt x="117259" y="20726"/>
                    <a:pt x="118491" y="21257"/>
                  </a:cubicBezTo>
                  <a:cubicBezTo>
                    <a:pt x="120952" y="22295"/>
                    <a:pt x="123075" y="23260"/>
                    <a:pt x="124764" y="24152"/>
                  </a:cubicBezTo>
                  <a:cubicBezTo>
                    <a:pt x="125632" y="24587"/>
                    <a:pt x="126379" y="24998"/>
                    <a:pt x="127007" y="25359"/>
                  </a:cubicBezTo>
                  <a:cubicBezTo>
                    <a:pt x="127659" y="25721"/>
                    <a:pt x="128213" y="26059"/>
                    <a:pt x="128647" y="26324"/>
                  </a:cubicBezTo>
                  <a:cubicBezTo>
                    <a:pt x="129516" y="26854"/>
                    <a:pt x="129950" y="27169"/>
                    <a:pt x="129950" y="27169"/>
                  </a:cubicBezTo>
                  <a:cubicBezTo>
                    <a:pt x="129950" y="27169"/>
                    <a:pt x="129493" y="26903"/>
                    <a:pt x="128576" y="26420"/>
                  </a:cubicBezTo>
                  <a:cubicBezTo>
                    <a:pt x="127682" y="25938"/>
                    <a:pt x="126331" y="25287"/>
                    <a:pt x="124594" y="24515"/>
                  </a:cubicBezTo>
                  <a:cubicBezTo>
                    <a:pt x="122857" y="23718"/>
                    <a:pt x="120710" y="22849"/>
                    <a:pt x="118224" y="21981"/>
                  </a:cubicBezTo>
                  <a:cubicBezTo>
                    <a:pt x="116970" y="21523"/>
                    <a:pt x="115618" y="21137"/>
                    <a:pt x="114219" y="20655"/>
                  </a:cubicBezTo>
                  <a:cubicBezTo>
                    <a:pt x="112771" y="20292"/>
                    <a:pt x="111301" y="19809"/>
                    <a:pt x="109708" y="19423"/>
                  </a:cubicBezTo>
                  <a:cubicBezTo>
                    <a:pt x="108911" y="19255"/>
                    <a:pt x="108116" y="19062"/>
                    <a:pt x="107270" y="18869"/>
                  </a:cubicBezTo>
                  <a:cubicBezTo>
                    <a:pt x="106861" y="18796"/>
                    <a:pt x="106450" y="18699"/>
                    <a:pt x="106041" y="18603"/>
                  </a:cubicBezTo>
                  <a:cubicBezTo>
                    <a:pt x="105607" y="18532"/>
                    <a:pt x="105172" y="18435"/>
                    <a:pt x="104761" y="18362"/>
                  </a:cubicBezTo>
                  <a:cubicBezTo>
                    <a:pt x="103893" y="18217"/>
                    <a:pt x="103024" y="18049"/>
                    <a:pt x="102132" y="17904"/>
                  </a:cubicBezTo>
                  <a:cubicBezTo>
                    <a:pt x="101239" y="17734"/>
                    <a:pt x="100322" y="17663"/>
                    <a:pt x="99405" y="17518"/>
                  </a:cubicBezTo>
                  <a:cubicBezTo>
                    <a:pt x="98488" y="17422"/>
                    <a:pt x="97548" y="17277"/>
                    <a:pt x="96606" y="17180"/>
                  </a:cubicBezTo>
                  <a:cubicBezTo>
                    <a:pt x="95641" y="17107"/>
                    <a:pt x="94676" y="17059"/>
                    <a:pt x="93711" y="16987"/>
                  </a:cubicBezTo>
                  <a:cubicBezTo>
                    <a:pt x="91781" y="16794"/>
                    <a:pt x="89779" y="16843"/>
                    <a:pt x="87752" y="16818"/>
                  </a:cubicBezTo>
                  <a:cubicBezTo>
                    <a:pt x="87414" y="16818"/>
                    <a:pt x="87076" y="16807"/>
                    <a:pt x="86739" y="16807"/>
                  </a:cubicBezTo>
                  <a:cubicBezTo>
                    <a:pt x="86570" y="16807"/>
                    <a:pt x="86401" y="16810"/>
                    <a:pt x="86231" y="16818"/>
                  </a:cubicBezTo>
                  <a:cubicBezTo>
                    <a:pt x="85726" y="16843"/>
                    <a:pt x="85218" y="16866"/>
                    <a:pt x="84687" y="16891"/>
                  </a:cubicBezTo>
                  <a:cubicBezTo>
                    <a:pt x="83674" y="16962"/>
                    <a:pt x="82638" y="17011"/>
                    <a:pt x="81599" y="17059"/>
                  </a:cubicBezTo>
                  <a:lnTo>
                    <a:pt x="80827" y="17107"/>
                  </a:lnTo>
                  <a:lnTo>
                    <a:pt x="80032" y="17204"/>
                  </a:lnTo>
                  <a:cubicBezTo>
                    <a:pt x="79524" y="17277"/>
                    <a:pt x="78993" y="17348"/>
                    <a:pt x="78488" y="17422"/>
                  </a:cubicBezTo>
                  <a:cubicBezTo>
                    <a:pt x="77426" y="17541"/>
                    <a:pt x="76388" y="17663"/>
                    <a:pt x="75326" y="17783"/>
                  </a:cubicBezTo>
                  <a:cubicBezTo>
                    <a:pt x="74313" y="17953"/>
                    <a:pt x="73228" y="18146"/>
                    <a:pt x="72166" y="18313"/>
                  </a:cubicBezTo>
                  <a:cubicBezTo>
                    <a:pt x="71105" y="18532"/>
                    <a:pt x="70066" y="18748"/>
                    <a:pt x="69005" y="18941"/>
                  </a:cubicBezTo>
                  <a:cubicBezTo>
                    <a:pt x="66907" y="19400"/>
                    <a:pt x="64783" y="19906"/>
                    <a:pt x="62683" y="20437"/>
                  </a:cubicBezTo>
                  <a:cubicBezTo>
                    <a:pt x="58485" y="21523"/>
                    <a:pt x="54335" y="22778"/>
                    <a:pt x="50259" y="24081"/>
                  </a:cubicBezTo>
                  <a:cubicBezTo>
                    <a:pt x="46157" y="25384"/>
                    <a:pt x="42152" y="26687"/>
                    <a:pt x="38243" y="27964"/>
                  </a:cubicBezTo>
                  <a:cubicBezTo>
                    <a:pt x="34358" y="29219"/>
                    <a:pt x="30546" y="30354"/>
                    <a:pt x="26879" y="31271"/>
                  </a:cubicBezTo>
                  <a:cubicBezTo>
                    <a:pt x="23211" y="32188"/>
                    <a:pt x="19714" y="32863"/>
                    <a:pt x="16432" y="33272"/>
                  </a:cubicBezTo>
                  <a:cubicBezTo>
                    <a:pt x="14161" y="33557"/>
                    <a:pt x="12005" y="33679"/>
                    <a:pt x="10005" y="33679"/>
                  </a:cubicBezTo>
                  <a:cubicBezTo>
                    <a:pt x="9115" y="33679"/>
                    <a:pt x="8256" y="33655"/>
                    <a:pt x="7432" y="33610"/>
                  </a:cubicBezTo>
                  <a:cubicBezTo>
                    <a:pt x="6540" y="33562"/>
                    <a:pt x="5695" y="33490"/>
                    <a:pt x="4874" y="33417"/>
                  </a:cubicBezTo>
                  <a:lnTo>
                    <a:pt x="4874" y="33417"/>
                  </a:lnTo>
                  <a:lnTo>
                    <a:pt x="9484" y="44155"/>
                  </a:lnTo>
                  <a:lnTo>
                    <a:pt x="119141" y="35903"/>
                  </a:lnTo>
                  <a:cubicBezTo>
                    <a:pt x="119141" y="35903"/>
                    <a:pt x="122169" y="44157"/>
                    <a:pt x="133682" y="44157"/>
                  </a:cubicBezTo>
                  <a:cubicBezTo>
                    <a:pt x="133796" y="44157"/>
                    <a:pt x="133912" y="44156"/>
                    <a:pt x="134029" y="44155"/>
                  </a:cubicBezTo>
                  <a:lnTo>
                    <a:pt x="134029" y="18024"/>
                  </a:lnTo>
                  <a:cubicBezTo>
                    <a:pt x="134029" y="18024"/>
                    <a:pt x="111671" y="0"/>
                    <a:pt x="84639" y="0"/>
                  </a:cubicBezTo>
                  <a:close/>
                </a:path>
              </a:pathLst>
            </a:custGeom>
            <a:solidFill>
              <a:srgbClr val="EC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31" name="Google Shape;1707;p38"/>
            <p:cNvSpPr/>
            <p:nvPr/>
          </p:nvSpPr>
          <p:spPr>
            <a:xfrm>
              <a:off x="508925" y="2719025"/>
              <a:ext cx="3198100" cy="545875"/>
            </a:xfrm>
            <a:custGeom>
              <a:avLst/>
              <a:gdLst/>
              <a:ahLst/>
              <a:cxnLst/>
              <a:rect l="l" t="t" r="r" b="b"/>
              <a:pathLst>
                <a:path w="127924" h="21835" extrusionOk="0">
                  <a:moveTo>
                    <a:pt x="82010" y="0"/>
                  </a:moveTo>
                  <a:cubicBezTo>
                    <a:pt x="80923" y="72"/>
                    <a:pt x="79838" y="145"/>
                    <a:pt x="78729" y="193"/>
                  </a:cubicBezTo>
                  <a:cubicBezTo>
                    <a:pt x="78198" y="242"/>
                    <a:pt x="77642" y="265"/>
                    <a:pt x="77088" y="313"/>
                  </a:cubicBezTo>
                  <a:lnTo>
                    <a:pt x="76654" y="338"/>
                  </a:lnTo>
                  <a:cubicBezTo>
                    <a:pt x="76580" y="338"/>
                    <a:pt x="76532" y="338"/>
                    <a:pt x="76436" y="361"/>
                  </a:cubicBezTo>
                  <a:lnTo>
                    <a:pt x="76243" y="386"/>
                  </a:lnTo>
                  <a:lnTo>
                    <a:pt x="75422" y="483"/>
                  </a:lnTo>
                  <a:cubicBezTo>
                    <a:pt x="74868" y="554"/>
                    <a:pt x="74337" y="628"/>
                    <a:pt x="73782" y="699"/>
                  </a:cubicBezTo>
                  <a:cubicBezTo>
                    <a:pt x="73228" y="796"/>
                    <a:pt x="72672" y="892"/>
                    <a:pt x="72118" y="965"/>
                  </a:cubicBezTo>
                  <a:cubicBezTo>
                    <a:pt x="67678" y="1712"/>
                    <a:pt x="63262" y="2799"/>
                    <a:pt x="58896" y="4054"/>
                  </a:cubicBezTo>
                  <a:cubicBezTo>
                    <a:pt x="54553" y="5332"/>
                    <a:pt x="50258" y="6779"/>
                    <a:pt x="46060" y="8227"/>
                  </a:cubicBezTo>
                  <a:cubicBezTo>
                    <a:pt x="41837" y="9674"/>
                    <a:pt x="37761" y="11195"/>
                    <a:pt x="33779" y="12618"/>
                  </a:cubicBezTo>
                  <a:cubicBezTo>
                    <a:pt x="29799" y="14017"/>
                    <a:pt x="25938" y="15345"/>
                    <a:pt x="22271" y="16503"/>
                  </a:cubicBezTo>
                  <a:cubicBezTo>
                    <a:pt x="18578" y="17661"/>
                    <a:pt x="15056" y="18650"/>
                    <a:pt x="11800" y="19399"/>
                  </a:cubicBezTo>
                  <a:cubicBezTo>
                    <a:pt x="7360" y="20435"/>
                    <a:pt x="3355" y="21014"/>
                    <a:pt x="0" y="21232"/>
                  </a:cubicBezTo>
                  <a:lnTo>
                    <a:pt x="267" y="21835"/>
                  </a:lnTo>
                  <a:cubicBezTo>
                    <a:pt x="1087" y="21835"/>
                    <a:pt x="1931" y="21786"/>
                    <a:pt x="2824" y="21738"/>
                  </a:cubicBezTo>
                  <a:cubicBezTo>
                    <a:pt x="5575" y="21593"/>
                    <a:pt x="8686" y="21232"/>
                    <a:pt x="12041" y="20557"/>
                  </a:cubicBezTo>
                  <a:cubicBezTo>
                    <a:pt x="18723" y="19302"/>
                    <a:pt x="26347" y="17034"/>
                    <a:pt x="34358" y="14332"/>
                  </a:cubicBezTo>
                  <a:cubicBezTo>
                    <a:pt x="38363" y="12956"/>
                    <a:pt x="42489" y="11556"/>
                    <a:pt x="46688" y="10109"/>
                  </a:cubicBezTo>
                  <a:cubicBezTo>
                    <a:pt x="50886" y="8686"/>
                    <a:pt x="55155" y="7287"/>
                    <a:pt x="59475" y="6032"/>
                  </a:cubicBezTo>
                  <a:cubicBezTo>
                    <a:pt x="63770" y="4778"/>
                    <a:pt x="68113" y="3691"/>
                    <a:pt x="72430" y="2944"/>
                  </a:cubicBezTo>
                  <a:cubicBezTo>
                    <a:pt x="72961" y="2847"/>
                    <a:pt x="73517" y="2751"/>
                    <a:pt x="74048" y="2654"/>
                  </a:cubicBezTo>
                  <a:cubicBezTo>
                    <a:pt x="74579" y="2581"/>
                    <a:pt x="75133" y="2510"/>
                    <a:pt x="75689" y="2436"/>
                  </a:cubicBezTo>
                  <a:lnTo>
                    <a:pt x="76484" y="2317"/>
                  </a:lnTo>
                  <a:lnTo>
                    <a:pt x="76702" y="2291"/>
                  </a:lnTo>
                  <a:cubicBezTo>
                    <a:pt x="76725" y="2291"/>
                    <a:pt x="76822" y="2291"/>
                    <a:pt x="76895" y="2268"/>
                  </a:cubicBezTo>
                  <a:lnTo>
                    <a:pt x="77281" y="2243"/>
                  </a:lnTo>
                  <a:cubicBezTo>
                    <a:pt x="77812" y="2195"/>
                    <a:pt x="78366" y="2147"/>
                    <a:pt x="78897" y="2124"/>
                  </a:cubicBezTo>
                  <a:cubicBezTo>
                    <a:pt x="79958" y="2027"/>
                    <a:pt x="81020" y="1954"/>
                    <a:pt x="82081" y="1857"/>
                  </a:cubicBezTo>
                  <a:lnTo>
                    <a:pt x="86787" y="1857"/>
                  </a:lnTo>
                  <a:cubicBezTo>
                    <a:pt x="87293" y="1857"/>
                    <a:pt x="87824" y="1905"/>
                    <a:pt x="88331" y="1954"/>
                  </a:cubicBezTo>
                  <a:cubicBezTo>
                    <a:pt x="89345" y="2027"/>
                    <a:pt x="90358" y="2075"/>
                    <a:pt x="91371" y="2147"/>
                  </a:cubicBezTo>
                  <a:cubicBezTo>
                    <a:pt x="91877" y="2172"/>
                    <a:pt x="92360" y="2243"/>
                    <a:pt x="92867" y="2317"/>
                  </a:cubicBezTo>
                  <a:lnTo>
                    <a:pt x="94315" y="2533"/>
                  </a:lnTo>
                  <a:cubicBezTo>
                    <a:pt x="95303" y="2678"/>
                    <a:pt x="96268" y="2751"/>
                    <a:pt x="97210" y="2944"/>
                  </a:cubicBezTo>
                  <a:cubicBezTo>
                    <a:pt x="99092" y="3353"/>
                    <a:pt x="100926" y="3643"/>
                    <a:pt x="102663" y="4150"/>
                  </a:cubicBezTo>
                  <a:cubicBezTo>
                    <a:pt x="103531" y="4392"/>
                    <a:pt x="104400" y="4608"/>
                    <a:pt x="105243" y="4826"/>
                  </a:cubicBezTo>
                  <a:cubicBezTo>
                    <a:pt x="106089" y="5090"/>
                    <a:pt x="106884" y="5357"/>
                    <a:pt x="107704" y="5598"/>
                  </a:cubicBezTo>
                  <a:cubicBezTo>
                    <a:pt x="110889" y="6611"/>
                    <a:pt x="113761" y="7769"/>
                    <a:pt x="116271" y="8854"/>
                  </a:cubicBezTo>
                  <a:cubicBezTo>
                    <a:pt x="118755" y="9964"/>
                    <a:pt x="120903" y="11026"/>
                    <a:pt x="122640" y="11991"/>
                  </a:cubicBezTo>
                  <a:cubicBezTo>
                    <a:pt x="124352" y="12933"/>
                    <a:pt x="125680" y="13728"/>
                    <a:pt x="126572" y="14284"/>
                  </a:cubicBezTo>
                  <a:cubicBezTo>
                    <a:pt x="127466" y="14863"/>
                    <a:pt x="127923" y="15175"/>
                    <a:pt x="127923" y="15175"/>
                  </a:cubicBezTo>
                  <a:cubicBezTo>
                    <a:pt x="127923" y="15175"/>
                    <a:pt x="127489" y="14814"/>
                    <a:pt x="126645" y="14210"/>
                  </a:cubicBezTo>
                  <a:cubicBezTo>
                    <a:pt x="126211" y="13898"/>
                    <a:pt x="125680" y="13512"/>
                    <a:pt x="125053" y="13077"/>
                  </a:cubicBezTo>
                  <a:cubicBezTo>
                    <a:pt x="124738" y="12859"/>
                    <a:pt x="124377" y="12643"/>
                    <a:pt x="124014" y="12377"/>
                  </a:cubicBezTo>
                  <a:cubicBezTo>
                    <a:pt x="123653" y="12160"/>
                    <a:pt x="123242" y="11894"/>
                    <a:pt x="122833" y="11653"/>
                  </a:cubicBezTo>
                  <a:cubicBezTo>
                    <a:pt x="121167" y="10591"/>
                    <a:pt x="119044" y="9433"/>
                    <a:pt x="116608" y="8155"/>
                  </a:cubicBezTo>
                  <a:cubicBezTo>
                    <a:pt x="114122" y="6949"/>
                    <a:pt x="111300" y="5621"/>
                    <a:pt x="108067" y="4488"/>
                  </a:cubicBezTo>
                  <a:cubicBezTo>
                    <a:pt x="107270" y="4198"/>
                    <a:pt x="106450" y="3909"/>
                    <a:pt x="105629" y="3619"/>
                  </a:cubicBezTo>
                  <a:cubicBezTo>
                    <a:pt x="104761" y="3353"/>
                    <a:pt x="103917" y="3089"/>
                    <a:pt x="103024" y="2822"/>
                  </a:cubicBezTo>
                  <a:cubicBezTo>
                    <a:pt x="102589" y="2703"/>
                    <a:pt x="102132" y="2558"/>
                    <a:pt x="101698" y="2436"/>
                  </a:cubicBezTo>
                  <a:cubicBezTo>
                    <a:pt x="101238" y="2291"/>
                    <a:pt x="100781" y="2220"/>
                    <a:pt x="100321" y="2098"/>
                  </a:cubicBezTo>
                  <a:lnTo>
                    <a:pt x="97500" y="1448"/>
                  </a:lnTo>
                  <a:cubicBezTo>
                    <a:pt x="96534" y="1230"/>
                    <a:pt x="95544" y="1110"/>
                    <a:pt x="94556" y="940"/>
                  </a:cubicBezTo>
                  <a:cubicBezTo>
                    <a:pt x="94074" y="844"/>
                    <a:pt x="93566" y="772"/>
                    <a:pt x="93060" y="676"/>
                  </a:cubicBezTo>
                  <a:cubicBezTo>
                    <a:pt x="92578" y="603"/>
                    <a:pt x="92070" y="506"/>
                    <a:pt x="91539" y="483"/>
                  </a:cubicBezTo>
                  <a:cubicBezTo>
                    <a:pt x="90526" y="386"/>
                    <a:pt x="89489" y="290"/>
                    <a:pt x="88451" y="193"/>
                  </a:cubicBezTo>
                  <a:cubicBezTo>
                    <a:pt x="87920" y="145"/>
                    <a:pt x="87389" y="72"/>
                    <a:pt x="86858" y="72"/>
                  </a:cubicBezTo>
                  <a:cubicBezTo>
                    <a:pt x="86328" y="49"/>
                    <a:pt x="85797" y="49"/>
                    <a:pt x="85266" y="49"/>
                  </a:cubicBezTo>
                  <a:cubicBezTo>
                    <a:pt x="84181" y="24"/>
                    <a:pt x="83120" y="24"/>
                    <a:pt x="82010"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32" name="Google Shape;1708;p38"/>
            <p:cNvSpPr/>
            <p:nvPr/>
          </p:nvSpPr>
          <p:spPr>
            <a:xfrm>
              <a:off x="572850" y="2953050"/>
              <a:ext cx="3134175" cy="467975"/>
            </a:xfrm>
            <a:custGeom>
              <a:avLst/>
              <a:gdLst/>
              <a:ahLst/>
              <a:cxnLst/>
              <a:rect l="l" t="t" r="r" b="b"/>
              <a:pathLst>
                <a:path w="125367" h="18719" extrusionOk="0">
                  <a:moveTo>
                    <a:pt x="81624" y="1"/>
                  </a:moveTo>
                  <a:cubicBezTo>
                    <a:pt x="81094" y="24"/>
                    <a:pt x="80563" y="49"/>
                    <a:pt x="80055" y="72"/>
                  </a:cubicBezTo>
                  <a:cubicBezTo>
                    <a:pt x="78994" y="120"/>
                    <a:pt x="77932" y="145"/>
                    <a:pt x="76870" y="194"/>
                  </a:cubicBezTo>
                  <a:cubicBezTo>
                    <a:pt x="74747" y="339"/>
                    <a:pt x="72624" y="628"/>
                    <a:pt x="70452" y="869"/>
                  </a:cubicBezTo>
                  <a:cubicBezTo>
                    <a:pt x="69368" y="1014"/>
                    <a:pt x="68329" y="1207"/>
                    <a:pt x="67245" y="1375"/>
                  </a:cubicBezTo>
                  <a:cubicBezTo>
                    <a:pt x="66158" y="1593"/>
                    <a:pt x="65096" y="1809"/>
                    <a:pt x="64011" y="2002"/>
                  </a:cubicBezTo>
                  <a:cubicBezTo>
                    <a:pt x="61863" y="2462"/>
                    <a:pt x="59717" y="2944"/>
                    <a:pt x="57594" y="3498"/>
                  </a:cubicBezTo>
                  <a:cubicBezTo>
                    <a:pt x="53347" y="4608"/>
                    <a:pt x="49149" y="5888"/>
                    <a:pt x="45047" y="7214"/>
                  </a:cubicBezTo>
                  <a:cubicBezTo>
                    <a:pt x="40946" y="8542"/>
                    <a:pt x="36964" y="9964"/>
                    <a:pt x="33104" y="11267"/>
                  </a:cubicBezTo>
                  <a:cubicBezTo>
                    <a:pt x="29220" y="12570"/>
                    <a:pt x="25479" y="13802"/>
                    <a:pt x="21908" y="14815"/>
                  </a:cubicBezTo>
                  <a:cubicBezTo>
                    <a:pt x="18314" y="15828"/>
                    <a:pt x="14888" y="16623"/>
                    <a:pt x="11679" y="17131"/>
                  </a:cubicBezTo>
                  <a:cubicBezTo>
                    <a:pt x="8471" y="17637"/>
                    <a:pt x="5502" y="17878"/>
                    <a:pt x="2873" y="17878"/>
                  </a:cubicBezTo>
                  <a:cubicBezTo>
                    <a:pt x="1860" y="17878"/>
                    <a:pt x="918" y="17855"/>
                    <a:pt x="1" y="17807"/>
                  </a:cubicBezTo>
                  <a:lnTo>
                    <a:pt x="1" y="17807"/>
                  </a:lnTo>
                  <a:lnTo>
                    <a:pt x="290" y="18457"/>
                  </a:lnTo>
                  <a:cubicBezTo>
                    <a:pt x="1111" y="18530"/>
                    <a:pt x="1956" y="18602"/>
                    <a:pt x="2848" y="18650"/>
                  </a:cubicBezTo>
                  <a:cubicBezTo>
                    <a:pt x="3672" y="18695"/>
                    <a:pt x="4531" y="18719"/>
                    <a:pt x="5421" y="18719"/>
                  </a:cubicBezTo>
                  <a:cubicBezTo>
                    <a:pt x="7421" y="18719"/>
                    <a:pt x="9577" y="18597"/>
                    <a:pt x="11848" y="18312"/>
                  </a:cubicBezTo>
                  <a:cubicBezTo>
                    <a:pt x="15130" y="17903"/>
                    <a:pt x="18627" y="17228"/>
                    <a:pt x="22295" y="16311"/>
                  </a:cubicBezTo>
                  <a:cubicBezTo>
                    <a:pt x="25962" y="15394"/>
                    <a:pt x="29774" y="14259"/>
                    <a:pt x="33659" y="13004"/>
                  </a:cubicBezTo>
                  <a:cubicBezTo>
                    <a:pt x="37568" y="11727"/>
                    <a:pt x="41573" y="10424"/>
                    <a:pt x="45675" y="9121"/>
                  </a:cubicBezTo>
                  <a:cubicBezTo>
                    <a:pt x="49751" y="7818"/>
                    <a:pt x="53901" y="6563"/>
                    <a:pt x="58099" y="5477"/>
                  </a:cubicBezTo>
                  <a:cubicBezTo>
                    <a:pt x="60199" y="4946"/>
                    <a:pt x="62323" y="4440"/>
                    <a:pt x="64421" y="3981"/>
                  </a:cubicBezTo>
                  <a:cubicBezTo>
                    <a:pt x="65482" y="3788"/>
                    <a:pt x="66521" y="3572"/>
                    <a:pt x="67582" y="3353"/>
                  </a:cubicBezTo>
                  <a:cubicBezTo>
                    <a:pt x="68644" y="3186"/>
                    <a:pt x="69729" y="2993"/>
                    <a:pt x="70742" y="2823"/>
                  </a:cubicBezTo>
                  <a:cubicBezTo>
                    <a:pt x="71804" y="2703"/>
                    <a:pt x="72842" y="2581"/>
                    <a:pt x="73904" y="2462"/>
                  </a:cubicBezTo>
                  <a:cubicBezTo>
                    <a:pt x="74409" y="2388"/>
                    <a:pt x="74940" y="2317"/>
                    <a:pt x="75448" y="2244"/>
                  </a:cubicBezTo>
                  <a:lnTo>
                    <a:pt x="76243" y="2147"/>
                  </a:lnTo>
                  <a:lnTo>
                    <a:pt x="77015" y="2099"/>
                  </a:lnTo>
                  <a:cubicBezTo>
                    <a:pt x="78054" y="2051"/>
                    <a:pt x="79090" y="2002"/>
                    <a:pt x="80103" y="1931"/>
                  </a:cubicBezTo>
                  <a:cubicBezTo>
                    <a:pt x="80634" y="1906"/>
                    <a:pt x="81142" y="1883"/>
                    <a:pt x="81647" y="1858"/>
                  </a:cubicBezTo>
                  <a:cubicBezTo>
                    <a:pt x="81817" y="1850"/>
                    <a:pt x="81986" y="1847"/>
                    <a:pt x="82155" y="1847"/>
                  </a:cubicBezTo>
                  <a:cubicBezTo>
                    <a:pt x="82492" y="1847"/>
                    <a:pt x="82830" y="1858"/>
                    <a:pt x="83168" y="1858"/>
                  </a:cubicBezTo>
                  <a:cubicBezTo>
                    <a:pt x="85195" y="1883"/>
                    <a:pt x="87197" y="1834"/>
                    <a:pt x="89127" y="2027"/>
                  </a:cubicBezTo>
                  <a:cubicBezTo>
                    <a:pt x="90092" y="2099"/>
                    <a:pt x="91057" y="2147"/>
                    <a:pt x="92022" y="2220"/>
                  </a:cubicBezTo>
                  <a:cubicBezTo>
                    <a:pt x="92964" y="2317"/>
                    <a:pt x="93904" y="2462"/>
                    <a:pt x="94821" y="2558"/>
                  </a:cubicBezTo>
                  <a:cubicBezTo>
                    <a:pt x="95738" y="2703"/>
                    <a:pt x="96655" y="2774"/>
                    <a:pt x="97548" y="2944"/>
                  </a:cubicBezTo>
                  <a:cubicBezTo>
                    <a:pt x="98440" y="3089"/>
                    <a:pt x="99309" y="3257"/>
                    <a:pt x="100177" y="3402"/>
                  </a:cubicBezTo>
                  <a:cubicBezTo>
                    <a:pt x="100588" y="3475"/>
                    <a:pt x="101023" y="3572"/>
                    <a:pt x="101457" y="3643"/>
                  </a:cubicBezTo>
                  <a:cubicBezTo>
                    <a:pt x="101866" y="3739"/>
                    <a:pt x="102277" y="3836"/>
                    <a:pt x="102686" y="3909"/>
                  </a:cubicBezTo>
                  <a:cubicBezTo>
                    <a:pt x="103532" y="4102"/>
                    <a:pt x="104327" y="4295"/>
                    <a:pt x="105124" y="4463"/>
                  </a:cubicBezTo>
                  <a:cubicBezTo>
                    <a:pt x="106717" y="4849"/>
                    <a:pt x="108187" y="5332"/>
                    <a:pt x="109635" y="5695"/>
                  </a:cubicBezTo>
                  <a:cubicBezTo>
                    <a:pt x="111034" y="6177"/>
                    <a:pt x="112386" y="6563"/>
                    <a:pt x="113640" y="7021"/>
                  </a:cubicBezTo>
                  <a:cubicBezTo>
                    <a:pt x="116126" y="7889"/>
                    <a:pt x="118273" y="8758"/>
                    <a:pt x="120010" y="9555"/>
                  </a:cubicBezTo>
                  <a:cubicBezTo>
                    <a:pt x="121747" y="10327"/>
                    <a:pt x="123098" y="10978"/>
                    <a:pt x="123992" y="11460"/>
                  </a:cubicBezTo>
                  <a:cubicBezTo>
                    <a:pt x="124909" y="11943"/>
                    <a:pt x="125366" y="12209"/>
                    <a:pt x="125366" y="12209"/>
                  </a:cubicBezTo>
                  <a:cubicBezTo>
                    <a:pt x="125366" y="12209"/>
                    <a:pt x="124932" y="11894"/>
                    <a:pt x="124063" y="11364"/>
                  </a:cubicBezTo>
                  <a:cubicBezTo>
                    <a:pt x="123629" y="11099"/>
                    <a:pt x="123075" y="10761"/>
                    <a:pt x="122423" y="10399"/>
                  </a:cubicBezTo>
                  <a:cubicBezTo>
                    <a:pt x="121795" y="10038"/>
                    <a:pt x="121048" y="9627"/>
                    <a:pt x="120180" y="9192"/>
                  </a:cubicBezTo>
                  <a:cubicBezTo>
                    <a:pt x="118491" y="8300"/>
                    <a:pt x="116368" y="7335"/>
                    <a:pt x="113907" y="6297"/>
                  </a:cubicBezTo>
                  <a:cubicBezTo>
                    <a:pt x="112675" y="5766"/>
                    <a:pt x="111324" y="5309"/>
                    <a:pt x="109925" y="4753"/>
                  </a:cubicBezTo>
                  <a:cubicBezTo>
                    <a:pt x="108502" y="4295"/>
                    <a:pt x="107006" y="3788"/>
                    <a:pt x="105437" y="3330"/>
                  </a:cubicBezTo>
                  <a:cubicBezTo>
                    <a:pt x="104642" y="3112"/>
                    <a:pt x="103821" y="2896"/>
                    <a:pt x="103001" y="2678"/>
                  </a:cubicBezTo>
                  <a:cubicBezTo>
                    <a:pt x="102590" y="2558"/>
                    <a:pt x="102156" y="2462"/>
                    <a:pt x="101746" y="2340"/>
                  </a:cubicBezTo>
                  <a:cubicBezTo>
                    <a:pt x="101312" y="2244"/>
                    <a:pt x="100878" y="2147"/>
                    <a:pt x="100444" y="2076"/>
                  </a:cubicBezTo>
                  <a:cubicBezTo>
                    <a:pt x="99575" y="1883"/>
                    <a:pt x="98681" y="1690"/>
                    <a:pt x="97790" y="1497"/>
                  </a:cubicBezTo>
                  <a:cubicBezTo>
                    <a:pt x="96896" y="1304"/>
                    <a:pt x="95956" y="1207"/>
                    <a:pt x="95039" y="1037"/>
                  </a:cubicBezTo>
                  <a:cubicBezTo>
                    <a:pt x="94097" y="892"/>
                    <a:pt x="93157" y="748"/>
                    <a:pt x="92192" y="628"/>
                  </a:cubicBezTo>
                  <a:cubicBezTo>
                    <a:pt x="91227" y="532"/>
                    <a:pt x="90237" y="435"/>
                    <a:pt x="89249" y="339"/>
                  </a:cubicBezTo>
                  <a:cubicBezTo>
                    <a:pt x="87270" y="97"/>
                    <a:pt x="85243" y="120"/>
                    <a:pt x="83168" y="49"/>
                  </a:cubicBezTo>
                  <a:cubicBezTo>
                    <a:pt x="82661" y="24"/>
                    <a:pt x="82130" y="1"/>
                    <a:pt x="8162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33" name="Google Shape;1709;p38"/>
            <p:cNvSpPr/>
            <p:nvPr/>
          </p:nvSpPr>
          <p:spPr>
            <a:xfrm>
              <a:off x="1444475" y="3183950"/>
              <a:ext cx="2262550" cy="286650"/>
            </a:xfrm>
            <a:custGeom>
              <a:avLst/>
              <a:gdLst/>
              <a:ahLst/>
              <a:cxnLst/>
              <a:rect l="l" t="t" r="r" b="b"/>
              <a:pathLst>
                <a:path w="90502" h="11466" extrusionOk="0">
                  <a:moveTo>
                    <a:pt x="49763" y="1"/>
                  </a:moveTo>
                  <a:cubicBezTo>
                    <a:pt x="49686" y="1"/>
                    <a:pt x="49610" y="2"/>
                    <a:pt x="49533" y="4"/>
                  </a:cubicBezTo>
                  <a:cubicBezTo>
                    <a:pt x="48786" y="30"/>
                    <a:pt x="48062" y="30"/>
                    <a:pt x="47313" y="30"/>
                  </a:cubicBezTo>
                  <a:lnTo>
                    <a:pt x="46759" y="30"/>
                  </a:lnTo>
                  <a:lnTo>
                    <a:pt x="46180" y="78"/>
                  </a:lnTo>
                  <a:lnTo>
                    <a:pt x="45094" y="149"/>
                  </a:lnTo>
                  <a:cubicBezTo>
                    <a:pt x="44370" y="198"/>
                    <a:pt x="43671" y="246"/>
                    <a:pt x="42922" y="319"/>
                  </a:cubicBezTo>
                  <a:cubicBezTo>
                    <a:pt x="42198" y="416"/>
                    <a:pt x="41475" y="512"/>
                    <a:pt x="40728" y="584"/>
                  </a:cubicBezTo>
                  <a:cubicBezTo>
                    <a:pt x="39255" y="753"/>
                    <a:pt x="37855" y="1018"/>
                    <a:pt x="36433" y="1236"/>
                  </a:cubicBezTo>
                  <a:cubicBezTo>
                    <a:pt x="33586" y="1693"/>
                    <a:pt x="30810" y="2298"/>
                    <a:pt x="28156" y="2877"/>
                  </a:cubicBezTo>
                  <a:cubicBezTo>
                    <a:pt x="26830" y="3189"/>
                    <a:pt x="25527" y="3504"/>
                    <a:pt x="24248" y="3817"/>
                  </a:cubicBezTo>
                  <a:cubicBezTo>
                    <a:pt x="22970" y="4154"/>
                    <a:pt x="21738" y="4492"/>
                    <a:pt x="20509" y="4807"/>
                  </a:cubicBezTo>
                  <a:cubicBezTo>
                    <a:pt x="18096" y="5457"/>
                    <a:pt x="15828" y="6133"/>
                    <a:pt x="13753" y="6760"/>
                  </a:cubicBezTo>
                  <a:cubicBezTo>
                    <a:pt x="5405" y="9318"/>
                    <a:pt x="1" y="11466"/>
                    <a:pt x="1" y="11466"/>
                  </a:cubicBezTo>
                  <a:cubicBezTo>
                    <a:pt x="1" y="11466"/>
                    <a:pt x="1423" y="11103"/>
                    <a:pt x="3861" y="10476"/>
                  </a:cubicBezTo>
                  <a:cubicBezTo>
                    <a:pt x="6322" y="9825"/>
                    <a:pt x="9845" y="8932"/>
                    <a:pt x="14066" y="7918"/>
                  </a:cubicBezTo>
                  <a:cubicBezTo>
                    <a:pt x="16189" y="7413"/>
                    <a:pt x="18482" y="6882"/>
                    <a:pt x="20895" y="6303"/>
                  </a:cubicBezTo>
                  <a:cubicBezTo>
                    <a:pt x="23308" y="5747"/>
                    <a:pt x="25888" y="5216"/>
                    <a:pt x="28542" y="4662"/>
                  </a:cubicBezTo>
                  <a:cubicBezTo>
                    <a:pt x="29870" y="4421"/>
                    <a:pt x="31221" y="4154"/>
                    <a:pt x="32573" y="3890"/>
                  </a:cubicBezTo>
                  <a:cubicBezTo>
                    <a:pt x="33947" y="3672"/>
                    <a:pt x="35346" y="3407"/>
                    <a:pt x="36746" y="3189"/>
                  </a:cubicBezTo>
                  <a:cubicBezTo>
                    <a:pt x="38145" y="2996"/>
                    <a:pt x="39569" y="2732"/>
                    <a:pt x="40969" y="2610"/>
                  </a:cubicBezTo>
                  <a:cubicBezTo>
                    <a:pt x="41668" y="2514"/>
                    <a:pt x="42368" y="2442"/>
                    <a:pt x="43092" y="2369"/>
                  </a:cubicBezTo>
                  <a:cubicBezTo>
                    <a:pt x="43791" y="2272"/>
                    <a:pt x="44515" y="2249"/>
                    <a:pt x="45238" y="2201"/>
                  </a:cubicBezTo>
                  <a:lnTo>
                    <a:pt x="46325" y="2105"/>
                  </a:lnTo>
                  <a:lnTo>
                    <a:pt x="46856" y="2079"/>
                  </a:lnTo>
                  <a:lnTo>
                    <a:pt x="47387" y="2079"/>
                  </a:lnTo>
                  <a:cubicBezTo>
                    <a:pt x="48085" y="2056"/>
                    <a:pt x="48809" y="2056"/>
                    <a:pt x="49510" y="2031"/>
                  </a:cubicBezTo>
                  <a:cubicBezTo>
                    <a:pt x="49605" y="2028"/>
                    <a:pt x="49701" y="2027"/>
                    <a:pt x="49797" y="2027"/>
                  </a:cubicBezTo>
                  <a:cubicBezTo>
                    <a:pt x="50405" y="2027"/>
                    <a:pt x="51028" y="2083"/>
                    <a:pt x="51633" y="2105"/>
                  </a:cubicBezTo>
                  <a:cubicBezTo>
                    <a:pt x="52332" y="2128"/>
                    <a:pt x="53032" y="2176"/>
                    <a:pt x="53756" y="2201"/>
                  </a:cubicBezTo>
                  <a:cubicBezTo>
                    <a:pt x="55156" y="2346"/>
                    <a:pt x="56555" y="2442"/>
                    <a:pt x="57929" y="2610"/>
                  </a:cubicBezTo>
                  <a:cubicBezTo>
                    <a:pt x="59305" y="2803"/>
                    <a:pt x="60657" y="2925"/>
                    <a:pt x="61983" y="3166"/>
                  </a:cubicBezTo>
                  <a:cubicBezTo>
                    <a:pt x="63334" y="3382"/>
                    <a:pt x="64637" y="3575"/>
                    <a:pt x="65916" y="3817"/>
                  </a:cubicBezTo>
                  <a:cubicBezTo>
                    <a:pt x="67194" y="4058"/>
                    <a:pt x="68449" y="4276"/>
                    <a:pt x="69655" y="4540"/>
                  </a:cubicBezTo>
                  <a:cubicBezTo>
                    <a:pt x="70887" y="4782"/>
                    <a:pt x="72068" y="5048"/>
                    <a:pt x="73203" y="5289"/>
                  </a:cubicBezTo>
                  <a:cubicBezTo>
                    <a:pt x="74336" y="5554"/>
                    <a:pt x="75446" y="5795"/>
                    <a:pt x="76507" y="6061"/>
                  </a:cubicBezTo>
                  <a:cubicBezTo>
                    <a:pt x="78607" y="6544"/>
                    <a:pt x="80537" y="7026"/>
                    <a:pt x="82250" y="7484"/>
                  </a:cubicBezTo>
                  <a:cubicBezTo>
                    <a:pt x="83964" y="7943"/>
                    <a:pt x="85434" y="8329"/>
                    <a:pt x="86666" y="8667"/>
                  </a:cubicBezTo>
                  <a:cubicBezTo>
                    <a:pt x="89127" y="9343"/>
                    <a:pt x="90501" y="9752"/>
                    <a:pt x="90501" y="9752"/>
                  </a:cubicBezTo>
                  <a:cubicBezTo>
                    <a:pt x="90501" y="9752"/>
                    <a:pt x="89175" y="9173"/>
                    <a:pt x="86811" y="8281"/>
                  </a:cubicBezTo>
                  <a:cubicBezTo>
                    <a:pt x="85604" y="7822"/>
                    <a:pt x="84157" y="7291"/>
                    <a:pt x="82468" y="6737"/>
                  </a:cubicBezTo>
                  <a:cubicBezTo>
                    <a:pt x="80802" y="6158"/>
                    <a:pt x="78897" y="5531"/>
                    <a:pt x="76797" y="4903"/>
                  </a:cubicBezTo>
                  <a:cubicBezTo>
                    <a:pt x="74722" y="4276"/>
                    <a:pt x="72431" y="3624"/>
                    <a:pt x="69993" y="3045"/>
                  </a:cubicBezTo>
                  <a:cubicBezTo>
                    <a:pt x="67580" y="2442"/>
                    <a:pt x="65000" y="1863"/>
                    <a:pt x="62297" y="1381"/>
                  </a:cubicBezTo>
                  <a:cubicBezTo>
                    <a:pt x="59595" y="873"/>
                    <a:pt x="56771" y="487"/>
                    <a:pt x="53901" y="223"/>
                  </a:cubicBezTo>
                  <a:cubicBezTo>
                    <a:pt x="53177" y="174"/>
                    <a:pt x="52453" y="149"/>
                    <a:pt x="51730" y="101"/>
                  </a:cubicBezTo>
                  <a:cubicBezTo>
                    <a:pt x="51060" y="80"/>
                    <a:pt x="50410" y="1"/>
                    <a:pt x="49763"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34" name="Google Shape;1710;p38"/>
            <p:cNvSpPr/>
            <p:nvPr/>
          </p:nvSpPr>
          <p:spPr>
            <a:xfrm>
              <a:off x="383475" y="3404825"/>
              <a:ext cx="6850950" cy="512150"/>
            </a:xfrm>
            <a:custGeom>
              <a:avLst/>
              <a:gdLst/>
              <a:ahLst/>
              <a:cxnLst/>
              <a:rect l="l" t="t" r="r" b="b"/>
              <a:pathLst>
                <a:path w="274038" h="20486" extrusionOk="0">
                  <a:moveTo>
                    <a:pt x="122373" y="0"/>
                  </a:moveTo>
                  <a:lnTo>
                    <a:pt x="0" y="12112"/>
                  </a:lnTo>
                  <a:lnTo>
                    <a:pt x="0" y="16937"/>
                  </a:lnTo>
                  <a:lnTo>
                    <a:pt x="118947" y="4826"/>
                  </a:lnTo>
                  <a:cubicBezTo>
                    <a:pt x="120516" y="7817"/>
                    <a:pt x="125076" y="13536"/>
                    <a:pt x="137020" y="13536"/>
                  </a:cubicBezTo>
                  <a:cubicBezTo>
                    <a:pt x="148962" y="13536"/>
                    <a:pt x="153523" y="7817"/>
                    <a:pt x="155115" y="4826"/>
                  </a:cubicBezTo>
                  <a:lnTo>
                    <a:pt x="274037" y="20485"/>
                  </a:lnTo>
                  <a:lnTo>
                    <a:pt x="274037" y="15683"/>
                  </a:lnTo>
                  <a:lnTo>
                    <a:pt x="151664" y="0"/>
                  </a:lnTo>
                  <a:lnTo>
                    <a:pt x="151181" y="1811"/>
                  </a:lnTo>
                  <a:cubicBezTo>
                    <a:pt x="151110" y="2052"/>
                    <a:pt x="149010" y="8711"/>
                    <a:pt x="137020" y="8711"/>
                  </a:cubicBezTo>
                  <a:cubicBezTo>
                    <a:pt x="125027" y="8711"/>
                    <a:pt x="122929" y="2052"/>
                    <a:pt x="122856" y="1811"/>
                  </a:cubicBezTo>
                  <a:lnTo>
                    <a:pt x="1223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35" name="Google Shape;1711;p38"/>
            <p:cNvSpPr/>
            <p:nvPr/>
          </p:nvSpPr>
          <p:spPr>
            <a:xfrm>
              <a:off x="3842725" y="2162175"/>
              <a:ext cx="3162475" cy="886975"/>
            </a:xfrm>
            <a:custGeom>
              <a:avLst/>
              <a:gdLst/>
              <a:ahLst/>
              <a:cxnLst/>
              <a:rect l="l" t="t" r="r" b="b"/>
              <a:pathLst>
                <a:path w="126499" h="35479" extrusionOk="0">
                  <a:moveTo>
                    <a:pt x="77310" y="1"/>
                  </a:moveTo>
                  <a:cubicBezTo>
                    <a:pt x="69975" y="1"/>
                    <a:pt x="62221" y="452"/>
                    <a:pt x="54310" y="1621"/>
                  </a:cubicBezTo>
                  <a:cubicBezTo>
                    <a:pt x="17662" y="7049"/>
                    <a:pt x="1" y="35423"/>
                    <a:pt x="1" y="35423"/>
                  </a:cubicBezTo>
                  <a:cubicBezTo>
                    <a:pt x="1" y="35423"/>
                    <a:pt x="109" y="35479"/>
                    <a:pt x="363" y="35479"/>
                  </a:cubicBezTo>
                  <a:cubicBezTo>
                    <a:pt x="1026" y="35479"/>
                    <a:pt x="2680" y="35101"/>
                    <a:pt x="6007" y="32383"/>
                  </a:cubicBezTo>
                  <a:cubicBezTo>
                    <a:pt x="14983" y="25073"/>
                    <a:pt x="33055" y="11176"/>
                    <a:pt x="54310" y="8159"/>
                  </a:cubicBezTo>
                  <a:cubicBezTo>
                    <a:pt x="59709" y="7388"/>
                    <a:pt x="65555" y="7078"/>
                    <a:pt x="71465" y="7078"/>
                  </a:cubicBezTo>
                  <a:cubicBezTo>
                    <a:pt x="95693" y="7078"/>
                    <a:pt x="120998" y="12286"/>
                    <a:pt x="120998" y="12286"/>
                  </a:cubicBezTo>
                  <a:lnTo>
                    <a:pt x="126499" y="5071"/>
                  </a:lnTo>
                  <a:cubicBezTo>
                    <a:pt x="120541" y="4758"/>
                    <a:pt x="101139" y="1"/>
                    <a:pt x="7731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36" name="Google Shape;1712;p38"/>
            <p:cNvSpPr/>
            <p:nvPr/>
          </p:nvSpPr>
          <p:spPr>
            <a:xfrm>
              <a:off x="3837900" y="1087400"/>
              <a:ext cx="2560500" cy="2003775"/>
            </a:xfrm>
            <a:custGeom>
              <a:avLst/>
              <a:gdLst/>
              <a:ahLst/>
              <a:cxnLst/>
              <a:rect l="l" t="t" r="r" b="b"/>
              <a:pathLst>
                <a:path w="102420" h="80151" extrusionOk="0">
                  <a:moveTo>
                    <a:pt x="102420" y="0"/>
                  </a:moveTo>
                  <a:lnTo>
                    <a:pt x="102420" y="0"/>
                  </a:lnTo>
                  <a:cubicBezTo>
                    <a:pt x="95182" y="2872"/>
                    <a:pt x="63841" y="8348"/>
                    <a:pt x="35346" y="26855"/>
                  </a:cubicBezTo>
                  <a:cubicBezTo>
                    <a:pt x="4270" y="47000"/>
                    <a:pt x="1" y="80151"/>
                    <a:pt x="1" y="80151"/>
                  </a:cubicBezTo>
                  <a:cubicBezTo>
                    <a:pt x="1" y="80151"/>
                    <a:pt x="2" y="80151"/>
                    <a:pt x="4" y="80151"/>
                  </a:cubicBezTo>
                  <a:cubicBezTo>
                    <a:pt x="85" y="80151"/>
                    <a:pt x="1638" y="80081"/>
                    <a:pt x="4174" y="74891"/>
                  </a:cubicBezTo>
                  <a:cubicBezTo>
                    <a:pt x="9314" y="64516"/>
                    <a:pt x="19978" y="44371"/>
                    <a:pt x="38048" y="32790"/>
                  </a:cubicBezTo>
                  <a:cubicBezTo>
                    <a:pt x="61477" y="17783"/>
                    <a:pt x="100418" y="8856"/>
                    <a:pt x="100418" y="8856"/>
                  </a:cubicBezTo>
                  <a:lnTo>
                    <a:pt x="1024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37" name="Google Shape;1713;p38"/>
            <p:cNvSpPr/>
            <p:nvPr/>
          </p:nvSpPr>
          <p:spPr>
            <a:xfrm>
              <a:off x="3615300" y="238125"/>
              <a:ext cx="1813825" cy="2867525"/>
            </a:xfrm>
            <a:custGeom>
              <a:avLst/>
              <a:gdLst/>
              <a:ahLst/>
              <a:cxnLst/>
              <a:rect l="l" t="t" r="r" b="b"/>
              <a:pathLst>
                <a:path w="72553" h="114701" extrusionOk="0">
                  <a:moveTo>
                    <a:pt x="70815" y="0"/>
                  </a:moveTo>
                  <a:cubicBezTo>
                    <a:pt x="65337" y="5549"/>
                    <a:pt x="38894" y="23236"/>
                    <a:pt x="20293" y="51657"/>
                  </a:cubicBezTo>
                  <a:cubicBezTo>
                    <a:pt x="1" y="82637"/>
                    <a:pt x="9459" y="114701"/>
                    <a:pt x="9459" y="114701"/>
                  </a:cubicBezTo>
                  <a:cubicBezTo>
                    <a:pt x="9459" y="114701"/>
                    <a:pt x="10931" y="114122"/>
                    <a:pt x="11173" y="108187"/>
                  </a:cubicBezTo>
                  <a:cubicBezTo>
                    <a:pt x="11655" y="96631"/>
                    <a:pt x="13296" y="73903"/>
                    <a:pt x="25166" y="56000"/>
                  </a:cubicBezTo>
                  <a:cubicBezTo>
                    <a:pt x="40534" y="32813"/>
                    <a:pt x="72552" y="8904"/>
                    <a:pt x="72552" y="8904"/>
                  </a:cubicBezTo>
                  <a:lnTo>
                    <a:pt x="7081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38" name="Google Shape;1714;p38"/>
            <p:cNvSpPr/>
            <p:nvPr/>
          </p:nvSpPr>
          <p:spPr>
            <a:xfrm>
              <a:off x="613300" y="2162175"/>
              <a:ext cx="3161900" cy="886975"/>
            </a:xfrm>
            <a:custGeom>
              <a:avLst/>
              <a:gdLst/>
              <a:ahLst/>
              <a:cxnLst/>
              <a:rect l="l" t="t" r="r" b="b"/>
              <a:pathLst>
                <a:path w="126476" h="35479" extrusionOk="0">
                  <a:moveTo>
                    <a:pt x="49165" y="1"/>
                  </a:moveTo>
                  <a:cubicBezTo>
                    <a:pt x="25339" y="1"/>
                    <a:pt x="5941" y="4758"/>
                    <a:pt x="0" y="5071"/>
                  </a:cubicBezTo>
                  <a:lnTo>
                    <a:pt x="5501" y="12286"/>
                  </a:lnTo>
                  <a:cubicBezTo>
                    <a:pt x="5501" y="12286"/>
                    <a:pt x="30792" y="7078"/>
                    <a:pt x="55012" y="7078"/>
                  </a:cubicBezTo>
                  <a:cubicBezTo>
                    <a:pt x="60921" y="7078"/>
                    <a:pt x="66765" y="7388"/>
                    <a:pt x="72164" y="8159"/>
                  </a:cubicBezTo>
                  <a:cubicBezTo>
                    <a:pt x="93421" y="11176"/>
                    <a:pt x="111491" y="25073"/>
                    <a:pt x="120467" y="32383"/>
                  </a:cubicBezTo>
                  <a:cubicBezTo>
                    <a:pt x="123796" y="35101"/>
                    <a:pt x="125450" y="35479"/>
                    <a:pt x="126113" y="35479"/>
                  </a:cubicBezTo>
                  <a:cubicBezTo>
                    <a:pt x="126367" y="35479"/>
                    <a:pt x="126475" y="35423"/>
                    <a:pt x="126475" y="35423"/>
                  </a:cubicBezTo>
                  <a:cubicBezTo>
                    <a:pt x="126475" y="35423"/>
                    <a:pt x="108814" y="7049"/>
                    <a:pt x="72164" y="1621"/>
                  </a:cubicBezTo>
                  <a:cubicBezTo>
                    <a:pt x="64254" y="452"/>
                    <a:pt x="56500" y="1"/>
                    <a:pt x="4916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39" name="Google Shape;1715;p38"/>
            <p:cNvSpPr/>
            <p:nvPr/>
          </p:nvSpPr>
          <p:spPr>
            <a:xfrm>
              <a:off x="1219475" y="1087400"/>
              <a:ext cx="2561125" cy="2003775"/>
            </a:xfrm>
            <a:custGeom>
              <a:avLst/>
              <a:gdLst/>
              <a:ahLst/>
              <a:cxnLst/>
              <a:rect l="l" t="t" r="r" b="b"/>
              <a:pathLst>
                <a:path w="102445" h="80151" extrusionOk="0">
                  <a:moveTo>
                    <a:pt x="0" y="0"/>
                  </a:moveTo>
                  <a:lnTo>
                    <a:pt x="2004" y="8856"/>
                  </a:lnTo>
                  <a:cubicBezTo>
                    <a:pt x="2004" y="8856"/>
                    <a:pt x="40945" y="17783"/>
                    <a:pt x="64372" y="32790"/>
                  </a:cubicBezTo>
                  <a:cubicBezTo>
                    <a:pt x="82444" y="44371"/>
                    <a:pt x="93131" y="64516"/>
                    <a:pt x="98246" y="74891"/>
                  </a:cubicBezTo>
                  <a:cubicBezTo>
                    <a:pt x="100807" y="80081"/>
                    <a:pt x="102360" y="80151"/>
                    <a:pt x="102441" y="80151"/>
                  </a:cubicBezTo>
                  <a:cubicBezTo>
                    <a:pt x="102443" y="80151"/>
                    <a:pt x="102445" y="80151"/>
                    <a:pt x="102445" y="80151"/>
                  </a:cubicBezTo>
                  <a:cubicBezTo>
                    <a:pt x="102445" y="80151"/>
                    <a:pt x="98150" y="47000"/>
                    <a:pt x="67074" y="26855"/>
                  </a:cubicBezTo>
                  <a:cubicBezTo>
                    <a:pt x="38581" y="8348"/>
                    <a:pt x="7239" y="2872"/>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40" name="Google Shape;1716;p38"/>
            <p:cNvSpPr/>
            <p:nvPr/>
          </p:nvSpPr>
          <p:spPr>
            <a:xfrm>
              <a:off x="2188800" y="238125"/>
              <a:ext cx="1814400" cy="2867525"/>
            </a:xfrm>
            <a:custGeom>
              <a:avLst/>
              <a:gdLst/>
              <a:ahLst/>
              <a:cxnLst/>
              <a:rect l="l" t="t" r="r" b="b"/>
              <a:pathLst>
                <a:path w="72576" h="114701" extrusionOk="0">
                  <a:moveTo>
                    <a:pt x="1761" y="0"/>
                  </a:moveTo>
                  <a:lnTo>
                    <a:pt x="1" y="8904"/>
                  </a:lnTo>
                  <a:cubicBezTo>
                    <a:pt x="1" y="8904"/>
                    <a:pt x="32017" y="32813"/>
                    <a:pt x="47387" y="56000"/>
                  </a:cubicBezTo>
                  <a:cubicBezTo>
                    <a:pt x="59257" y="73903"/>
                    <a:pt x="60898" y="96631"/>
                    <a:pt x="61380" y="108187"/>
                  </a:cubicBezTo>
                  <a:cubicBezTo>
                    <a:pt x="61622" y="114122"/>
                    <a:pt x="63093" y="114701"/>
                    <a:pt x="63093" y="114701"/>
                  </a:cubicBezTo>
                  <a:cubicBezTo>
                    <a:pt x="63093" y="114701"/>
                    <a:pt x="72575" y="82637"/>
                    <a:pt x="52284" y="51657"/>
                  </a:cubicBezTo>
                  <a:cubicBezTo>
                    <a:pt x="33657" y="23236"/>
                    <a:pt x="7214" y="5549"/>
                    <a:pt x="176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grpSp>
      <p:grpSp>
        <p:nvGrpSpPr>
          <p:cNvPr id="41" name="Google Shape;1717;p38"/>
          <p:cNvGrpSpPr/>
          <p:nvPr/>
        </p:nvGrpSpPr>
        <p:grpSpPr>
          <a:xfrm>
            <a:off x="868077" y="762042"/>
            <a:ext cx="3037834" cy="989503"/>
            <a:chOff x="513075" y="1228595"/>
            <a:chExt cx="3068331" cy="989503"/>
          </a:xfrm>
        </p:grpSpPr>
        <p:cxnSp>
          <p:nvCxnSpPr>
            <p:cNvPr id="42" name="Google Shape;1718;p38"/>
            <p:cNvCxnSpPr>
              <a:endCxn id="47" idx="0"/>
            </p:cNvCxnSpPr>
            <p:nvPr/>
          </p:nvCxnSpPr>
          <p:spPr>
            <a:xfrm>
              <a:off x="1691950" y="1294825"/>
              <a:ext cx="1660800" cy="566700"/>
            </a:xfrm>
            <a:prstGeom prst="bentConnector2">
              <a:avLst/>
            </a:prstGeom>
            <a:noFill/>
            <a:ln w="9525" cap="flat" cmpd="sng">
              <a:solidFill>
                <a:schemeClr val="accent3"/>
              </a:solidFill>
              <a:prstDash val="solid"/>
              <a:round/>
              <a:headEnd type="none" w="med" len="med"/>
              <a:tailEnd type="none" w="med" len="med"/>
            </a:ln>
          </p:spPr>
        </p:cxnSp>
        <p:grpSp>
          <p:nvGrpSpPr>
            <p:cNvPr id="43" name="Google Shape;1721;p38"/>
            <p:cNvGrpSpPr/>
            <p:nvPr/>
          </p:nvGrpSpPr>
          <p:grpSpPr>
            <a:xfrm>
              <a:off x="3124203" y="1760899"/>
              <a:ext cx="457203" cy="457199"/>
              <a:chOff x="3442503" y="7800763"/>
              <a:chExt cx="457203" cy="457199"/>
            </a:xfrm>
          </p:grpSpPr>
          <p:sp>
            <p:nvSpPr>
              <p:cNvPr id="46" name="Google Shape;1722;p38"/>
              <p:cNvSpPr/>
              <p:nvPr/>
            </p:nvSpPr>
            <p:spPr>
              <a:xfrm>
                <a:off x="3442503" y="7800763"/>
                <a:ext cx="457203" cy="457199"/>
              </a:xfrm>
              <a:custGeom>
                <a:avLst/>
                <a:gdLst/>
                <a:ahLst/>
                <a:cxnLst/>
                <a:rect l="l" t="t" r="r" b="b"/>
                <a:pathLst>
                  <a:path w="2154" h="2130" extrusionOk="0">
                    <a:moveTo>
                      <a:pt x="1077" y="0"/>
                    </a:moveTo>
                    <a:cubicBezTo>
                      <a:pt x="486" y="0"/>
                      <a:pt x="0" y="488"/>
                      <a:pt x="0" y="1077"/>
                    </a:cubicBezTo>
                    <a:cubicBezTo>
                      <a:pt x="0" y="1668"/>
                      <a:pt x="486" y="2129"/>
                      <a:pt x="1077" y="2129"/>
                    </a:cubicBezTo>
                    <a:cubicBezTo>
                      <a:pt x="1666" y="2129"/>
                      <a:pt x="2154" y="1668"/>
                      <a:pt x="2154" y="1077"/>
                    </a:cubicBezTo>
                    <a:cubicBezTo>
                      <a:pt x="2154" y="488"/>
                      <a:pt x="1666" y="0"/>
                      <a:pt x="107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47" name="Google Shape;1720;p38"/>
              <p:cNvSpPr txBox="1"/>
              <p:nvPr/>
            </p:nvSpPr>
            <p:spPr>
              <a:xfrm>
                <a:off x="3502504" y="7901412"/>
                <a:ext cx="337200" cy="255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b="1" dirty="0">
                    <a:solidFill>
                      <a:schemeClr val="lt1"/>
                    </a:solidFill>
                    <a:latin typeface="+mj-lt"/>
                    <a:ea typeface="Roboto"/>
                    <a:cs typeface="Roboto"/>
                    <a:sym typeface="Roboto"/>
                  </a:rPr>
                  <a:t>1</a:t>
                </a:r>
                <a:endParaRPr sz="2400" b="1" dirty="0">
                  <a:solidFill>
                    <a:schemeClr val="lt1"/>
                  </a:solidFill>
                  <a:latin typeface="+mj-lt"/>
                  <a:ea typeface="Roboto"/>
                  <a:cs typeface="Roboto"/>
                  <a:sym typeface="Roboto"/>
                </a:endParaRPr>
              </a:p>
            </p:txBody>
          </p:sp>
        </p:grpSp>
        <p:sp>
          <p:nvSpPr>
            <p:cNvPr id="44" name="Google Shape;1723;p38"/>
            <p:cNvSpPr txBox="1"/>
            <p:nvPr/>
          </p:nvSpPr>
          <p:spPr>
            <a:xfrm>
              <a:off x="513075" y="1228595"/>
              <a:ext cx="2601501" cy="566700"/>
            </a:xfrm>
            <a:prstGeom prst="rect">
              <a:avLst/>
            </a:prstGeom>
            <a:noFill/>
            <a:ln>
              <a:noFill/>
            </a:ln>
          </p:spPr>
          <p:txBody>
            <a:bodyPr spcFirstLastPara="1" wrap="square" lIns="91425" tIns="91425" rIns="91425" bIns="91425" anchor="t" anchorCtr="0">
              <a:noAutofit/>
            </a:bodyPr>
            <a:lstStyle/>
            <a:p>
              <a:pPr lvl="0" algn="ctr"/>
              <a:r>
                <a:rPr lang="en-US" sz="2400" b="1" dirty="0" err="1">
                  <a:solidFill>
                    <a:srgbClr val="0070C0"/>
                  </a:solidFill>
                  <a:latin typeface="Times New Roman" panose="02020603050405020304" pitchFamily="18" charset="0"/>
                  <a:ea typeface="Roboto"/>
                  <a:cs typeface="Times New Roman" panose="02020603050405020304" pitchFamily="18" charset="0"/>
                  <a:sym typeface="Roboto"/>
                </a:rPr>
                <a:t>Badiiy</a:t>
              </a:r>
              <a:r>
                <a:rPr lang="en-US" sz="2400" b="1" dirty="0">
                  <a:solidFill>
                    <a:srgbClr val="0070C0"/>
                  </a:solidFill>
                  <a:latin typeface="Times New Roman" panose="02020603050405020304" pitchFamily="18" charset="0"/>
                  <a:ea typeface="Roboto"/>
                  <a:cs typeface="Times New Roman" panose="02020603050405020304" pitchFamily="18" charset="0"/>
                  <a:sym typeface="Roboto"/>
                </a:rPr>
                <a:t> </a:t>
              </a:r>
              <a:r>
                <a:rPr lang="en-US" sz="2400" b="1" dirty="0" err="1">
                  <a:solidFill>
                    <a:srgbClr val="0070C0"/>
                  </a:solidFill>
                  <a:latin typeface="Times New Roman" panose="02020603050405020304" pitchFamily="18" charset="0"/>
                  <a:ea typeface="Roboto"/>
                  <a:cs typeface="Times New Roman" panose="02020603050405020304" pitchFamily="18" charset="0"/>
                  <a:sym typeface="Roboto"/>
                </a:rPr>
                <a:t>matnlar</a:t>
              </a:r>
              <a:endParaRPr lang="en-US" sz="2400" b="1" dirty="0">
                <a:solidFill>
                  <a:srgbClr val="0070C0"/>
                </a:solidFill>
                <a:latin typeface="Times New Roman" panose="02020603050405020304" pitchFamily="18" charset="0"/>
                <a:ea typeface="Roboto"/>
                <a:cs typeface="Times New Roman" panose="02020603050405020304" pitchFamily="18" charset="0"/>
                <a:sym typeface="Roboto"/>
              </a:endParaRPr>
            </a:p>
          </p:txBody>
        </p:sp>
      </p:grpSp>
      <p:grpSp>
        <p:nvGrpSpPr>
          <p:cNvPr id="55" name="Google Shape;1738;p38"/>
          <p:cNvGrpSpPr/>
          <p:nvPr/>
        </p:nvGrpSpPr>
        <p:grpSpPr>
          <a:xfrm>
            <a:off x="5447951" y="817211"/>
            <a:ext cx="1809259" cy="923273"/>
            <a:chOff x="5600691" y="1294825"/>
            <a:chExt cx="1809259" cy="923273"/>
          </a:xfrm>
        </p:grpSpPr>
        <p:cxnSp>
          <p:nvCxnSpPr>
            <p:cNvPr id="56" name="Google Shape;1739;p38"/>
            <p:cNvCxnSpPr>
              <a:endCxn id="61" idx="0"/>
            </p:cNvCxnSpPr>
            <p:nvPr/>
          </p:nvCxnSpPr>
          <p:spPr>
            <a:xfrm flipH="1">
              <a:off x="5829250" y="1294825"/>
              <a:ext cx="1580700" cy="566700"/>
            </a:xfrm>
            <a:prstGeom prst="bentConnector2">
              <a:avLst/>
            </a:prstGeom>
            <a:noFill/>
            <a:ln w="9525" cap="flat" cmpd="sng">
              <a:solidFill>
                <a:schemeClr val="accent4"/>
              </a:solidFill>
              <a:prstDash val="solid"/>
              <a:round/>
              <a:headEnd type="none" w="med" len="med"/>
              <a:tailEnd type="none" w="med" len="med"/>
            </a:ln>
          </p:spPr>
        </p:cxnSp>
        <p:grpSp>
          <p:nvGrpSpPr>
            <p:cNvPr id="57" name="Google Shape;1742;p38"/>
            <p:cNvGrpSpPr/>
            <p:nvPr/>
          </p:nvGrpSpPr>
          <p:grpSpPr>
            <a:xfrm>
              <a:off x="5600691" y="1760899"/>
              <a:ext cx="457197" cy="457199"/>
              <a:chOff x="5457391" y="5532798"/>
              <a:chExt cx="457197" cy="457199"/>
            </a:xfrm>
          </p:grpSpPr>
          <p:sp>
            <p:nvSpPr>
              <p:cNvPr id="60" name="Google Shape;1743;p38"/>
              <p:cNvSpPr/>
              <p:nvPr/>
            </p:nvSpPr>
            <p:spPr>
              <a:xfrm flipH="1">
                <a:off x="5457391" y="5532798"/>
                <a:ext cx="457197" cy="457199"/>
              </a:xfrm>
              <a:custGeom>
                <a:avLst/>
                <a:gdLst/>
                <a:ahLst/>
                <a:cxnLst/>
                <a:rect l="l" t="t" r="r" b="b"/>
                <a:pathLst>
                  <a:path w="2129" h="2130" extrusionOk="0">
                    <a:moveTo>
                      <a:pt x="1077" y="1"/>
                    </a:moveTo>
                    <a:cubicBezTo>
                      <a:pt x="488" y="1"/>
                      <a:pt x="0" y="489"/>
                      <a:pt x="0" y="1078"/>
                    </a:cubicBezTo>
                    <a:cubicBezTo>
                      <a:pt x="0" y="1668"/>
                      <a:pt x="488" y="2130"/>
                      <a:pt x="1077" y="2130"/>
                    </a:cubicBezTo>
                    <a:cubicBezTo>
                      <a:pt x="1668" y="2130"/>
                      <a:pt x="2129" y="1668"/>
                      <a:pt x="2129" y="1078"/>
                    </a:cubicBezTo>
                    <a:cubicBezTo>
                      <a:pt x="2129" y="489"/>
                      <a:pt x="1668" y="1"/>
                      <a:pt x="107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mj-lt"/>
                </a:endParaRPr>
              </a:p>
            </p:txBody>
          </p:sp>
          <p:sp>
            <p:nvSpPr>
              <p:cNvPr id="61" name="Google Shape;1741;p38"/>
              <p:cNvSpPr txBox="1"/>
              <p:nvPr/>
            </p:nvSpPr>
            <p:spPr>
              <a:xfrm flipH="1">
                <a:off x="5517389" y="5633448"/>
                <a:ext cx="337200" cy="255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b="1" dirty="0">
                    <a:solidFill>
                      <a:schemeClr val="lt1"/>
                    </a:solidFill>
                    <a:latin typeface="+mj-lt"/>
                    <a:ea typeface="Roboto"/>
                    <a:cs typeface="Roboto"/>
                    <a:sym typeface="Roboto"/>
                  </a:rPr>
                  <a:t>2</a:t>
                </a:r>
                <a:endParaRPr sz="2400" b="1" dirty="0">
                  <a:solidFill>
                    <a:schemeClr val="lt1"/>
                  </a:solidFill>
                  <a:latin typeface="+mj-lt"/>
                  <a:ea typeface="Roboto"/>
                  <a:cs typeface="Roboto"/>
                  <a:sym typeface="Roboto"/>
                </a:endParaRPr>
              </a:p>
            </p:txBody>
          </p:sp>
        </p:grpSp>
      </p:grpSp>
      <p:sp>
        <p:nvSpPr>
          <p:cNvPr id="69" name="Google Shape;1723;p38"/>
          <p:cNvSpPr txBox="1"/>
          <p:nvPr/>
        </p:nvSpPr>
        <p:spPr>
          <a:xfrm>
            <a:off x="6387233" y="1876420"/>
            <a:ext cx="2756767" cy="1627346"/>
          </a:xfrm>
          <a:prstGeom prst="rect">
            <a:avLst/>
          </a:prstGeom>
          <a:noFill/>
          <a:ln>
            <a:noFill/>
          </a:ln>
        </p:spPr>
        <p:txBody>
          <a:bodyPr spcFirstLastPara="1" wrap="square" lIns="91425" tIns="91425" rIns="91425" bIns="91425" anchor="t" anchorCtr="0">
            <a:noAutofit/>
          </a:bodyPr>
          <a:lstStyle/>
          <a:p>
            <a:pPr lvl="0" algn="ctr"/>
            <a:r>
              <a:rPr lang="uz-Latn-UZ" sz="2400" dirty="0">
                <a:latin typeface="Times New Roman" panose="02020603050405020304" pitchFamily="18" charset="0"/>
                <a:cs typeface="Times New Roman" panose="02020603050405020304" pitchFamily="18" charset="0"/>
              </a:rPr>
              <a:t>Axborotni o‘zlashtirish va foydalanish maqsadida o‘qish</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71" name="Google Shape;1723;p38"/>
          <p:cNvSpPr txBox="1"/>
          <p:nvPr/>
        </p:nvSpPr>
        <p:spPr>
          <a:xfrm>
            <a:off x="28030" y="1904910"/>
            <a:ext cx="3159670" cy="1627346"/>
          </a:xfrm>
          <a:prstGeom prst="rect">
            <a:avLst/>
          </a:prstGeom>
          <a:noFill/>
          <a:ln>
            <a:noFill/>
          </a:ln>
        </p:spPr>
        <p:txBody>
          <a:bodyPr spcFirstLastPara="1" wrap="square" lIns="91425" tIns="91425" rIns="91425" bIns="91425" anchor="t" anchorCtr="0">
            <a:noAutofit/>
          </a:bodyPr>
          <a:lstStyle/>
          <a:p>
            <a:pPr marL="179388" lvl="0" indent="1588" algn="ctr"/>
            <a:r>
              <a:rPr lang="en-US" sz="2400" dirty="0" err="1">
                <a:latin typeface="Times New Roman" panose="02020603050405020304" pitchFamily="18" charset="0"/>
                <a:cs typeface="Times New Roman" panose="02020603050405020304" pitchFamily="18" charset="0"/>
              </a:rPr>
              <a:t>Adabiy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kitobxonlik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malakasini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egallash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maqsadida</a:t>
            </a:r>
            <a:r>
              <a:rPr lang="en-US" sz="2400" dirty="0">
                <a:latin typeface="Times New Roman" panose="02020603050405020304" pitchFamily="18" charset="0"/>
                <a:cs typeface="Times New Roman" panose="02020603050405020304" pitchFamily="18" charset="0"/>
              </a:rPr>
              <a:t> </a:t>
            </a:r>
          </a:p>
          <a:p>
            <a:pPr marL="179388" lvl="0" indent="1588" algn="ctr"/>
            <a:r>
              <a:rPr lang="en-US" sz="2400" dirty="0" err="1">
                <a:latin typeface="Times New Roman" panose="02020603050405020304" pitchFamily="18" charset="0"/>
                <a:cs typeface="Times New Roman" panose="02020603050405020304" pitchFamily="18" charset="0"/>
              </a:rPr>
              <a:t>o‘qish</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72" name="Прямоугольник 71"/>
          <p:cNvSpPr/>
          <p:nvPr/>
        </p:nvSpPr>
        <p:spPr>
          <a:xfrm>
            <a:off x="6029296" y="828262"/>
            <a:ext cx="2580385" cy="461665"/>
          </a:xfrm>
          <a:prstGeom prst="rect">
            <a:avLst/>
          </a:prstGeom>
        </p:spPr>
        <p:txBody>
          <a:bodyPr wrap="none">
            <a:spAutoFit/>
          </a:bodyPr>
          <a:lstStyle/>
          <a:p>
            <a:pPr algn="ctr"/>
            <a:r>
              <a:rPr lang="en-US" sz="2400" b="1" dirty="0" err="1">
                <a:solidFill>
                  <a:srgbClr val="0070C0"/>
                </a:solidFill>
                <a:latin typeface="Times New Roman" panose="02020603050405020304" pitchFamily="18" charset="0"/>
                <a:cs typeface="Times New Roman" panose="02020603050405020304" pitchFamily="18" charset="0"/>
              </a:rPr>
              <a:t>Axborotli</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matnlar</a:t>
            </a:r>
            <a:endParaRPr lang="en-US" sz="2400" b="1" dirty="0">
              <a:solidFill>
                <a:srgbClr val="0070C0"/>
              </a:solidFill>
              <a:latin typeface="Times New Roman" panose="02020603050405020304" pitchFamily="18" charset="0"/>
              <a:cs typeface="Times New Roman" panose="02020603050405020304" pitchFamily="18" charset="0"/>
            </a:endParaRPr>
          </a:p>
        </p:txBody>
      </p:sp>
      <p:pic>
        <p:nvPicPr>
          <p:cNvPr id="54" name="Graphic 2">
            <a:extLst>
              <a:ext uri="{FF2B5EF4-FFF2-40B4-BE49-F238E27FC236}">
                <a16:creationId xmlns:a16="http://schemas.microsoft.com/office/drawing/2014/main" xmlns="" id="{C5994494-CAE9-4EA9-8064-95D02D221440}"/>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 y="-40821"/>
            <a:ext cx="9143999" cy="689429"/>
          </a:xfrm>
          <a:prstGeom prst="rect">
            <a:avLst/>
          </a:prstGeom>
        </p:spPr>
      </p:pic>
      <p:pic>
        <p:nvPicPr>
          <p:cNvPr id="58" name="Рисунок 57">
            <a:extLst>
              <a:ext uri="{FF2B5EF4-FFF2-40B4-BE49-F238E27FC236}">
                <a16:creationId xmlns:a16="http://schemas.microsoft.com/office/drawing/2014/main" xmlns="" id="{370F165A-4809-4980-B1AF-DFC79FA588C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59" name="Рисунок 58">
            <a:extLst>
              <a:ext uri="{FF2B5EF4-FFF2-40B4-BE49-F238E27FC236}">
                <a16:creationId xmlns:a16="http://schemas.microsoft.com/office/drawing/2014/main" xmlns="" id="{E41635F6-943A-4A33-87B2-5298DEF557E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Tree>
    <p:extLst>
      <p:ext uri="{BB962C8B-B14F-4D97-AF65-F5344CB8AC3E}">
        <p14:creationId xmlns:p14="http://schemas.microsoft.com/office/powerpoint/2010/main" val="13533340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060904664"/>
              </p:ext>
            </p:extLst>
          </p:nvPr>
        </p:nvGraphicFramePr>
        <p:xfrm>
          <a:off x="539551" y="591804"/>
          <a:ext cx="8064896" cy="45348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3" descr="Похожее изображение"/>
          <p:cNvPicPr>
            <a:picLocks noChangeAspect="1" noChangeArrowheads="1"/>
          </p:cNvPicPr>
          <p:nvPr/>
        </p:nvPicPr>
        <p:blipFill>
          <a:blip r:embed="rId8" cstate="print"/>
          <a:srcRect l="15834" t="17073" r="20000" b="13414"/>
          <a:stretch>
            <a:fillRect/>
          </a:stretch>
        </p:blipFill>
        <p:spPr bwMode="auto">
          <a:xfrm>
            <a:off x="0" y="4293196"/>
            <a:ext cx="1422400" cy="850304"/>
          </a:xfrm>
          <a:prstGeom prst="rect">
            <a:avLst/>
          </a:prstGeom>
          <a:noFill/>
          <a:ln w="9525">
            <a:noFill/>
            <a:miter lim="800000"/>
            <a:headEnd/>
            <a:tailEnd/>
          </a:ln>
        </p:spPr>
      </p:pic>
      <p:sp>
        <p:nvSpPr>
          <p:cNvPr id="6" name="Содержимое 2"/>
          <p:cNvSpPr txBox="1">
            <a:spLocks/>
          </p:cNvSpPr>
          <p:nvPr/>
        </p:nvSpPr>
        <p:spPr>
          <a:xfrm>
            <a:off x="4860032" y="3291830"/>
            <a:ext cx="3636403" cy="1584176"/>
          </a:xfrm>
          <a:prstGeom prst="rect">
            <a:avLst/>
          </a:prstGeom>
        </p:spPr>
        <p:txBody>
          <a:bodyPr vert="horz">
            <a:noAutofit/>
          </a:bodyPr>
          <a:lstStyle/>
          <a:p>
            <a:pPr algn="ctr" defTabSz="685800">
              <a:spcBef>
                <a:spcPct val="20000"/>
              </a:spcBef>
              <a:buClr>
                <a:schemeClr val="accent3"/>
              </a:buClr>
              <a:buSzPct val="95000"/>
              <a:defRPr/>
            </a:pPr>
            <a:r>
              <a:rPr lang="uz-Cyrl-UZ" sz="2400" b="1" kern="1200" dirty="0">
                <a:solidFill>
                  <a:schemeClr val="tx1"/>
                </a:solidFill>
                <a:latin typeface="Times New Roman" panose="02020603050405020304" pitchFamily="18" charset="0"/>
                <a:cs typeface="Times New Roman" panose="02020603050405020304" pitchFamily="18" charset="0"/>
              </a:rPr>
              <a:t>PIRLS  tadqiqotlarida  </a:t>
            </a:r>
            <a:r>
              <a:rPr lang="en-US" sz="2400" b="1" kern="1200" dirty="0" err="1">
                <a:solidFill>
                  <a:schemeClr val="tx1"/>
                </a:solidFill>
                <a:latin typeface="Times New Roman" panose="02020603050405020304" pitchFamily="18" charset="0"/>
                <a:cs typeface="Times New Roman" panose="02020603050405020304" pitchFamily="18" charset="0"/>
              </a:rPr>
              <a:t>xalqaro</a:t>
            </a:r>
            <a:r>
              <a:rPr lang="en-US" sz="2400" b="1" kern="1200" dirty="0">
                <a:solidFill>
                  <a:schemeClr val="tx1"/>
                </a:solidFill>
                <a:latin typeface="Times New Roman" panose="02020603050405020304" pitchFamily="18" charset="0"/>
                <a:cs typeface="Times New Roman" panose="02020603050405020304" pitchFamily="18" charset="0"/>
              </a:rPr>
              <a:t> </a:t>
            </a:r>
            <a:r>
              <a:rPr lang="en-US" sz="2400" b="1" kern="1200" dirty="0" err="1">
                <a:solidFill>
                  <a:schemeClr val="tx1"/>
                </a:solidFill>
                <a:latin typeface="Times New Roman" panose="02020603050405020304" pitchFamily="18" charset="0"/>
                <a:cs typeface="Times New Roman" panose="02020603050405020304" pitchFamily="18" charset="0"/>
              </a:rPr>
              <a:t>miqyosda</a:t>
            </a:r>
            <a:r>
              <a:rPr lang="en-US" sz="2400" b="1" kern="1200" dirty="0">
                <a:solidFill>
                  <a:schemeClr val="tx1"/>
                </a:solidFill>
                <a:latin typeface="Times New Roman" panose="02020603050405020304" pitchFamily="18" charset="0"/>
                <a:cs typeface="Times New Roman" panose="02020603050405020304" pitchFamily="18" charset="0"/>
              </a:rPr>
              <a:t> </a:t>
            </a:r>
            <a:r>
              <a:rPr lang="en-US" sz="2400" b="1" kern="1200" dirty="0" err="1">
                <a:solidFill>
                  <a:schemeClr val="tx1"/>
                </a:solidFill>
                <a:latin typeface="Times New Roman" panose="02020603050405020304" pitchFamily="18" charset="0"/>
                <a:cs typeface="Times New Roman" panose="02020603050405020304" pitchFamily="18" charset="0"/>
              </a:rPr>
              <a:t>hammasi</a:t>
            </a:r>
            <a:r>
              <a:rPr lang="en-US" sz="2400" b="1" kern="1200" dirty="0">
                <a:solidFill>
                  <a:schemeClr val="tx1"/>
                </a:solidFill>
                <a:latin typeface="Times New Roman" panose="02020603050405020304" pitchFamily="18" charset="0"/>
                <a:cs typeface="Times New Roman" panose="02020603050405020304" pitchFamily="18" charset="0"/>
              </a:rPr>
              <a:t> </a:t>
            </a:r>
            <a:r>
              <a:rPr lang="en-US" sz="2400" b="1" kern="1200" dirty="0" err="1">
                <a:solidFill>
                  <a:schemeClr val="tx1"/>
                </a:solidFill>
                <a:latin typeface="Times New Roman" panose="02020603050405020304" pitchFamily="18" charset="0"/>
                <a:cs typeface="Times New Roman" panose="02020603050405020304" pitchFamily="18" charset="0"/>
              </a:rPr>
              <a:t>bo‘lib</a:t>
            </a:r>
            <a:r>
              <a:rPr lang="en-US" sz="2400" b="1" kern="1200" dirty="0">
                <a:solidFill>
                  <a:schemeClr val="tx1"/>
                </a:solidFill>
                <a:latin typeface="Times New Roman" panose="02020603050405020304" pitchFamily="18" charset="0"/>
                <a:cs typeface="Times New Roman" panose="02020603050405020304" pitchFamily="18" charset="0"/>
              </a:rPr>
              <a:t>, </a:t>
            </a:r>
            <a:r>
              <a:rPr lang="en-US" sz="2400" b="1" kern="1200" dirty="0" err="1">
                <a:solidFill>
                  <a:schemeClr val="tx1"/>
                </a:solidFill>
                <a:latin typeface="Times New Roman" panose="02020603050405020304" pitchFamily="18" charset="0"/>
                <a:cs typeface="Times New Roman" panose="02020603050405020304" pitchFamily="18" charset="0"/>
              </a:rPr>
              <a:t>to‘rtta</a:t>
            </a:r>
            <a:r>
              <a:rPr lang="en-US" sz="2400" b="1" kern="1200" dirty="0">
                <a:solidFill>
                  <a:schemeClr val="tx1"/>
                </a:solidFill>
                <a:latin typeface="Times New Roman" panose="02020603050405020304" pitchFamily="18" charset="0"/>
                <a:cs typeface="Times New Roman" panose="02020603050405020304" pitchFamily="18" charset="0"/>
              </a:rPr>
              <a:t>  </a:t>
            </a:r>
            <a:r>
              <a:rPr lang="en-US" sz="2400" b="1" kern="1200" dirty="0" err="1">
                <a:solidFill>
                  <a:schemeClr val="tx1"/>
                </a:solidFill>
                <a:latin typeface="Times New Roman" panose="02020603050405020304" pitchFamily="18" charset="0"/>
                <a:cs typeface="Times New Roman" panose="02020603050405020304" pitchFamily="18" charset="0"/>
              </a:rPr>
              <a:t>daraja</a:t>
            </a:r>
            <a:r>
              <a:rPr lang="en-US" sz="2400" b="1" kern="1200" dirty="0">
                <a:solidFill>
                  <a:schemeClr val="tx1"/>
                </a:solidFill>
                <a:latin typeface="Times New Roman" panose="02020603050405020304" pitchFamily="18" charset="0"/>
                <a:cs typeface="Times New Roman" panose="02020603050405020304" pitchFamily="18" charset="0"/>
              </a:rPr>
              <a:t> </a:t>
            </a:r>
            <a:r>
              <a:rPr lang="en-US" sz="2400" b="1" kern="1200" dirty="0" err="1">
                <a:solidFill>
                  <a:schemeClr val="tx1"/>
                </a:solidFill>
                <a:latin typeface="Times New Roman" panose="02020603050405020304" pitchFamily="18" charset="0"/>
                <a:cs typeface="Times New Roman" panose="02020603050405020304" pitchFamily="18" charset="0"/>
              </a:rPr>
              <a:t>ko‘rsatilgan</a:t>
            </a:r>
            <a:r>
              <a:rPr lang="en-US" sz="2400" b="1" kern="1200" dirty="0">
                <a:solidFill>
                  <a:schemeClr val="tx1"/>
                </a:solidFill>
                <a:latin typeface="Times New Roman" panose="02020603050405020304" pitchFamily="18" charset="0"/>
                <a:cs typeface="Times New Roman" panose="02020603050405020304" pitchFamily="18" charset="0"/>
              </a:rPr>
              <a:t>: </a:t>
            </a:r>
            <a:endParaRPr lang="ru-RU" sz="2400" b="1" kern="1200" dirty="0">
              <a:solidFill>
                <a:schemeClr val="tx1"/>
              </a:solidFill>
              <a:latin typeface="Times New Roman" panose="02020603050405020304" pitchFamily="18" charset="0"/>
              <a:cs typeface="Times New Roman" panose="02020603050405020304" pitchFamily="18" charset="0"/>
            </a:endParaRPr>
          </a:p>
        </p:txBody>
      </p:sp>
      <p:pic>
        <p:nvPicPr>
          <p:cNvPr id="8" name="Graphic 2">
            <a:extLst>
              <a:ext uri="{FF2B5EF4-FFF2-40B4-BE49-F238E27FC236}">
                <a16:creationId xmlns:a16="http://schemas.microsoft.com/office/drawing/2014/main" xmlns="" id="{CB7D8AAE-26E3-44B5-B212-63D6166A6010}"/>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0" y="-32261"/>
            <a:ext cx="9143999" cy="555526"/>
          </a:xfrm>
          <a:prstGeom prst="rect">
            <a:avLst/>
          </a:prstGeom>
        </p:spPr>
      </p:pic>
      <p:pic>
        <p:nvPicPr>
          <p:cNvPr id="9" name="Рисунок 8">
            <a:extLst>
              <a:ext uri="{FF2B5EF4-FFF2-40B4-BE49-F238E27FC236}">
                <a16:creationId xmlns:a16="http://schemas.microsoft.com/office/drawing/2014/main" xmlns="" id="{088CC4FE-065B-4CB5-B1D8-C6CA4021A64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10" name="Рисунок 9">
            <a:extLst>
              <a:ext uri="{FF2B5EF4-FFF2-40B4-BE49-F238E27FC236}">
                <a16:creationId xmlns:a16="http://schemas.microsoft.com/office/drawing/2014/main" xmlns="" id="{B7EBC302-4BE6-45BC-9707-7FD948EE432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Tree>
    <p:extLst>
      <p:ext uri="{BB962C8B-B14F-4D97-AF65-F5344CB8AC3E}">
        <p14:creationId xmlns:p14="http://schemas.microsoft.com/office/powerpoint/2010/main" val="3347268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oogle Shape;725;p29"/>
          <p:cNvGrpSpPr>
            <a:grpSpLocks/>
          </p:cNvGrpSpPr>
          <p:nvPr/>
        </p:nvGrpSpPr>
        <p:grpSpPr bwMode="auto">
          <a:xfrm>
            <a:off x="696516" y="2834879"/>
            <a:ext cx="2320528" cy="939403"/>
            <a:chOff x="710275" y="3504893"/>
            <a:chExt cx="2319399" cy="939907"/>
          </a:xfrm>
        </p:grpSpPr>
        <p:sp>
          <p:nvSpPr>
            <p:cNvPr id="27708" name="Google Shape;726;p29"/>
            <p:cNvSpPr>
              <a:spLocks/>
            </p:cNvSpPr>
            <p:nvPr/>
          </p:nvSpPr>
          <p:spPr bwMode="auto">
            <a:xfrm>
              <a:off x="1106025" y="3586237"/>
              <a:ext cx="1923649" cy="858563"/>
            </a:xfrm>
            <a:custGeom>
              <a:avLst/>
              <a:gdLst>
                <a:gd name="T0" fmla="*/ 1016 w 60616"/>
                <a:gd name="T1" fmla="*/ 0 h 29290"/>
                <a:gd name="T2" fmla="*/ 1016 w 60616"/>
                <a:gd name="T3" fmla="*/ 25165775 h 29290"/>
                <a:gd name="T4" fmla="*/ 61047009 w 60616"/>
                <a:gd name="T5" fmla="*/ 25165775 h 29290"/>
                <a:gd name="T6" fmla="*/ 61047009 w 60616"/>
                <a:gd name="T7" fmla="*/ 0 h 29290"/>
                <a:gd name="T8" fmla="*/ 0 60000 65536"/>
                <a:gd name="T9" fmla="*/ 0 60000 65536"/>
                <a:gd name="T10" fmla="*/ 0 60000 65536"/>
                <a:gd name="T11" fmla="*/ 0 60000 65536"/>
                <a:gd name="T12" fmla="*/ 0 w 60616"/>
                <a:gd name="T13" fmla="*/ 0 h 29290"/>
                <a:gd name="T14" fmla="*/ 60616 w 60616"/>
                <a:gd name="T15" fmla="*/ 29290 h 29290"/>
              </a:gdLst>
              <a:ahLst/>
              <a:cxnLst>
                <a:cxn ang="T8">
                  <a:pos x="T0" y="T1"/>
                </a:cxn>
                <a:cxn ang="T9">
                  <a:pos x="T2" y="T3"/>
                </a:cxn>
                <a:cxn ang="T10">
                  <a:pos x="T4" y="T5"/>
                </a:cxn>
                <a:cxn ang="T11">
                  <a:pos x="T6" y="T7"/>
                </a:cxn>
              </a:cxnLst>
              <a:rect l="T12" t="T13" r="T14" b="T15"/>
              <a:pathLst>
                <a:path w="60616" h="29290" extrusionOk="0">
                  <a:moveTo>
                    <a:pt x="1" y="0"/>
                  </a:moveTo>
                  <a:lnTo>
                    <a:pt x="1" y="29289"/>
                  </a:lnTo>
                  <a:lnTo>
                    <a:pt x="60616" y="29289"/>
                  </a:lnTo>
                  <a:lnTo>
                    <a:pt x="60616" y="0"/>
                  </a:lnTo>
                  <a:close/>
                </a:path>
              </a:pathLst>
            </a:custGeom>
            <a:solidFill>
              <a:srgbClr val="EEEEEE"/>
            </a:solidFill>
            <a:ln w="9525">
              <a:noFill/>
              <a:round/>
              <a:headEnd/>
              <a:tailEnd/>
            </a:ln>
          </p:spPr>
          <p:txBody>
            <a:bodyPr lIns="121900" tIns="121900" rIns="121900" bIns="121900" anchor="ctr"/>
            <a:lstStyle/>
            <a:p>
              <a:endParaRPr lang="ru-RU"/>
            </a:p>
          </p:txBody>
        </p:sp>
        <p:sp>
          <p:nvSpPr>
            <p:cNvPr id="27709" name="Google Shape;727;p29"/>
            <p:cNvSpPr>
              <a:spLocks noChangeArrowheads="1"/>
            </p:cNvSpPr>
            <p:nvPr/>
          </p:nvSpPr>
          <p:spPr bwMode="auto">
            <a:xfrm>
              <a:off x="710275" y="3504893"/>
              <a:ext cx="576225" cy="858592"/>
            </a:xfrm>
            <a:custGeom>
              <a:avLst/>
              <a:gdLst>
                <a:gd name="T0" fmla="*/ 0 w 19658"/>
                <a:gd name="T1" fmla="*/ 0 h 29291"/>
                <a:gd name="T2" fmla="*/ 19658 w 19658"/>
                <a:gd name="T3" fmla="*/ 29291 h 29291"/>
              </a:gdLst>
              <a:ahLst/>
              <a:cxnLst/>
              <a:rect l="T0" t="T1" r="T2" b="T3"/>
              <a:pathLst>
                <a:path w="19658" h="29291" extrusionOk="0">
                  <a:moveTo>
                    <a:pt x="0" y="1"/>
                  </a:moveTo>
                  <a:lnTo>
                    <a:pt x="0" y="29290"/>
                  </a:lnTo>
                  <a:lnTo>
                    <a:pt x="19657" y="29290"/>
                  </a:lnTo>
                  <a:lnTo>
                    <a:pt x="19657" y="1"/>
                  </a:lnTo>
                  <a:close/>
                </a:path>
              </a:pathLst>
            </a:custGeom>
            <a:solidFill>
              <a:srgbClr val="69E781"/>
            </a:solidFill>
            <a:ln w="9525">
              <a:noFill/>
              <a:miter lim="800000"/>
              <a:headEnd/>
              <a:tailEnd/>
            </a:ln>
          </p:spPr>
          <p:txBody>
            <a:bodyPr lIns="121900" tIns="121900" rIns="121900" bIns="121900" anchor="ctr"/>
            <a:lstStyle/>
            <a:p>
              <a:pPr algn="ctr">
                <a:buClr>
                  <a:srgbClr val="000000"/>
                </a:buClr>
                <a:buSzPts val="1100"/>
              </a:pPr>
              <a:r>
                <a:rPr lang="ru-RU" sz="2100" b="1" dirty="0">
                  <a:solidFill>
                    <a:srgbClr val="002060"/>
                  </a:solidFill>
                  <a:latin typeface="Times New Roman" panose="02020603050405020304" pitchFamily="18" charset="0"/>
                  <a:ea typeface="Fira Sans Extra Condensed Mediu"/>
                  <a:cs typeface="Times New Roman" panose="02020603050405020304" pitchFamily="18" charset="0"/>
                  <a:sym typeface="Fira Sans Extra Condensed Mediu"/>
                </a:rPr>
                <a:t>07</a:t>
              </a:r>
              <a:endParaRPr lang="ru-RU" sz="2100" b="1" dirty="0">
                <a:solidFill>
                  <a:srgbClr val="002060"/>
                </a:solidFill>
                <a:latin typeface="Times New Roman" panose="02020603050405020304" pitchFamily="18" charset="0"/>
                <a:cs typeface="Times New Roman" panose="02020603050405020304" pitchFamily="18" charset="0"/>
              </a:endParaRPr>
            </a:p>
          </p:txBody>
        </p:sp>
        <p:sp>
          <p:nvSpPr>
            <p:cNvPr id="27710" name="Google Shape;728;p29"/>
            <p:cNvSpPr>
              <a:spLocks/>
            </p:cNvSpPr>
            <p:nvPr/>
          </p:nvSpPr>
          <p:spPr bwMode="auto">
            <a:xfrm>
              <a:off x="1106013" y="4363435"/>
              <a:ext cx="180477" cy="81342"/>
            </a:xfrm>
            <a:custGeom>
              <a:avLst/>
              <a:gdLst>
                <a:gd name="T0" fmla="*/ 850 w 6157"/>
                <a:gd name="T1" fmla="*/ 0 h 2775"/>
                <a:gd name="T2" fmla="*/ 850 w 6157"/>
                <a:gd name="T3" fmla="*/ 2383482 h 2775"/>
                <a:gd name="T4" fmla="*/ 5289380 w 6157"/>
                <a:gd name="T5" fmla="*/ 0 h 2775"/>
                <a:gd name="T6" fmla="*/ 0 60000 65536"/>
                <a:gd name="T7" fmla="*/ 0 60000 65536"/>
                <a:gd name="T8" fmla="*/ 0 60000 65536"/>
                <a:gd name="T9" fmla="*/ 0 w 6157"/>
                <a:gd name="T10" fmla="*/ 0 h 2775"/>
                <a:gd name="T11" fmla="*/ 6157 w 6157"/>
                <a:gd name="T12" fmla="*/ 2775 h 2775"/>
              </a:gdLst>
              <a:ahLst/>
              <a:cxnLst>
                <a:cxn ang="T6">
                  <a:pos x="T0" y="T1"/>
                </a:cxn>
                <a:cxn ang="T7">
                  <a:pos x="T2" y="T3"/>
                </a:cxn>
                <a:cxn ang="T8">
                  <a:pos x="T4" y="T5"/>
                </a:cxn>
              </a:cxnLst>
              <a:rect l="T9" t="T10" r="T11" b="T12"/>
              <a:pathLst>
                <a:path w="6157" h="2775" extrusionOk="0">
                  <a:moveTo>
                    <a:pt x="1" y="0"/>
                  </a:moveTo>
                  <a:lnTo>
                    <a:pt x="1" y="2774"/>
                  </a:lnTo>
                  <a:lnTo>
                    <a:pt x="6156" y="0"/>
                  </a:lnTo>
                  <a:close/>
                </a:path>
              </a:pathLst>
            </a:custGeom>
            <a:solidFill>
              <a:srgbClr val="2FC948"/>
            </a:solidFill>
            <a:ln w="9525">
              <a:noFill/>
              <a:round/>
              <a:headEnd/>
              <a:tailEnd/>
            </a:ln>
          </p:spPr>
          <p:txBody>
            <a:bodyPr lIns="121900" tIns="121900" rIns="121900" bIns="121900" anchor="ctr"/>
            <a:lstStyle/>
            <a:p>
              <a:endParaRPr lang="ru-RU"/>
            </a:p>
          </p:txBody>
        </p:sp>
        <p:sp>
          <p:nvSpPr>
            <p:cNvPr id="27711" name="Google Shape;731;p29"/>
            <p:cNvSpPr txBox="1">
              <a:spLocks noChangeArrowheads="1"/>
            </p:cNvSpPr>
            <p:nvPr/>
          </p:nvSpPr>
          <p:spPr bwMode="auto">
            <a:xfrm>
              <a:off x="1206924" y="3780344"/>
              <a:ext cx="1667099" cy="365700"/>
            </a:xfrm>
            <a:prstGeom prst="rect">
              <a:avLst/>
            </a:prstGeom>
            <a:noFill/>
            <a:ln w="9525">
              <a:noFill/>
              <a:miter lim="800000"/>
              <a:headEnd/>
              <a:tailEnd/>
            </a:ln>
          </p:spPr>
          <p:txBody>
            <a:bodyPr lIns="121900" tIns="121900" rIns="121900" bIns="121900" anchor="ctr"/>
            <a:lstStyle/>
            <a:p>
              <a:pPr algn="ctr"/>
              <a:r>
                <a:rPr lang="en" b="1" dirty="0">
                  <a:latin typeface="Times New Roman" panose="02020603050405020304" pitchFamily="18" charset="0"/>
                  <a:ea typeface="Roboto"/>
                  <a:cs typeface="Times New Roman" panose="02020603050405020304" pitchFamily="18" charset="0"/>
                  <a:sym typeface="Roboto"/>
                </a:rPr>
                <a:t>4-yil</a:t>
              </a:r>
              <a:endParaRPr lang="ru-RU" b="1" dirty="0">
                <a:solidFill>
                  <a:srgbClr val="434343"/>
                </a:solidFill>
                <a:latin typeface="Times New Roman" panose="02020603050405020304" pitchFamily="18" charset="0"/>
                <a:ea typeface="Fira Sans Extra Condensed Mediu"/>
                <a:cs typeface="Times New Roman" panose="02020603050405020304" pitchFamily="18" charset="0"/>
                <a:sym typeface="Fira Sans Extra Condensed Mediu"/>
              </a:endParaRPr>
            </a:p>
          </p:txBody>
        </p:sp>
      </p:grpSp>
      <p:grpSp>
        <p:nvGrpSpPr>
          <p:cNvPr id="3" name="Google Shape;732;p29"/>
          <p:cNvGrpSpPr>
            <a:grpSpLocks/>
          </p:cNvGrpSpPr>
          <p:nvPr/>
        </p:nvGrpSpPr>
        <p:grpSpPr bwMode="auto">
          <a:xfrm>
            <a:off x="669131" y="1763316"/>
            <a:ext cx="2320529" cy="939403"/>
            <a:chOff x="710275" y="2360561"/>
            <a:chExt cx="2319399" cy="939881"/>
          </a:xfrm>
        </p:grpSpPr>
        <p:sp>
          <p:nvSpPr>
            <p:cNvPr id="27704" name="Google Shape;733;p29"/>
            <p:cNvSpPr>
              <a:spLocks/>
            </p:cNvSpPr>
            <p:nvPr/>
          </p:nvSpPr>
          <p:spPr bwMode="auto">
            <a:xfrm>
              <a:off x="1106025" y="2441879"/>
              <a:ext cx="1923649" cy="858563"/>
            </a:xfrm>
            <a:custGeom>
              <a:avLst/>
              <a:gdLst>
                <a:gd name="T0" fmla="*/ 1016 w 60616"/>
                <a:gd name="T1" fmla="*/ 850 h 29290"/>
                <a:gd name="T2" fmla="*/ 1016 w 60616"/>
                <a:gd name="T3" fmla="*/ 25166625 h 29290"/>
                <a:gd name="T4" fmla="*/ 61047009 w 60616"/>
                <a:gd name="T5" fmla="*/ 25166625 h 29290"/>
                <a:gd name="T6" fmla="*/ 61047009 w 60616"/>
                <a:gd name="T7" fmla="*/ 850 h 29290"/>
                <a:gd name="T8" fmla="*/ 0 60000 65536"/>
                <a:gd name="T9" fmla="*/ 0 60000 65536"/>
                <a:gd name="T10" fmla="*/ 0 60000 65536"/>
                <a:gd name="T11" fmla="*/ 0 60000 65536"/>
                <a:gd name="T12" fmla="*/ 0 w 60616"/>
                <a:gd name="T13" fmla="*/ 0 h 29290"/>
                <a:gd name="T14" fmla="*/ 60616 w 60616"/>
                <a:gd name="T15" fmla="*/ 29290 h 29290"/>
              </a:gdLst>
              <a:ahLst/>
              <a:cxnLst>
                <a:cxn ang="T8">
                  <a:pos x="T0" y="T1"/>
                </a:cxn>
                <a:cxn ang="T9">
                  <a:pos x="T2" y="T3"/>
                </a:cxn>
                <a:cxn ang="T10">
                  <a:pos x="T4" y="T5"/>
                </a:cxn>
                <a:cxn ang="T11">
                  <a:pos x="T6" y="T7"/>
                </a:cxn>
              </a:cxnLst>
              <a:rect l="T12" t="T13" r="T14" b="T15"/>
              <a:pathLst>
                <a:path w="60616" h="29290" extrusionOk="0">
                  <a:moveTo>
                    <a:pt x="1" y="1"/>
                  </a:moveTo>
                  <a:lnTo>
                    <a:pt x="1" y="29290"/>
                  </a:lnTo>
                  <a:lnTo>
                    <a:pt x="60616" y="29290"/>
                  </a:lnTo>
                  <a:lnTo>
                    <a:pt x="60616" y="1"/>
                  </a:lnTo>
                  <a:close/>
                </a:path>
              </a:pathLst>
            </a:custGeom>
            <a:solidFill>
              <a:srgbClr val="EEEEEE"/>
            </a:solidFill>
            <a:ln w="9525">
              <a:noFill/>
              <a:round/>
              <a:headEnd/>
              <a:tailEnd/>
            </a:ln>
          </p:spPr>
          <p:txBody>
            <a:bodyPr lIns="121900" tIns="121900" rIns="121900" bIns="121900" anchor="ctr"/>
            <a:lstStyle/>
            <a:p>
              <a:endParaRPr lang="ru-RU"/>
            </a:p>
          </p:txBody>
        </p:sp>
        <p:sp>
          <p:nvSpPr>
            <p:cNvPr id="27705" name="Google Shape;734;p29"/>
            <p:cNvSpPr>
              <a:spLocks noChangeArrowheads="1"/>
            </p:cNvSpPr>
            <p:nvPr/>
          </p:nvSpPr>
          <p:spPr bwMode="auto">
            <a:xfrm>
              <a:off x="710275" y="2360561"/>
              <a:ext cx="576225" cy="858211"/>
            </a:xfrm>
            <a:custGeom>
              <a:avLst/>
              <a:gdLst>
                <a:gd name="T0" fmla="*/ 0 w 19658"/>
                <a:gd name="T1" fmla="*/ 0 h 29278"/>
                <a:gd name="T2" fmla="*/ 19658 w 19658"/>
                <a:gd name="T3" fmla="*/ 29278 h 29278"/>
              </a:gdLst>
              <a:ahLst/>
              <a:cxnLst/>
              <a:rect l="T0" t="T1" r="T2" b="T3"/>
              <a:pathLst>
                <a:path w="19658" h="29278" extrusionOk="0">
                  <a:moveTo>
                    <a:pt x="0" y="0"/>
                  </a:moveTo>
                  <a:lnTo>
                    <a:pt x="0" y="29278"/>
                  </a:lnTo>
                  <a:lnTo>
                    <a:pt x="19657" y="29278"/>
                  </a:lnTo>
                  <a:lnTo>
                    <a:pt x="19657" y="0"/>
                  </a:lnTo>
                  <a:close/>
                </a:path>
              </a:pathLst>
            </a:custGeom>
            <a:solidFill>
              <a:srgbClr val="FCBD24"/>
            </a:solidFill>
            <a:ln w="9525">
              <a:noFill/>
              <a:miter lim="800000"/>
              <a:headEnd/>
              <a:tailEnd/>
            </a:ln>
          </p:spPr>
          <p:txBody>
            <a:bodyPr lIns="121900" tIns="121900" rIns="121900" bIns="121900" anchor="ctr"/>
            <a:lstStyle/>
            <a:p>
              <a:pPr algn="ctr">
                <a:buClr>
                  <a:srgbClr val="000000"/>
                </a:buClr>
                <a:buSzPts val="1100"/>
              </a:pPr>
              <a:r>
                <a:rPr lang="ru-RU" sz="2100" b="1" dirty="0">
                  <a:solidFill>
                    <a:srgbClr val="002060"/>
                  </a:solidFill>
                  <a:latin typeface="Times New Roman" panose="02020603050405020304" pitchFamily="18" charset="0"/>
                  <a:ea typeface="Fira Sans Extra Condensed Mediu"/>
                  <a:cs typeface="Times New Roman" panose="02020603050405020304" pitchFamily="18" charset="0"/>
                  <a:sym typeface="Fira Sans Extra Condensed Mediu"/>
                </a:rPr>
                <a:t>04</a:t>
              </a:r>
              <a:endParaRPr lang="ru-RU" sz="2100" b="1" dirty="0">
                <a:solidFill>
                  <a:srgbClr val="002060"/>
                </a:solidFill>
                <a:latin typeface="Times New Roman" panose="02020603050405020304" pitchFamily="18" charset="0"/>
                <a:cs typeface="Times New Roman" panose="02020603050405020304" pitchFamily="18" charset="0"/>
              </a:endParaRPr>
            </a:p>
          </p:txBody>
        </p:sp>
        <p:sp>
          <p:nvSpPr>
            <p:cNvPr id="27706" name="Google Shape;735;p29"/>
            <p:cNvSpPr>
              <a:spLocks/>
            </p:cNvSpPr>
            <p:nvPr/>
          </p:nvSpPr>
          <p:spPr bwMode="auto">
            <a:xfrm>
              <a:off x="1106013" y="3218722"/>
              <a:ext cx="180477" cy="81342"/>
            </a:xfrm>
            <a:custGeom>
              <a:avLst/>
              <a:gdLst>
                <a:gd name="T0" fmla="*/ 850 w 6157"/>
                <a:gd name="T1" fmla="*/ 850 h 2775"/>
                <a:gd name="T2" fmla="*/ 850 w 6157"/>
                <a:gd name="T3" fmla="*/ 2384332 h 2775"/>
                <a:gd name="T4" fmla="*/ 5289380 w 6157"/>
                <a:gd name="T5" fmla="*/ 850 h 2775"/>
                <a:gd name="T6" fmla="*/ 0 60000 65536"/>
                <a:gd name="T7" fmla="*/ 0 60000 65536"/>
                <a:gd name="T8" fmla="*/ 0 60000 65536"/>
                <a:gd name="T9" fmla="*/ 0 w 6157"/>
                <a:gd name="T10" fmla="*/ 0 h 2775"/>
                <a:gd name="T11" fmla="*/ 6157 w 6157"/>
                <a:gd name="T12" fmla="*/ 2775 h 2775"/>
              </a:gdLst>
              <a:ahLst/>
              <a:cxnLst>
                <a:cxn ang="T6">
                  <a:pos x="T0" y="T1"/>
                </a:cxn>
                <a:cxn ang="T7">
                  <a:pos x="T2" y="T3"/>
                </a:cxn>
                <a:cxn ang="T8">
                  <a:pos x="T4" y="T5"/>
                </a:cxn>
              </a:cxnLst>
              <a:rect l="T9" t="T10" r="T11" b="T12"/>
              <a:pathLst>
                <a:path w="6157" h="2775" extrusionOk="0">
                  <a:moveTo>
                    <a:pt x="1" y="1"/>
                  </a:moveTo>
                  <a:lnTo>
                    <a:pt x="1" y="2775"/>
                  </a:lnTo>
                  <a:lnTo>
                    <a:pt x="6156" y="1"/>
                  </a:lnTo>
                  <a:close/>
                </a:path>
              </a:pathLst>
            </a:custGeom>
            <a:solidFill>
              <a:srgbClr val="E09214"/>
            </a:solidFill>
            <a:ln w="9525">
              <a:noFill/>
              <a:round/>
              <a:headEnd/>
              <a:tailEnd/>
            </a:ln>
          </p:spPr>
          <p:txBody>
            <a:bodyPr lIns="121900" tIns="121900" rIns="121900" bIns="121900" anchor="ctr"/>
            <a:lstStyle/>
            <a:p>
              <a:endParaRPr lang="ru-RU"/>
            </a:p>
          </p:txBody>
        </p:sp>
        <p:sp>
          <p:nvSpPr>
            <p:cNvPr id="27707" name="Google Shape;738;p29"/>
            <p:cNvSpPr txBox="1">
              <a:spLocks noChangeArrowheads="1"/>
            </p:cNvSpPr>
            <p:nvPr/>
          </p:nvSpPr>
          <p:spPr bwMode="auto">
            <a:xfrm>
              <a:off x="1347897" y="2666495"/>
              <a:ext cx="1667099" cy="365700"/>
            </a:xfrm>
            <a:prstGeom prst="rect">
              <a:avLst/>
            </a:prstGeom>
            <a:noFill/>
            <a:ln w="9525">
              <a:noFill/>
              <a:miter lim="800000"/>
              <a:headEnd/>
              <a:tailEnd/>
            </a:ln>
          </p:spPr>
          <p:txBody>
            <a:bodyPr lIns="121900" tIns="121900" rIns="121900" bIns="121900" anchor="ctr"/>
            <a:lstStyle/>
            <a:p>
              <a:pPr algn="ctr"/>
              <a:r>
                <a:rPr lang="en" b="1" dirty="0">
                  <a:latin typeface="Times New Roman" panose="02020603050405020304" pitchFamily="18" charset="0"/>
                  <a:ea typeface="Roboto"/>
                  <a:cs typeface="Times New Roman" panose="02020603050405020304" pitchFamily="18" charset="0"/>
                  <a:sym typeface="Roboto"/>
                </a:rPr>
                <a:t>Tabiiy fanlar</a:t>
              </a:r>
              <a:endParaRPr lang="ru-RU" b="1" dirty="0">
                <a:solidFill>
                  <a:srgbClr val="434343"/>
                </a:solidFill>
                <a:latin typeface="Times New Roman" panose="02020603050405020304" pitchFamily="18" charset="0"/>
                <a:ea typeface="Fira Sans Extra Condensed Mediu"/>
                <a:cs typeface="Times New Roman" panose="02020603050405020304" pitchFamily="18" charset="0"/>
                <a:sym typeface="Fira Sans Extra Condensed Mediu"/>
              </a:endParaRPr>
            </a:p>
          </p:txBody>
        </p:sp>
      </p:grpSp>
      <p:grpSp>
        <p:nvGrpSpPr>
          <p:cNvPr id="6" name="Google Shape;746;p29"/>
          <p:cNvGrpSpPr>
            <a:grpSpLocks/>
          </p:cNvGrpSpPr>
          <p:nvPr/>
        </p:nvGrpSpPr>
        <p:grpSpPr bwMode="auto">
          <a:xfrm>
            <a:off x="6098381" y="2851547"/>
            <a:ext cx="2349104" cy="946547"/>
            <a:chOff x="6093604" y="3498563"/>
            <a:chExt cx="2348385" cy="946237"/>
          </a:xfrm>
        </p:grpSpPr>
        <p:sp>
          <p:nvSpPr>
            <p:cNvPr id="27694" name="Google Shape;747;p29"/>
            <p:cNvSpPr>
              <a:spLocks/>
            </p:cNvSpPr>
            <p:nvPr/>
          </p:nvSpPr>
          <p:spPr bwMode="auto">
            <a:xfrm>
              <a:off x="6510025" y="3586237"/>
              <a:ext cx="1923649" cy="858563"/>
            </a:xfrm>
            <a:custGeom>
              <a:avLst/>
              <a:gdLst>
                <a:gd name="T0" fmla="*/ 1016 w 60616"/>
                <a:gd name="T1" fmla="*/ 0 h 29290"/>
                <a:gd name="T2" fmla="*/ 1016 w 60616"/>
                <a:gd name="T3" fmla="*/ 25165775 h 29290"/>
                <a:gd name="T4" fmla="*/ 61047009 w 60616"/>
                <a:gd name="T5" fmla="*/ 25165775 h 29290"/>
                <a:gd name="T6" fmla="*/ 61047009 w 60616"/>
                <a:gd name="T7" fmla="*/ 0 h 29290"/>
                <a:gd name="T8" fmla="*/ 0 60000 65536"/>
                <a:gd name="T9" fmla="*/ 0 60000 65536"/>
                <a:gd name="T10" fmla="*/ 0 60000 65536"/>
                <a:gd name="T11" fmla="*/ 0 60000 65536"/>
                <a:gd name="T12" fmla="*/ 0 w 60616"/>
                <a:gd name="T13" fmla="*/ 0 h 29290"/>
                <a:gd name="T14" fmla="*/ 60616 w 60616"/>
                <a:gd name="T15" fmla="*/ 29290 h 29290"/>
              </a:gdLst>
              <a:ahLst/>
              <a:cxnLst>
                <a:cxn ang="T8">
                  <a:pos x="T0" y="T1"/>
                </a:cxn>
                <a:cxn ang="T9">
                  <a:pos x="T2" y="T3"/>
                </a:cxn>
                <a:cxn ang="T10">
                  <a:pos x="T4" y="T5"/>
                </a:cxn>
                <a:cxn ang="T11">
                  <a:pos x="T6" y="T7"/>
                </a:cxn>
              </a:cxnLst>
              <a:rect l="T12" t="T13" r="T14" b="T15"/>
              <a:pathLst>
                <a:path w="60616" h="29290" extrusionOk="0">
                  <a:moveTo>
                    <a:pt x="1" y="0"/>
                  </a:moveTo>
                  <a:lnTo>
                    <a:pt x="1" y="29289"/>
                  </a:lnTo>
                  <a:lnTo>
                    <a:pt x="60616" y="29289"/>
                  </a:lnTo>
                  <a:lnTo>
                    <a:pt x="60616" y="0"/>
                  </a:lnTo>
                  <a:close/>
                </a:path>
              </a:pathLst>
            </a:custGeom>
            <a:solidFill>
              <a:srgbClr val="EEEEEE"/>
            </a:solidFill>
            <a:ln w="9525">
              <a:noFill/>
              <a:round/>
              <a:headEnd/>
              <a:tailEnd/>
            </a:ln>
          </p:spPr>
          <p:txBody>
            <a:bodyPr lIns="121900" tIns="121900" rIns="121900" bIns="121900" anchor="ctr"/>
            <a:lstStyle/>
            <a:p>
              <a:endParaRPr lang="ru-RU"/>
            </a:p>
          </p:txBody>
        </p:sp>
        <p:sp>
          <p:nvSpPr>
            <p:cNvPr id="27695" name="Google Shape;748;p29"/>
            <p:cNvSpPr>
              <a:spLocks noChangeArrowheads="1"/>
            </p:cNvSpPr>
            <p:nvPr/>
          </p:nvSpPr>
          <p:spPr bwMode="auto">
            <a:xfrm>
              <a:off x="6093604" y="3498563"/>
              <a:ext cx="576225" cy="881681"/>
            </a:xfrm>
            <a:custGeom>
              <a:avLst/>
              <a:gdLst>
                <a:gd name="T0" fmla="*/ 0 w 19658"/>
                <a:gd name="T1" fmla="*/ 0 h 29291"/>
                <a:gd name="T2" fmla="*/ 19658 w 19658"/>
                <a:gd name="T3" fmla="*/ 29291 h 29291"/>
              </a:gdLst>
              <a:ahLst/>
              <a:cxnLst/>
              <a:rect l="T0" t="T1" r="T2" b="T3"/>
              <a:pathLst>
                <a:path w="19658" h="29291" extrusionOk="0">
                  <a:moveTo>
                    <a:pt x="0" y="1"/>
                  </a:moveTo>
                  <a:lnTo>
                    <a:pt x="0" y="29290"/>
                  </a:lnTo>
                  <a:lnTo>
                    <a:pt x="19657" y="29290"/>
                  </a:lnTo>
                  <a:lnTo>
                    <a:pt x="19657" y="1"/>
                  </a:lnTo>
                  <a:close/>
                </a:path>
              </a:pathLst>
            </a:custGeom>
            <a:solidFill>
              <a:srgbClr val="69E781"/>
            </a:solidFill>
            <a:ln w="9525">
              <a:noFill/>
              <a:miter lim="800000"/>
              <a:headEnd/>
              <a:tailEnd/>
            </a:ln>
          </p:spPr>
          <p:txBody>
            <a:bodyPr lIns="121900" tIns="121900" rIns="121900" bIns="121900" anchor="ctr"/>
            <a:lstStyle/>
            <a:p>
              <a:pPr algn="ctr"/>
              <a:r>
                <a:rPr lang="ru-RU" sz="2100" b="1" dirty="0">
                  <a:solidFill>
                    <a:srgbClr val="002060"/>
                  </a:solidFill>
                  <a:latin typeface="Times New Roman" panose="02020603050405020304" pitchFamily="18" charset="0"/>
                  <a:ea typeface="Fira Sans Extra Condensed Mediu"/>
                  <a:cs typeface="Times New Roman" panose="02020603050405020304" pitchFamily="18" charset="0"/>
                  <a:sym typeface="Fira Sans Extra Condensed Mediu"/>
                </a:rPr>
                <a:t>09</a:t>
              </a:r>
              <a:endParaRPr lang="ru-RU" sz="2100" b="1" dirty="0">
                <a:solidFill>
                  <a:srgbClr val="002060"/>
                </a:solidFill>
                <a:latin typeface="Times New Roman" panose="02020603050405020304" pitchFamily="18" charset="0"/>
                <a:cs typeface="Times New Roman" panose="02020603050405020304" pitchFamily="18" charset="0"/>
              </a:endParaRPr>
            </a:p>
          </p:txBody>
        </p:sp>
        <p:sp>
          <p:nvSpPr>
            <p:cNvPr id="27696" name="Google Shape;749;p29"/>
            <p:cNvSpPr>
              <a:spLocks/>
            </p:cNvSpPr>
            <p:nvPr/>
          </p:nvSpPr>
          <p:spPr bwMode="auto">
            <a:xfrm>
              <a:off x="6510013" y="4363435"/>
              <a:ext cx="180477" cy="81342"/>
            </a:xfrm>
            <a:custGeom>
              <a:avLst/>
              <a:gdLst>
                <a:gd name="T0" fmla="*/ 850 w 6157"/>
                <a:gd name="T1" fmla="*/ 0 h 2775"/>
                <a:gd name="T2" fmla="*/ 850 w 6157"/>
                <a:gd name="T3" fmla="*/ 2383482 h 2775"/>
                <a:gd name="T4" fmla="*/ 5289380 w 6157"/>
                <a:gd name="T5" fmla="*/ 0 h 2775"/>
                <a:gd name="T6" fmla="*/ 0 60000 65536"/>
                <a:gd name="T7" fmla="*/ 0 60000 65536"/>
                <a:gd name="T8" fmla="*/ 0 60000 65536"/>
                <a:gd name="T9" fmla="*/ 0 w 6157"/>
                <a:gd name="T10" fmla="*/ 0 h 2775"/>
                <a:gd name="T11" fmla="*/ 6157 w 6157"/>
                <a:gd name="T12" fmla="*/ 2775 h 2775"/>
              </a:gdLst>
              <a:ahLst/>
              <a:cxnLst>
                <a:cxn ang="T6">
                  <a:pos x="T0" y="T1"/>
                </a:cxn>
                <a:cxn ang="T7">
                  <a:pos x="T2" y="T3"/>
                </a:cxn>
                <a:cxn ang="T8">
                  <a:pos x="T4" y="T5"/>
                </a:cxn>
              </a:cxnLst>
              <a:rect l="T9" t="T10" r="T11" b="T12"/>
              <a:pathLst>
                <a:path w="6157" h="2775" extrusionOk="0">
                  <a:moveTo>
                    <a:pt x="1" y="0"/>
                  </a:moveTo>
                  <a:lnTo>
                    <a:pt x="1" y="2774"/>
                  </a:lnTo>
                  <a:lnTo>
                    <a:pt x="6156" y="0"/>
                  </a:lnTo>
                  <a:close/>
                </a:path>
              </a:pathLst>
            </a:custGeom>
            <a:solidFill>
              <a:srgbClr val="2FC948"/>
            </a:solidFill>
            <a:ln w="9525">
              <a:noFill/>
              <a:round/>
              <a:headEnd/>
              <a:tailEnd/>
            </a:ln>
          </p:spPr>
          <p:txBody>
            <a:bodyPr lIns="121900" tIns="121900" rIns="121900" bIns="121900" anchor="ctr"/>
            <a:lstStyle/>
            <a:p>
              <a:endParaRPr lang="ru-RU"/>
            </a:p>
          </p:txBody>
        </p:sp>
        <p:sp>
          <p:nvSpPr>
            <p:cNvPr id="27697" name="Google Shape;752;p29"/>
            <p:cNvSpPr txBox="1">
              <a:spLocks noChangeArrowheads="1"/>
            </p:cNvSpPr>
            <p:nvPr/>
          </p:nvSpPr>
          <p:spPr bwMode="auto">
            <a:xfrm>
              <a:off x="6774890" y="3764095"/>
              <a:ext cx="1667099" cy="365700"/>
            </a:xfrm>
            <a:prstGeom prst="rect">
              <a:avLst/>
            </a:prstGeom>
            <a:noFill/>
            <a:ln w="9525">
              <a:noFill/>
              <a:miter lim="800000"/>
              <a:headEnd/>
              <a:tailEnd/>
            </a:ln>
          </p:spPr>
          <p:txBody>
            <a:bodyPr lIns="121900" tIns="121900" rIns="121900" bIns="121900" anchor="ctr"/>
            <a:lstStyle/>
            <a:p>
              <a:pPr algn="ctr"/>
              <a:r>
                <a:rPr lang="en" b="1" dirty="0">
                  <a:latin typeface="Times New Roman" panose="02020603050405020304" pitchFamily="18" charset="0"/>
                  <a:ea typeface="Roboto"/>
                  <a:cs typeface="Times New Roman" panose="02020603050405020304" pitchFamily="18" charset="0"/>
                  <a:sym typeface="Roboto"/>
                </a:rPr>
                <a:t>2019-yil</a:t>
              </a:r>
              <a:endParaRPr lang="ru-RU" b="1" dirty="0">
                <a:solidFill>
                  <a:srgbClr val="434343"/>
                </a:solidFill>
                <a:latin typeface="Times New Roman" panose="02020603050405020304" pitchFamily="18" charset="0"/>
                <a:ea typeface="Fira Sans Extra Condensed Mediu"/>
                <a:cs typeface="Times New Roman" panose="02020603050405020304" pitchFamily="18" charset="0"/>
                <a:sym typeface="Fira Sans Extra Condensed Mediu"/>
              </a:endParaRPr>
            </a:p>
          </p:txBody>
        </p:sp>
      </p:grpSp>
      <p:grpSp>
        <p:nvGrpSpPr>
          <p:cNvPr id="7" name="Google Shape;753;p29"/>
          <p:cNvGrpSpPr>
            <a:grpSpLocks/>
          </p:cNvGrpSpPr>
          <p:nvPr/>
        </p:nvGrpSpPr>
        <p:grpSpPr bwMode="auto">
          <a:xfrm>
            <a:off x="6126956" y="1853804"/>
            <a:ext cx="2319338" cy="940594"/>
            <a:chOff x="6114275" y="2360561"/>
            <a:chExt cx="2319399" cy="939881"/>
          </a:xfrm>
        </p:grpSpPr>
        <p:sp>
          <p:nvSpPr>
            <p:cNvPr id="27690" name="Google Shape;754;p29"/>
            <p:cNvSpPr>
              <a:spLocks/>
            </p:cNvSpPr>
            <p:nvPr/>
          </p:nvSpPr>
          <p:spPr bwMode="auto">
            <a:xfrm>
              <a:off x="6510025" y="2441879"/>
              <a:ext cx="1923649" cy="858563"/>
            </a:xfrm>
            <a:custGeom>
              <a:avLst/>
              <a:gdLst>
                <a:gd name="T0" fmla="*/ 1016 w 60616"/>
                <a:gd name="T1" fmla="*/ 850 h 29290"/>
                <a:gd name="T2" fmla="*/ 1016 w 60616"/>
                <a:gd name="T3" fmla="*/ 25166625 h 29290"/>
                <a:gd name="T4" fmla="*/ 61047009 w 60616"/>
                <a:gd name="T5" fmla="*/ 25166625 h 29290"/>
                <a:gd name="T6" fmla="*/ 61047009 w 60616"/>
                <a:gd name="T7" fmla="*/ 850 h 29290"/>
                <a:gd name="T8" fmla="*/ 0 60000 65536"/>
                <a:gd name="T9" fmla="*/ 0 60000 65536"/>
                <a:gd name="T10" fmla="*/ 0 60000 65536"/>
                <a:gd name="T11" fmla="*/ 0 60000 65536"/>
                <a:gd name="T12" fmla="*/ 0 w 60616"/>
                <a:gd name="T13" fmla="*/ 0 h 29290"/>
                <a:gd name="T14" fmla="*/ 60616 w 60616"/>
                <a:gd name="T15" fmla="*/ 29290 h 29290"/>
              </a:gdLst>
              <a:ahLst/>
              <a:cxnLst>
                <a:cxn ang="T8">
                  <a:pos x="T0" y="T1"/>
                </a:cxn>
                <a:cxn ang="T9">
                  <a:pos x="T2" y="T3"/>
                </a:cxn>
                <a:cxn ang="T10">
                  <a:pos x="T4" y="T5"/>
                </a:cxn>
                <a:cxn ang="T11">
                  <a:pos x="T6" y="T7"/>
                </a:cxn>
              </a:cxnLst>
              <a:rect l="T12" t="T13" r="T14" b="T15"/>
              <a:pathLst>
                <a:path w="60616" h="29290" extrusionOk="0">
                  <a:moveTo>
                    <a:pt x="1" y="1"/>
                  </a:moveTo>
                  <a:lnTo>
                    <a:pt x="1" y="29290"/>
                  </a:lnTo>
                  <a:lnTo>
                    <a:pt x="60616" y="29290"/>
                  </a:lnTo>
                  <a:lnTo>
                    <a:pt x="60616" y="1"/>
                  </a:lnTo>
                  <a:close/>
                </a:path>
              </a:pathLst>
            </a:custGeom>
            <a:solidFill>
              <a:srgbClr val="EEEEEE"/>
            </a:solidFill>
            <a:ln w="9525">
              <a:noFill/>
              <a:round/>
              <a:headEnd/>
              <a:tailEnd/>
            </a:ln>
          </p:spPr>
          <p:txBody>
            <a:bodyPr lIns="121900" tIns="121900" rIns="121900" bIns="121900" anchor="ctr"/>
            <a:lstStyle/>
            <a:p>
              <a:endParaRPr lang="ru-RU"/>
            </a:p>
          </p:txBody>
        </p:sp>
        <p:sp>
          <p:nvSpPr>
            <p:cNvPr id="27691" name="Google Shape;755;p29"/>
            <p:cNvSpPr>
              <a:spLocks noChangeArrowheads="1"/>
            </p:cNvSpPr>
            <p:nvPr/>
          </p:nvSpPr>
          <p:spPr bwMode="auto">
            <a:xfrm>
              <a:off x="6114275" y="2360561"/>
              <a:ext cx="576225" cy="858211"/>
            </a:xfrm>
            <a:custGeom>
              <a:avLst/>
              <a:gdLst>
                <a:gd name="T0" fmla="*/ 0 w 19658"/>
                <a:gd name="T1" fmla="*/ 0 h 29278"/>
                <a:gd name="T2" fmla="*/ 19658 w 19658"/>
                <a:gd name="T3" fmla="*/ 29278 h 29278"/>
              </a:gdLst>
              <a:ahLst/>
              <a:cxnLst/>
              <a:rect l="T0" t="T1" r="T2" b="T3"/>
              <a:pathLst>
                <a:path w="19658" h="29278" extrusionOk="0">
                  <a:moveTo>
                    <a:pt x="0" y="0"/>
                  </a:moveTo>
                  <a:lnTo>
                    <a:pt x="0" y="29278"/>
                  </a:lnTo>
                  <a:lnTo>
                    <a:pt x="19657" y="29278"/>
                  </a:lnTo>
                  <a:lnTo>
                    <a:pt x="19657" y="0"/>
                  </a:lnTo>
                  <a:close/>
                </a:path>
              </a:pathLst>
            </a:custGeom>
            <a:solidFill>
              <a:srgbClr val="FCBD24"/>
            </a:solidFill>
            <a:ln w="9525">
              <a:noFill/>
              <a:miter lim="800000"/>
              <a:headEnd/>
              <a:tailEnd/>
            </a:ln>
          </p:spPr>
          <p:txBody>
            <a:bodyPr lIns="121900" tIns="121900" rIns="121900" bIns="121900" anchor="ctr"/>
            <a:lstStyle/>
            <a:p>
              <a:pPr algn="ctr"/>
              <a:r>
                <a:rPr lang="ru-RU" sz="2100" b="1" dirty="0">
                  <a:solidFill>
                    <a:srgbClr val="002060"/>
                  </a:solidFill>
                  <a:latin typeface="Times New Roman" panose="02020603050405020304" pitchFamily="18" charset="0"/>
                  <a:ea typeface="Fira Sans Extra Condensed Mediu"/>
                  <a:cs typeface="Times New Roman" panose="02020603050405020304" pitchFamily="18" charset="0"/>
                  <a:sym typeface="Fira Sans Extra Condensed Mediu"/>
                </a:rPr>
                <a:t>06</a:t>
              </a:r>
              <a:endParaRPr lang="ru-RU" sz="2100" b="1" dirty="0">
                <a:solidFill>
                  <a:srgbClr val="002060"/>
                </a:solidFill>
                <a:latin typeface="Times New Roman" panose="02020603050405020304" pitchFamily="18" charset="0"/>
                <a:cs typeface="Times New Roman" panose="02020603050405020304" pitchFamily="18" charset="0"/>
              </a:endParaRPr>
            </a:p>
          </p:txBody>
        </p:sp>
        <p:sp>
          <p:nvSpPr>
            <p:cNvPr id="27692" name="Google Shape;756;p29"/>
            <p:cNvSpPr>
              <a:spLocks/>
            </p:cNvSpPr>
            <p:nvPr/>
          </p:nvSpPr>
          <p:spPr bwMode="auto">
            <a:xfrm>
              <a:off x="6510013" y="3218722"/>
              <a:ext cx="180477" cy="81342"/>
            </a:xfrm>
            <a:custGeom>
              <a:avLst/>
              <a:gdLst>
                <a:gd name="T0" fmla="*/ 850 w 6157"/>
                <a:gd name="T1" fmla="*/ 850 h 2775"/>
                <a:gd name="T2" fmla="*/ 850 w 6157"/>
                <a:gd name="T3" fmla="*/ 2384332 h 2775"/>
                <a:gd name="T4" fmla="*/ 5289380 w 6157"/>
                <a:gd name="T5" fmla="*/ 850 h 2775"/>
                <a:gd name="T6" fmla="*/ 0 60000 65536"/>
                <a:gd name="T7" fmla="*/ 0 60000 65536"/>
                <a:gd name="T8" fmla="*/ 0 60000 65536"/>
                <a:gd name="T9" fmla="*/ 0 w 6157"/>
                <a:gd name="T10" fmla="*/ 0 h 2775"/>
                <a:gd name="T11" fmla="*/ 6157 w 6157"/>
                <a:gd name="T12" fmla="*/ 2775 h 2775"/>
              </a:gdLst>
              <a:ahLst/>
              <a:cxnLst>
                <a:cxn ang="T6">
                  <a:pos x="T0" y="T1"/>
                </a:cxn>
                <a:cxn ang="T7">
                  <a:pos x="T2" y="T3"/>
                </a:cxn>
                <a:cxn ang="T8">
                  <a:pos x="T4" y="T5"/>
                </a:cxn>
              </a:cxnLst>
              <a:rect l="T9" t="T10" r="T11" b="T12"/>
              <a:pathLst>
                <a:path w="6157" h="2775" extrusionOk="0">
                  <a:moveTo>
                    <a:pt x="1" y="1"/>
                  </a:moveTo>
                  <a:lnTo>
                    <a:pt x="1" y="2775"/>
                  </a:lnTo>
                  <a:lnTo>
                    <a:pt x="6156" y="1"/>
                  </a:lnTo>
                  <a:close/>
                </a:path>
              </a:pathLst>
            </a:custGeom>
            <a:solidFill>
              <a:srgbClr val="E09214"/>
            </a:solidFill>
            <a:ln w="9525">
              <a:noFill/>
              <a:round/>
              <a:headEnd/>
              <a:tailEnd/>
            </a:ln>
          </p:spPr>
          <p:txBody>
            <a:bodyPr lIns="121900" tIns="121900" rIns="121900" bIns="121900" anchor="ctr"/>
            <a:lstStyle/>
            <a:p>
              <a:endParaRPr lang="ru-RU"/>
            </a:p>
          </p:txBody>
        </p:sp>
        <p:sp>
          <p:nvSpPr>
            <p:cNvPr id="27693" name="Google Shape;759;p29"/>
            <p:cNvSpPr txBox="1">
              <a:spLocks noChangeArrowheads="1"/>
            </p:cNvSpPr>
            <p:nvPr/>
          </p:nvSpPr>
          <p:spPr bwMode="auto">
            <a:xfrm>
              <a:off x="6719575" y="2574289"/>
              <a:ext cx="1667099" cy="365700"/>
            </a:xfrm>
            <a:prstGeom prst="rect">
              <a:avLst/>
            </a:prstGeom>
            <a:noFill/>
            <a:ln w="9525">
              <a:noFill/>
              <a:miter lim="800000"/>
              <a:headEnd/>
              <a:tailEnd/>
            </a:ln>
          </p:spPr>
          <p:txBody>
            <a:bodyPr lIns="121900" tIns="121900" rIns="121900" bIns="121900" anchor="ctr"/>
            <a:lstStyle/>
            <a:p>
              <a:pPr algn="ctr"/>
              <a:r>
                <a:rPr lang="en-US" b="1" dirty="0">
                  <a:latin typeface="Times New Roman" panose="02020603050405020304" pitchFamily="18" charset="0"/>
                  <a:cs typeface="Times New Roman" panose="02020603050405020304" pitchFamily="18" charset="0"/>
                </a:rPr>
                <a:t>4-8 </a:t>
              </a:r>
              <a:r>
                <a:rPr lang="en-US" b="1" dirty="0" err="1">
                  <a:latin typeface="Times New Roman" panose="02020603050405020304" pitchFamily="18" charset="0"/>
                  <a:cs typeface="Times New Roman" panose="02020603050405020304" pitchFamily="18" charset="0"/>
                </a:rPr>
                <a:t>sinf</a:t>
              </a:r>
              <a:endParaRPr lang="en-US" b="1" dirty="0">
                <a:solidFill>
                  <a:schemeClr val="accent1"/>
                </a:solidFill>
                <a:latin typeface="Times New Roman" panose="02020603050405020304" pitchFamily="18" charset="0"/>
                <a:ea typeface="Fira Sans Extra Condensed Medium"/>
                <a:cs typeface="Times New Roman" panose="02020603050405020304" pitchFamily="18" charset="0"/>
                <a:sym typeface="Fira Sans Extra Condensed Medium"/>
              </a:endParaRPr>
            </a:p>
          </p:txBody>
        </p:sp>
      </p:grpSp>
      <p:grpSp>
        <p:nvGrpSpPr>
          <p:cNvPr id="8" name="Google Shape;760;p29"/>
          <p:cNvGrpSpPr>
            <a:grpSpLocks/>
          </p:cNvGrpSpPr>
          <p:nvPr/>
        </p:nvGrpSpPr>
        <p:grpSpPr bwMode="auto">
          <a:xfrm>
            <a:off x="6126956" y="778669"/>
            <a:ext cx="2320529" cy="939404"/>
            <a:chOff x="6114275" y="1216200"/>
            <a:chExt cx="2319442" cy="939561"/>
          </a:xfrm>
        </p:grpSpPr>
        <p:sp>
          <p:nvSpPr>
            <p:cNvPr id="27686" name="Google Shape;761;p29"/>
            <p:cNvSpPr>
              <a:spLocks/>
            </p:cNvSpPr>
            <p:nvPr/>
          </p:nvSpPr>
          <p:spPr bwMode="auto">
            <a:xfrm>
              <a:off x="6510025" y="1297550"/>
              <a:ext cx="1923649" cy="858211"/>
            </a:xfrm>
            <a:custGeom>
              <a:avLst/>
              <a:gdLst>
                <a:gd name="T0" fmla="*/ 1016 w 60616"/>
                <a:gd name="T1" fmla="*/ 0 h 29278"/>
                <a:gd name="T2" fmla="*/ 1016 w 60616"/>
                <a:gd name="T3" fmla="*/ 25155449 h 29278"/>
                <a:gd name="T4" fmla="*/ 61047009 w 60616"/>
                <a:gd name="T5" fmla="*/ 25155449 h 29278"/>
                <a:gd name="T6" fmla="*/ 61047009 w 60616"/>
                <a:gd name="T7" fmla="*/ 0 h 29278"/>
                <a:gd name="T8" fmla="*/ 0 60000 65536"/>
                <a:gd name="T9" fmla="*/ 0 60000 65536"/>
                <a:gd name="T10" fmla="*/ 0 60000 65536"/>
                <a:gd name="T11" fmla="*/ 0 60000 65536"/>
                <a:gd name="T12" fmla="*/ 0 w 60616"/>
                <a:gd name="T13" fmla="*/ 0 h 29278"/>
                <a:gd name="T14" fmla="*/ 60616 w 60616"/>
                <a:gd name="T15" fmla="*/ 29278 h 29278"/>
              </a:gdLst>
              <a:ahLst/>
              <a:cxnLst>
                <a:cxn ang="T8">
                  <a:pos x="T0" y="T1"/>
                </a:cxn>
                <a:cxn ang="T9">
                  <a:pos x="T2" y="T3"/>
                </a:cxn>
                <a:cxn ang="T10">
                  <a:pos x="T4" y="T5"/>
                </a:cxn>
                <a:cxn ang="T11">
                  <a:pos x="T6" y="T7"/>
                </a:cxn>
              </a:cxnLst>
              <a:rect l="T12" t="T13" r="T14" b="T15"/>
              <a:pathLst>
                <a:path w="60616" h="29278" extrusionOk="0">
                  <a:moveTo>
                    <a:pt x="1" y="0"/>
                  </a:moveTo>
                  <a:lnTo>
                    <a:pt x="1" y="29277"/>
                  </a:lnTo>
                  <a:lnTo>
                    <a:pt x="60616" y="29277"/>
                  </a:lnTo>
                  <a:lnTo>
                    <a:pt x="60616" y="0"/>
                  </a:lnTo>
                  <a:close/>
                </a:path>
              </a:pathLst>
            </a:custGeom>
            <a:solidFill>
              <a:srgbClr val="EEEEEE"/>
            </a:solidFill>
            <a:ln w="9525">
              <a:noFill/>
              <a:round/>
              <a:headEnd/>
              <a:tailEnd/>
            </a:ln>
          </p:spPr>
          <p:txBody>
            <a:bodyPr lIns="121900" tIns="121900" rIns="121900" bIns="121900" anchor="ctr"/>
            <a:lstStyle/>
            <a:p>
              <a:endParaRPr lang="ru-RU"/>
            </a:p>
          </p:txBody>
        </p:sp>
        <p:sp>
          <p:nvSpPr>
            <p:cNvPr id="27687" name="Google Shape;762;p29"/>
            <p:cNvSpPr>
              <a:spLocks noChangeArrowheads="1"/>
            </p:cNvSpPr>
            <p:nvPr/>
          </p:nvSpPr>
          <p:spPr bwMode="auto">
            <a:xfrm>
              <a:off x="6114275" y="1216200"/>
              <a:ext cx="576225" cy="858241"/>
            </a:xfrm>
            <a:custGeom>
              <a:avLst/>
              <a:gdLst>
                <a:gd name="T0" fmla="*/ 0 w 19658"/>
                <a:gd name="T1" fmla="*/ 0 h 29279"/>
                <a:gd name="T2" fmla="*/ 19658 w 19658"/>
                <a:gd name="T3" fmla="*/ 29279 h 29279"/>
              </a:gdLst>
              <a:ahLst/>
              <a:cxnLst/>
              <a:rect l="T0" t="T1" r="T2" b="T3"/>
              <a:pathLst>
                <a:path w="19658" h="29279" extrusionOk="0">
                  <a:moveTo>
                    <a:pt x="0" y="1"/>
                  </a:moveTo>
                  <a:lnTo>
                    <a:pt x="0" y="29278"/>
                  </a:lnTo>
                  <a:lnTo>
                    <a:pt x="19657" y="29278"/>
                  </a:lnTo>
                  <a:lnTo>
                    <a:pt x="19657" y="1"/>
                  </a:lnTo>
                  <a:close/>
                </a:path>
              </a:pathLst>
            </a:custGeom>
            <a:solidFill>
              <a:srgbClr val="5EB2FC"/>
            </a:solidFill>
            <a:ln w="9525">
              <a:noFill/>
              <a:miter lim="800000"/>
              <a:headEnd/>
              <a:tailEnd/>
            </a:ln>
          </p:spPr>
          <p:txBody>
            <a:bodyPr lIns="121900" tIns="121900" rIns="121900" bIns="121900" anchor="ctr"/>
            <a:lstStyle/>
            <a:p>
              <a:pPr algn="ctr"/>
              <a:r>
                <a:rPr lang="ru-RU" sz="2100" b="1" dirty="0">
                  <a:solidFill>
                    <a:srgbClr val="002060"/>
                  </a:solidFill>
                  <a:latin typeface="Times New Roman" panose="02020603050405020304" pitchFamily="18" charset="0"/>
                  <a:ea typeface="Fira Sans Extra Condensed Mediu"/>
                  <a:cs typeface="Times New Roman" panose="02020603050405020304" pitchFamily="18" charset="0"/>
                  <a:sym typeface="Fira Sans Extra Condensed Mediu"/>
                </a:rPr>
                <a:t>03</a:t>
              </a:r>
              <a:endParaRPr lang="ru-RU" sz="2100" b="1" dirty="0">
                <a:solidFill>
                  <a:srgbClr val="002060"/>
                </a:solidFill>
                <a:latin typeface="Times New Roman" panose="02020603050405020304" pitchFamily="18" charset="0"/>
                <a:cs typeface="Times New Roman" panose="02020603050405020304" pitchFamily="18" charset="0"/>
              </a:endParaRPr>
            </a:p>
          </p:txBody>
        </p:sp>
        <p:sp>
          <p:nvSpPr>
            <p:cNvPr id="27688" name="Google Shape;763;p29"/>
            <p:cNvSpPr>
              <a:spLocks/>
            </p:cNvSpPr>
            <p:nvPr/>
          </p:nvSpPr>
          <p:spPr bwMode="auto">
            <a:xfrm>
              <a:off x="6510013" y="2074390"/>
              <a:ext cx="180477" cy="81342"/>
            </a:xfrm>
            <a:custGeom>
              <a:avLst/>
              <a:gdLst>
                <a:gd name="T0" fmla="*/ 850 w 6157"/>
                <a:gd name="T1" fmla="*/ 0 h 2775"/>
                <a:gd name="T2" fmla="*/ 850 w 6157"/>
                <a:gd name="T3" fmla="*/ 2383482 h 2775"/>
                <a:gd name="T4" fmla="*/ 5289380 w 6157"/>
                <a:gd name="T5" fmla="*/ 0 h 2775"/>
                <a:gd name="T6" fmla="*/ 0 60000 65536"/>
                <a:gd name="T7" fmla="*/ 0 60000 65536"/>
                <a:gd name="T8" fmla="*/ 0 60000 65536"/>
                <a:gd name="T9" fmla="*/ 0 w 6157"/>
                <a:gd name="T10" fmla="*/ 0 h 2775"/>
                <a:gd name="T11" fmla="*/ 6157 w 6157"/>
                <a:gd name="T12" fmla="*/ 2775 h 2775"/>
              </a:gdLst>
              <a:ahLst/>
              <a:cxnLst>
                <a:cxn ang="T6">
                  <a:pos x="T0" y="T1"/>
                </a:cxn>
                <a:cxn ang="T7">
                  <a:pos x="T2" y="T3"/>
                </a:cxn>
                <a:cxn ang="T8">
                  <a:pos x="T4" y="T5"/>
                </a:cxn>
              </a:cxnLst>
              <a:rect l="T9" t="T10" r="T11" b="T12"/>
              <a:pathLst>
                <a:path w="6157" h="2775" extrusionOk="0">
                  <a:moveTo>
                    <a:pt x="1" y="0"/>
                  </a:moveTo>
                  <a:lnTo>
                    <a:pt x="1" y="2774"/>
                  </a:lnTo>
                  <a:lnTo>
                    <a:pt x="6156" y="0"/>
                  </a:lnTo>
                  <a:close/>
                </a:path>
              </a:pathLst>
            </a:custGeom>
            <a:solidFill>
              <a:srgbClr val="4685BC"/>
            </a:solidFill>
            <a:ln w="9525">
              <a:noFill/>
              <a:round/>
              <a:headEnd/>
              <a:tailEnd/>
            </a:ln>
          </p:spPr>
          <p:txBody>
            <a:bodyPr lIns="121900" tIns="121900" rIns="121900" bIns="121900" anchor="ctr"/>
            <a:lstStyle/>
            <a:p>
              <a:endParaRPr lang="ru-RU"/>
            </a:p>
          </p:txBody>
        </p:sp>
        <p:sp>
          <p:nvSpPr>
            <p:cNvPr id="27689" name="Google Shape;766;p29"/>
            <p:cNvSpPr txBox="1">
              <a:spLocks noChangeArrowheads="1"/>
            </p:cNvSpPr>
            <p:nvPr/>
          </p:nvSpPr>
          <p:spPr bwMode="auto">
            <a:xfrm>
              <a:off x="6766618" y="1480364"/>
              <a:ext cx="1667099" cy="365700"/>
            </a:xfrm>
            <a:prstGeom prst="rect">
              <a:avLst/>
            </a:prstGeom>
            <a:noFill/>
            <a:ln w="9525">
              <a:noFill/>
              <a:miter lim="800000"/>
              <a:headEnd/>
              <a:tailEnd/>
            </a:ln>
          </p:spPr>
          <p:txBody>
            <a:bodyPr lIns="121900" tIns="121900" rIns="121900" bIns="121900" anchor="ctr"/>
            <a:lstStyle/>
            <a:p>
              <a:pPr algn="ctr"/>
              <a:r>
                <a:rPr lang="en-US" b="1" dirty="0">
                  <a:latin typeface="Times New Roman" panose="02020603050405020304" pitchFamily="18" charset="0"/>
                  <a:ea typeface="Fira Sans Extra Condensed Medium"/>
                  <a:cs typeface="Times New Roman" panose="02020603050405020304" pitchFamily="18" charset="0"/>
                  <a:sym typeface="Fira Sans Extra Condensed Medium"/>
                </a:rPr>
                <a:t>IEA</a:t>
              </a:r>
            </a:p>
          </p:txBody>
        </p:sp>
      </p:grpSp>
      <p:grpSp>
        <p:nvGrpSpPr>
          <p:cNvPr id="9" name="Google Shape;767;p29"/>
          <p:cNvGrpSpPr>
            <a:grpSpLocks/>
          </p:cNvGrpSpPr>
          <p:nvPr/>
        </p:nvGrpSpPr>
        <p:grpSpPr bwMode="auto">
          <a:xfrm>
            <a:off x="3491881" y="2859782"/>
            <a:ext cx="2410803" cy="939404"/>
            <a:chOff x="3412250" y="3504893"/>
            <a:chExt cx="2410890" cy="939907"/>
          </a:xfrm>
        </p:grpSpPr>
        <p:sp>
          <p:nvSpPr>
            <p:cNvPr id="27682" name="Google Shape;768;p29"/>
            <p:cNvSpPr>
              <a:spLocks/>
            </p:cNvSpPr>
            <p:nvPr/>
          </p:nvSpPr>
          <p:spPr bwMode="auto">
            <a:xfrm>
              <a:off x="3808000" y="3586237"/>
              <a:ext cx="1923649" cy="858563"/>
            </a:xfrm>
            <a:custGeom>
              <a:avLst/>
              <a:gdLst>
                <a:gd name="T0" fmla="*/ 1016 w 60616"/>
                <a:gd name="T1" fmla="*/ 0 h 29290"/>
                <a:gd name="T2" fmla="*/ 1016 w 60616"/>
                <a:gd name="T3" fmla="*/ 25165775 h 29290"/>
                <a:gd name="T4" fmla="*/ 61047009 w 60616"/>
                <a:gd name="T5" fmla="*/ 25165775 h 29290"/>
                <a:gd name="T6" fmla="*/ 61047009 w 60616"/>
                <a:gd name="T7" fmla="*/ 0 h 29290"/>
                <a:gd name="T8" fmla="*/ 0 60000 65536"/>
                <a:gd name="T9" fmla="*/ 0 60000 65536"/>
                <a:gd name="T10" fmla="*/ 0 60000 65536"/>
                <a:gd name="T11" fmla="*/ 0 60000 65536"/>
                <a:gd name="T12" fmla="*/ 0 w 60616"/>
                <a:gd name="T13" fmla="*/ 0 h 29290"/>
                <a:gd name="T14" fmla="*/ 60616 w 60616"/>
                <a:gd name="T15" fmla="*/ 29290 h 29290"/>
              </a:gdLst>
              <a:ahLst/>
              <a:cxnLst>
                <a:cxn ang="T8">
                  <a:pos x="T0" y="T1"/>
                </a:cxn>
                <a:cxn ang="T9">
                  <a:pos x="T2" y="T3"/>
                </a:cxn>
                <a:cxn ang="T10">
                  <a:pos x="T4" y="T5"/>
                </a:cxn>
                <a:cxn ang="T11">
                  <a:pos x="T6" y="T7"/>
                </a:cxn>
              </a:cxnLst>
              <a:rect l="T12" t="T13" r="T14" b="T15"/>
              <a:pathLst>
                <a:path w="60616" h="29290" extrusionOk="0">
                  <a:moveTo>
                    <a:pt x="1" y="0"/>
                  </a:moveTo>
                  <a:lnTo>
                    <a:pt x="1" y="29289"/>
                  </a:lnTo>
                  <a:lnTo>
                    <a:pt x="60616" y="29289"/>
                  </a:lnTo>
                  <a:lnTo>
                    <a:pt x="60616" y="0"/>
                  </a:lnTo>
                  <a:close/>
                </a:path>
              </a:pathLst>
            </a:custGeom>
            <a:solidFill>
              <a:srgbClr val="EEEEEE"/>
            </a:solidFill>
            <a:ln w="9525">
              <a:noFill/>
              <a:round/>
              <a:headEnd/>
              <a:tailEnd/>
            </a:ln>
          </p:spPr>
          <p:txBody>
            <a:bodyPr lIns="121900" tIns="121900" rIns="121900" bIns="121900" anchor="ctr"/>
            <a:lstStyle/>
            <a:p>
              <a:endParaRPr lang="ru-RU"/>
            </a:p>
          </p:txBody>
        </p:sp>
        <p:sp>
          <p:nvSpPr>
            <p:cNvPr id="27683" name="Google Shape;769;p29"/>
            <p:cNvSpPr>
              <a:spLocks noChangeArrowheads="1"/>
            </p:cNvSpPr>
            <p:nvPr/>
          </p:nvSpPr>
          <p:spPr bwMode="auto">
            <a:xfrm>
              <a:off x="3412250" y="3504893"/>
              <a:ext cx="576225" cy="858592"/>
            </a:xfrm>
            <a:custGeom>
              <a:avLst/>
              <a:gdLst>
                <a:gd name="T0" fmla="*/ 0 w 19658"/>
                <a:gd name="T1" fmla="*/ 0 h 29291"/>
                <a:gd name="T2" fmla="*/ 19658 w 19658"/>
                <a:gd name="T3" fmla="*/ 29291 h 29291"/>
              </a:gdLst>
              <a:ahLst/>
              <a:cxnLst/>
              <a:rect l="T0" t="T1" r="T2" b="T3"/>
              <a:pathLst>
                <a:path w="19658" h="29291" extrusionOk="0">
                  <a:moveTo>
                    <a:pt x="0" y="1"/>
                  </a:moveTo>
                  <a:lnTo>
                    <a:pt x="0" y="29290"/>
                  </a:lnTo>
                  <a:lnTo>
                    <a:pt x="19657" y="29290"/>
                  </a:lnTo>
                  <a:lnTo>
                    <a:pt x="19657" y="1"/>
                  </a:lnTo>
                  <a:close/>
                </a:path>
              </a:pathLst>
            </a:custGeom>
            <a:solidFill>
              <a:srgbClr val="69E781"/>
            </a:solidFill>
            <a:ln w="9525">
              <a:noFill/>
              <a:miter lim="800000"/>
              <a:headEnd/>
              <a:tailEnd/>
            </a:ln>
          </p:spPr>
          <p:txBody>
            <a:bodyPr lIns="121900" tIns="121900" rIns="121900" bIns="121900" anchor="ctr"/>
            <a:lstStyle/>
            <a:p>
              <a:pPr algn="ctr"/>
              <a:r>
                <a:rPr lang="ru-RU" sz="2100" b="1" dirty="0">
                  <a:solidFill>
                    <a:srgbClr val="002060"/>
                  </a:solidFill>
                  <a:latin typeface="Times New Roman" panose="02020603050405020304" pitchFamily="18" charset="0"/>
                  <a:ea typeface="Fira Sans Extra Condensed Mediu"/>
                  <a:cs typeface="Times New Roman" panose="02020603050405020304" pitchFamily="18" charset="0"/>
                  <a:sym typeface="Fira Sans Extra Condensed Mediu"/>
                </a:rPr>
                <a:t>08</a:t>
              </a:r>
              <a:endParaRPr lang="ru-RU" sz="2100" b="1" dirty="0">
                <a:solidFill>
                  <a:srgbClr val="002060"/>
                </a:solidFill>
                <a:latin typeface="Times New Roman" panose="02020603050405020304" pitchFamily="18" charset="0"/>
                <a:cs typeface="Times New Roman" panose="02020603050405020304" pitchFamily="18" charset="0"/>
              </a:endParaRPr>
            </a:p>
          </p:txBody>
        </p:sp>
        <p:sp>
          <p:nvSpPr>
            <p:cNvPr id="27684" name="Google Shape;770;p29"/>
            <p:cNvSpPr>
              <a:spLocks/>
            </p:cNvSpPr>
            <p:nvPr/>
          </p:nvSpPr>
          <p:spPr bwMode="auto">
            <a:xfrm>
              <a:off x="3807988" y="4363435"/>
              <a:ext cx="180477" cy="81342"/>
            </a:xfrm>
            <a:custGeom>
              <a:avLst/>
              <a:gdLst>
                <a:gd name="T0" fmla="*/ 850 w 6157"/>
                <a:gd name="T1" fmla="*/ 0 h 2775"/>
                <a:gd name="T2" fmla="*/ 850 w 6157"/>
                <a:gd name="T3" fmla="*/ 2383482 h 2775"/>
                <a:gd name="T4" fmla="*/ 5289380 w 6157"/>
                <a:gd name="T5" fmla="*/ 0 h 2775"/>
                <a:gd name="T6" fmla="*/ 0 60000 65536"/>
                <a:gd name="T7" fmla="*/ 0 60000 65536"/>
                <a:gd name="T8" fmla="*/ 0 60000 65536"/>
                <a:gd name="T9" fmla="*/ 0 w 6157"/>
                <a:gd name="T10" fmla="*/ 0 h 2775"/>
                <a:gd name="T11" fmla="*/ 6157 w 6157"/>
                <a:gd name="T12" fmla="*/ 2775 h 2775"/>
              </a:gdLst>
              <a:ahLst/>
              <a:cxnLst>
                <a:cxn ang="T6">
                  <a:pos x="T0" y="T1"/>
                </a:cxn>
                <a:cxn ang="T7">
                  <a:pos x="T2" y="T3"/>
                </a:cxn>
                <a:cxn ang="T8">
                  <a:pos x="T4" y="T5"/>
                </a:cxn>
              </a:cxnLst>
              <a:rect l="T9" t="T10" r="T11" b="T12"/>
              <a:pathLst>
                <a:path w="6157" h="2775" extrusionOk="0">
                  <a:moveTo>
                    <a:pt x="1" y="0"/>
                  </a:moveTo>
                  <a:lnTo>
                    <a:pt x="1" y="2774"/>
                  </a:lnTo>
                  <a:lnTo>
                    <a:pt x="6156" y="0"/>
                  </a:lnTo>
                  <a:close/>
                </a:path>
              </a:pathLst>
            </a:custGeom>
            <a:solidFill>
              <a:srgbClr val="2FC948"/>
            </a:solidFill>
            <a:ln w="9525">
              <a:noFill/>
              <a:round/>
              <a:headEnd/>
              <a:tailEnd/>
            </a:ln>
          </p:spPr>
          <p:txBody>
            <a:bodyPr lIns="121900" tIns="121900" rIns="121900" bIns="121900" anchor="ctr"/>
            <a:lstStyle/>
            <a:p>
              <a:endParaRPr lang="ru-RU"/>
            </a:p>
          </p:txBody>
        </p:sp>
        <p:sp>
          <p:nvSpPr>
            <p:cNvPr id="27685" name="Google Shape;773;p29"/>
            <p:cNvSpPr txBox="1">
              <a:spLocks noChangeArrowheads="1"/>
            </p:cNvSpPr>
            <p:nvPr/>
          </p:nvSpPr>
          <p:spPr bwMode="auto">
            <a:xfrm>
              <a:off x="3960648" y="3737387"/>
              <a:ext cx="1862492" cy="390239"/>
            </a:xfrm>
            <a:prstGeom prst="rect">
              <a:avLst/>
            </a:prstGeom>
            <a:noFill/>
            <a:ln w="9525">
              <a:noFill/>
              <a:miter lim="800000"/>
              <a:headEnd/>
              <a:tailEnd/>
            </a:ln>
          </p:spPr>
          <p:txBody>
            <a:bodyPr lIns="121900" tIns="121900" rIns="121900" bIns="121900" anchor="ctr"/>
            <a:lstStyle/>
            <a:p>
              <a:pPr algn="ctr"/>
              <a:r>
                <a:rPr lang="en-US" b="1" dirty="0" err="1">
                  <a:latin typeface="Times New Roman" panose="02020603050405020304" pitchFamily="18" charset="0"/>
                  <a:ea typeface="Fira Sans Extra Condensed Mediu"/>
                  <a:cs typeface="Times New Roman" panose="02020603050405020304" pitchFamily="18" charset="0"/>
                  <a:sym typeface="Fira Sans Extra Condensed Mediu"/>
                </a:rPr>
                <a:t>So‘rovnomalar</a:t>
              </a:r>
              <a:endParaRPr lang="ru-RU" b="1" dirty="0">
                <a:latin typeface="Times New Roman" panose="02020603050405020304" pitchFamily="18" charset="0"/>
                <a:ea typeface="Fira Sans Extra Condensed Mediu"/>
                <a:cs typeface="Times New Roman" panose="02020603050405020304" pitchFamily="18" charset="0"/>
                <a:sym typeface="Fira Sans Extra Condensed Mediu"/>
              </a:endParaRPr>
            </a:p>
          </p:txBody>
        </p:sp>
      </p:grpSp>
      <p:grpSp>
        <p:nvGrpSpPr>
          <p:cNvPr id="10" name="Google Shape;774;p29"/>
          <p:cNvGrpSpPr>
            <a:grpSpLocks/>
          </p:cNvGrpSpPr>
          <p:nvPr/>
        </p:nvGrpSpPr>
        <p:grpSpPr bwMode="auto">
          <a:xfrm>
            <a:off x="3412331" y="1810941"/>
            <a:ext cx="2319338" cy="940594"/>
            <a:chOff x="3412250" y="2360561"/>
            <a:chExt cx="2319399" cy="939881"/>
          </a:xfrm>
        </p:grpSpPr>
        <p:sp>
          <p:nvSpPr>
            <p:cNvPr id="27678" name="Google Shape;775;p29"/>
            <p:cNvSpPr>
              <a:spLocks/>
            </p:cNvSpPr>
            <p:nvPr/>
          </p:nvSpPr>
          <p:spPr bwMode="auto">
            <a:xfrm>
              <a:off x="3808000" y="2441879"/>
              <a:ext cx="1923649" cy="858563"/>
            </a:xfrm>
            <a:custGeom>
              <a:avLst/>
              <a:gdLst>
                <a:gd name="T0" fmla="*/ 1016 w 60616"/>
                <a:gd name="T1" fmla="*/ 850 h 29290"/>
                <a:gd name="T2" fmla="*/ 1016 w 60616"/>
                <a:gd name="T3" fmla="*/ 25166625 h 29290"/>
                <a:gd name="T4" fmla="*/ 61047009 w 60616"/>
                <a:gd name="T5" fmla="*/ 25166625 h 29290"/>
                <a:gd name="T6" fmla="*/ 61047009 w 60616"/>
                <a:gd name="T7" fmla="*/ 850 h 29290"/>
                <a:gd name="T8" fmla="*/ 0 60000 65536"/>
                <a:gd name="T9" fmla="*/ 0 60000 65536"/>
                <a:gd name="T10" fmla="*/ 0 60000 65536"/>
                <a:gd name="T11" fmla="*/ 0 60000 65536"/>
                <a:gd name="T12" fmla="*/ 0 w 60616"/>
                <a:gd name="T13" fmla="*/ 0 h 29290"/>
                <a:gd name="T14" fmla="*/ 60616 w 60616"/>
                <a:gd name="T15" fmla="*/ 29290 h 29290"/>
              </a:gdLst>
              <a:ahLst/>
              <a:cxnLst>
                <a:cxn ang="T8">
                  <a:pos x="T0" y="T1"/>
                </a:cxn>
                <a:cxn ang="T9">
                  <a:pos x="T2" y="T3"/>
                </a:cxn>
                <a:cxn ang="T10">
                  <a:pos x="T4" y="T5"/>
                </a:cxn>
                <a:cxn ang="T11">
                  <a:pos x="T6" y="T7"/>
                </a:cxn>
              </a:cxnLst>
              <a:rect l="T12" t="T13" r="T14" b="T15"/>
              <a:pathLst>
                <a:path w="60616" h="29290" extrusionOk="0">
                  <a:moveTo>
                    <a:pt x="1" y="1"/>
                  </a:moveTo>
                  <a:lnTo>
                    <a:pt x="1" y="29290"/>
                  </a:lnTo>
                  <a:lnTo>
                    <a:pt x="60616" y="29290"/>
                  </a:lnTo>
                  <a:lnTo>
                    <a:pt x="60616" y="1"/>
                  </a:lnTo>
                  <a:close/>
                </a:path>
              </a:pathLst>
            </a:custGeom>
            <a:solidFill>
              <a:srgbClr val="EEEEEE"/>
            </a:solidFill>
            <a:ln w="9525">
              <a:noFill/>
              <a:round/>
              <a:headEnd/>
              <a:tailEnd/>
            </a:ln>
          </p:spPr>
          <p:txBody>
            <a:bodyPr lIns="121900" tIns="121900" rIns="121900" bIns="121900" anchor="ctr"/>
            <a:lstStyle/>
            <a:p>
              <a:endParaRPr lang="ru-RU"/>
            </a:p>
          </p:txBody>
        </p:sp>
        <p:sp>
          <p:nvSpPr>
            <p:cNvPr id="27679" name="Google Shape;776;p29"/>
            <p:cNvSpPr>
              <a:spLocks noChangeArrowheads="1"/>
            </p:cNvSpPr>
            <p:nvPr/>
          </p:nvSpPr>
          <p:spPr bwMode="auto">
            <a:xfrm>
              <a:off x="3412250" y="2360561"/>
              <a:ext cx="576225" cy="858211"/>
            </a:xfrm>
            <a:custGeom>
              <a:avLst/>
              <a:gdLst>
                <a:gd name="T0" fmla="*/ 0 w 19658"/>
                <a:gd name="T1" fmla="*/ 0 h 29278"/>
                <a:gd name="T2" fmla="*/ 19658 w 19658"/>
                <a:gd name="T3" fmla="*/ 29278 h 29278"/>
              </a:gdLst>
              <a:ahLst/>
              <a:cxnLst/>
              <a:rect l="T0" t="T1" r="T2" b="T3"/>
              <a:pathLst>
                <a:path w="19658" h="29278" extrusionOk="0">
                  <a:moveTo>
                    <a:pt x="0" y="0"/>
                  </a:moveTo>
                  <a:lnTo>
                    <a:pt x="0" y="29278"/>
                  </a:lnTo>
                  <a:lnTo>
                    <a:pt x="19657" y="29278"/>
                  </a:lnTo>
                  <a:lnTo>
                    <a:pt x="19657" y="0"/>
                  </a:lnTo>
                  <a:close/>
                </a:path>
              </a:pathLst>
            </a:custGeom>
            <a:solidFill>
              <a:srgbClr val="FCBD24"/>
            </a:solidFill>
            <a:ln w="9525">
              <a:noFill/>
              <a:miter lim="800000"/>
              <a:headEnd/>
              <a:tailEnd/>
            </a:ln>
          </p:spPr>
          <p:txBody>
            <a:bodyPr lIns="121900" tIns="121900" rIns="121900" bIns="121900" anchor="ctr"/>
            <a:lstStyle/>
            <a:p>
              <a:pPr algn="ctr"/>
              <a:r>
                <a:rPr lang="ru-RU" sz="2100" b="1" dirty="0">
                  <a:solidFill>
                    <a:srgbClr val="002060"/>
                  </a:solidFill>
                  <a:latin typeface="Times New Roman" panose="02020603050405020304" pitchFamily="18" charset="0"/>
                  <a:ea typeface="Fira Sans Extra Condensed Mediu"/>
                  <a:cs typeface="Times New Roman" panose="02020603050405020304" pitchFamily="18" charset="0"/>
                  <a:sym typeface="Fira Sans Extra Condensed Mediu"/>
                </a:rPr>
                <a:t>05</a:t>
              </a:r>
              <a:endParaRPr lang="ru-RU" sz="2100" b="1" dirty="0">
                <a:solidFill>
                  <a:srgbClr val="002060"/>
                </a:solidFill>
                <a:latin typeface="Times New Roman" panose="02020603050405020304" pitchFamily="18" charset="0"/>
                <a:cs typeface="Times New Roman" panose="02020603050405020304" pitchFamily="18" charset="0"/>
              </a:endParaRPr>
            </a:p>
          </p:txBody>
        </p:sp>
        <p:sp>
          <p:nvSpPr>
            <p:cNvPr id="27680" name="Google Shape;777;p29"/>
            <p:cNvSpPr>
              <a:spLocks/>
            </p:cNvSpPr>
            <p:nvPr/>
          </p:nvSpPr>
          <p:spPr bwMode="auto">
            <a:xfrm>
              <a:off x="3807988" y="3218722"/>
              <a:ext cx="180477" cy="81342"/>
            </a:xfrm>
            <a:custGeom>
              <a:avLst/>
              <a:gdLst>
                <a:gd name="T0" fmla="*/ 850 w 6157"/>
                <a:gd name="T1" fmla="*/ 850 h 2775"/>
                <a:gd name="T2" fmla="*/ 850 w 6157"/>
                <a:gd name="T3" fmla="*/ 2384332 h 2775"/>
                <a:gd name="T4" fmla="*/ 5289380 w 6157"/>
                <a:gd name="T5" fmla="*/ 850 h 2775"/>
                <a:gd name="T6" fmla="*/ 0 60000 65536"/>
                <a:gd name="T7" fmla="*/ 0 60000 65536"/>
                <a:gd name="T8" fmla="*/ 0 60000 65536"/>
                <a:gd name="T9" fmla="*/ 0 w 6157"/>
                <a:gd name="T10" fmla="*/ 0 h 2775"/>
                <a:gd name="T11" fmla="*/ 6157 w 6157"/>
                <a:gd name="T12" fmla="*/ 2775 h 2775"/>
              </a:gdLst>
              <a:ahLst/>
              <a:cxnLst>
                <a:cxn ang="T6">
                  <a:pos x="T0" y="T1"/>
                </a:cxn>
                <a:cxn ang="T7">
                  <a:pos x="T2" y="T3"/>
                </a:cxn>
                <a:cxn ang="T8">
                  <a:pos x="T4" y="T5"/>
                </a:cxn>
              </a:cxnLst>
              <a:rect l="T9" t="T10" r="T11" b="T12"/>
              <a:pathLst>
                <a:path w="6157" h="2775" extrusionOk="0">
                  <a:moveTo>
                    <a:pt x="1" y="1"/>
                  </a:moveTo>
                  <a:lnTo>
                    <a:pt x="1" y="2775"/>
                  </a:lnTo>
                  <a:lnTo>
                    <a:pt x="6156" y="1"/>
                  </a:lnTo>
                  <a:close/>
                </a:path>
              </a:pathLst>
            </a:custGeom>
            <a:solidFill>
              <a:srgbClr val="E09214"/>
            </a:solidFill>
            <a:ln w="9525">
              <a:noFill/>
              <a:round/>
              <a:headEnd/>
              <a:tailEnd/>
            </a:ln>
          </p:spPr>
          <p:txBody>
            <a:bodyPr lIns="121900" tIns="121900" rIns="121900" bIns="121900" anchor="ctr"/>
            <a:lstStyle/>
            <a:p>
              <a:endParaRPr lang="ru-RU"/>
            </a:p>
          </p:txBody>
        </p:sp>
        <p:sp>
          <p:nvSpPr>
            <p:cNvPr id="27681" name="Google Shape;780;p29"/>
            <p:cNvSpPr txBox="1">
              <a:spLocks noChangeArrowheads="1"/>
            </p:cNvSpPr>
            <p:nvPr/>
          </p:nvSpPr>
          <p:spPr bwMode="auto">
            <a:xfrm>
              <a:off x="4022539" y="2626009"/>
              <a:ext cx="1667099" cy="365700"/>
            </a:xfrm>
            <a:prstGeom prst="rect">
              <a:avLst/>
            </a:prstGeom>
            <a:noFill/>
            <a:ln w="9525">
              <a:noFill/>
              <a:miter lim="800000"/>
              <a:headEnd/>
              <a:tailEnd/>
            </a:ln>
          </p:spPr>
          <p:txBody>
            <a:bodyPr lIns="121900" tIns="121900" rIns="121900" bIns="121900" anchor="ctr"/>
            <a:lstStyle/>
            <a:p>
              <a:pPr algn="ctr"/>
              <a:r>
                <a:rPr lang="en-US" b="1" dirty="0" err="1">
                  <a:latin typeface="Times New Roman" panose="02020603050405020304" pitchFamily="18" charset="0"/>
                  <a:cs typeface="Times New Roman" panose="02020603050405020304" pitchFamily="18" charset="0"/>
                </a:rPr>
                <a:t>Matematika</a:t>
              </a:r>
              <a:endParaRPr lang="en-US" b="1" dirty="0">
                <a:solidFill>
                  <a:schemeClr val="accent1"/>
                </a:solidFill>
                <a:latin typeface="Times New Roman" panose="02020603050405020304" pitchFamily="18" charset="0"/>
                <a:ea typeface="Fira Sans Extra Condensed Medium"/>
                <a:cs typeface="Times New Roman" panose="02020603050405020304" pitchFamily="18" charset="0"/>
                <a:sym typeface="Fira Sans Extra Condensed Medium"/>
              </a:endParaRPr>
            </a:p>
          </p:txBody>
        </p:sp>
      </p:grpSp>
      <p:grpSp>
        <p:nvGrpSpPr>
          <p:cNvPr id="11" name="Google Shape;781;p29"/>
          <p:cNvGrpSpPr>
            <a:grpSpLocks/>
          </p:cNvGrpSpPr>
          <p:nvPr/>
        </p:nvGrpSpPr>
        <p:grpSpPr bwMode="auto">
          <a:xfrm>
            <a:off x="3339703" y="758429"/>
            <a:ext cx="2405063" cy="990600"/>
            <a:chOff x="3412250" y="1216200"/>
            <a:chExt cx="2319324" cy="939532"/>
          </a:xfrm>
        </p:grpSpPr>
        <p:sp>
          <p:nvSpPr>
            <p:cNvPr id="27674" name="Google Shape;782;p29"/>
            <p:cNvSpPr>
              <a:spLocks/>
            </p:cNvSpPr>
            <p:nvPr/>
          </p:nvSpPr>
          <p:spPr bwMode="auto">
            <a:xfrm>
              <a:off x="3807925" y="1239693"/>
              <a:ext cx="1923649" cy="858211"/>
            </a:xfrm>
            <a:custGeom>
              <a:avLst/>
              <a:gdLst>
                <a:gd name="T0" fmla="*/ 1016 w 60616"/>
                <a:gd name="T1" fmla="*/ 0 h 29278"/>
                <a:gd name="T2" fmla="*/ 1016 w 60616"/>
                <a:gd name="T3" fmla="*/ 25155449 h 29278"/>
                <a:gd name="T4" fmla="*/ 61047009 w 60616"/>
                <a:gd name="T5" fmla="*/ 25155449 h 29278"/>
                <a:gd name="T6" fmla="*/ 61047009 w 60616"/>
                <a:gd name="T7" fmla="*/ 0 h 29278"/>
                <a:gd name="T8" fmla="*/ 0 60000 65536"/>
                <a:gd name="T9" fmla="*/ 0 60000 65536"/>
                <a:gd name="T10" fmla="*/ 0 60000 65536"/>
                <a:gd name="T11" fmla="*/ 0 60000 65536"/>
                <a:gd name="T12" fmla="*/ 0 w 60616"/>
                <a:gd name="T13" fmla="*/ 0 h 29278"/>
                <a:gd name="T14" fmla="*/ 60616 w 60616"/>
                <a:gd name="T15" fmla="*/ 29278 h 29278"/>
              </a:gdLst>
              <a:ahLst/>
              <a:cxnLst>
                <a:cxn ang="T8">
                  <a:pos x="T0" y="T1"/>
                </a:cxn>
                <a:cxn ang="T9">
                  <a:pos x="T2" y="T3"/>
                </a:cxn>
                <a:cxn ang="T10">
                  <a:pos x="T4" y="T5"/>
                </a:cxn>
                <a:cxn ang="T11">
                  <a:pos x="T6" y="T7"/>
                </a:cxn>
              </a:cxnLst>
              <a:rect l="T12" t="T13" r="T14" b="T15"/>
              <a:pathLst>
                <a:path w="60616" h="29278" extrusionOk="0">
                  <a:moveTo>
                    <a:pt x="1" y="0"/>
                  </a:moveTo>
                  <a:lnTo>
                    <a:pt x="1" y="29277"/>
                  </a:lnTo>
                  <a:lnTo>
                    <a:pt x="60616" y="29277"/>
                  </a:lnTo>
                  <a:lnTo>
                    <a:pt x="60616" y="0"/>
                  </a:lnTo>
                  <a:close/>
                </a:path>
              </a:pathLst>
            </a:custGeom>
            <a:solidFill>
              <a:srgbClr val="EEEEEE"/>
            </a:solidFill>
            <a:ln w="9525">
              <a:noFill/>
              <a:round/>
              <a:headEnd/>
              <a:tailEnd/>
            </a:ln>
          </p:spPr>
          <p:txBody>
            <a:bodyPr lIns="121900" tIns="121900" rIns="121900" bIns="121900" anchor="ctr"/>
            <a:lstStyle/>
            <a:p>
              <a:endParaRPr lang="ru-RU"/>
            </a:p>
          </p:txBody>
        </p:sp>
        <p:sp>
          <p:nvSpPr>
            <p:cNvPr id="27675" name="Google Shape;783;p29"/>
            <p:cNvSpPr>
              <a:spLocks noChangeArrowheads="1"/>
            </p:cNvSpPr>
            <p:nvPr/>
          </p:nvSpPr>
          <p:spPr bwMode="auto">
            <a:xfrm>
              <a:off x="3412250" y="1216200"/>
              <a:ext cx="576225" cy="858241"/>
            </a:xfrm>
            <a:custGeom>
              <a:avLst/>
              <a:gdLst>
                <a:gd name="T0" fmla="*/ 0 w 19658"/>
                <a:gd name="T1" fmla="*/ 0 h 29279"/>
                <a:gd name="T2" fmla="*/ 19658 w 19658"/>
                <a:gd name="T3" fmla="*/ 29279 h 29279"/>
              </a:gdLst>
              <a:ahLst/>
              <a:cxnLst/>
              <a:rect l="T0" t="T1" r="T2" b="T3"/>
              <a:pathLst>
                <a:path w="19658" h="29279" extrusionOk="0">
                  <a:moveTo>
                    <a:pt x="0" y="1"/>
                  </a:moveTo>
                  <a:lnTo>
                    <a:pt x="0" y="29278"/>
                  </a:lnTo>
                  <a:lnTo>
                    <a:pt x="19657" y="29278"/>
                  </a:lnTo>
                  <a:lnTo>
                    <a:pt x="19657" y="1"/>
                  </a:lnTo>
                  <a:close/>
                </a:path>
              </a:pathLst>
            </a:custGeom>
            <a:solidFill>
              <a:srgbClr val="5EB2FC"/>
            </a:solidFill>
            <a:ln w="9525">
              <a:noFill/>
              <a:miter lim="800000"/>
              <a:headEnd/>
              <a:tailEnd/>
            </a:ln>
          </p:spPr>
          <p:txBody>
            <a:bodyPr lIns="121900" tIns="121900" rIns="121900" bIns="121900" anchor="ctr"/>
            <a:lstStyle/>
            <a:p>
              <a:pPr algn="ctr"/>
              <a:r>
                <a:rPr lang="ru-RU" sz="2100" b="1" dirty="0">
                  <a:solidFill>
                    <a:srgbClr val="002060"/>
                  </a:solidFill>
                  <a:latin typeface="Times New Roman" panose="02020603050405020304" pitchFamily="18" charset="0"/>
                  <a:ea typeface="Fira Sans Extra Condensed Mediu"/>
                  <a:cs typeface="Times New Roman" panose="02020603050405020304" pitchFamily="18" charset="0"/>
                  <a:sym typeface="Fira Sans Extra Condensed Mediu"/>
                </a:rPr>
                <a:t>02</a:t>
              </a:r>
              <a:endParaRPr lang="ru-RU" sz="2100" b="1" dirty="0">
                <a:solidFill>
                  <a:srgbClr val="002060"/>
                </a:solidFill>
                <a:latin typeface="Times New Roman" panose="02020603050405020304" pitchFamily="18" charset="0"/>
                <a:cs typeface="Times New Roman" panose="02020603050405020304" pitchFamily="18" charset="0"/>
              </a:endParaRPr>
            </a:p>
          </p:txBody>
        </p:sp>
        <p:sp>
          <p:nvSpPr>
            <p:cNvPr id="27676" name="Google Shape;784;p29"/>
            <p:cNvSpPr>
              <a:spLocks/>
            </p:cNvSpPr>
            <p:nvPr/>
          </p:nvSpPr>
          <p:spPr bwMode="auto">
            <a:xfrm>
              <a:off x="3807988" y="2074390"/>
              <a:ext cx="180477" cy="81342"/>
            </a:xfrm>
            <a:custGeom>
              <a:avLst/>
              <a:gdLst>
                <a:gd name="T0" fmla="*/ 850 w 6157"/>
                <a:gd name="T1" fmla="*/ 0 h 2775"/>
                <a:gd name="T2" fmla="*/ 850 w 6157"/>
                <a:gd name="T3" fmla="*/ 2383482 h 2775"/>
                <a:gd name="T4" fmla="*/ 5289380 w 6157"/>
                <a:gd name="T5" fmla="*/ 0 h 2775"/>
                <a:gd name="T6" fmla="*/ 0 60000 65536"/>
                <a:gd name="T7" fmla="*/ 0 60000 65536"/>
                <a:gd name="T8" fmla="*/ 0 60000 65536"/>
                <a:gd name="T9" fmla="*/ 0 w 6157"/>
                <a:gd name="T10" fmla="*/ 0 h 2775"/>
                <a:gd name="T11" fmla="*/ 6157 w 6157"/>
                <a:gd name="T12" fmla="*/ 2775 h 2775"/>
              </a:gdLst>
              <a:ahLst/>
              <a:cxnLst>
                <a:cxn ang="T6">
                  <a:pos x="T0" y="T1"/>
                </a:cxn>
                <a:cxn ang="T7">
                  <a:pos x="T2" y="T3"/>
                </a:cxn>
                <a:cxn ang="T8">
                  <a:pos x="T4" y="T5"/>
                </a:cxn>
              </a:cxnLst>
              <a:rect l="T9" t="T10" r="T11" b="T12"/>
              <a:pathLst>
                <a:path w="6157" h="2775" extrusionOk="0">
                  <a:moveTo>
                    <a:pt x="1" y="0"/>
                  </a:moveTo>
                  <a:lnTo>
                    <a:pt x="1" y="2774"/>
                  </a:lnTo>
                  <a:lnTo>
                    <a:pt x="6156" y="0"/>
                  </a:lnTo>
                  <a:close/>
                </a:path>
              </a:pathLst>
            </a:custGeom>
            <a:solidFill>
              <a:srgbClr val="4685BC"/>
            </a:solidFill>
            <a:ln w="9525">
              <a:noFill/>
              <a:round/>
              <a:headEnd/>
              <a:tailEnd/>
            </a:ln>
          </p:spPr>
          <p:txBody>
            <a:bodyPr lIns="121900" tIns="121900" rIns="121900" bIns="121900" anchor="ctr"/>
            <a:lstStyle/>
            <a:p>
              <a:endParaRPr lang="ru-RU"/>
            </a:p>
          </p:txBody>
        </p:sp>
        <p:sp>
          <p:nvSpPr>
            <p:cNvPr id="27677" name="Google Shape;787;p29"/>
            <p:cNvSpPr txBox="1">
              <a:spLocks noChangeArrowheads="1"/>
            </p:cNvSpPr>
            <p:nvPr/>
          </p:nvSpPr>
          <p:spPr bwMode="auto">
            <a:xfrm>
              <a:off x="4057989" y="1492720"/>
              <a:ext cx="1667099" cy="365700"/>
            </a:xfrm>
            <a:prstGeom prst="rect">
              <a:avLst/>
            </a:prstGeom>
            <a:noFill/>
            <a:ln w="9525">
              <a:noFill/>
              <a:miter lim="800000"/>
              <a:headEnd/>
              <a:tailEnd/>
            </a:ln>
          </p:spPr>
          <p:txBody>
            <a:bodyPr lIns="121900" tIns="121900" rIns="121900" bIns="121900" anchor="ctr"/>
            <a:lstStyle/>
            <a:p>
              <a:pPr algn="ctr"/>
              <a:r>
                <a:rPr lang="en" b="1" dirty="0">
                  <a:latin typeface="Times New Roman" panose="02020603050405020304" pitchFamily="18" charset="0"/>
                  <a:ea typeface="Roboto"/>
                  <a:cs typeface="Times New Roman" panose="02020603050405020304" pitchFamily="18" charset="0"/>
                  <a:sym typeface="Roboto"/>
                </a:rPr>
                <a:t>1995-yil</a:t>
              </a:r>
              <a:endParaRPr lang="ru-RU" b="1" dirty="0">
                <a:solidFill>
                  <a:srgbClr val="434343"/>
                </a:solidFill>
                <a:latin typeface="Times New Roman" panose="02020603050405020304" pitchFamily="18" charset="0"/>
                <a:ea typeface="Fira Sans Extra Condensed Mediu"/>
                <a:cs typeface="Times New Roman" panose="02020603050405020304" pitchFamily="18" charset="0"/>
                <a:sym typeface="Fira Sans Extra Condensed Mediu"/>
              </a:endParaRPr>
            </a:p>
          </p:txBody>
        </p:sp>
      </p:grpSp>
      <p:grpSp>
        <p:nvGrpSpPr>
          <p:cNvPr id="12" name="Google Shape;739;p29"/>
          <p:cNvGrpSpPr>
            <a:grpSpLocks/>
          </p:cNvGrpSpPr>
          <p:nvPr/>
        </p:nvGrpSpPr>
        <p:grpSpPr bwMode="auto">
          <a:xfrm>
            <a:off x="696516" y="770335"/>
            <a:ext cx="2320528" cy="939403"/>
            <a:chOff x="710275" y="1216200"/>
            <a:chExt cx="2319443" cy="939561"/>
          </a:xfrm>
        </p:grpSpPr>
        <p:sp>
          <p:nvSpPr>
            <p:cNvPr id="27668" name="Google Shape;740;p29"/>
            <p:cNvSpPr>
              <a:spLocks/>
            </p:cNvSpPr>
            <p:nvPr/>
          </p:nvSpPr>
          <p:spPr bwMode="auto">
            <a:xfrm>
              <a:off x="1106025" y="1297550"/>
              <a:ext cx="1923649" cy="858211"/>
            </a:xfrm>
            <a:custGeom>
              <a:avLst/>
              <a:gdLst>
                <a:gd name="T0" fmla="*/ 1016 w 60616"/>
                <a:gd name="T1" fmla="*/ 0 h 29278"/>
                <a:gd name="T2" fmla="*/ 1016 w 60616"/>
                <a:gd name="T3" fmla="*/ 25155449 h 29278"/>
                <a:gd name="T4" fmla="*/ 61047009 w 60616"/>
                <a:gd name="T5" fmla="*/ 25155449 h 29278"/>
                <a:gd name="T6" fmla="*/ 61047009 w 60616"/>
                <a:gd name="T7" fmla="*/ 0 h 29278"/>
                <a:gd name="T8" fmla="*/ 0 60000 65536"/>
                <a:gd name="T9" fmla="*/ 0 60000 65536"/>
                <a:gd name="T10" fmla="*/ 0 60000 65536"/>
                <a:gd name="T11" fmla="*/ 0 60000 65536"/>
                <a:gd name="T12" fmla="*/ 0 w 60616"/>
                <a:gd name="T13" fmla="*/ 0 h 29278"/>
                <a:gd name="T14" fmla="*/ 60616 w 60616"/>
                <a:gd name="T15" fmla="*/ 29278 h 29278"/>
              </a:gdLst>
              <a:ahLst/>
              <a:cxnLst>
                <a:cxn ang="T8">
                  <a:pos x="T0" y="T1"/>
                </a:cxn>
                <a:cxn ang="T9">
                  <a:pos x="T2" y="T3"/>
                </a:cxn>
                <a:cxn ang="T10">
                  <a:pos x="T4" y="T5"/>
                </a:cxn>
                <a:cxn ang="T11">
                  <a:pos x="T6" y="T7"/>
                </a:cxn>
              </a:cxnLst>
              <a:rect l="T12" t="T13" r="T14" b="T15"/>
              <a:pathLst>
                <a:path w="60616" h="29278" extrusionOk="0">
                  <a:moveTo>
                    <a:pt x="1" y="0"/>
                  </a:moveTo>
                  <a:lnTo>
                    <a:pt x="1" y="29277"/>
                  </a:lnTo>
                  <a:lnTo>
                    <a:pt x="60616" y="29277"/>
                  </a:lnTo>
                  <a:lnTo>
                    <a:pt x="60616" y="0"/>
                  </a:lnTo>
                  <a:close/>
                </a:path>
              </a:pathLst>
            </a:custGeom>
            <a:solidFill>
              <a:srgbClr val="EEEEEE"/>
            </a:solidFill>
            <a:ln w="9525">
              <a:noFill/>
              <a:round/>
              <a:headEnd/>
              <a:tailEnd/>
            </a:ln>
          </p:spPr>
          <p:txBody>
            <a:bodyPr lIns="121900" tIns="121900" rIns="121900" bIns="121900" anchor="ctr"/>
            <a:lstStyle/>
            <a:p>
              <a:endParaRPr lang="ru-RU"/>
            </a:p>
          </p:txBody>
        </p:sp>
        <p:sp>
          <p:nvSpPr>
            <p:cNvPr id="27669" name="Google Shape;741;p29"/>
            <p:cNvSpPr>
              <a:spLocks noChangeArrowheads="1"/>
            </p:cNvSpPr>
            <p:nvPr/>
          </p:nvSpPr>
          <p:spPr bwMode="auto">
            <a:xfrm>
              <a:off x="710275" y="1216200"/>
              <a:ext cx="576225" cy="858241"/>
            </a:xfrm>
            <a:custGeom>
              <a:avLst/>
              <a:gdLst>
                <a:gd name="T0" fmla="*/ 0 w 19658"/>
                <a:gd name="T1" fmla="*/ 0 h 29279"/>
                <a:gd name="T2" fmla="*/ 19658 w 19658"/>
                <a:gd name="T3" fmla="*/ 29279 h 29279"/>
              </a:gdLst>
              <a:ahLst/>
              <a:cxnLst/>
              <a:rect l="T0" t="T1" r="T2" b="T3"/>
              <a:pathLst>
                <a:path w="19658" h="29279" extrusionOk="0">
                  <a:moveTo>
                    <a:pt x="0" y="1"/>
                  </a:moveTo>
                  <a:lnTo>
                    <a:pt x="0" y="29278"/>
                  </a:lnTo>
                  <a:lnTo>
                    <a:pt x="19657" y="29278"/>
                  </a:lnTo>
                  <a:lnTo>
                    <a:pt x="19657" y="1"/>
                  </a:lnTo>
                  <a:close/>
                </a:path>
              </a:pathLst>
            </a:custGeom>
            <a:solidFill>
              <a:srgbClr val="5EB2FC"/>
            </a:solidFill>
            <a:ln w="9525">
              <a:noFill/>
              <a:miter lim="800000"/>
              <a:headEnd/>
              <a:tailEnd/>
            </a:ln>
          </p:spPr>
          <p:txBody>
            <a:bodyPr lIns="121900" tIns="121900" rIns="121900" bIns="121900" anchor="ctr"/>
            <a:lstStyle/>
            <a:p>
              <a:pPr algn="ctr">
                <a:buClr>
                  <a:srgbClr val="000000"/>
                </a:buClr>
                <a:buSzPts val="1100"/>
              </a:pPr>
              <a:r>
                <a:rPr lang="ru-RU" sz="2100" b="1" dirty="0">
                  <a:solidFill>
                    <a:srgbClr val="002060"/>
                  </a:solidFill>
                  <a:latin typeface="Times New Roman" panose="02020603050405020304" pitchFamily="18" charset="0"/>
                  <a:ea typeface="Fira Sans Extra Condensed Mediu"/>
                  <a:cs typeface="Times New Roman" panose="02020603050405020304" pitchFamily="18" charset="0"/>
                  <a:sym typeface="Fira Sans Extra Condensed Mediu"/>
                </a:rPr>
                <a:t>01</a:t>
              </a:r>
              <a:endParaRPr lang="ru-RU" sz="2100" b="1" dirty="0">
                <a:solidFill>
                  <a:srgbClr val="002060"/>
                </a:solidFill>
                <a:latin typeface="Times New Roman" panose="02020603050405020304" pitchFamily="18" charset="0"/>
                <a:cs typeface="Times New Roman" panose="02020603050405020304" pitchFamily="18" charset="0"/>
              </a:endParaRPr>
            </a:p>
          </p:txBody>
        </p:sp>
        <p:sp>
          <p:nvSpPr>
            <p:cNvPr id="27670" name="Google Shape;742;p29"/>
            <p:cNvSpPr>
              <a:spLocks/>
            </p:cNvSpPr>
            <p:nvPr/>
          </p:nvSpPr>
          <p:spPr bwMode="auto">
            <a:xfrm>
              <a:off x="1106013" y="2074390"/>
              <a:ext cx="180477" cy="81342"/>
            </a:xfrm>
            <a:custGeom>
              <a:avLst/>
              <a:gdLst>
                <a:gd name="T0" fmla="*/ 850 w 6157"/>
                <a:gd name="T1" fmla="*/ 0 h 2775"/>
                <a:gd name="T2" fmla="*/ 850 w 6157"/>
                <a:gd name="T3" fmla="*/ 2383482 h 2775"/>
                <a:gd name="T4" fmla="*/ 5289380 w 6157"/>
                <a:gd name="T5" fmla="*/ 0 h 2775"/>
                <a:gd name="T6" fmla="*/ 0 60000 65536"/>
                <a:gd name="T7" fmla="*/ 0 60000 65536"/>
                <a:gd name="T8" fmla="*/ 0 60000 65536"/>
                <a:gd name="T9" fmla="*/ 0 w 6157"/>
                <a:gd name="T10" fmla="*/ 0 h 2775"/>
                <a:gd name="T11" fmla="*/ 6157 w 6157"/>
                <a:gd name="T12" fmla="*/ 2775 h 2775"/>
              </a:gdLst>
              <a:ahLst/>
              <a:cxnLst>
                <a:cxn ang="T6">
                  <a:pos x="T0" y="T1"/>
                </a:cxn>
                <a:cxn ang="T7">
                  <a:pos x="T2" y="T3"/>
                </a:cxn>
                <a:cxn ang="T8">
                  <a:pos x="T4" y="T5"/>
                </a:cxn>
              </a:cxnLst>
              <a:rect l="T9" t="T10" r="T11" b="T12"/>
              <a:pathLst>
                <a:path w="6157" h="2775" extrusionOk="0">
                  <a:moveTo>
                    <a:pt x="1" y="0"/>
                  </a:moveTo>
                  <a:lnTo>
                    <a:pt x="1" y="2774"/>
                  </a:lnTo>
                  <a:lnTo>
                    <a:pt x="6156" y="0"/>
                  </a:lnTo>
                  <a:close/>
                </a:path>
              </a:pathLst>
            </a:custGeom>
            <a:solidFill>
              <a:srgbClr val="4685BC"/>
            </a:solidFill>
            <a:ln w="9525">
              <a:noFill/>
              <a:round/>
              <a:headEnd/>
              <a:tailEnd/>
            </a:ln>
          </p:spPr>
          <p:txBody>
            <a:bodyPr lIns="121900" tIns="121900" rIns="121900" bIns="121900" anchor="ctr"/>
            <a:lstStyle/>
            <a:p>
              <a:endParaRPr lang="ru-RU"/>
            </a:p>
          </p:txBody>
        </p:sp>
        <p:grpSp>
          <p:nvGrpSpPr>
            <p:cNvPr id="13" name="Google Shape;743;p29"/>
            <p:cNvGrpSpPr>
              <a:grpSpLocks/>
            </p:cNvGrpSpPr>
            <p:nvPr/>
          </p:nvGrpSpPr>
          <p:grpSpPr bwMode="auto">
            <a:xfrm>
              <a:off x="1269292" y="1533777"/>
              <a:ext cx="1760426" cy="511040"/>
              <a:chOff x="5042949" y="3783610"/>
              <a:chExt cx="3390651" cy="511040"/>
            </a:xfrm>
          </p:grpSpPr>
          <p:sp>
            <p:nvSpPr>
              <p:cNvPr id="27672" name="Google Shape;744;p29"/>
              <p:cNvSpPr txBox="1">
                <a:spLocks noChangeArrowheads="1"/>
              </p:cNvSpPr>
              <p:nvPr/>
            </p:nvSpPr>
            <p:spPr bwMode="auto">
              <a:xfrm>
                <a:off x="5222700" y="3928950"/>
                <a:ext cx="3210900" cy="365700"/>
              </a:xfrm>
              <a:prstGeom prst="rect">
                <a:avLst/>
              </a:prstGeom>
              <a:noFill/>
              <a:ln w="9525">
                <a:noFill/>
                <a:miter lim="800000"/>
                <a:headEnd/>
                <a:tailEnd/>
              </a:ln>
            </p:spPr>
            <p:txBody>
              <a:bodyPr lIns="121900" tIns="121900" rIns="121900" bIns="121900" anchor="ctr"/>
              <a:lstStyle/>
              <a:p>
                <a:endParaRPr lang="ru-RU" sz="1200" dirty="0">
                  <a:solidFill>
                    <a:srgbClr val="434343"/>
                  </a:solidFill>
                  <a:latin typeface="Roboto"/>
                  <a:sym typeface="Roboto"/>
                </a:endParaRPr>
              </a:p>
            </p:txBody>
          </p:sp>
          <p:sp>
            <p:nvSpPr>
              <p:cNvPr id="27673" name="Google Shape;745;p29"/>
              <p:cNvSpPr txBox="1">
                <a:spLocks noChangeArrowheads="1"/>
              </p:cNvSpPr>
              <p:nvPr/>
            </p:nvSpPr>
            <p:spPr bwMode="auto">
              <a:xfrm>
                <a:off x="5042949" y="3783610"/>
                <a:ext cx="3210900" cy="365700"/>
              </a:xfrm>
              <a:prstGeom prst="rect">
                <a:avLst/>
              </a:prstGeom>
              <a:noFill/>
              <a:ln w="9525">
                <a:noFill/>
                <a:miter lim="800000"/>
                <a:headEnd/>
                <a:tailEnd/>
              </a:ln>
            </p:spPr>
            <p:txBody>
              <a:bodyPr lIns="121900" tIns="121900" rIns="121900" bIns="121900" anchor="ctr"/>
              <a:lstStyle/>
              <a:p>
                <a:pPr algn="ctr"/>
                <a:r>
                  <a:rPr lang="en" b="1" dirty="0">
                    <a:latin typeface="Times New Roman" panose="02020603050405020304" pitchFamily="18" charset="0"/>
                    <a:ea typeface="Roboto"/>
                    <a:cs typeface="Times New Roman" panose="02020603050405020304" pitchFamily="18" charset="0"/>
                    <a:sym typeface="Roboto"/>
                  </a:rPr>
                  <a:t>1990-yil</a:t>
                </a:r>
                <a:endParaRPr lang="ru-RU" b="1" dirty="0">
                  <a:solidFill>
                    <a:srgbClr val="434343"/>
                  </a:solidFill>
                  <a:latin typeface="Times New Roman" panose="02020603050405020304" pitchFamily="18" charset="0"/>
                  <a:ea typeface="Fira Sans Extra Condensed Mediu"/>
                  <a:cs typeface="Times New Roman" panose="02020603050405020304" pitchFamily="18" charset="0"/>
                  <a:sym typeface="Fira Sans Extra Condensed Mediu"/>
                </a:endParaRPr>
              </a:p>
            </p:txBody>
          </p:sp>
        </p:grpSp>
      </p:grpSp>
      <p:grpSp>
        <p:nvGrpSpPr>
          <p:cNvPr id="14" name="Google Shape;739;p29"/>
          <p:cNvGrpSpPr>
            <a:grpSpLocks/>
          </p:cNvGrpSpPr>
          <p:nvPr/>
        </p:nvGrpSpPr>
        <p:grpSpPr bwMode="auto">
          <a:xfrm>
            <a:off x="3353870" y="3915369"/>
            <a:ext cx="2625329" cy="939403"/>
            <a:chOff x="710275" y="1216200"/>
            <a:chExt cx="2319444" cy="939561"/>
          </a:xfrm>
        </p:grpSpPr>
        <p:sp>
          <p:nvSpPr>
            <p:cNvPr id="27662" name="Google Shape;740;p29"/>
            <p:cNvSpPr>
              <a:spLocks/>
            </p:cNvSpPr>
            <p:nvPr/>
          </p:nvSpPr>
          <p:spPr bwMode="auto">
            <a:xfrm>
              <a:off x="1106025" y="1297550"/>
              <a:ext cx="1923649" cy="858211"/>
            </a:xfrm>
            <a:custGeom>
              <a:avLst/>
              <a:gdLst>
                <a:gd name="T0" fmla="*/ 1016 w 60616"/>
                <a:gd name="T1" fmla="*/ 0 h 29278"/>
                <a:gd name="T2" fmla="*/ 1016 w 60616"/>
                <a:gd name="T3" fmla="*/ 25155449 h 29278"/>
                <a:gd name="T4" fmla="*/ 61047009 w 60616"/>
                <a:gd name="T5" fmla="*/ 25155449 h 29278"/>
                <a:gd name="T6" fmla="*/ 61047009 w 60616"/>
                <a:gd name="T7" fmla="*/ 0 h 29278"/>
                <a:gd name="T8" fmla="*/ 0 60000 65536"/>
                <a:gd name="T9" fmla="*/ 0 60000 65536"/>
                <a:gd name="T10" fmla="*/ 0 60000 65536"/>
                <a:gd name="T11" fmla="*/ 0 60000 65536"/>
                <a:gd name="T12" fmla="*/ 0 w 60616"/>
                <a:gd name="T13" fmla="*/ 0 h 29278"/>
                <a:gd name="T14" fmla="*/ 60616 w 60616"/>
                <a:gd name="T15" fmla="*/ 29278 h 29278"/>
              </a:gdLst>
              <a:ahLst/>
              <a:cxnLst>
                <a:cxn ang="T8">
                  <a:pos x="T0" y="T1"/>
                </a:cxn>
                <a:cxn ang="T9">
                  <a:pos x="T2" y="T3"/>
                </a:cxn>
                <a:cxn ang="T10">
                  <a:pos x="T4" y="T5"/>
                </a:cxn>
                <a:cxn ang="T11">
                  <a:pos x="T6" y="T7"/>
                </a:cxn>
              </a:cxnLst>
              <a:rect l="T12" t="T13" r="T14" b="T15"/>
              <a:pathLst>
                <a:path w="60616" h="29278" extrusionOk="0">
                  <a:moveTo>
                    <a:pt x="1" y="0"/>
                  </a:moveTo>
                  <a:lnTo>
                    <a:pt x="1" y="29277"/>
                  </a:lnTo>
                  <a:lnTo>
                    <a:pt x="60616" y="29277"/>
                  </a:lnTo>
                  <a:lnTo>
                    <a:pt x="60616" y="0"/>
                  </a:lnTo>
                  <a:close/>
                </a:path>
              </a:pathLst>
            </a:custGeom>
            <a:solidFill>
              <a:srgbClr val="EEEEEE"/>
            </a:solidFill>
            <a:ln w="9525">
              <a:noFill/>
              <a:round/>
              <a:headEnd/>
              <a:tailEnd/>
            </a:ln>
          </p:spPr>
          <p:txBody>
            <a:bodyPr lIns="121900" tIns="121900" rIns="121900" bIns="121900" anchor="ctr"/>
            <a:lstStyle/>
            <a:p>
              <a:endParaRPr lang="ru-RU"/>
            </a:p>
          </p:txBody>
        </p:sp>
        <p:sp>
          <p:nvSpPr>
            <p:cNvPr id="27663" name="Google Shape;741;p29"/>
            <p:cNvSpPr>
              <a:spLocks noChangeArrowheads="1"/>
            </p:cNvSpPr>
            <p:nvPr/>
          </p:nvSpPr>
          <p:spPr bwMode="auto">
            <a:xfrm>
              <a:off x="710275" y="1216200"/>
              <a:ext cx="576225" cy="858241"/>
            </a:xfrm>
            <a:custGeom>
              <a:avLst/>
              <a:gdLst>
                <a:gd name="T0" fmla="*/ 0 w 19658"/>
                <a:gd name="T1" fmla="*/ 0 h 29279"/>
                <a:gd name="T2" fmla="*/ 19658 w 19658"/>
                <a:gd name="T3" fmla="*/ 29279 h 29279"/>
              </a:gdLst>
              <a:ahLst/>
              <a:cxnLst/>
              <a:rect l="T0" t="T1" r="T2" b="T3"/>
              <a:pathLst>
                <a:path w="19658" h="29279" extrusionOk="0">
                  <a:moveTo>
                    <a:pt x="0" y="1"/>
                  </a:moveTo>
                  <a:lnTo>
                    <a:pt x="0" y="29278"/>
                  </a:lnTo>
                  <a:lnTo>
                    <a:pt x="19657" y="29278"/>
                  </a:lnTo>
                  <a:lnTo>
                    <a:pt x="19657" y="1"/>
                  </a:lnTo>
                  <a:close/>
                </a:path>
              </a:pathLst>
            </a:custGeom>
            <a:solidFill>
              <a:srgbClr val="5EB2FC"/>
            </a:solidFill>
            <a:ln w="9525">
              <a:noFill/>
              <a:miter lim="800000"/>
              <a:headEnd/>
              <a:tailEnd/>
            </a:ln>
          </p:spPr>
          <p:txBody>
            <a:bodyPr lIns="121900" tIns="121900" rIns="121900" bIns="121900" anchor="ctr"/>
            <a:lstStyle/>
            <a:p>
              <a:pPr algn="ctr">
                <a:buClr>
                  <a:srgbClr val="000000"/>
                </a:buClr>
                <a:buSzPts val="1100"/>
              </a:pPr>
              <a:r>
                <a:rPr lang="ru-RU" sz="2100" b="1" dirty="0">
                  <a:solidFill>
                    <a:srgbClr val="002060"/>
                  </a:solidFill>
                  <a:latin typeface="Times New Roman" panose="02020603050405020304" pitchFamily="18" charset="0"/>
                  <a:ea typeface="Fira Sans Extra Condensed Mediu"/>
                  <a:cs typeface="Times New Roman" panose="02020603050405020304" pitchFamily="18" charset="0"/>
                  <a:sym typeface="Fira Sans Extra Condensed Mediu"/>
                </a:rPr>
                <a:t>1</a:t>
              </a:r>
              <a:r>
                <a:rPr lang="en-US" sz="2100" b="1" dirty="0">
                  <a:solidFill>
                    <a:srgbClr val="002060"/>
                  </a:solidFill>
                  <a:latin typeface="Times New Roman" panose="02020603050405020304" pitchFamily="18" charset="0"/>
                  <a:ea typeface="Fira Sans Extra Condensed Mediu"/>
                  <a:cs typeface="Times New Roman" panose="02020603050405020304" pitchFamily="18" charset="0"/>
                  <a:sym typeface="Fira Sans Extra Condensed Mediu"/>
                </a:rPr>
                <a:t>0</a:t>
              </a:r>
              <a:endParaRPr lang="ru-RU" sz="2100" b="1" dirty="0">
                <a:solidFill>
                  <a:srgbClr val="002060"/>
                </a:solidFill>
                <a:latin typeface="Times New Roman" panose="02020603050405020304" pitchFamily="18" charset="0"/>
                <a:cs typeface="Times New Roman" panose="02020603050405020304" pitchFamily="18" charset="0"/>
              </a:endParaRPr>
            </a:p>
          </p:txBody>
        </p:sp>
        <p:sp>
          <p:nvSpPr>
            <p:cNvPr id="27664" name="Google Shape;742;p29"/>
            <p:cNvSpPr>
              <a:spLocks/>
            </p:cNvSpPr>
            <p:nvPr/>
          </p:nvSpPr>
          <p:spPr bwMode="auto">
            <a:xfrm>
              <a:off x="1106013" y="2074390"/>
              <a:ext cx="180477" cy="81342"/>
            </a:xfrm>
            <a:custGeom>
              <a:avLst/>
              <a:gdLst>
                <a:gd name="T0" fmla="*/ 850 w 6157"/>
                <a:gd name="T1" fmla="*/ 0 h 2775"/>
                <a:gd name="T2" fmla="*/ 850 w 6157"/>
                <a:gd name="T3" fmla="*/ 2383482 h 2775"/>
                <a:gd name="T4" fmla="*/ 5289380 w 6157"/>
                <a:gd name="T5" fmla="*/ 0 h 2775"/>
                <a:gd name="T6" fmla="*/ 0 60000 65536"/>
                <a:gd name="T7" fmla="*/ 0 60000 65536"/>
                <a:gd name="T8" fmla="*/ 0 60000 65536"/>
                <a:gd name="T9" fmla="*/ 0 w 6157"/>
                <a:gd name="T10" fmla="*/ 0 h 2775"/>
                <a:gd name="T11" fmla="*/ 6157 w 6157"/>
                <a:gd name="T12" fmla="*/ 2775 h 2775"/>
              </a:gdLst>
              <a:ahLst/>
              <a:cxnLst>
                <a:cxn ang="T6">
                  <a:pos x="T0" y="T1"/>
                </a:cxn>
                <a:cxn ang="T7">
                  <a:pos x="T2" y="T3"/>
                </a:cxn>
                <a:cxn ang="T8">
                  <a:pos x="T4" y="T5"/>
                </a:cxn>
              </a:cxnLst>
              <a:rect l="T9" t="T10" r="T11" b="T12"/>
              <a:pathLst>
                <a:path w="6157" h="2775" extrusionOk="0">
                  <a:moveTo>
                    <a:pt x="1" y="0"/>
                  </a:moveTo>
                  <a:lnTo>
                    <a:pt x="1" y="2774"/>
                  </a:lnTo>
                  <a:lnTo>
                    <a:pt x="6156" y="0"/>
                  </a:lnTo>
                  <a:close/>
                </a:path>
              </a:pathLst>
            </a:custGeom>
            <a:solidFill>
              <a:srgbClr val="4685BC"/>
            </a:solidFill>
            <a:ln w="9525">
              <a:noFill/>
              <a:round/>
              <a:headEnd/>
              <a:tailEnd/>
            </a:ln>
          </p:spPr>
          <p:txBody>
            <a:bodyPr lIns="121900" tIns="121900" rIns="121900" bIns="121900" anchor="ctr"/>
            <a:lstStyle/>
            <a:p>
              <a:endParaRPr lang="ru-RU"/>
            </a:p>
          </p:txBody>
        </p:sp>
        <p:grpSp>
          <p:nvGrpSpPr>
            <p:cNvPr id="15" name="Google Shape;743;p29"/>
            <p:cNvGrpSpPr>
              <a:grpSpLocks/>
            </p:cNvGrpSpPr>
            <p:nvPr/>
          </p:nvGrpSpPr>
          <p:grpSpPr bwMode="auto">
            <a:xfrm>
              <a:off x="1255445" y="1507356"/>
              <a:ext cx="1774274" cy="537461"/>
              <a:chOff x="5016278" y="3757189"/>
              <a:chExt cx="3417322" cy="537461"/>
            </a:xfrm>
          </p:grpSpPr>
          <p:sp>
            <p:nvSpPr>
              <p:cNvPr id="27666" name="Google Shape;744;p29"/>
              <p:cNvSpPr txBox="1">
                <a:spLocks noChangeArrowheads="1"/>
              </p:cNvSpPr>
              <p:nvPr/>
            </p:nvSpPr>
            <p:spPr bwMode="auto">
              <a:xfrm>
                <a:off x="5222700" y="3928950"/>
                <a:ext cx="3210900" cy="365700"/>
              </a:xfrm>
              <a:prstGeom prst="rect">
                <a:avLst/>
              </a:prstGeom>
              <a:noFill/>
              <a:ln w="9525">
                <a:noFill/>
                <a:miter lim="800000"/>
                <a:headEnd/>
                <a:tailEnd/>
              </a:ln>
            </p:spPr>
            <p:txBody>
              <a:bodyPr lIns="121900" tIns="121900" rIns="121900" bIns="121900" anchor="ctr"/>
              <a:lstStyle/>
              <a:p>
                <a:endParaRPr lang="ru-RU" sz="2100" b="1" dirty="0">
                  <a:solidFill>
                    <a:srgbClr val="434343"/>
                  </a:solidFill>
                  <a:sym typeface="Roboto"/>
                </a:endParaRPr>
              </a:p>
            </p:txBody>
          </p:sp>
          <p:sp>
            <p:nvSpPr>
              <p:cNvPr id="27667" name="Google Shape;745;p29"/>
              <p:cNvSpPr txBox="1">
                <a:spLocks noChangeArrowheads="1"/>
              </p:cNvSpPr>
              <p:nvPr/>
            </p:nvSpPr>
            <p:spPr bwMode="auto">
              <a:xfrm>
                <a:off x="5016278" y="3757189"/>
                <a:ext cx="3385037" cy="365700"/>
              </a:xfrm>
              <a:prstGeom prst="rect">
                <a:avLst/>
              </a:prstGeom>
              <a:noFill/>
              <a:ln w="9525">
                <a:noFill/>
                <a:miter lim="800000"/>
                <a:headEnd/>
                <a:tailEnd/>
              </a:ln>
            </p:spPr>
            <p:txBody>
              <a:bodyPr lIns="121900" tIns="121900" rIns="121900" bIns="121900" anchor="ctr"/>
              <a:lstStyle/>
              <a:p>
                <a:pPr lvl="0" algn="ctr"/>
                <a:r>
                  <a:rPr lang="en-US" b="1" dirty="0">
                    <a:latin typeface="Times New Roman" panose="02020603050405020304" pitchFamily="18" charset="0"/>
                    <a:ea typeface="Roboto"/>
                    <a:cs typeface="Times New Roman" panose="02020603050405020304" pitchFamily="18" charset="0"/>
                    <a:sym typeface="Roboto"/>
                  </a:rPr>
                  <a:t>2023-yil</a:t>
                </a:r>
              </a:p>
            </p:txBody>
          </p:sp>
        </p:grpSp>
      </p:grpSp>
      <p:pic>
        <p:nvPicPr>
          <p:cNvPr id="65" name="Picture 2" descr="C:\Users\admin\Desktop\zoom haqida\odroos.jpg"/>
          <p:cNvPicPr>
            <a:picLocks noChangeAspect="1" noChangeArrowheads="1"/>
          </p:cNvPicPr>
          <p:nvPr/>
        </p:nvPicPr>
        <p:blipFill>
          <a:blip r:embed="rId3" cstate="print"/>
          <a:srcRect l="10559" t="28202" r="2326" b="19423"/>
          <a:stretch>
            <a:fillRect/>
          </a:stretch>
        </p:blipFill>
        <p:spPr bwMode="auto">
          <a:xfrm>
            <a:off x="129503" y="4246111"/>
            <a:ext cx="2232248" cy="699542"/>
          </a:xfrm>
          <a:prstGeom prst="rect">
            <a:avLst/>
          </a:prstGeom>
          <a:noFill/>
        </p:spPr>
      </p:pic>
      <p:pic>
        <p:nvPicPr>
          <p:cNvPr id="67" name="Picture 6" descr="グローブ, 地球, 世界, グローバリゼーション, 惑星, グローバル, 国際, 環境, 世界中, 大陸"/>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84368" y="4011910"/>
            <a:ext cx="1056862" cy="936104"/>
          </a:xfrm>
          <a:prstGeom prst="rect">
            <a:avLst/>
          </a:prstGeom>
          <a:noFill/>
          <a:extLst>
            <a:ext uri="{909E8E84-426E-40DD-AFC4-6F175D3DCCD1}">
              <a14:hiddenFill xmlns:a14="http://schemas.microsoft.com/office/drawing/2010/main">
                <a:solidFill>
                  <a:srgbClr val="FFFFFF"/>
                </a:solidFill>
              </a14:hiddenFill>
            </a:ext>
          </a:extLst>
        </p:spPr>
      </p:pic>
      <p:pic>
        <p:nvPicPr>
          <p:cNvPr id="58" name="Graphic 2">
            <a:extLst>
              <a:ext uri="{FF2B5EF4-FFF2-40B4-BE49-F238E27FC236}">
                <a16:creationId xmlns:a16="http://schemas.microsoft.com/office/drawing/2014/main" xmlns="" id="{75093C55-CB8C-468D-BB85-AC7152726302}"/>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 y="-40820"/>
            <a:ext cx="9143999" cy="649084"/>
          </a:xfrm>
          <a:prstGeom prst="rect">
            <a:avLst/>
          </a:prstGeom>
        </p:spPr>
      </p:pic>
      <p:pic>
        <p:nvPicPr>
          <p:cNvPr id="59" name="Рисунок 58">
            <a:extLst>
              <a:ext uri="{FF2B5EF4-FFF2-40B4-BE49-F238E27FC236}">
                <a16:creationId xmlns:a16="http://schemas.microsoft.com/office/drawing/2014/main" xmlns="" id="{2700F619-FF99-4227-9E49-A09299DF934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60" name="Рисунок 59">
            <a:extLst>
              <a:ext uri="{FF2B5EF4-FFF2-40B4-BE49-F238E27FC236}">
                <a16:creationId xmlns:a16="http://schemas.microsoft.com/office/drawing/2014/main" xmlns="" id="{19A0F6B8-8F12-435D-92C8-45E5CA0A2F8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Tree>
    <p:extLst>
      <p:ext uri="{BB962C8B-B14F-4D97-AF65-F5344CB8AC3E}">
        <p14:creationId xmlns:p14="http://schemas.microsoft.com/office/powerpoint/2010/main" val="35757071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4" name="Google Shape;264;p20"/>
          <p:cNvSpPr txBox="1"/>
          <p:nvPr/>
        </p:nvSpPr>
        <p:spPr>
          <a:xfrm>
            <a:off x="7380312" y="2548717"/>
            <a:ext cx="1763688" cy="2386019"/>
          </a:xfrm>
          <a:prstGeom prst="rect">
            <a:avLst/>
          </a:prstGeom>
          <a:noFill/>
          <a:ln>
            <a:noFill/>
          </a:ln>
        </p:spPr>
        <p:txBody>
          <a:bodyPr spcFirstLastPara="1" wrap="square" lIns="91425" tIns="91425" rIns="91425" bIns="91425" anchor="t" anchorCtr="0">
            <a:noAutofit/>
          </a:bodyPr>
          <a:lstStyle/>
          <a:p>
            <a:pPr lvl="0" algn="ctr"/>
            <a:r>
              <a:rPr lang="en-US" dirty="0" err="1">
                <a:latin typeface="Times New Roman" panose="02020603050405020304" pitchFamily="18" charset="0"/>
                <a:cs typeface="Times New Roman" panose="02020603050405020304" pitchFamily="18" charset="0"/>
              </a:rPr>
              <a:t>Ta’limning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xalqaro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javob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ko‘nikmalarni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yo‘naltirilganligi</a:t>
            </a:r>
            <a:endParaRPr lang="ru-RU" dirty="0">
              <a:latin typeface="Times New Roman" panose="02020603050405020304" pitchFamily="18" charset="0"/>
              <a:cs typeface="Times New Roman" panose="02020603050405020304" pitchFamily="18" charset="0"/>
            </a:endParaRPr>
          </a:p>
        </p:txBody>
      </p:sp>
      <p:sp>
        <p:nvSpPr>
          <p:cNvPr id="269" name="Google Shape;269;p20"/>
          <p:cNvSpPr txBox="1"/>
          <p:nvPr/>
        </p:nvSpPr>
        <p:spPr>
          <a:xfrm>
            <a:off x="5436096" y="699542"/>
            <a:ext cx="1944216" cy="2531080"/>
          </a:xfrm>
          <a:prstGeom prst="rect">
            <a:avLst/>
          </a:prstGeom>
          <a:solidFill>
            <a:schemeClr val="bg1"/>
          </a:solidFill>
          <a:ln>
            <a:noFill/>
          </a:ln>
        </p:spPr>
        <p:txBody>
          <a:bodyPr spcFirstLastPara="1" wrap="square" lIns="68569" tIns="68569" rIns="68569" bIns="68569" anchor="t" anchorCtr="0">
            <a:noAutofit/>
          </a:bodyPr>
          <a:lstStyle/>
          <a:p>
            <a:pPr lvl="0" algn="ctr"/>
            <a:r>
              <a:rPr lang="en-US" dirty="0" err="1">
                <a:latin typeface="Times New Roman" panose="02020603050405020304" pitchFamily="18" charset="0"/>
                <a:cs typeface="Times New Roman" panose="02020603050405020304" pitchFamily="18" charset="0"/>
              </a:rPr>
              <a:t>Ta’lim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xalqaro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javob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olishi</a:t>
            </a:r>
            <a:endParaRPr lang="en-US" dirty="0">
              <a:latin typeface="Times New Roman" panose="02020603050405020304" pitchFamily="18" charset="0"/>
              <a:cs typeface="Times New Roman" panose="02020603050405020304" pitchFamily="18" charset="0"/>
            </a:endParaRPr>
          </a:p>
          <a:p>
            <a:pPr algn="ct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xalqaro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tadqiqotlarda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mustahkam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joylashgan</a:t>
            </a:r>
            <a:r>
              <a:rPr lang="en-US" dirty="0">
                <a:latin typeface="Times New Roman" panose="02020603050405020304" pitchFamily="18" charset="0"/>
                <a:cs typeface="Times New Roman" panose="02020603050405020304" pitchFamily="18" charset="0"/>
              </a:rPr>
              <a:t>)</a:t>
            </a:r>
          </a:p>
        </p:txBody>
      </p:sp>
      <p:sp>
        <p:nvSpPr>
          <p:cNvPr id="272" name="Google Shape;272;p20"/>
          <p:cNvSpPr/>
          <p:nvPr/>
        </p:nvSpPr>
        <p:spPr>
          <a:xfrm>
            <a:off x="4040069" y="1027030"/>
            <a:ext cx="1133525" cy="1133525"/>
          </a:xfrm>
          <a:custGeom>
            <a:avLst/>
            <a:gdLst/>
            <a:ahLst/>
            <a:cxnLst/>
            <a:rect l="l" t="t" r="r" b="b"/>
            <a:pathLst>
              <a:path w="45341" h="45341" extrusionOk="0">
                <a:moveTo>
                  <a:pt x="22687" y="0"/>
                </a:moveTo>
                <a:cubicBezTo>
                  <a:pt x="10146" y="0"/>
                  <a:pt x="0" y="10146"/>
                  <a:pt x="0" y="22654"/>
                </a:cubicBezTo>
                <a:cubicBezTo>
                  <a:pt x="0" y="35195"/>
                  <a:pt x="10146" y="45341"/>
                  <a:pt x="22687" y="45341"/>
                </a:cubicBezTo>
                <a:cubicBezTo>
                  <a:pt x="35195" y="45341"/>
                  <a:pt x="45341" y="35195"/>
                  <a:pt x="45341" y="22654"/>
                </a:cubicBezTo>
                <a:cubicBezTo>
                  <a:pt x="45341" y="10146"/>
                  <a:pt x="35195" y="0"/>
                  <a:pt x="22687" y="0"/>
                </a:cubicBezTo>
                <a:close/>
              </a:path>
            </a:pathLst>
          </a:custGeom>
          <a:solidFill>
            <a:schemeClr val="accent4"/>
          </a:solidFill>
          <a:ln>
            <a:noFill/>
          </a:ln>
        </p:spPr>
        <p:txBody>
          <a:bodyPr spcFirstLastPara="1" wrap="square" lIns="91425" tIns="91425" rIns="91425" bIns="91425" anchor="ctr" anchorCtr="0">
            <a:noAutofit/>
          </a:bodyPr>
          <a:lstStyle/>
          <a:p>
            <a:endParaRPr dirty="0"/>
          </a:p>
        </p:txBody>
      </p:sp>
      <p:sp>
        <p:nvSpPr>
          <p:cNvPr id="275" name="Google Shape;275;p20"/>
          <p:cNvSpPr/>
          <p:nvPr/>
        </p:nvSpPr>
        <p:spPr>
          <a:xfrm>
            <a:off x="2195736" y="3219822"/>
            <a:ext cx="1133975" cy="1134000"/>
          </a:xfrm>
          <a:custGeom>
            <a:avLst/>
            <a:gdLst/>
            <a:ahLst/>
            <a:cxnLst/>
            <a:rect l="l" t="t" r="r" b="b"/>
            <a:pathLst>
              <a:path w="45359" h="45360" extrusionOk="0">
                <a:moveTo>
                  <a:pt x="22670" y="1"/>
                </a:moveTo>
                <a:cubicBezTo>
                  <a:pt x="10146" y="1"/>
                  <a:pt x="0" y="10146"/>
                  <a:pt x="0" y="22689"/>
                </a:cubicBezTo>
                <a:cubicBezTo>
                  <a:pt x="0" y="35214"/>
                  <a:pt x="10146" y="45359"/>
                  <a:pt x="22670" y="45359"/>
                </a:cubicBezTo>
                <a:cubicBezTo>
                  <a:pt x="35195" y="45359"/>
                  <a:pt x="45359" y="35214"/>
                  <a:pt x="45359" y="22689"/>
                </a:cubicBezTo>
                <a:cubicBezTo>
                  <a:pt x="45359" y="10146"/>
                  <a:pt x="35195" y="1"/>
                  <a:pt x="22670" y="1"/>
                </a:cubicBezTo>
                <a:close/>
              </a:path>
            </a:pathLst>
          </a:custGeom>
          <a:solidFill>
            <a:srgbClr val="5FC8C3"/>
          </a:solidFill>
          <a:ln>
            <a:noFill/>
          </a:ln>
        </p:spPr>
        <p:txBody>
          <a:bodyPr spcFirstLastPara="1" wrap="square" lIns="91423" tIns="91423" rIns="91423" bIns="91423" anchor="ctr" anchorCtr="0">
            <a:noAutofit/>
          </a:bodyPr>
          <a:lstStyle/>
          <a:p>
            <a:endParaRPr dirty="0"/>
          </a:p>
        </p:txBody>
      </p:sp>
      <p:sp>
        <p:nvSpPr>
          <p:cNvPr id="279" name="Google Shape;279;p20"/>
          <p:cNvSpPr txBox="1"/>
          <p:nvPr/>
        </p:nvSpPr>
        <p:spPr>
          <a:xfrm>
            <a:off x="1845630" y="721650"/>
            <a:ext cx="1944216" cy="2219659"/>
          </a:xfrm>
          <a:prstGeom prst="rect">
            <a:avLst/>
          </a:prstGeom>
          <a:noFill/>
          <a:ln>
            <a:noFill/>
          </a:ln>
        </p:spPr>
        <p:txBody>
          <a:bodyPr spcFirstLastPara="1" wrap="square" lIns="68569" tIns="68569" rIns="68569" bIns="68569" anchor="t" anchorCtr="0">
            <a:noAutofit/>
          </a:bodyPr>
          <a:lstStyle/>
          <a:p>
            <a:pPr lvl="0" algn="ctr"/>
            <a:r>
              <a:rPr lang="en-US" dirty="0" err="1">
                <a:latin typeface="Times New Roman" panose="02020603050405020304" pitchFamily="18" charset="0"/>
                <a:cs typeface="Times New Roman" panose="02020603050405020304" pitchFamily="18" charset="0"/>
              </a:rPr>
              <a:t>O‘quvchilarning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aniqlash</a:t>
            </a:r>
            <a:r>
              <a:rPr lang="ru-RU"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yo‘naltirilgan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qo‘shimcha</a:t>
            </a:r>
            <a:r>
              <a:rPr lang="en-US" dirty="0">
                <a:latin typeface="Times New Roman" panose="02020603050405020304" pitchFamily="18" charset="0"/>
                <a:cs typeface="Times New Roman" panose="02020603050405020304" pitchFamily="18" charset="0"/>
              </a:rPr>
              <a:t> </a:t>
            </a:r>
          </a:p>
          <a:p>
            <a:pPr lvl="0" algn="ctr"/>
            <a:r>
              <a:rPr lang="en-US" dirty="0" err="1">
                <a:latin typeface="Times New Roman" panose="02020603050405020304" pitchFamily="18" charset="0"/>
                <a:cs typeface="Times New Roman" panose="02020603050405020304" pitchFamily="18" charset="0"/>
              </a:rPr>
              <a:t>fanlarni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tanlov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o‘qitilishi</a:t>
            </a:r>
            <a:endParaRPr lang="ru-RU" dirty="0">
              <a:latin typeface="Times New Roman" panose="02020603050405020304" pitchFamily="18" charset="0"/>
              <a:cs typeface="Times New Roman" panose="02020603050405020304" pitchFamily="18" charset="0"/>
            </a:endParaRPr>
          </a:p>
        </p:txBody>
      </p:sp>
      <p:grpSp>
        <p:nvGrpSpPr>
          <p:cNvPr id="3" name="Google Shape;280;p20"/>
          <p:cNvGrpSpPr/>
          <p:nvPr/>
        </p:nvGrpSpPr>
        <p:grpSpPr>
          <a:xfrm>
            <a:off x="179511" y="2374461"/>
            <a:ext cx="1800200" cy="2081077"/>
            <a:chOff x="805779" y="2483162"/>
            <a:chExt cx="1606596" cy="805528"/>
          </a:xfrm>
        </p:grpSpPr>
        <p:sp>
          <p:nvSpPr>
            <p:cNvPr id="282" name="Google Shape;282;p20"/>
            <p:cNvSpPr txBox="1"/>
            <p:nvPr/>
          </p:nvSpPr>
          <p:spPr>
            <a:xfrm>
              <a:off x="1159313" y="2577077"/>
              <a:ext cx="1133400" cy="348600"/>
            </a:xfrm>
            <a:prstGeom prst="rect">
              <a:avLst/>
            </a:prstGeom>
            <a:noFill/>
            <a:ln>
              <a:noFill/>
            </a:ln>
          </p:spPr>
          <p:txBody>
            <a:bodyPr spcFirstLastPara="1" wrap="square" lIns="91425" tIns="91425" rIns="91425" bIns="91425" anchor="t" anchorCtr="0">
              <a:noAutofit/>
            </a:bodyPr>
            <a:lstStyle/>
            <a:p>
              <a:pPr algn="ctr"/>
              <a:endParaRPr b="1" dirty="0">
                <a:solidFill>
                  <a:schemeClr val="lt2"/>
                </a:solidFill>
                <a:latin typeface="Fira Sans Extra Condensed"/>
                <a:ea typeface="Fira Sans Extra Condensed"/>
                <a:cs typeface="Fira Sans Extra Condensed"/>
                <a:sym typeface="Fira Sans Extra Condensed"/>
              </a:endParaRPr>
            </a:p>
          </p:txBody>
        </p:sp>
        <p:sp>
          <p:nvSpPr>
            <p:cNvPr id="283" name="Google Shape;283;p20"/>
            <p:cNvSpPr txBox="1"/>
            <p:nvPr/>
          </p:nvSpPr>
          <p:spPr>
            <a:xfrm>
              <a:off x="805779" y="2483162"/>
              <a:ext cx="1606596" cy="805528"/>
            </a:xfrm>
            <a:prstGeom prst="rect">
              <a:avLst/>
            </a:prstGeom>
            <a:noFill/>
            <a:ln>
              <a:noFill/>
            </a:ln>
          </p:spPr>
          <p:txBody>
            <a:bodyPr spcFirstLastPara="1" wrap="square" lIns="91425" tIns="91425" rIns="91425" bIns="91425" anchor="t" anchorCtr="0">
              <a:noAutofit/>
            </a:bodyPr>
            <a:lstStyle/>
            <a:p>
              <a:pPr lvl="0" algn="ctr"/>
              <a:r>
                <a:rPr lang="en-US" dirty="0" err="1">
                  <a:latin typeface="Times New Roman" panose="02020603050405020304" pitchFamily="18" charset="0"/>
                  <a:cs typeface="Times New Roman" panose="02020603050405020304" pitchFamily="18" charset="0"/>
                </a:rPr>
                <a:t>O‘qish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matematik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savodxonlikning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mustahkam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poydevorini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yaratishga</a:t>
              </a:r>
              <a:r>
                <a:rPr lang="en-US" dirty="0">
                  <a:latin typeface="Times New Roman" panose="02020603050405020304" pitchFamily="18" charset="0"/>
                  <a:cs typeface="Times New Roman" panose="02020603050405020304" pitchFamily="18" charset="0"/>
                </a:rPr>
                <a:t> </a:t>
              </a:r>
            </a:p>
            <a:p>
              <a:pPr lvl="0" algn="ctr"/>
              <a:r>
                <a:rPr lang="en-US" dirty="0" err="1">
                  <a:latin typeface="Times New Roman" panose="02020603050405020304" pitchFamily="18" charset="0"/>
                  <a:cs typeface="Times New Roman" panose="02020603050405020304" pitchFamily="18" charset="0"/>
                </a:rPr>
                <a:t>alohida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e’tibor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qaratilishi</a:t>
              </a:r>
              <a:endParaRPr lang="ru-RU" dirty="0">
                <a:latin typeface="Times New Roman" panose="02020603050405020304" pitchFamily="18" charset="0"/>
                <a:cs typeface="Times New Roman" panose="02020603050405020304" pitchFamily="18" charset="0"/>
              </a:endParaRPr>
            </a:p>
          </p:txBody>
        </p:sp>
      </p:grpSp>
      <p:sp>
        <p:nvSpPr>
          <p:cNvPr id="285" name="Google Shape;285;p20"/>
          <p:cNvSpPr/>
          <p:nvPr/>
        </p:nvSpPr>
        <p:spPr>
          <a:xfrm>
            <a:off x="107504" y="915566"/>
            <a:ext cx="9036496" cy="4019171"/>
          </a:xfrm>
          <a:custGeom>
            <a:avLst/>
            <a:gdLst/>
            <a:ahLst/>
            <a:cxnLst/>
            <a:rect l="l" t="t" r="r" b="b"/>
            <a:pathLst>
              <a:path w="285724" h="132501" extrusionOk="0">
                <a:moveTo>
                  <a:pt x="29056" y="0"/>
                </a:moveTo>
                <a:cubicBezTo>
                  <a:pt x="13033" y="0"/>
                  <a:pt x="0" y="13049"/>
                  <a:pt x="0" y="29056"/>
                </a:cubicBezTo>
                <a:lnTo>
                  <a:pt x="0" y="101474"/>
                </a:lnTo>
                <a:cubicBezTo>
                  <a:pt x="0" y="117323"/>
                  <a:pt x="12595" y="130267"/>
                  <a:pt x="28303" y="130809"/>
                </a:cubicBezTo>
                <a:lnTo>
                  <a:pt x="29826" y="132348"/>
                </a:lnTo>
                <a:cubicBezTo>
                  <a:pt x="29919" y="132442"/>
                  <a:pt x="30033" y="132483"/>
                  <a:pt x="30146" y="132483"/>
                </a:cubicBezTo>
                <a:cubicBezTo>
                  <a:pt x="30392" y="132483"/>
                  <a:pt x="30630" y="132286"/>
                  <a:pt x="30630" y="131998"/>
                </a:cubicBezTo>
                <a:lnTo>
                  <a:pt x="30630" y="128150"/>
                </a:lnTo>
                <a:cubicBezTo>
                  <a:pt x="30630" y="127858"/>
                  <a:pt x="30403" y="127675"/>
                  <a:pt x="30164" y="127675"/>
                </a:cubicBezTo>
                <a:cubicBezTo>
                  <a:pt x="30045" y="127675"/>
                  <a:pt x="29924" y="127719"/>
                  <a:pt x="29826" y="127818"/>
                </a:cubicBezTo>
                <a:lnTo>
                  <a:pt x="28111" y="129514"/>
                </a:lnTo>
                <a:cubicBezTo>
                  <a:pt x="13189" y="128884"/>
                  <a:pt x="1259" y="116553"/>
                  <a:pt x="1259" y="101474"/>
                </a:cubicBezTo>
                <a:lnTo>
                  <a:pt x="1259" y="29056"/>
                </a:lnTo>
                <a:cubicBezTo>
                  <a:pt x="1259" y="13749"/>
                  <a:pt x="13732" y="1278"/>
                  <a:pt x="29056" y="1278"/>
                </a:cubicBezTo>
                <a:cubicBezTo>
                  <a:pt x="44396" y="1278"/>
                  <a:pt x="56869" y="13749"/>
                  <a:pt x="56869" y="29056"/>
                </a:cubicBezTo>
                <a:lnTo>
                  <a:pt x="56869" y="101754"/>
                </a:lnTo>
                <a:cubicBezTo>
                  <a:pt x="56869" y="117777"/>
                  <a:pt x="69918" y="130809"/>
                  <a:pt x="85958" y="130809"/>
                </a:cubicBezTo>
                <a:cubicBezTo>
                  <a:pt x="102000" y="130809"/>
                  <a:pt x="115049" y="117777"/>
                  <a:pt x="115049" y="101754"/>
                </a:cubicBezTo>
                <a:lnTo>
                  <a:pt x="115049" y="29056"/>
                </a:lnTo>
                <a:cubicBezTo>
                  <a:pt x="115049" y="13749"/>
                  <a:pt x="127521" y="1278"/>
                  <a:pt x="142862" y="1278"/>
                </a:cubicBezTo>
                <a:cubicBezTo>
                  <a:pt x="158203" y="1278"/>
                  <a:pt x="170676" y="13749"/>
                  <a:pt x="170676" y="29056"/>
                </a:cubicBezTo>
                <a:lnTo>
                  <a:pt x="170676" y="101754"/>
                </a:lnTo>
                <a:cubicBezTo>
                  <a:pt x="170676" y="117777"/>
                  <a:pt x="183707" y="130809"/>
                  <a:pt x="199748" y="130809"/>
                </a:cubicBezTo>
                <a:cubicBezTo>
                  <a:pt x="215771" y="130809"/>
                  <a:pt x="228821" y="117777"/>
                  <a:pt x="228821" y="101754"/>
                </a:cubicBezTo>
                <a:lnTo>
                  <a:pt x="228821" y="29056"/>
                </a:lnTo>
                <a:cubicBezTo>
                  <a:pt x="228821" y="13749"/>
                  <a:pt x="241311" y="1278"/>
                  <a:pt x="256634" y="1278"/>
                </a:cubicBezTo>
                <a:cubicBezTo>
                  <a:pt x="271974" y="1278"/>
                  <a:pt x="284447" y="13749"/>
                  <a:pt x="284447" y="29056"/>
                </a:cubicBezTo>
                <a:lnTo>
                  <a:pt x="284447" y="101474"/>
                </a:lnTo>
                <a:cubicBezTo>
                  <a:pt x="284447" y="116973"/>
                  <a:pt x="271853" y="129549"/>
                  <a:pt x="256389" y="129549"/>
                </a:cubicBezTo>
                <a:lnTo>
                  <a:pt x="256389" y="128168"/>
                </a:lnTo>
                <a:cubicBezTo>
                  <a:pt x="256389" y="127884"/>
                  <a:pt x="256149" y="127696"/>
                  <a:pt x="255896" y="127696"/>
                </a:cubicBezTo>
                <a:cubicBezTo>
                  <a:pt x="255775" y="127696"/>
                  <a:pt x="255651" y="127739"/>
                  <a:pt x="255549" y="127835"/>
                </a:cubicBezTo>
                <a:lnTo>
                  <a:pt x="253660" y="129759"/>
                </a:lnTo>
                <a:cubicBezTo>
                  <a:pt x="253450" y="129934"/>
                  <a:pt x="253450" y="130249"/>
                  <a:pt x="253660" y="130442"/>
                </a:cubicBezTo>
                <a:lnTo>
                  <a:pt x="255549" y="132366"/>
                </a:lnTo>
                <a:cubicBezTo>
                  <a:pt x="255649" y="132459"/>
                  <a:pt x="255768" y="132501"/>
                  <a:pt x="255886" y="132501"/>
                </a:cubicBezTo>
                <a:cubicBezTo>
                  <a:pt x="256143" y="132501"/>
                  <a:pt x="256389" y="132304"/>
                  <a:pt x="256389" y="132016"/>
                </a:cubicBezTo>
                <a:lnTo>
                  <a:pt x="256389" y="130809"/>
                </a:lnTo>
                <a:cubicBezTo>
                  <a:pt x="272552" y="130809"/>
                  <a:pt x="285723" y="117672"/>
                  <a:pt x="285723" y="101474"/>
                </a:cubicBezTo>
                <a:lnTo>
                  <a:pt x="285723" y="29056"/>
                </a:lnTo>
                <a:cubicBezTo>
                  <a:pt x="285723" y="13049"/>
                  <a:pt x="272674" y="0"/>
                  <a:pt x="256634" y="0"/>
                </a:cubicBezTo>
                <a:cubicBezTo>
                  <a:pt x="240611" y="0"/>
                  <a:pt x="227561" y="13049"/>
                  <a:pt x="227561" y="29056"/>
                </a:cubicBezTo>
                <a:lnTo>
                  <a:pt x="227561" y="101754"/>
                </a:lnTo>
                <a:cubicBezTo>
                  <a:pt x="227561" y="117078"/>
                  <a:pt x="215072" y="129549"/>
                  <a:pt x="199748" y="129549"/>
                </a:cubicBezTo>
                <a:cubicBezTo>
                  <a:pt x="184407" y="129549"/>
                  <a:pt x="171935" y="117078"/>
                  <a:pt x="171935" y="101754"/>
                </a:cubicBezTo>
                <a:lnTo>
                  <a:pt x="171935" y="29056"/>
                </a:lnTo>
                <a:cubicBezTo>
                  <a:pt x="171935" y="13049"/>
                  <a:pt x="158902" y="0"/>
                  <a:pt x="142862" y="0"/>
                </a:cubicBezTo>
                <a:cubicBezTo>
                  <a:pt x="126821" y="0"/>
                  <a:pt x="113772" y="13049"/>
                  <a:pt x="113772" y="29056"/>
                </a:cubicBezTo>
                <a:lnTo>
                  <a:pt x="113772" y="101754"/>
                </a:lnTo>
                <a:cubicBezTo>
                  <a:pt x="113772" y="117078"/>
                  <a:pt x="101300" y="129549"/>
                  <a:pt x="85958" y="129549"/>
                </a:cubicBezTo>
                <a:cubicBezTo>
                  <a:pt x="70635" y="129549"/>
                  <a:pt x="58145" y="117078"/>
                  <a:pt x="58145" y="101754"/>
                </a:cubicBezTo>
                <a:lnTo>
                  <a:pt x="58145" y="29056"/>
                </a:lnTo>
                <a:cubicBezTo>
                  <a:pt x="58145" y="13049"/>
                  <a:pt x="45096" y="0"/>
                  <a:pt x="29056" y="0"/>
                </a:cubicBezTo>
                <a:close/>
              </a:path>
            </a:pathLst>
          </a:custGeom>
          <a:solidFill>
            <a:schemeClr val="lt2"/>
          </a:solidFill>
          <a:ln>
            <a:solidFill>
              <a:srgbClr val="00B0F0"/>
            </a:solidFill>
          </a:ln>
        </p:spPr>
        <p:txBody>
          <a:bodyPr spcFirstLastPara="1" wrap="square" lIns="91423" tIns="91423" rIns="91423" bIns="91423" anchor="ctr" anchorCtr="0">
            <a:noAutofit/>
          </a:bodyPr>
          <a:lstStyle/>
          <a:p>
            <a:endParaRPr dirty="0">
              <a:solidFill>
                <a:schemeClr val="accent6"/>
              </a:solidFill>
            </a:endParaRPr>
          </a:p>
        </p:txBody>
      </p:sp>
      <p:sp>
        <p:nvSpPr>
          <p:cNvPr id="290" name="Google Shape;290;p20"/>
          <p:cNvSpPr/>
          <p:nvPr/>
        </p:nvSpPr>
        <p:spPr>
          <a:xfrm>
            <a:off x="4300643" y="1676169"/>
            <a:ext cx="548890" cy="490331"/>
          </a:xfrm>
          <a:custGeom>
            <a:avLst/>
            <a:gdLst/>
            <a:ahLst/>
            <a:cxnLst/>
            <a:rect l="l" t="t" r="r" b="b"/>
            <a:pathLst>
              <a:path w="1855" h="1657" extrusionOk="0">
                <a:moveTo>
                  <a:pt x="1369" y="110"/>
                </a:moveTo>
                <a:cubicBezTo>
                  <a:pt x="1547" y="110"/>
                  <a:pt x="1745" y="298"/>
                  <a:pt x="1745" y="546"/>
                </a:cubicBezTo>
                <a:cubicBezTo>
                  <a:pt x="1745" y="566"/>
                  <a:pt x="1745" y="595"/>
                  <a:pt x="1736" y="615"/>
                </a:cubicBezTo>
                <a:cubicBezTo>
                  <a:pt x="1736" y="625"/>
                  <a:pt x="1716" y="784"/>
                  <a:pt x="1597" y="972"/>
                </a:cubicBezTo>
                <a:cubicBezTo>
                  <a:pt x="1448" y="1230"/>
                  <a:pt x="1220" y="1418"/>
                  <a:pt x="923" y="1537"/>
                </a:cubicBezTo>
                <a:cubicBezTo>
                  <a:pt x="289" y="1280"/>
                  <a:pt x="150" y="764"/>
                  <a:pt x="120" y="645"/>
                </a:cubicBezTo>
                <a:lnTo>
                  <a:pt x="110" y="615"/>
                </a:lnTo>
                <a:lnTo>
                  <a:pt x="110" y="546"/>
                </a:lnTo>
                <a:cubicBezTo>
                  <a:pt x="110" y="298"/>
                  <a:pt x="308" y="110"/>
                  <a:pt x="487" y="110"/>
                </a:cubicBezTo>
                <a:cubicBezTo>
                  <a:pt x="695" y="110"/>
                  <a:pt x="863" y="269"/>
                  <a:pt x="873" y="467"/>
                </a:cubicBezTo>
                <a:lnTo>
                  <a:pt x="873" y="526"/>
                </a:lnTo>
                <a:lnTo>
                  <a:pt x="982" y="526"/>
                </a:lnTo>
                <a:lnTo>
                  <a:pt x="982" y="467"/>
                </a:lnTo>
                <a:cubicBezTo>
                  <a:pt x="992" y="269"/>
                  <a:pt x="1161" y="110"/>
                  <a:pt x="1369" y="110"/>
                </a:cubicBezTo>
                <a:close/>
                <a:moveTo>
                  <a:pt x="487" y="0"/>
                </a:moveTo>
                <a:cubicBezTo>
                  <a:pt x="209" y="0"/>
                  <a:pt x="1" y="288"/>
                  <a:pt x="1" y="546"/>
                </a:cubicBezTo>
                <a:lnTo>
                  <a:pt x="1" y="635"/>
                </a:lnTo>
                <a:cubicBezTo>
                  <a:pt x="11" y="665"/>
                  <a:pt x="110" y="1329"/>
                  <a:pt x="903" y="1646"/>
                </a:cubicBezTo>
                <a:lnTo>
                  <a:pt x="923" y="1656"/>
                </a:lnTo>
                <a:lnTo>
                  <a:pt x="952" y="1646"/>
                </a:lnTo>
                <a:cubicBezTo>
                  <a:pt x="1686" y="1359"/>
                  <a:pt x="1825" y="754"/>
                  <a:pt x="1844" y="635"/>
                </a:cubicBezTo>
                <a:cubicBezTo>
                  <a:pt x="1855" y="606"/>
                  <a:pt x="1855" y="575"/>
                  <a:pt x="1855" y="546"/>
                </a:cubicBezTo>
                <a:cubicBezTo>
                  <a:pt x="1855" y="288"/>
                  <a:pt x="1646" y="0"/>
                  <a:pt x="1369" y="0"/>
                </a:cubicBezTo>
                <a:cubicBezTo>
                  <a:pt x="1181" y="0"/>
                  <a:pt x="1012" y="110"/>
                  <a:pt x="923" y="269"/>
                </a:cubicBezTo>
                <a:cubicBezTo>
                  <a:pt x="844" y="110"/>
                  <a:pt x="675" y="0"/>
                  <a:pt x="487" y="0"/>
                </a:cubicBezTo>
                <a:close/>
              </a:path>
            </a:pathLst>
          </a:custGeom>
          <a:solidFill>
            <a:srgbClr val="FFFFFF"/>
          </a:solidFill>
          <a:ln>
            <a:noFill/>
          </a:ln>
        </p:spPr>
        <p:txBody>
          <a:bodyPr spcFirstLastPara="1" wrap="square" lIns="91423" tIns="91423" rIns="91423" bIns="91423" anchor="ctr" anchorCtr="0">
            <a:noAutofit/>
          </a:bodyPr>
          <a:lstStyle/>
          <a:p>
            <a:endParaRPr dirty="0">
              <a:solidFill>
                <a:srgbClr val="FFFFFF"/>
              </a:solidFill>
            </a:endParaRPr>
          </a:p>
        </p:txBody>
      </p:sp>
      <p:pic>
        <p:nvPicPr>
          <p:cNvPr id="7170" name="Picture 2" descr="https://imageup.ru/img282/1995784/youloveit_ru_ninya_creative.jpg"/>
          <p:cNvPicPr>
            <a:picLocks noChangeAspect="1" noChangeArrowheads="1"/>
          </p:cNvPicPr>
          <p:nvPr/>
        </p:nvPicPr>
        <p:blipFill>
          <a:blip r:embed="rId3" cstate="print"/>
          <a:srcRect/>
          <a:stretch>
            <a:fillRect/>
          </a:stretch>
        </p:blipFill>
        <p:spPr bwMode="auto">
          <a:xfrm>
            <a:off x="395536" y="1203598"/>
            <a:ext cx="1130690" cy="1292379"/>
          </a:xfrm>
          <a:prstGeom prst="ellipse">
            <a:avLst/>
          </a:prstGeom>
          <a:ln>
            <a:noFill/>
          </a:ln>
          <a:effectLst>
            <a:softEdge rad="112500"/>
          </a:effectLst>
        </p:spPr>
      </p:pic>
      <p:pic>
        <p:nvPicPr>
          <p:cNvPr id="7172" name="Picture 4" descr="https://mirpozitiva.ru/wp-content/uploads/2019/11/1455193344_kreativno-muslit.jpg"/>
          <p:cNvPicPr>
            <a:picLocks noChangeAspect="1" noChangeArrowheads="1"/>
          </p:cNvPicPr>
          <p:nvPr/>
        </p:nvPicPr>
        <p:blipFill>
          <a:blip r:embed="rId4" cstate="print"/>
          <a:srcRect/>
          <a:stretch>
            <a:fillRect/>
          </a:stretch>
        </p:blipFill>
        <p:spPr bwMode="auto">
          <a:xfrm>
            <a:off x="2051720" y="3075806"/>
            <a:ext cx="1512168" cy="1361364"/>
          </a:xfrm>
          <a:prstGeom prst="ellipse">
            <a:avLst/>
          </a:prstGeom>
          <a:ln>
            <a:noFill/>
          </a:ln>
          <a:effectLst>
            <a:softEdge rad="112500"/>
          </a:effectLst>
        </p:spPr>
      </p:pic>
      <p:pic>
        <p:nvPicPr>
          <p:cNvPr id="7174" name="Picture 6" descr="http://img.scoop.it/qBnNMJofdniRipfuJrOijIXXXL4j3HpexhjNOf_P3YmryPKwJ94QGRtDb3Sbc6KY"/>
          <p:cNvPicPr>
            <a:picLocks noChangeAspect="1" noChangeArrowheads="1"/>
          </p:cNvPicPr>
          <p:nvPr/>
        </p:nvPicPr>
        <p:blipFill>
          <a:blip r:embed="rId5" cstate="print"/>
          <a:srcRect/>
          <a:stretch>
            <a:fillRect/>
          </a:stretch>
        </p:blipFill>
        <p:spPr bwMode="auto">
          <a:xfrm>
            <a:off x="3923928" y="1131590"/>
            <a:ext cx="1259006" cy="1248770"/>
          </a:xfrm>
          <a:prstGeom prst="ellipse">
            <a:avLst/>
          </a:prstGeom>
          <a:ln>
            <a:noFill/>
          </a:ln>
          <a:effectLst>
            <a:softEdge rad="112500"/>
          </a:effectLst>
        </p:spPr>
      </p:pic>
      <p:sp>
        <p:nvSpPr>
          <p:cNvPr id="23" name="Заголовок 22"/>
          <p:cNvSpPr>
            <a:spLocks noGrp="1"/>
          </p:cNvSpPr>
          <p:nvPr>
            <p:ph type="title"/>
          </p:nvPr>
        </p:nvSpPr>
        <p:spPr>
          <a:xfrm>
            <a:off x="7408384" y="516302"/>
            <a:ext cx="1512168" cy="355130"/>
          </a:xfrm>
        </p:spPr>
        <p:txBody>
          <a:bodyPr>
            <a:noAutofit/>
          </a:bodyPr>
          <a:lstStyle/>
          <a:p>
            <a:r>
              <a:rPr lang="en-US" sz="2800" b="1" dirty="0" err="1"/>
              <a:t>Singapur</a:t>
            </a:r>
            <a:endParaRPr lang="ru-RU" sz="2800" dirty="0"/>
          </a:p>
        </p:txBody>
      </p:sp>
      <p:pic>
        <p:nvPicPr>
          <p:cNvPr id="40962" name="Picture 2" descr="C:\Users\admin\Desktop\zoom haqida\photo_2020-08-02_17-05-47.jpg"/>
          <p:cNvPicPr>
            <a:picLocks noChangeAspect="1" noChangeArrowheads="1"/>
          </p:cNvPicPr>
          <p:nvPr/>
        </p:nvPicPr>
        <p:blipFill>
          <a:blip r:embed="rId6" cstate="print"/>
          <a:srcRect/>
          <a:stretch>
            <a:fillRect/>
          </a:stretch>
        </p:blipFill>
        <p:spPr bwMode="auto">
          <a:xfrm>
            <a:off x="7380312" y="1272542"/>
            <a:ext cx="1619672" cy="1155192"/>
          </a:xfrm>
          <a:prstGeom prst="ellipse">
            <a:avLst/>
          </a:prstGeom>
          <a:ln>
            <a:noFill/>
          </a:ln>
          <a:effectLst>
            <a:softEdge rad="112500"/>
          </a:effectLst>
        </p:spPr>
      </p:pic>
      <p:pic>
        <p:nvPicPr>
          <p:cNvPr id="40963" name="Picture 3" descr="C:\Users\admin\Desktop\zoom haqida\unnamed (2).jpg"/>
          <p:cNvPicPr>
            <a:picLocks noChangeAspect="1" noChangeArrowheads="1"/>
          </p:cNvPicPr>
          <p:nvPr/>
        </p:nvPicPr>
        <p:blipFill>
          <a:blip r:embed="rId7" cstate="print"/>
          <a:srcRect/>
          <a:stretch>
            <a:fillRect/>
          </a:stretch>
        </p:blipFill>
        <p:spPr bwMode="auto">
          <a:xfrm>
            <a:off x="5724128" y="3230623"/>
            <a:ext cx="1512168" cy="1285343"/>
          </a:xfrm>
          <a:prstGeom prst="ellipse">
            <a:avLst/>
          </a:prstGeom>
          <a:ln>
            <a:noFill/>
          </a:ln>
          <a:effectLst>
            <a:softEdge rad="112500"/>
          </a:effectLst>
        </p:spPr>
      </p:pic>
      <p:sp>
        <p:nvSpPr>
          <p:cNvPr id="22" name="Google Shape;274;p20"/>
          <p:cNvSpPr txBox="1"/>
          <p:nvPr/>
        </p:nvSpPr>
        <p:spPr>
          <a:xfrm>
            <a:off x="3592213" y="2325122"/>
            <a:ext cx="2070993" cy="3096344"/>
          </a:xfrm>
          <a:prstGeom prst="rect">
            <a:avLst/>
          </a:prstGeom>
          <a:noFill/>
          <a:ln>
            <a:noFill/>
          </a:ln>
        </p:spPr>
        <p:txBody>
          <a:bodyPr spcFirstLastPara="1" wrap="square" lIns="91425" tIns="91425" rIns="91425" bIns="91425" anchor="t" anchorCtr="0">
            <a:noAutofit/>
          </a:bodyPr>
          <a:lstStyle/>
          <a:p>
            <a:pPr lvl="0" algn="ctr"/>
            <a:r>
              <a:rPr lang="en-US" dirty="0">
                <a:latin typeface="Arial" pitchFamily="34" charset="0"/>
                <a:cs typeface="Arial" pitchFamily="34" charset="0"/>
              </a:rPr>
              <a:t>  </a:t>
            </a:r>
            <a:r>
              <a:rPr lang="en-US" dirty="0">
                <a:latin typeface="Times New Roman" panose="02020603050405020304" pitchFamily="18" charset="0"/>
                <a:cs typeface="Times New Roman" panose="02020603050405020304" pitchFamily="18" charset="0"/>
              </a:rPr>
              <a:t>5 </a:t>
            </a:r>
            <a:r>
              <a:rPr lang="en-US" dirty="0" err="1">
                <a:latin typeface="Times New Roman" panose="02020603050405020304" pitchFamily="18" charset="0"/>
                <a:cs typeface="Times New Roman" panose="02020603050405020304" pitchFamily="18" charset="0"/>
              </a:rPr>
              <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komponentlar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ko‘nikma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metakognitivlik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ustanovkalarni</a:t>
            </a:r>
            <a:endParaRPr lang="en-US" dirty="0">
              <a:latin typeface="Times New Roman" panose="02020603050405020304" pitchFamily="18" charset="0"/>
              <a:cs typeface="Times New Roman" panose="02020603050405020304" pitchFamily="18" charset="0"/>
            </a:endParaRPr>
          </a:p>
          <a:p>
            <a:pPr lvl="0" algn="ctr"/>
            <a:r>
              <a:rPr lang="en-US" dirty="0" err="1">
                <a:latin typeface="Times New Roman" panose="02020603050405020304" pitchFamily="18" charset="0"/>
                <a:cs typeface="Times New Roman" panose="02020603050405020304" pitchFamily="18" charset="0"/>
              </a:rPr>
              <a:t>qo‘llab-quvvatlanishi</a:t>
            </a:r>
            <a:endParaRPr lang="ru-RU" dirty="0">
              <a:latin typeface="Times New Roman" panose="02020603050405020304" pitchFamily="18" charset="0"/>
              <a:cs typeface="Times New Roman" panose="02020603050405020304" pitchFamily="18" charset="0"/>
            </a:endParaRPr>
          </a:p>
        </p:txBody>
      </p:sp>
      <p:pic>
        <p:nvPicPr>
          <p:cNvPr id="20" name="Graphic 2">
            <a:extLst>
              <a:ext uri="{FF2B5EF4-FFF2-40B4-BE49-F238E27FC236}">
                <a16:creationId xmlns:a16="http://schemas.microsoft.com/office/drawing/2014/main" xmlns="" id="{8C8FFD2B-25F2-4583-BA51-6FED4F20DE12}"/>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0" y="-36177"/>
            <a:ext cx="9143999" cy="689429"/>
          </a:xfrm>
          <a:prstGeom prst="rect">
            <a:avLst/>
          </a:prstGeom>
        </p:spPr>
      </p:pic>
      <p:pic>
        <p:nvPicPr>
          <p:cNvPr id="24" name="Рисунок 23">
            <a:extLst>
              <a:ext uri="{FF2B5EF4-FFF2-40B4-BE49-F238E27FC236}">
                <a16:creationId xmlns:a16="http://schemas.microsoft.com/office/drawing/2014/main" xmlns="" id="{FCCA43C0-2F7C-4AB3-A0A0-8F8A2F25932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25" name="Рисунок 24">
            <a:extLst>
              <a:ext uri="{FF2B5EF4-FFF2-40B4-BE49-F238E27FC236}">
                <a16:creationId xmlns:a16="http://schemas.microsoft.com/office/drawing/2014/main" xmlns="" id="{607E3D19-388D-48DA-8ACC-5EB49586866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Tree>
    <p:extLst>
      <p:ext uri="{BB962C8B-B14F-4D97-AF65-F5344CB8AC3E}">
        <p14:creationId xmlns:p14="http://schemas.microsoft.com/office/powerpoint/2010/main" val="4082758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4" name="Google Shape;264;p20"/>
          <p:cNvSpPr txBox="1"/>
          <p:nvPr/>
        </p:nvSpPr>
        <p:spPr>
          <a:xfrm>
            <a:off x="7380312" y="2548718"/>
            <a:ext cx="1763688" cy="1607208"/>
          </a:xfrm>
          <a:prstGeom prst="rect">
            <a:avLst/>
          </a:prstGeom>
          <a:noFill/>
          <a:ln>
            <a:noFill/>
          </a:ln>
        </p:spPr>
        <p:txBody>
          <a:bodyPr spcFirstLastPara="1" wrap="square" lIns="91425" tIns="91425" rIns="91425" bIns="91425" anchor="t" anchorCtr="0">
            <a:noAutofit/>
          </a:bodyPr>
          <a:lstStyle/>
          <a:p>
            <a:pPr lvl="0" algn="ctr"/>
            <a:r>
              <a:rPr lang="en-US" dirty="0" err="1">
                <a:latin typeface="Times New Roman" panose="02020603050405020304" pitchFamily="18" charset="0"/>
                <a:cs typeface="Times New Roman" panose="02020603050405020304" pitchFamily="18" charset="0"/>
              </a:rPr>
              <a:t>Jamiyatda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o‘qituvchi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mavqeining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yuksakligi</a:t>
            </a:r>
            <a:endParaRPr lang="ru-RU" dirty="0">
              <a:latin typeface="Times New Roman" panose="02020603050405020304" pitchFamily="18" charset="0"/>
              <a:cs typeface="Times New Roman" panose="02020603050405020304" pitchFamily="18" charset="0"/>
            </a:endParaRPr>
          </a:p>
        </p:txBody>
      </p:sp>
      <p:sp>
        <p:nvSpPr>
          <p:cNvPr id="269" name="Google Shape;269;p20"/>
          <p:cNvSpPr txBox="1"/>
          <p:nvPr/>
        </p:nvSpPr>
        <p:spPr>
          <a:xfrm>
            <a:off x="5508104" y="987574"/>
            <a:ext cx="1944216" cy="1742072"/>
          </a:xfrm>
          <a:prstGeom prst="rect">
            <a:avLst/>
          </a:prstGeom>
          <a:solidFill>
            <a:schemeClr val="bg1"/>
          </a:solidFill>
          <a:ln>
            <a:noFill/>
          </a:ln>
        </p:spPr>
        <p:txBody>
          <a:bodyPr spcFirstLastPara="1" wrap="square" lIns="68569" tIns="68569" rIns="68569" bIns="68569" anchor="t" anchorCtr="0">
            <a:noAutofit/>
          </a:bodyPr>
          <a:lstStyle/>
          <a:p>
            <a:pPr lvl="0" algn="ctr"/>
            <a:r>
              <a:rPr lang="en-US" dirty="0" err="1">
                <a:latin typeface="Times New Roman" panose="02020603050405020304" pitchFamily="18" charset="0"/>
                <a:cs typeface="Times New Roman" panose="02020603050405020304" pitchFamily="18" charset="0"/>
              </a:rPr>
              <a:t>Aholi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savodxonligi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maktab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ta’limi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sifatininig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yuqoriligi</a:t>
            </a:r>
            <a:r>
              <a:rPr lang="en-US" dirty="0">
                <a:latin typeface="Times New Roman" panose="02020603050405020304" pitchFamily="18" charset="0"/>
                <a:cs typeface="Times New Roman" panose="02020603050405020304" pitchFamily="18" charset="0"/>
              </a:rPr>
              <a:t> </a:t>
            </a:r>
          </a:p>
          <a:p>
            <a:pPr lvl="0" algn="ctr"/>
            <a:r>
              <a:rPr lang="en-US" dirty="0">
                <a:latin typeface="Times New Roman" panose="02020603050405020304" pitchFamily="18" charset="0"/>
                <a:cs typeface="Times New Roman" panose="02020603050405020304" pitchFamily="18" charset="0"/>
              </a:rPr>
              <a:t>(97,9%)</a:t>
            </a:r>
          </a:p>
        </p:txBody>
      </p:sp>
      <p:sp>
        <p:nvSpPr>
          <p:cNvPr id="272" name="Google Shape;272;p20"/>
          <p:cNvSpPr/>
          <p:nvPr/>
        </p:nvSpPr>
        <p:spPr>
          <a:xfrm>
            <a:off x="4040069" y="1027030"/>
            <a:ext cx="1133525" cy="1133525"/>
          </a:xfrm>
          <a:custGeom>
            <a:avLst/>
            <a:gdLst/>
            <a:ahLst/>
            <a:cxnLst/>
            <a:rect l="l" t="t" r="r" b="b"/>
            <a:pathLst>
              <a:path w="45341" h="45341" extrusionOk="0">
                <a:moveTo>
                  <a:pt x="22687" y="0"/>
                </a:moveTo>
                <a:cubicBezTo>
                  <a:pt x="10146" y="0"/>
                  <a:pt x="0" y="10146"/>
                  <a:pt x="0" y="22654"/>
                </a:cubicBezTo>
                <a:cubicBezTo>
                  <a:pt x="0" y="35195"/>
                  <a:pt x="10146" y="45341"/>
                  <a:pt x="22687" y="45341"/>
                </a:cubicBezTo>
                <a:cubicBezTo>
                  <a:pt x="35195" y="45341"/>
                  <a:pt x="45341" y="35195"/>
                  <a:pt x="45341" y="22654"/>
                </a:cubicBezTo>
                <a:cubicBezTo>
                  <a:pt x="45341" y="10146"/>
                  <a:pt x="35195" y="0"/>
                  <a:pt x="22687" y="0"/>
                </a:cubicBezTo>
                <a:close/>
              </a:path>
            </a:pathLst>
          </a:custGeom>
          <a:solidFill>
            <a:schemeClr val="accent4"/>
          </a:solidFill>
          <a:ln>
            <a:noFill/>
          </a:ln>
        </p:spPr>
        <p:txBody>
          <a:bodyPr spcFirstLastPara="1" wrap="square" lIns="91425" tIns="91425" rIns="91425" bIns="91425" anchor="ctr" anchorCtr="0">
            <a:noAutofit/>
          </a:bodyPr>
          <a:lstStyle/>
          <a:p>
            <a:endParaRPr dirty="0"/>
          </a:p>
        </p:txBody>
      </p:sp>
      <p:sp>
        <p:nvSpPr>
          <p:cNvPr id="275" name="Google Shape;275;p20"/>
          <p:cNvSpPr/>
          <p:nvPr/>
        </p:nvSpPr>
        <p:spPr>
          <a:xfrm>
            <a:off x="2195736" y="3219822"/>
            <a:ext cx="1133975" cy="1134000"/>
          </a:xfrm>
          <a:custGeom>
            <a:avLst/>
            <a:gdLst/>
            <a:ahLst/>
            <a:cxnLst/>
            <a:rect l="l" t="t" r="r" b="b"/>
            <a:pathLst>
              <a:path w="45359" h="45360" extrusionOk="0">
                <a:moveTo>
                  <a:pt x="22670" y="1"/>
                </a:moveTo>
                <a:cubicBezTo>
                  <a:pt x="10146" y="1"/>
                  <a:pt x="0" y="10146"/>
                  <a:pt x="0" y="22689"/>
                </a:cubicBezTo>
                <a:cubicBezTo>
                  <a:pt x="0" y="35214"/>
                  <a:pt x="10146" y="45359"/>
                  <a:pt x="22670" y="45359"/>
                </a:cubicBezTo>
                <a:cubicBezTo>
                  <a:pt x="35195" y="45359"/>
                  <a:pt x="45359" y="35214"/>
                  <a:pt x="45359" y="22689"/>
                </a:cubicBezTo>
                <a:cubicBezTo>
                  <a:pt x="45359" y="10146"/>
                  <a:pt x="35195" y="1"/>
                  <a:pt x="22670" y="1"/>
                </a:cubicBezTo>
                <a:close/>
              </a:path>
            </a:pathLst>
          </a:custGeom>
          <a:solidFill>
            <a:srgbClr val="5FC8C3"/>
          </a:solidFill>
          <a:ln>
            <a:noFill/>
          </a:ln>
        </p:spPr>
        <p:txBody>
          <a:bodyPr spcFirstLastPara="1" wrap="square" lIns="91423" tIns="91423" rIns="91423" bIns="91423" anchor="ctr" anchorCtr="0">
            <a:noAutofit/>
          </a:bodyPr>
          <a:lstStyle/>
          <a:p>
            <a:endParaRPr dirty="0"/>
          </a:p>
        </p:txBody>
      </p:sp>
      <p:sp>
        <p:nvSpPr>
          <p:cNvPr id="279" name="Google Shape;279;p20"/>
          <p:cNvSpPr txBox="1"/>
          <p:nvPr/>
        </p:nvSpPr>
        <p:spPr>
          <a:xfrm>
            <a:off x="1814258" y="699542"/>
            <a:ext cx="1969746" cy="2531081"/>
          </a:xfrm>
          <a:prstGeom prst="rect">
            <a:avLst/>
          </a:prstGeom>
          <a:noFill/>
          <a:ln>
            <a:noFill/>
          </a:ln>
        </p:spPr>
        <p:txBody>
          <a:bodyPr spcFirstLastPara="1" wrap="square" lIns="68569" tIns="68569" rIns="68569" bIns="68569" anchor="t" anchorCtr="0">
            <a:noAutofit/>
          </a:bodyPr>
          <a:lstStyle/>
          <a:p>
            <a:pPr lvl="0" algn="ctr"/>
            <a:r>
              <a:rPr lang="en-US" dirty="0" err="1">
                <a:latin typeface="Times New Roman" panose="02020603050405020304" pitchFamily="18" charset="0"/>
                <a:cs typeface="Times New Roman" panose="02020603050405020304" pitchFamily="18" charset="0"/>
              </a:rPr>
              <a:t>O‘quv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dasturlari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mazmunining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p>
          <a:p>
            <a:pPr lvl="0" algn="ctr"/>
            <a:r>
              <a:rPr lang="en-US" dirty="0" err="1">
                <a:latin typeface="Times New Roman" panose="02020603050405020304" pitchFamily="18" charset="0"/>
                <a:cs typeface="Times New Roman" panose="02020603050405020304" pitchFamily="18" charset="0"/>
              </a:rPr>
              <a:t>hayotiy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ko‘nikmalarini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yo‘naltirilganligi</a:t>
            </a:r>
            <a:endParaRPr lang="ru-RU" dirty="0">
              <a:latin typeface="Times New Roman" panose="02020603050405020304" pitchFamily="18" charset="0"/>
              <a:cs typeface="Times New Roman" panose="02020603050405020304" pitchFamily="18" charset="0"/>
            </a:endParaRPr>
          </a:p>
        </p:txBody>
      </p:sp>
      <p:grpSp>
        <p:nvGrpSpPr>
          <p:cNvPr id="4" name="Google Shape;280;p20"/>
          <p:cNvGrpSpPr/>
          <p:nvPr/>
        </p:nvGrpSpPr>
        <p:grpSpPr>
          <a:xfrm>
            <a:off x="0" y="2499742"/>
            <a:ext cx="1944216" cy="2376267"/>
            <a:chOff x="645573" y="2531655"/>
            <a:chExt cx="1735124" cy="919788"/>
          </a:xfrm>
        </p:grpSpPr>
        <p:sp>
          <p:nvSpPr>
            <p:cNvPr id="282" name="Google Shape;282;p20"/>
            <p:cNvSpPr txBox="1"/>
            <p:nvPr/>
          </p:nvSpPr>
          <p:spPr>
            <a:xfrm>
              <a:off x="1159313" y="2577077"/>
              <a:ext cx="1133400" cy="348600"/>
            </a:xfrm>
            <a:prstGeom prst="rect">
              <a:avLst/>
            </a:prstGeom>
            <a:noFill/>
            <a:ln>
              <a:noFill/>
            </a:ln>
          </p:spPr>
          <p:txBody>
            <a:bodyPr spcFirstLastPara="1" wrap="square" lIns="91425" tIns="91425" rIns="91425" bIns="91425" anchor="t" anchorCtr="0">
              <a:noAutofit/>
            </a:bodyPr>
            <a:lstStyle/>
            <a:p>
              <a:pPr algn="ctr"/>
              <a:endParaRPr b="1" dirty="0">
                <a:solidFill>
                  <a:schemeClr val="lt2"/>
                </a:solidFill>
                <a:latin typeface="Fira Sans Extra Condensed"/>
                <a:ea typeface="Fira Sans Extra Condensed"/>
                <a:cs typeface="Fira Sans Extra Condensed"/>
                <a:sym typeface="Fira Sans Extra Condensed"/>
              </a:endParaRPr>
            </a:p>
          </p:txBody>
        </p:sp>
        <p:sp>
          <p:nvSpPr>
            <p:cNvPr id="283" name="Google Shape;283;p20"/>
            <p:cNvSpPr txBox="1"/>
            <p:nvPr/>
          </p:nvSpPr>
          <p:spPr>
            <a:xfrm>
              <a:off x="645573" y="2531655"/>
              <a:ext cx="1735124" cy="919788"/>
            </a:xfrm>
            <a:prstGeom prst="rect">
              <a:avLst/>
            </a:prstGeom>
            <a:noFill/>
            <a:ln>
              <a:noFill/>
            </a:ln>
          </p:spPr>
          <p:txBody>
            <a:bodyPr spcFirstLastPara="1" wrap="square" lIns="91425" tIns="91425" rIns="91425" bIns="91425" anchor="t" anchorCtr="0">
              <a:noAutofit/>
            </a:bodyPr>
            <a:lstStyle/>
            <a:p>
              <a:pPr algn="ctr"/>
              <a:endParaRPr lang="en-US" dirty="0"/>
            </a:p>
            <a:p>
              <a:pPr algn="ctr"/>
              <a:r>
                <a:rPr lang="en-US" dirty="0" err="1">
                  <a:latin typeface="Times New Roman" panose="02020603050405020304" pitchFamily="18" charset="0"/>
                  <a:cs typeface="Times New Roman" panose="02020603050405020304" pitchFamily="18" charset="0"/>
                </a:rPr>
                <a:t>Oliy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ma’lumotli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madaniyat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darajisida</a:t>
              </a:r>
              <a:r>
                <a:rPr lang="en-US" dirty="0">
                  <a:latin typeface="Times New Roman" panose="02020603050405020304" pitchFamily="18" charset="0"/>
                  <a:cs typeface="Times New Roman" panose="02020603050405020304" pitchFamily="18" charset="0"/>
                </a:rPr>
                <a:t> tan </a:t>
              </a:r>
              <a:r>
                <a:rPr lang="en-US" dirty="0" err="1">
                  <a:latin typeface="Times New Roman" panose="02020603050405020304" pitchFamily="18" charset="0"/>
                  <a:cs typeface="Times New Roman" panose="02020603050405020304" pitchFamily="18" charset="0"/>
                </a:rPr>
                <a:t>olinish</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grpSp>
      <p:sp>
        <p:nvSpPr>
          <p:cNvPr id="285" name="Google Shape;285;p20"/>
          <p:cNvSpPr/>
          <p:nvPr/>
        </p:nvSpPr>
        <p:spPr>
          <a:xfrm>
            <a:off x="107504" y="915566"/>
            <a:ext cx="9036496" cy="4019171"/>
          </a:xfrm>
          <a:custGeom>
            <a:avLst/>
            <a:gdLst/>
            <a:ahLst/>
            <a:cxnLst/>
            <a:rect l="l" t="t" r="r" b="b"/>
            <a:pathLst>
              <a:path w="285724" h="132501" extrusionOk="0">
                <a:moveTo>
                  <a:pt x="29056" y="0"/>
                </a:moveTo>
                <a:cubicBezTo>
                  <a:pt x="13033" y="0"/>
                  <a:pt x="0" y="13049"/>
                  <a:pt x="0" y="29056"/>
                </a:cubicBezTo>
                <a:lnTo>
                  <a:pt x="0" y="101474"/>
                </a:lnTo>
                <a:cubicBezTo>
                  <a:pt x="0" y="117323"/>
                  <a:pt x="12595" y="130267"/>
                  <a:pt x="28303" y="130809"/>
                </a:cubicBezTo>
                <a:lnTo>
                  <a:pt x="29826" y="132348"/>
                </a:lnTo>
                <a:cubicBezTo>
                  <a:pt x="29919" y="132442"/>
                  <a:pt x="30033" y="132483"/>
                  <a:pt x="30146" y="132483"/>
                </a:cubicBezTo>
                <a:cubicBezTo>
                  <a:pt x="30392" y="132483"/>
                  <a:pt x="30630" y="132286"/>
                  <a:pt x="30630" y="131998"/>
                </a:cubicBezTo>
                <a:lnTo>
                  <a:pt x="30630" y="128150"/>
                </a:lnTo>
                <a:cubicBezTo>
                  <a:pt x="30630" y="127858"/>
                  <a:pt x="30403" y="127675"/>
                  <a:pt x="30164" y="127675"/>
                </a:cubicBezTo>
                <a:cubicBezTo>
                  <a:pt x="30045" y="127675"/>
                  <a:pt x="29924" y="127719"/>
                  <a:pt x="29826" y="127818"/>
                </a:cubicBezTo>
                <a:lnTo>
                  <a:pt x="28111" y="129514"/>
                </a:lnTo>
                <a:cubicBezTo>
                  <a:pt x="13189" y="128884"/>
                  <a:pt x="1259" y="116553"/>
                  <a:pt x="1259" y="101474"/>
                </a:cubicBezTo>
                <a:lnTo>
                  <a:pt x="1259" y="29056"/>
                </a:lnTo>
                <a:cubicBezTo>
                  <a:pt x="1259" y="13749"/>
                  <a:pt x="13732" y="1278"/>
                  <a:pt x="29056" y="1278"/>
                </a:cubicBezTo>
                <a:cubicBezTo>
                  <a:pt x="44396" y="1278"/>
                  <a:pt x="56869" y="13749"/>
                  <a:pt x="56869" y="29056"/>
                </a:cubicBezTo>
                <a:lnTo>
                  <a:pt x="56869" y="101754"/>
                </a:lnTo>
                <a:cubicBezTo>
                  <a:pt x="56869" y="117777"/>
                  <a:pt x="69918" y="130809"/>
                  <a:pt x="85958" y="130809"/>
                </a:cubicBezTo>
                <a:cubicBezTo>
                  <a:pt x="102000" y="130809"/>
                  <a:pt x="115049" y="117777"/>
                  <a:pt x="115049" y="101754"/>
                </a:cubicBezTo>
                <a:lnTo>
                  <a:pt x="115049" y="29056"/>
                </a:lnTo>
                <a:cubicBezTo>
                  <a:pt x="115049" y="13749"/>
                  <a:pt x="127521" y="1278"/>
                  <a:pt x="142862" y="1278"/>
                </a:cubicBezTo>
                <a:cubicBezTo>
                  <a:pt x="158203" y="1278"/>
                  <a:pt x="170676" y="13749"/>
                  <a:pt x="170676" y="29056"/>
                </a:cubicBezTo>
                <a:lnTo>
                  <a:pt x="170676" y="101754"/>
                </a:lnTo>
                <a:cubicBezTo>
                  <a:pt x="170676" y="117777"/>
                  <a:pt x="183707" y="130809"/>
                  <a:pt x="199748" y="130809"/>
                </a:cubicBezTo>
                <a:cubicBezTo>
                  <a:pt x="215771" y="130809"/>
                  <a:pt x="228821" y="117777"/>
                  <a:pt x="228821" y="101754"/>
                </a:cubicBezTo>
                <a:lnTo>
                  <a:pt x="228821" y="29056"/>
                </a:lnTo>
                <a:cubicBezTo>
                  <a:pt x="228821" y="13749"/>
                  <a:pt x="241311" y="1278"/>
                  <a:pt x="256634" y="1278"/>
                </a:cubicBezTo>
                <a:cubicBezTo>
                  <a:pt x="271974" y="1278"/>
                  <a:pt x="284447" y="13749"/>
                  <a:pt x="284447" y="29056"/>
                </a:cubicBezTo>
                <a:lnTo>
                  <a:pt x="284447" y="101474"/>
                </a:lnTo>
                <a:cubicBezTo>
                  <a:pt x="284447" y="116973"/>
                  <a:pt x="271853" y="129549"/>
                  <a:pt x="256389" y="129549"/>
                </a:cubicBezTo>
                <a:lnTo>
                  <a:pt x="256389" y="128168"/>
                </a:lnTo>
                <a:cubicBezTo>
                  <a:pt x="256389" y="127884"/>
                  <a:pt x="256149" y="127696"/>
                  <a:pt x="255896" y="127696"/>
                </a:cubicBezTo>
                <a:cubicBezTo>
                  <a:pt x="255775" y="127696"/>
                  <a:pt x="255651" y="127739"/>
                  <a:pt x="255549" y="127835"/>
                </a:cubicBezTo>
                <a:lnTo>
                  <a:pt x="253660" y="129759"/>
                </a:lnTo>
                <a:cubicBezTo>
                  <a:pt x="253450" y="129934"/>
                  <a:pt x="253450" y="130249"/>
                  <a:pt x="253660" y="130442"/>
                </a:cubicBezTo>
                <a:lnTo>
                  <a:pt x="255549" y="132366"/>
                </a:lnTo>
                <a:cubicBezTo>
                  <a:pt x="255649" y="132459"/>
                  <a:pt x="255768" y="132501"/>
                  <a:pt x="255886" y="132501"/>
                </a:cubicBezTo>
                <a:cubicBezTo>
                  <a:pt x="256143" y="132501"/>
                  <a:pt x="256389" y="132304"/>
                  <a:pt x="256389" y="132016"/>
                </a:cubicBezTo>
                <a:lnTo>
                  <a:pt x="256389" y="130809"/>
                </a:lnTo>
                <a:cubicBezTo>
                  <a:pt x="272552" y="130809"/>
                  <a:pt x="285723" y="117672"/>
                  <a:pt x="285723" y="101474"/>
                </a:cubicBezTo>
                <a:lnTo>
                  <a:pt x="285723" y="29056"/>
                </a:lnTo>
                <a:cubicBezTo>
                  <a:pt x="285723" y="13049"/>
                  <a:pt x="272674" y="0"/>
                  <a:pt x="256634" y="0"/>
                </a:cubicBezTo>
                <a:cubicBezTo>
                  <a:pt x="240611" y="0"/>
                  <a:pt x="227561" y="13049"/>
                  <a:pt x="227561" y="29056"/>
                </a:cubicBezTo>
                <a:lnTo>
                  <a:pt x="227561" y="101754"/>
                </a:lnTo>
                <a:cubicBezTo>
                  <a:pt x="227561" y="117078"/>
                  <a:pt x="215072" y="129549"/>
                  <a:pt x="199748" y="129549"/>
                </a:cubicBezTo>
                <a:cubicBezTo>
                  <a:pt x="184407" y="129549"/>
                  <a:pt x="171935" y="117078"/>
                  <a:pt x="171935" y="101754"/>
                </a:cubicBezTo>
                <a:lnTo>
                  <a:pt x="171935" y="29056"/>
                </a:lnTo>
                <a:cubicBezTo>
                  <a:pt x="171935" y="13049"/>
                  <a:pt x="158902" y="0"/>
                  <a:pt x="142862" y="0"/>
                </a:cubicBezTo>
                <a:cubicBezTo>
                  <a:pt x="126821" y="0"/>
                  <a:pt x="113772" y="13049"/>
                  <a:pt x="113772" y="29056"/>
                </a:cubicBezTo>
                <a:lnTo>
                  <a:pt x="113772" y="101754"/>
                </a:lnTo>
                <a:cubicBezTo>
                  <a:pt x="113772" y="117078"/>
                  <a:pt x="101300" y="129549"/>
                  <a:pt x="85958" y="129549"/>
                </a:cubicBezTo>
                <a:cubicBezTo>
                  <a:pt x="70635" y="129549"/>
                  <a:pt x="58145" y="117078"/>
                  <a:pt x="58145" y="101754"/>
                </a:cubicBezTo>
                <a:lnTo>
                  <a:pt x="58145" y="29056"/>
                </a:lnTo>
                <a:cubicBezTo>
                  <a:pt x="58145" y="13049"/>
                  <a:pt x="45096" y="0"/>
                  <a:pt x="29056" y="0"/>
                </a:cubicBezTo>
                <a:close/>
              </a:path>
            </a:pathLst>
          </a:custGeom>
          <a:solidFill>
            <a:schemeClr val="lt2"/>
          </a:solidFill>
          <a:ln>
            <a:solidFill>
              <a:srgbClr val="00B0F0"/>
            </a:solidFill>
          </a:ln>
        </p:spPr>
        <p:txBody>
          <a:bodyPr spcFirstLastPara="1" wrap="square" lIns="91423" tIns="91423" rIns="91423" bIns="91423" anchor="ctr" anchorCtr="0">
            <a:noAutofit/>
          </a:bodyPr>
          <a:lstStyle/>
          <a:p>
            <a:endParaRPr dirty="0">
              <a:solidFill>
                <a:schemeClr val="accent6"/>
              </a:solidFill>
            </a:endParaRPr>
          </a:p>
        </p:txBody>
      </p:sp>
      <p:sp>
        <p:nvSpPr>
          <p:cNvPr id="290" name="Google Shape;290;p20"/>
          <p:cNvSpPr/>
          <p:nvPr/>
        </p:nvSpPr>
        <p:spPr>
          <a:xfrm>
            <a:off x="4300643" y="1676169"/>
            <a:ext cx="548890" cy="490331"/>
          </a:xfrm>
          <a:custGeom>
            <a:avLst/>
            <a:gdLst/>
            <a:ahLst/>
            <a:cxnLst/>
            <a:rect l="l" t="t" r="r" b="b"/>
            <a:pathLst>
              <a:path w="1855" h="1657" extrusionOk="0">
                <a:moveTo>
                  <a:pt x="1369" y="110"/>
                </a:moveTo>
                <a:cubicBezTo>
                  <a:pt x="1547" y="110"/>
                  <a:pt x="1745" y="298"/>
                  <a:pt x="1745" y="546"/>
                </a:cubicBezTo>
                <a:cubicBezTo>
                  <a:pt x="1745" y="566"/>
                  <a:pt x="1745" y="595"/>
                  <a:pt x="1736" y="615"/>
                </a:cubicBezTo>
                <a:cubicBezTo>
                  <a:pt x="1736" y="625"/>
                  <a:pt x="1716" y="784"/>
                  <a:pt x="1597" y="972"/>
                </a:cubicBezTo>
                <a:cubicBezTo>
                  <a:pt x="1448" y="1230"/>
                  <a:pt x="1220" y="1418"/>
                  <a:pt x="923" y="1537"/>
                </a:cubicBezTo>
                <a:cubicBezTo>
                  <a:pt x="289" y="1280"/>
                  <a:pt x="150" y="764"/>
                  <a:pt x="120" y="645"/>
                </a:cubicBezTo>
                <a:lnTo>
                  <a:pt x="110" y="615"/>
                </a:lnTo>
                <a:lnTo>
                  <a:pt x="110" y="546"/>
                </a:lnTo>
                <a:cubicBezTo>
                  <a:pt x="110" y="298"/>
                  <a:pt x="308" y="110"/>
                  <a:pt x="487" y="110"/>
                </a:cubicBezTo>
                <a:cubicBezTo>
                  <a:pt x="695" y="110"/>
                  <a:pt x="863" y="269"/>
                  <a:pt x="873" y="467"/>
                </a:cubicBezTo>
                <a:lnTo>
                  <a:pt x="873" y="526"/>
                </a:lnTo>
                <a:lnTo>
                  <a:pt x="982" y="526"/>
                </a:lnTo>
                <a:lnTo>
                  <a:pt x="982" y="467"/>
                </a:lnTo>
                <a:cubicBezTo>
                  <a:pt x="992" y="269"/>
                  <a:pt x="1161" y="110"/>
                  <a:pt x="1369" y="110"/>
                </a:cubicBezTo>
                <a:close/>
                <a:moveTo>
                  <a:pt x="487" y="0"/>
                </a:moveTo>
                <a:cubicBezTo>
                  <a:pt x="209" y="0"/>
                  <a:pt x="1" y="288"/>
                  <a:pt x="1" y="546"/>
                </a:cubicBezTo>
                <a:lnTo>
                  <a:pt x="1" y="635"/>
                </a:lnTo>
                <a:cubicBezTo>
                  <a:pt x="11" y="665"/>
                  <a:pt x="110" y="1329"/>
                  <a:pt x="903" y="1646"/>
                </a:cubicBezTo>
                <a:lnTo>
                  <a:pt x="923" y="1656"/>
                </a:lnTo>
                <a:lnTo>
                  <a:pt x="952" y="1646"/>
                </a:lnTo>
                <a:cubicBezTo>
                  <a:pt x="1686" y="1359"/>
                  <a:pt x="1825" y="754"/>
                  <a:pt x="1844" y="635"/>
                </a:cubicBezTo>
                <a:cubicBezTo>
                  <a:pt x="1855" y="606"/>
                  <a:pt x="1855" y="575"/>
                  <a:pt x="1855" y="546"/>
                </a:cubicBezTo>
                <a:cubicBezTo>
                  <a:pt x="1855" y="288"/>
                  <a:pt x="1646" y="0"/>
                  <a:pt x="1369" y="0"/>
                </a:cubicBezTo>
                <a:cubicBezTo>
                  <a:pt x="1181" y="0"/>
                  <a:pt x="1012" y="110"/>
                  <a:pt x="923" y="269"/>
                </a:cubicBezTo>
                <a:cubicBezTo>
                  <a:pt x="844" y="110"/>
                  <a:pt x="675" y="0"/>
                  <a:pt x="487" y="0"/>
                </a:cubicBezTo>
                <a:close/>
              </a:path>
            </a:pathLst>
          </a:custGeom>
          <a:solidFill>
            <a:srgbClr val="FFFFFF"/>
          </a:solidFill>
          <a:ln>
            <a:noFill/>
          </a:ln>
        </p:spPr>
        <p:txBody>
          <a:bodyPr spcFirstLastPara="1" wrap="square" lIns="91423" tIns="91423" rIns="91423" bIns="91423" anchor="ctr" anchorCtr="0">
            <a:noAutofit/>
          </a:bodyPr>
          <a:lstStyle/>
          <a:p>
            <a:endParaRPr dirty="0">
              <a:solidFill>
                <a:srgbClr val="FFFFFF"/>
              </a:solidFill>
            </a:endParaRPr>
          </a:p>
        </p:txBody>
      </p:sp>
      <p:pic>
        <p:nvPicPr>
          <p:cNvPr id="7170" name="Picture 2" descr="https://imageup.ru/img282/1995784/youloveit_ru_ninya_creative.jpg"/>
          <p:cNvPicPr>
            <a:picLocks noChangeAspect="1" noChangeArrowheads="1"/>
          </p:cNvPicPr>
          <p:nvPr/>
        </p:nvPicPr>
        <p:blipFill>
          <a:blip r:embed="rId3" cstate="print"/>
          <a:srcRect/>
          <a:stretch>
            <a:fillRect/>
          </a:stretch>
        </p:blipFill>
        <p:spPr bwMode="auto">
          <a:xfrm>
            <a:off x="395536" y="1203598"/>
            <a:ext cx="1130690" cy="1292379"/>
          </a:xfrm>
          <a:prstGeom prst="ellipse">
            <a:avLst/>
          </a:prstGeom>
          <a:ln>
            <a:noFill/>
          </a:ln>
          <a:effectLst>
            <a:softEdge rad="112500"/>
          </a:effectLst>
        </p:spPr>
      </p:pic>
      <p:pic>
        <p:nvPicPr>
          <p:cNvPr id="7172" name="Picture 4" descr="https://mirpozitiva.ru/wp-content/uploads/2019/11/1455193344_kreativno-muslit.jpg"/>
          <p:cNvPicPr>
            <a:picLocks noChangeAspect="1" noChangeArrowheads="1"/>
          </p:cNvPicPr>
          <p:nvPr/>
        </p:nvPicPr>
        <p:blipFill>
          <a:blip r:embed="rId4" cstate="print"/>
          <a:srcRect/>
          <a:stretch>
            <a:fillRect/>
          </a:stretch>
        </p:blipFill>
        <p:spPr bwMode="auto">
          <a:xfrm>
            <a:off x="2051720" y="3075806"/>
            <a:ext cx="1512168" cy="1361364"/>
          </a:xfrm>
          <a:prstGeom prst="ellipse">
            <a:avLst/>
          </a:prstGeom>
          <a:ln>
            <a:noFill/>
          </a:ln>
          <a:effectLst>
            <a:softEdge rad="112500"/>
          </a:effectLst>
        </p:spPr>
      </p:pic>
      <p:pic>
        <p:nvPicPr>
          <p:cNvPr id="7174" name="Picture 6" descr="http://img.scoop.it/qBnNMJofdniRipfuJrOijIXXXL4j3HpexhjNOf_P3YmryPKwJ94QGRtDb3Sbc6KY"/>
          <p:cNvPicPr>
            <a:picLocks noChangeAspect="1" noChangeArrowheads="1"/>
          </p:cNvPicPr>
          <p:nvPr/>
        </p:nvPicPr>
        <p:blipFill>
          <a:blip r:embed="rId5" cstate="print"/>
          <a:srcRect/>
          <a:stretch>
            <a:fillRect/>
          </a:stretch>
        </p:blipFill>
        <p:spPr bwMode="auto">
          <a:xfrm>
            <a:off x="3923928" y="1131590"/>
            <a:ext cx="1259006" cy="1248770"/>
          </a:xfrm>
          <a:prstGeom prst="ellipse">
            <a:avLst/>
          </a:prstGeom>
          <a:ln>
            <a:noFill/>
          </a:ln>
          <a:effectLst>
            <a:softEdge rad="112500"/>
          </a:effectLst>
        </p:spPr>
      </p:pic>
      <p:sp>
        <p:nvSpPr>
          <p:cNvPr id="23" name="Заголовок 22"/>
          <p:cNvSpPr>
            <a:spLocks noGrp="1"/>
          </p:cNvSpPr>
          <p:nvPr>
            <p:ph type="title"/>
          </p:nvPr>
        </p:nvSpPr>
        <p:spPr>
          <a:xfrm>
            <a:off x="3413300" y="-308293"/>
            <a:ext cx="3066912" cy="857250"/>
          </a:xfrm>
        </p:spPr>
        <p:txBody>
          <a:bodyPr>
            <a:noAutofit/>
          </a:bodyPr>
          <a:lstStyle/>
          <a:p>
            <a:pPr marL="342900" lvl="0" indent="-342900">
              <a:spcBef>
                <a:spcPct val="20000"/>
              </a:spcBef>
            </a:pPr>
            <a:r>
              <a:rPr lang="en-US" sz="2400" b="1" dirty="0" err="1">
                <a:latin typeface="Arial" pitchFamily="34" charset="0"/>
                <a:ea typeface="+mn-ea"/>
                <a:cs typeface="Arial" pitchFamily="34" charset="0"/>
              </a:rPr>
              <a:t>Janubiy</a:t>
            </a:r>
            <a:r>
              <a:rPr lang="en-US" sz="2400" b="1" dirty="0">
                <a:latin typeface="Arial" pitchFamily="34" charset="0"/>
                <a:ea typeface="+mn-ea"/>
                <a:cs typeface="Arial" pitchFamily="34" charset="0"/>
              </a:rPr>
              <a:t> </a:t>
            </a:r>
            <a:r>
              <a:rPr lang="en-US" sz="2400" b="1" dirty="0" err="1">
                <a:latin typeface="Arial" pitchFamily="34" charset="0"/>
                <a:ea typeface="+mn-ea"/>
                <a:cs typeface="Arial" pitchFamily="34" charset="0"/>
              </a:rPr>
              <a:t>Koreya</a:t>
            </a:r>
            <a:endParaRPr lang="ru-RU" sz="2400" b="1" dirty="0">
              <a:latin typeface="Arial" pitchFamily="34" charset="0"/>
              <a:ea typeface="+mn-ea"/>
              <a:cs typeface="Arial" pitchFamily="34" charset="0"/>
            </a:endParaRPr>
          </a:p>
        </p:txBody>
      </p:sp>
      <p:pic>
        <p:nvPicPr>
          <p:cNvPr id="40963" name="Picture 3" descr="C:\Users\admin\Desktop\zoom haqida\unnamed (2).jpg"/>
          <p:cNvPicPr>
            <a:picLocks noChangeAspect="1" noChangeArrowheads="1"/>
          </p:cNvPicPr>
          <p:nvPr/>
        </p:nvPicPr>
        <p:blipFill>
          <a:blip r:embed="rId6" cstate="print"/>
          <a:srcRect/>
          <a:stretch>
            <a:fillRect/>
          </a:stretch>
        </p:blipFill>
        <p:spPr bwMode="auto">
          <a:xfrm>
            <a:off x="5724128" y="3230623"/>
            <a:ext cx="1512168" cy="1285343"/>
          </a:xfrm>
          <a:prstGeom prst="ellipse">
            <a:avLst/>
          </a:prstGeom>
          <a:ln>
            <a:noFill/>
          </a:ln>
          <a:effectLst>
            <a:softEdge rad="112500"/>
          </a:effectLst>
        </p:spPr>
      </p:pic>
      <p:sp>
        <p:nvSpPr>
          <p:cNvPr id="28" name="Google Shape;274;p20"/>
          <p:cNvSpPr txBox="1"/>
          <p:nvPr/>
        </p:nvSpPr>
        <p:spPr>
          <a:xfrm>
            <a:off x="3707904" y="2324180"/>
            <a:ext cx="1800200" cy="2819320"/>
          </a:xfrm>
          <a:prstGeom prst="rect">
            <a:avLst/>
          </a:prstGeom>
          <a:noFill/>
          <a:ln>
            <a:noFill/>
          </a:ln>
        </p:spPr>
        <p:txBody>
          <a:bodyPr spcFirstLastPara="1" wrap="square" lIns="91425" tIns="91425" rIns="91425" bIns="91425" anchor="t" anchorCtr="0">
            <a:noAutofit/>
          </a:bodyPr>
          <a:lstStyle/>
          <a:p>
            <a:pPr lvl="0" algn="ctr"/>
            <a:r>
              <a:rPr lang="en-US" dirty="0" err="1">
                <a:solidFill>
                  <a:prstClr val="black"/>
                </a:solidFill>
                <a:latin typeface="Times New Roman" panose="02020603050405020304" pitchFamily="18" charset="0"/>
                <a:cs typeface="Times New Roman" panose="02020603050405020304" pitchFamily="18" charset="0"/>
              </a:rPr>
              <a:t>O‘quvchilar</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o‘quv</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faoliyati</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natijalarini</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baholashning</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differensiallashgan</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tizimining</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joriy</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etilganligi</a:t>
            </a:r>
            <a:endParaRPr lang="ru-RU" sz="1400" dirty="0">
              <a:latin typeface="Times New Roman" panose="02020603050405020304" pitchFamily="18" charset="0"/>
              <a:cs typeface="Times New Roman" panose="02020603050405020304" pitchFamily="18" charset="0"/>
            </a:endParaRPr>
          </a:p>
        </p:txBody>
      </p:sp>
      <p:pic>
        <p:nvPicPr>
          <p:cNvPr id="40964" name="Picture 4" descr="C:\Users\admin\Desktop\zoom haqida\uchitel-0.png"/>
          <p:cNvPicPr>
            <a:picLocks noChangeAspect="1" noChangeArrowheads="1"/>
          </p:cNvPicPr>
          <p:nvPr/>
        </p:nvPicPr>
        <p:blipFill>
          <a:blip r:embed="rId7" cstate="print"/>
          <a:srcRect/>
          <a:stretch>
            <a:fillRect/>
          </a:stretch>
        </p:blipFill>
        <p:spPr bwMode="auto">
          <a:xfrm flipH="1">
            <a:off x="7668344" y="1419622"/>
            <a:ext cx="1152128" cy="9032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 name="Graphic 2">
            <a:extLst>
              <a:ext uri="{FF2B5EF4-FFF2-40B4-BE49-F238E27FC236}">
                <a16:creationId xmlns:a16="http://schemas.microsoft.com/office/drawing/2014/main" xmlns="" id="{251EA396-CB9B-4DEE-9343-3E35B5EC9F7B}"/>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 y="-40821"/>
            <a:ext cx="9143999" cy="689429"/>
          </a:xfrm>
          <a:prstGeom prst="rect">
            <a:avLst/>
          </a:prstGeom>
        </p:spPr>
      </p:pic>
      <p:pic>
        <p:nvPicPr>
          <p:cNvPr id="21" name="Рисунок 20">
            <a:extLst>
              <a:ext uri="{FF2B5EF4-FFF2-40B4-BE49-F238E27FC236}">
                <a16:creationId xmlns:a16="http://schemas.microsoft.com/office/drawing/2014/main" xmlns="" id="{FFC2A224-82CA-4572-8B7F-B435B7052E2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22" name="Рисунок 21">
            <a:extLst>
              <a:ext uri="{FF2B5EF4-FFF2-40B4-BE49-F238E27FC236}">
                <a16:creationId xmlns:a16="http://schemas.microsoft.com/office/drawing/2014/main" xmlns="" id="{E9C871B1-24C3-4582-95BE-6F4E4FD08BF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80"/>
        <p:cNvGrpSpPr/>
        <p:nvPr/>
      </p:nvGrpSpPr>
      <p:grpSpPr>
        <a:xfrm>
          <a:off x="0" y="0"/>
          <a:ext cx="0" cy="0"/>
          <a:chOff x="0" y="0"/>
          <a:chExt cx="0" cy="0"/>
        </a:xfrm>
      </p:grpSpPr>
      <p:grpSp>
        <p:nvGrpSpPr>
          <p:cNvPr id="2" name="Google Shape;1382;p34"/>
          <p:cNvGrpSpPr/>
          <p:nvPr/>
        </p:nvGrpSpPr>
        <p:grpSpPr>
          <a:xfrm>
            <a:off x="155276" y="505122"/>
            <a:ext cx="3995539" cy="3774281"/>
            <a:chOff x="457199" y="962320"/>
            <a:chExt cx="3995539" cy="3774281"/>
          </a:xfrm>
        </p:grpSpPr>
        <p:sp>
          <p:nvSpPr>
            <p:cNvPr id="1386" name="Google Shape;1386;p34"/>
            <p:cNvSpPr/>
            <p:nvPr/>
          </p:nvSpPr>
          <p:spPr>
            <a:xfrm>
              <a:off x="1305803" y="2043571"/>
              <a:ext cx="2092257" cy="2693030"/>
            </a:xfrm>
            <a:custGeom>
              <a:avLst/>
              <a:gdLst/>
              <a:ahLst/>
              <a:cxnLst/>
              <a:rect l="l" t="t" r="r" b="b"/>
              <a:pathLst>
                <a:path w="65588" h="84421" extrusionOk="0">
                  <a:moveTo>
                    <a:pt x="35780" y="1"/>
                  </a:moveTo>
                  <a:cubicBezTo>
                    <a:pt x="28433" y="1"/>
                    <a:pt x="21513" y="2683"/>
                    <a:pt x="16057" y="7687"/>
                  </a:cubicBezTo>
                  <a:cubicBezTo>
                    <a:pt x="10072" y="13197"/>
                    <a:pt x="6620" y="21019"/>
                    <a:pt x="6620" y="29126"/>
                  </a:cubicBezTo>
                  <a:cubicBezTo>
                    <a:pt x="6620" y="29253"/>
                    <a:pt x="6620" y="29380"/>
                    <a:pt x="6620" y="29475"/>
                  </a:cubicBezTo>
                  <a:lnTo>
                    <a:pt x="6651" y="29602"/>
                  </a:lnTo>
                  <a:cubicBezTo>
                    <a:pt x="6620" y="29633"/>
                    <a:pt x="6620" y="29665"/>
                    <a:pt x="6620" y="29697"/>
                  </a:cubicBezTo>
                  <a:lnTo>
                    <a:pt x="6620" y="34225"/>
                  </a:lnTo>
                  <a:lnTo>
                    <a:pt x="33" y="47051"/>
                  </a:lnTo>
                  <a:cubicBezTo>
                    <a:pt x="1" y="47146"/>
                    <a:pt x="1" y="47273"/>
                    <a:pt x="64" y="47368"/>
                  </a:cubicBezTo>
                  <a:cubicBezTo>
                    <a:pt x="128" y="47463"/>
                    <a:pt x="223" y="47526"/>
                    <a:pt x="318" y="47526"/>
                  </a:cubicBezTo>
                  <a:lnTo>
                    <a:pt x="6493" y="47526"/>
                  </a:lnTo>
                  <a:lnTo>
                    <a:pt x="6493" y="60035"/>
                  </a:lnTo>
                  <a:cubicBezTo>
                    <a:pt x="6493" y="62727"/>
                    <a:pt x="8646" y="64881"/>
                    <a:pt x="11338" y="64881"/>
                  </a:cubicBezTo>
                  <a:lnTo>
                    <a:pt x="18622" y="64881"/>
                  </a:lnTo>
                  <a:cubicBezTo>
                    <a:pt x="19857" y="64881"/>
                    <a:pt x="20902" y="65894"/>
                    <a:pt x="20902" y="67129"/>
                  </a:cubicBezTo>
                  <a:lnTo>
                    <a:pt x="20902" y="81507"/>
                  </a:lnTo>
                  <a:cubicBezTo>
                    <a:pt x="20902" y="83122"/>
                    <a:pt x="22201" y="84420"/>
                    <a:pt x="23784" y="84420"/>
                  </a:cubicBezTo>
                  <a:lnTo>
                    <a:pt x="33158" y="84420"/>
                  </a:lnTo>
                  <a:cubicBezTo>
                    <a:pt x="34773" y="84420"/>
                    <a:pt x="36072" y="83122"/>
                    <a:pt x="36072" y="81507"/>
                  </a:cubicBezTo>
                  <a:lnTo>
                    <a:pt x="36072" y="52688"/>
                  </a:lnTo>
                  <a:cubicBezTo>
                    <a:pt x="36072" y="52498"/>
                    <a:pt x="35914" y="52371"/>
                    <a:pt x="35755" y="52371"/>
                  </a:cubicBezTo>
                  <a:cubicBezTo>
                    <a:pt x="35565" y="52371"/>
                    <a:pt x="35439" y="52498"/>
                    <a:pt x="35439" y="52688"/>
                  </a:cubicBezTo>
                  <a:lnTo>
                    <a:pt x="35439" y="81507"/>
                  </a:lnTo>
                  <a:cubicBezTo>
                    <a:pt x="35439" y="82774"/>
                    <a:pt x="34425" y="83787"/>
                    <a:pt x="33158" y="83787"/>
                  </a:cubicBezTo>
                  <a:lnTo>
                    <a:pt x="23784" y="83787"/>
                  </a:lnTo>
                  <a:cubicBezTo>
                    <a:pt x="22549" y="83787"/>
                    <a:pt x="21536" y="82774"/>
                    <a:pt x="21536" y="81507"/>
                  </a:cubicBezTo>
                  <a:lnTo>
                    <a:pt x="21536" y="67129"/>
                  </a:lnTo>
                  <a:cubicBezTo>
                    <a:pt x="21536" y="65546"/>
                    <a:pt x="20237" y="64247"/>
                    <a:pt x="18622" y="64247"/>
                  </a:cubicBezTo>
                  <a:lnTo>
                    <a:pt x="11338" y="64247"/>
                  </a:lnTo>
                  <a:cubicBezTo>
                    <a:pt x="9027" y="64247"/>
                    <a:pt x="7126" y="62347"/>
                    <a:pt x="7126" y="60035"/>
                  </a:cubicBezTo>
                  <a:lnTo>
                    <a:pt x="7126" y="47209"/>
                  </a:lnTo>
                  <a:cubicBezTo>
                    <a:pt x="7126" y="47019"/>
                    <a:pt x="7000" y="46893"/>
                    <a:pt x="6810" y="46893"/>
                  </a:cubicBezTo>
                  <a:lnTo>
                    <a:pt x="856" y="46893"/>
                  </a:lnTo>
                  <a:lnTo>
                    <a:pt x="7253" y="34447"/>
                  </a:lnTo>
                  <a:cubicBezTo>
                    <a:pt x="7253" y="34415"/>
                    <a:pt x="7285" y="34352"/>
                    <a:pt x="7285" y="34320"/>
                  </a:cubicBezTo>
                  <a:lnTo>
                    <a:pt x="7285" y="29792"/>
                  </a:lnTo>
                  <a:cubicBezTo>
                    <a:pt x="7285" y="29760"/>
                    <a:pt x="7285" y="29728"/>
                    <a:pt x="7285" y="29697"/>
                  </a:cubicBezTo>
                  <a:cubicBezTo>
                    <a:pt x="7285" y="29633"/>
                    <a:pt x="7285" y="29538"/>
                    <a:pt x="7285" y="29475"/>
                  </a:cubicBezTo>
                  <a:cubicBezTo>
                    <a:pt x="7285" y="29348"/>
                    <a:pt x="7285" y="29253"/>
                    <a:pt x="7285" y="29126"/>
                  </a:cubicBezTo>
                  <a:cubicBezTo>
                    <a:pt x="7285" y="21178"/>
                    <a:pt x="10642" y="13545"/>
                    <a:pt x="16500" y="8162"/>
                  </a:cubicBezTo>
                  <a:cubicBezTo>
                    <a:pt x="21854" y="3261"/>
                    <a:pt x="28627" y="641"/>
                    <a:pt x="35843" y="641"/>
                  </a:cubicBezTo>
                  <a:cubicBezTo>
                    <a:pt x="36695" y="641"/>
                    <a:pt x="37553" y="678"/>
                    <a:pt x="38415" y="751"/>
                  </a:cubicBezTo>
                  <a:cubicBezTo>
                    <a:pt x="52286" y="1955"/>
                    <a:pt x="63466" y="13324"/>
                    <a:pt x="64384" y="27195"/>
                  </a:cubicBezTo>
                  <a:cubicBezTo>
                    <a:pt x="64922" y="35112"/>
                    <a:pt x="62262" y="42649"/>
                    <a:pt x="56847" y="48445"/>
                  </a:cubicBezTo>
                  <a:cubicBezTo>
                    <a:pt x="56055" y="49331"/>
                    <a:pt x="55612" y="50503"/>
                    <a:pt x="55612" y="51706"/>
                  </a:cubicBezTo>
                  <a:lnTo>
                    <a:pt x="55612" y="56077"/>
                  </a:lnTo>
                  <a:cubicBezTo>
                    <a:pt x="55612" y="56235"/>
                    <a:pt x="55738" y="56393"/>
                    <a:pt x="55928" y="56393"/>
                  </a:cubicBezTo>
                  <a:cubicBezTo>
                    <a:pt x="56087" y="56393"/>
                    <a:pt x="56245" y="56235"/>
                    <a:pt x="56245" y="56077"/>
                  </a:cubicBezTo>
                  <a:lnTo>
                    <a:pt x="56245" y="51706"/>
                  </a:lnTo>
                  <a:cubicBezTo>
                    <a:pt x="56245" y="50661"/>
                    <a:pt x="56625" y="49648"/>
                    <a:pt x="57322" y="48888"/>
                  </a:cubicBezTo>
                  <a:cubicBezTo>
                    <a:pt x="62832" y="42966"/>
                    <a:pt x="65587" y="35239"/>
                    <a:pt x="65049" y="27131"/>
                  </a:cubicBezTo>
                  <a:cubicBezTo>
                    <a:pt x="64574" y="20259"/>
                    <a:pt x="61629" y="13704"/>
                    <a:pt x="56752" y="8732"/>
                  </a:cubicBezTo>
                  <a:cubicBezTo>
                    <a:pt x="51875" y="3760"/>
                    <a:pt x="45351" y="688"/>
                    <a:pt x="38447" y="118"/>
                  </a:cubicBezTo>
                  <a:cubicBezTo>
                    <a:pt x="37553" y="40"/>
                    <a:pt x="36663" y="1"/>
                    <a:pt x="35780"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387" name="Google Shape;1387;p34"/>
            <p:cNvSpPr/>
            <p:nvPr/>
          </p:nvSpPr>
          <p:spPr>
            <a:xfrm>
              <a:off x="2363543" y="3669769"/>
              <a:ext cx="164700" cy="54581"/>
            </a:xfrm>
            <a:custGeom>
              <a:avLst/>
              <a:gdLst/>
              <a:ahLst/>
              <a:cxnLst/>
              <a:rect l="l" t="t" r="r" b="b"/>
              <a:pathLst>
                <a:path w="5163" h="1711" extrusionOk="0">
                  <a:moveTo>
                    <a:pt x="0" y="0"/>
                  </a:moveTo>
                  <a:lnTo>
                    <a:pt x="634" y="1267"/>
                  </a:lnTo>
                  <a:cubicBezTo>
                    <a:pt x="760" y="1520"/>
                    <a:pt x="1045" y="1710"/>
                    <a:pt x="1330" y="1710"/>
                  </a:cubicBezTo>
                  <a:lnTo>
                    <a:pt x="3832" y="1710"/>
                  </a:lnTo>
                  <a:cubicBezTo>
                    <a:pt x="4149" y="1710"/>
                    <a:pt x="4402" y="1552"/>
                    <a:pt x="4529" y="1267"/>
                  </a:cubicBezTo>
                  <a:lnTo>
                    <a:pt x="5162" y="32"/>
                  </a:lnTo>
                  <a:lnTo>
                    <a:pt x="0" y="0"/>
                  </a:lnTo>
                  <a:close/>
                </a:path>
              </a:pathLst>
            </a:custGeom>
            <a:solidFill>
              <a:srgbClr val="D6D6D6"/>
            </a:solidFill>
            <a:ln>
              <a:noFill/>
            </a:ln>
          </p:spPr>
          <p:txBody>
            <a:bodyPr spcFirstLastPara="1" wrap="square" lIns="91425" tIns="91425" rIns="91425" bIns="91425" anchor="ctr" anchorCtr="0">
              <a:noAutofit/>
            </a:bodyPr>
            <a:lstStyle/>
            <a:p>
              <a:endParaRPr/>
            </a:p>
          </p:txBody>
        </p:sp>
        <p:sp>
          <p:nvSpPr>
            <p:cNvPr id="1390" name="Google Shape;1390;p34"/>
            <p:cNvSpPr/>
            <p:nvPr/>
          </p:nvSpPr>
          <p:spPr>
            <a:xfrm>
              <a:off x="2090767" y="2592825"/>
              <a:ext cx="542523" cy="882992"/>
            </a:xfrm>
            <a:custGeom>
              <a:avLst/>
              <a:gdLst/>
              <a:ahLst/>
              <a:cxnLst/>
              <a:rect l="l" t="t" r="r" b="b"/>
              <a:pathLst>
                <a:path w="17007" h="27680" extrusionOk="0">
                  <a:moveTo>
                    <a:pt x="7506" y="1"/>
                  </a:moveTo>
                  <a:lnTo>
                    <a:pt x="7506" y="1"/>
                  </a:lnTo>
                  <a:cubicBezTo>
                    <a:pt x="3231" y="1553"/>
                    <a:pt x="127" y="5606"/>
                    <a:pt x="64" y="10293"/>
                  </a:cubicBezTo>
                  <a:cubicBezTo>
                    <a:pt x="1" y="13777"/>
                    <a:pt x="1552" y="16880"/>
                    <a:pt x="3991" y="18939"/>
                  </a:cubicBezTo>
                  <a:cubicBezTo>
                    <a:pt x="4719" y="19541"/>
                    <a:pt x="5099" y="20459"/>
                    <a:pt x="5099" y="21377"/>
                  </a:cubicBezTo>
                  <a:lnTo>
                    <a:pt x="5068" y="25336"/>
                  </a:lnTo>
                  <a:cubicBezTo>
                    <a:pt x="5068" y="26603"/>
                    <a:pt x="6113" y="27648"/>
                    <a:pt x="7380" y="27648"/>
                  </a:cubicBezTo>
                  <a:lnTo>
                    <a:pt x="14949" y="27680"/>
                  </a:lnTo>
                  <a:cubicBezTo>
                    <a:pt x="15804" y="27680"/>
                    <a:pt x="16595" y="27173"/>
                    <a:pt x="17007" y="26508"/>
                  </a:cubicBezTo>
                  <a:lnTo>
                    <a:pt x="9945" y="26508"/>
                  </a:lnTo>
                  <a:cubicBezTo>
                    <a:pt x="8520" y="26508"/>
                    <a:pt x="7348" y="25336"/>
                    <a:pt x="7380" y="23911"/>
                  </a:cubicBezTo>
                  <a:lnTo>
                    <a:pt x="7380" y="20079"/>
                  </a:lnTo>
                  <a:cubicBezTo>
                    <a:pt x="7380" y="19224"/>
                    <a:pt x="6968" y="18401"/>
                    <a:pt x="6303" y="17831"/>
                  </a:cubicBezTo>
                  <a:cubicBezTo>
                    <a:pt x="3833" y="15772"/>
                    <a:pt x="2281" y="12637"/>
                    <a:pt x="2344" y="9185"/>
                  </a:cubicBezTo>
                  <a:cubicBezTo>
                    <a:pt x="2408" y="5353"/>
                    <a:pt x="4466" y="1964"/>
                    <a:pt x="7506"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01" name="Google Shape;1401;p34"/>
            <p:cNvSpPr/>
            <p:nvPr/>
          </p:nvSpPr>
          <p:spPr>
            <a:xfrm>
              <a:off x="1246214" y="1742212"/>
              <a:ext cx="2421593" cy="989060"/>
            </a:xfrm>
            <a:custGeom>
              <a:avLst/>
              <a:gdLst/>
              <a:ahLst/>
              <a:cxnLst/>
              <a:rect l="l" t="t" r="r" b="b"/>
              <a:pathLst>
                <a:path w="75912" h="31005" extrusionOk="0">
                  <a:moveTo>
                    <a:pt x="37243" y="1"/>
                  </a:moveTo>
                  <a:lnTo>
                    <a:pt x="37243" y="317"/>
                  </a:lnTo>
                  <a:lnTo>
                    <a:pt x="37877" y="317"/>
                  </a:lnTo>
                  <a:lnTo>
                    <a:pt x="37877" y="1"/>
                  </a:lnTo>
                  <a:close/>
                  <a:moveTo>
                    <a:pt x="36578" y="1"/>
                  </a:moveTo>
                  <a:cubicBezTo>
                    <a:pt x="36388" y="32"/>
                    <a:pt x="36166" y="32"/>
                    <a:pt x="35945" y="32"/>
                  </a:cubicBezTo>
                  <a:lnTo>
                    <a:pt x="35945" y="349"/>
                  </a:lnTo>
                  <a:lnTo>
                    <a:pt x="36610" y="349"/>
                  </a:lnTo>
                  <a:lnTo>
                    <a:pt x="36578" y="1"/>
                  </a:lnTo>
                  <a:close/>
                  <a:moveTo>
                    <a:pt x="38542" y="1"/>
                  </a:moveTo>
                  <a:lnTo>
                    <a:pt x="38510" y="317"/>
                  </a:lnTo>
                  <a:cubicBezTo>
                    <a:pt x="38732" y="317"/>
                    <a:pt x="38953" y="317"/>
                    <a:pt x="39175" y="349"/>
                  </a:cubicBezTo>
                  <a:lnTo>
                    <a:pt x="39175" y="1"/>
                  </a:lnTo>
                  <a:close/>
                  <a:moveTo>
                    <a:pt x="39808" y="32"/>
                  </a:moveTo>
                  <a:lnTo>
                    <a:pt x="39808" y="349"/>
                  </a:lnTo>
                  <a:cubicBezTo>
                    <a:pt x="40030" y="381"/>
                    <a:pt x="40220" y="381"/>
                    <a:pt x="40442" y="412"/>
                  </a:cubicBezTo>
                  <a:lnTo>
                    <a:pt x="40473" y="64"/>
                  </a:lnTo>
                  <a:cubicBezTo>
                    <a:pt x="40252" y="64"/>
                    <a:pt x="40030" y="64"/>
                    <a:pt x="39808" y="32"/>
                  </a:cubicBezTo>
                  <a:close/>
                  <a:moveTo>
                    <a:pt x="35280" y="96"/>
                  </a:moveTo>
                  <a:cubicBezTo>
                    <a:pt x="35090" y="96"/>
                    <a:pt x="34868" y="127"/>
                    <a:pt x="34646" y="127"/>
                  </a:cubicBezTo>
                  <a:lnTo>
                    <a:pt x="34678" y="444"/>
                  </a:lnTo>
                  <a:cubicBezTo>
                    <a:pt x="34900" y="412"/>
                    <a:pt x="35090" y="412"/>
                    <a:pt x="35311" y="412"/>
                  </a:cubicBezTo>
                  <a:lnTo>
                    <a:pt x="35280" y="96"/>
                  </a:lnTo>
                  <a:close/>
                  <a:moveTo>
                    <a:pt x="41107" y="127"/>
                  </a:moveTo>
                  <a:lnTo>
                    <a:pt x="41075" y="444"/>
                  </a:lnTo>
                  <a:cubicBezTo>
                    <a:pt x="41297" y="476"/>
                    <a:pt x="41519" y="476"/>
                    <a:pt x="41740" y="507"/>
                  </a:cubicBezTo>
                  <a:lnTo>
                    <a:pt x="41772" y="191"/>
                  </a:lnTo>
                  <a:cubicBezTo>
                    <a:pt x="41550" y="159"/>
                    <a:pt x="41328" y="127"/>
                    <a:pt x="41107" y="127"/>
                  </a:cubicBezTo>
                  <a:close/>
                  <a:moveTo>
                    <a:pt x="34013" y="191"/>
                  </a:moveTo>
                  <a:cubicBezTo>
                    <a:pt x="33791" y="191"/>
                    <a:pt x="33570" y="222"/>
                    <a:pt x="33380" y="254"/>
                  </a:cubicBezTo>
                  <a:lnTo>
                    <a:pt x="33411" y="571"/>
                  </a:lnTo>
                  <a:cubicBezTo>
                    <a:pt x="33601" y="539"/>
                    <a:pt x="33823" y="539"/>
                    <a:pt x="34045" y="507"/>
                  </a:cubicBezTo>
                  <a:lnTo>
                    <a:pt x="34013" y="191"/>
                  </a:lnTo>
                  <a:close/>
                  <a:moveTo>
                    <a:pt x="42405" y="254"/>
                  </a:moveTo>
                  <a:lnTo>
                    <a:pt x="42374" y="571"/>
                  </a:lnTo>
                  <a:cubicBezTo>
                    <a:pt x="42564" y="602"/>
                    <a:pt x="42785" y="634"/>
                    <a:pt x="43007" y="634"/>
                  </a:cubicBezTo>
                  <a:lnTo>
                    <a:pt x="43039" y="317"/>
                  </a:lnTo>
                  <a:cubicBezTo>
                    <a:pt x="42817" y="317"/>
                    <a:pt x="42627" y="286"/>
                    <a:pt x="42405" y="254"/>
                  </a:cubicBezTo>
                  <a:close/>
                  <a:moveTo>
                    <a:pt x="32715" y="349"/>
                  </a:moveTo>
                  <a:cubicBezTo>
                    <a:pt x="32493" y="349"/>
                    <a:pt x="32303" y="381"/>
                    <a:pt x="32081" y="412"/>
                  </a:cubicBezTo>
                  <a:lnTo>
                    <a:pt x="32113" y="729"/>
                  </a:lnTo>
                  <a:cubicBezTo>
                    <a:pt x="32334" y="697"/>
                    <a:pt x="32556" y="697"/>
                    <a:pt x="32778" y="666"/>
                  </a:cubicBezTo>
                  <a:lnTo>
                    <a:pt x="32715" y="349"/>
                  </a:lnTo>
                  <a:close/>
                  <a:moveTo>
                    <a:pt x="43672" y="412"/>
                  </a:moveTo>
                  <a:lnTo>
                    <a:pt x="43640" y="729"/>
                  </a:lnTo>
                  <a:cubicBezTo>
                    <a:pt x="43830" y="761"/>
                    <a:pt x="44052" y="792"/>
                    <a:pt x="44274" y="856"/>
                  </a:cubicBezTo>
                  <a:lnTo>
                    <a:pt x="44305" y="539"/>
                  </a:lnTo>
                  <a:cubicBezTo>
                    <a:pt x="44115" y="476"/>
                    <a:pt x="43894" y="444"/>
                    <a:pt x="43672" y="412"/>
                  </a:cubicBezTo>
                  <a:close/>
                  <a:moveTo>
                    <a:pt x="31448" y="539"/>
                  </a:moveTo>
                  <a:cubicBezTo>
                    <a:pt x="31226" y="571"/>
                    <a:pt x="31004" y="602"/>
                    <a:pt x="30814" y="634"/>
                  </a:cubicBezTo>
                  <a:lnTo>
                    <a:pt x="30878" y="951"/>
                  </a:lnTo>
                  <a:cubicBezTo>
                    <a:pt x="31068" y="919"/>
                    <a:pt x="31289" y="888"/>
                    <a:pt x="31511" y="856"/>
                  </a:cubicBezTo>
                  <a:lnTo>
                    <a:pt x="31448" y="539"/>
                  </a:lnTo>
                  <a:close/>
                  <a:moveTo>
                    <a:pt x="44970" y="634"/>
                  </a:moveTo>
                  <a:lnTo>
                    <a:pt x="44907" y="951"/>
                  </a:lnTo>
                  <a:cubicBezTo>
                    <a:pt x="45097" y="983"/>
                    <a:pt x="45319" y="1046"/>
                    <a:pt x="45540" y="1078"/>
                  </a:cubicBezTo>
                  <a:lnTo>
                    <a:pt x="45604" y="761"/>
                  </a:lnTo>
                  <a:cubicBezTo>
                    <a:pt x="45382" y="697"/>
                    <a:pt x="45160" y="666"/>
                    <a:pt x="44970" y="634"/>
                  </a:cubicBezTo>
                  <a:close/>
                  <a:moveTo>
                    <a:pt x="30181" y="761"/>
                  </a:moveTo>
                  <a:cubicBezTo>
                    <a:pt x="29959" y="792"/>
                    <a:pt x="29738" y="856"/>
                    <a:pt x="29548" y="888"/>
                  </a:cubicBezTo>
                  <a:lnTo>
                    <a:pt x="29611" y="1204"/>
                  </a:lnTo>
                  <a:cubicBezTo>
                    <a:pt x="29801" y="1173"/>
                    <a:pt x="30023" y="1109"/>
                    <a:pt x="30244" y="1078"/>
                  </a:cubicBezTo>
                  <a:lnTo>
                    <a:pt x="30181" y="761"/>
                  </a:lnTo>
                  <a:close/>
                  <a:moveTo>
                    <a:pt x="46237" y="888"/>
                  </a:moveTo>
                  <a:lnTo>
                    <a:pt x="46174" y="1204"/>
                  </a:lnTo>
                  <a:cubicBezTo>
                    <a:pt x="46364" y="1268"/>
                    <a:pt x="46586" y="1299"/>
                    <a:pt x="46776" y="1363"/>
                  </a:cubicBezTo>
                  <a:lnTo>
                    <a:pt x="46871" y="1046"/>
                  </a:lnTo>
                  <a:lnTo>
                    <a:pt x="46237" y="888"/>
                  </a:lnTo>
                  <a:close/>
                  <a:moveTo>
                    <a:pt x="28914" y="1046"/>
                  </a:moveTo>
                  <a:lnTo>
                    <a:pt x="28281" y="1204"/>
                  </a:lnTo>
                  <a:lnTo>
                    <a:pt x="28344" y="1489"/>
                  </a:lnTo>
                  <a:cubicBezTo>
                    <a:pt x="28566" y="1458"/>
                    <a:pt x="28756" y="1394"/>
                    <a:pt x="28978" y="1363"/>
                  </a:cubicBezTo>
                  <a:lnTo>
                    <a:pt x="28914" y="1046"/>
                  </a:lnTo>
                  <a:close/>
                  <a:moveTo>
                    <a:pt x="47472" y="1204"/>
                  </a:moveTo>
                  <a:lnTo>
                    <a:pt x="47409" y="1489"/>
                  </a:lnTo>
                  <a:cubicBezTo>
                    <a:pt x="47631" y="1553"/>
                    <a:pt x="47821" y="1616"/>
                    <a:pt x="48042" y="1679"/>
                  </a:cubicBezTo>
                  <a:lnTo>
                    <a:pt x="48106" y="1363"/>
                  </a:lnTo>
                  <a:cubicBezTo>
                    <a:pt x="47916" y="1299"/>
                    <a:pt x="47694" y="1236"/>
                    <a:pt x="47472" y="1204"/>
                  </a:cubicBezTo>
                  <a:close/>
                  <a:moveTo>
                    <a:pt x="27647" y="1363"/>
                  </a:moveTo>
                  <a:cubicBezTo>
                    <a:pt x="27426" y="1426"/>
                    <a:pt x="27236" y="1489"/>
                    <a:pt x="27014" y="1521"/>
                  </a:cubicBezTo>
                  <a:lnTo>
                    <a:pt x="27109" y="1838"/>
                  </a:lnTo>
                  <a:cubicBezTo>
                    <a:pt x="27331" y="1774"/>
                    <a:pt x="27521" y="1711"/>
                    <a:pt x="27742" y="1679"/>
                  </a:cubicBezTo>
                  <a:lnTo>
                    <a:pt x="27647" y="1363"/>
                  </a:lnTo>
                  <a:close/>
                  <a:moveTo>
                    <a:pt x="48739" y="1521"/>
                  </a:moveTo>
                  <a:lnTo>
                    <a:pt x="48644" y="1838"/>
                  </a:lnTo>
                  <a:cubicBezTo>
                    <a:pt x="48866" y="1901"/>
                    <a:pt x="49056" y="1964"/>
                    <a:pt x="49246" y="2028"/>
                  </a:cubicBezTo>
                  <a:lnTo>
                    <a:pt x="49341" y="1711"/>
                  </a:lnTo>
                  <a:cubicBezTo>
                    <a:pt x="49151" y="1648"/>
                    <a:pt x="48929" y="1584"/>
                    <a:pt x="48739" y="1521"/>
                  </a:cubicBezTo>
                  <a:close/>
                  <a:moveTo>
                    <a:pt x="26412" y="1711"/>
                  </a:moveTo>
                  <a:cubicBezTo>
                    <a:pt x="26191" y="1774"/>
                    <a:pt x="26001" y="1838"/>
                    <a:pt x="25779" y="1901"/>
                  </a:cubicBezTo>
                  <a:lnTo>
                    <a:pt x="25874" y="2218"/>
                  </a:lnTo>
                  <a:cubicBezTo>
                    <a:pt x="26096" y="2154"/>
                    <a:pt x="26286" y="2091"/>
                    <a:pt x="26507" y="2028"/>
                  </a:cubicBezTo>
                  <a:lnTo>
                    <a:pt x="26412" y="1711"/>
                  </a:lnTo>
                  <a:close/>
                  <a:moveTo>
                    <a:pt x="49974" y="1901"/>
                  </a:moveTo>
                  <a:lnTo>
                    <a:pt x="49879" y="2218"/>
                  </a:lnTo>
                  <a:cubicBezTo>
                    <a:pt x="50069" y="2281"/>
                    <a:pt x="50291" y="2344"/>
                    <a:pt x="50481" y="2408"/>
                  </a:cubicBezTo>
                  <a:lnTo>
                    <a:pt x="50576" y="2123"/>
                  </a:lnTo>
                  <a:cubicBezTo>
                    <a:pt x="50386" y="2028"/>
                    <a:pt x="50164" y="1964"/>
                    <a:pt x="49974" y="1901"/>
                  </a:cubicBezTo>
                  <a:close/>
                  <a:moveTo>
                    <a:pt x="25177" y="2123"/>
                  </a:moveTo>
                  <a:cubicBezTo>
                    <a:pt x="24956" y="2186"/>
                    <a:pt x="24766" y="2281"/>
                    <a:pt x="24544" y="2344"/>
                  </a:cubicBezTo>
                  <a:lnTo>
                    <a:pt x="24671" y="2661"/>
                  </a:lnTo>
                  <a:cubicBezTo>
                    <a:pt x="24861" y="2566"/>
                    <a:pt x="25082" y="2503"/>
                    <a:pt x="25272" y="2439"/>
                  </a:cubicBezTo>
                  <a:lnTo>
                    <a:pt x="25177" y="2123"/>
                  </a:lnTo>
                  <a:close/>
                  <a:moveTo>
                    <a:pt x="51209" y="2344"/>
                  </a:moveTo>
                  <a:lnTo>
                    <a:pt x="51083" y="2629"/>
                  </a:lnTo>
                  <a:cubicBezTo>
                    <a:pt x="51273" y="2724"/>
                    <a:pt x="51494" y="2788"/>
                    <a:pt x="51684" y="2851"/>
                  </a:cubicBezTo>
                  <a:lnTo>
                    <a:pt x="51811" y="2566"/>
                  </a:lnTo>
                  <a:cubicBezTo>
                    <a:pt x="51589" y="2471"/>
                    <a:pt x="51399" y="2408"/>
                    <a:pt x="51209" y="2344"/>
                  </a:cubicBezTo>
                  <a:close/>
                  <a:moveTo>
                    <a:pt x="23942" y="2566"/>
                  </a:moveTo>
                  <a:cubicBezTo>
                    <a:pt x="23752" y="2661"/>
                    <a:pt x="23530" y="2724"/>
                    <a:pt x="23340" y="2819"/>
                  </a:cubicBezTo>
                  <a:lnTo>
                    <a:pt x="23467" y="3104"/>
                  </a:lnTo>
                  <a:cubicBezTo>
                    <a:pt x="23657" y="3009"/>
                    <a:pt x="23879" y="2946"/>
                    <a:pt x="24069" y="2883"/>
                  </a:cubicBezTo>
                  <a:lnTo>
                    <a:pt x="23942" y="2566"/>
                  </a:lnTo>
                  <a:close/>
                  <a:moveTo>
                    <a:pt x="52381" y="2788"/>
                  </a:moveTo>
                  <a:lnTo>
                    <a:pt x="52286" y="3073"/>
                  </a:lnTo>
                  <a:cubicBezTo>
                    <a:pt x="52476" y="3168"/>
                    <a:pt x="52666" y="3263"/>
                    <a:pt x="52856" y="3326"/>
                  </a:cubicBezTo>
                  <a:lnTo>
                    <a:pt x="52983" y="3041"/>
                  </a:lnTo>
                  <a:cubicBezTo>
                    <a:pt x="52793" y="2946"/>
                    <a:pt x="52603" y="2851"/>
                    <a:pt x="52381" y="2788"/>
                  </a:cubicBezTo>
                  <a:close/>
                  <a:moveTo>
                    <a:pt x="22739" y="3041"/>
                  </a:moveTo>
                  <a:cubicBezTo>
                    <a:pt x="22549" y="3136"/>
                    <a:pt x="22359" y="3231"/>
                    <a:pt x="22137" y="3326"/>
                  </a:cubicBezTo>
                  <a:lnTo>
                    <a:pt x="22295" y="3611"/>
                  </a:lnTo>
                  <a:cubicBezTo>
                    <a:pt x="22485" y="3516"/>
                    <a:pt x="22675" y="3453"/>
                    <a:pt x="22865" y="3358"/>
                  </a:cubicBezTo>
                  <a:lnTo>
                    <a:pt x="22739" y="3041"/>
                  </a:lnTo>
                  <a:close/>
                  <a:moveTo>
                    <a:pt x="53584" y="3294"/>
                  </a:moveTo>
                  <a:lnTo>
                    <a:pt x="53458" y="3579"/>
                  </a:lnTo>
                  <a:cubicBezTo>
                    <a:pt x="53648" y="3674"/>
                    <a:pt x="53838" y="3769"/>
                    <a:pt x="54028" y="3864"/>
                  </a:cubicBezTo>
                  <a:lnTo>
                    <a:pt x="54186" y="3548"/>
                  </a:lnTo>
                  <a:cubicBezTo>
                    <a:pt x="53964" y="3484"/>
                    <a:pt x="53774" y="3389"/>
                    <a:pt x="53584" y="3294"/>
                  </a:cubicBezTo>
                  <a:close/>
                  <a:moveTo>
                    <a:pt x="21567" y="3579"/>
                  </a:moveTo>
                  <a:cubicBezTo>
                    <a:pt x="21377" y="3674"/>
                    <a:pt x="21155" y="3769"/>
                    <a:pt x="20965" y="3864"/>
                  </a:cubicBezTo>
                  <a:lnTo>
                    <a:pt x="21124" y="4149"/>
                  </a:lnTo>
                  <a:cubicBezTo>
                    <a:pt x="21314" y="4054"/>
                    <a:pt x="21504" y="3959"/>
                    <a:pt x="21694" y="3864"/>
                  </a:cubicBezTo>
                  <a:lnTo>
                    <a:pt x="21567" y="3579"/>
                  </a:lnTo>
                  <a:close/>
                  <a:moveTo>
                    <a:pt x="54756" y="3833"/>
                  </a:moveTo>
                  <a:lnTo>
                    <a:pt x="54630" y="4118"/>
                  </a:lnTo>
                  <a:cubicBezTo>
                    <a:pt x="54820" y="4213"/>
                    <a:pt x="55010" y="4308"/>
                    <a:pt x="55200" y="4403"/>
                  </a:cubicBezTo>
                  <a:lnTo>
                    <a:pt x="55326" y="4118"/>
                  </a:lnTo>
                  <a:cubicBezTo>
                    <a:pt x="55136" y="4023"/>
                    <a:pt x="54946" y="3928"/>
                    <a:pt x="54756" y="3833"/>
                  </a:cubicBezTo>
                  <a:close/>
                  <a:moveTo>
                    <a:pt x="20395" y="4149"/>
                  </a:moveTo>
                  <a:cubicBezTo>
                    <a:pt x="20205" y="4244"/>
                    <a:pt x="20015" y="4339"/>
                    <a:pt x="19825" y="4434"/>
                  </a:cubicBezTo>
                  <a:lnTo>
                    <a:pt x="19984" y="4719"/>
                  </a:lnTo>
                  <a:cubicBezTo>
                    <a:pt x="20142" y="4624"/>
                    <a:pt x="20364" y="4529"/>
                    <a:pt x="20554" y="4434"/>
                  </a:cubicBezTo>
                  <a:lnTo>
                    <a:pt x="20395" y="4149"/>
                  </a:lnTo>
                  <a:close/>
                  <a:moveTo>
                    <a:pt x="55896" y="4434"/>
                  </a:moveTo>
                  <a:lnTo>
                    <a:pt x="55770" y="4719"/>
                  </a:lnTo>
                  <a:cubicBezTo>
                    <a:pt x="55960" y="4814"/>
                    <a:pt x="56150" y="4909"/>
                    <a:pt x="56308" y="5004"/>
                  </a:cubicBezTo>
                  <a:lnTo>
                    <a:pt x="56466" y="4719"/>
                  </a:lnTo>
                  <a:cubicBezTo>
                    <a:pt x="56276" y="4624"/>
                    <a:pt x="56086" y="4529"/>
                    <a:pt x="55896" y="4434"/>
                  </a:cubicBezTo>
                  <a:close/>
                  <a:moveTo>
                    <a:pt x="19255" y="4751"/>
                  </a:moveTo>
                  <a:cubicBezTo>
                    <a:pt x="19065" y="4846"/>
                    <a:pt x="18875" y="4973"/>
                    <a:pt x="18685" y="5068"/>
                  </a:cubicBezTo>
                  <a:lnTo>
                    <a:pt x="18843" y="5353"/>
                  </a:lnTo>
                  <a:cubicBezTo>
                    <a:pt x="19033" y="5258"/>
                    <a:pt x="19223" y="5131"/>
                    <a:pt x="19413" y="5036"/>
                  </a:cubicBezTo>
                  <a:lnTo>
                    <a:pt x="19255" y="4751"/>
                  </a:lnTo>
                  <a:close/>
                  <a:moveTo>
                    <a:pt x="57036" y="5036"/>
                  </a:moveTo>
                  <a:lnTo>
                    <a:pt x="56878" y="5321"/>
                  </a:lnTo>
                  <a:cubicBezTo>
                    <a:pt x="57068" y="5416"/>
                    <a:pt x="57258" y="5543"/>
                    <a:pt x="57448" y="5638"/>
                  </a:cubicBezTo>
                  <a:lnTo>
                    <a:pt x="57606" y="5353"/>
                  </a:lnTo>
                  <a:cubicBezTo>
                    <a:pt x="57416" y="5258"/>
                    <a:pt x="57226" y="5131"/>
                    <a:pt x="57036" y="5036"/>
                  </a:cubicBezTo>
                  <a:close/>
                  <a:moveTo>
                    <a:pt x="18115" y="5384"/>
                  </a:moveTo>
                  <a:cubicBezTo>
                    <a:pt x="17925" y="5511"/>
                    <a:pt x="17735" y="5606"/>
                    <a:pt x="17577" y="5733"/>
                  </a:cubicBezTo>
                  <a:lnTo>
                    <a:pt x="17735" y="6018"/>
                  </a:lnTo>
                  <a:lnTo>
                    <a:pt x="18273" y="5670"/>
                  </a:lnTo>
                  <a:lnTo>
                    <a:pt x="18115" y="5384"/>
                  </a:lnTo>
                  <a:close/>
                  <a:moveTo>
                    <a:pt x="58145" y="5701"/>
                  </a:moveTo>
                  <a:lnTo>
                    <a:pt x="57986" y="5955"/>
                  </a:lnTo>
                  <a:cubicBezTo>
                    <a:pt x="58176" y="6081"/>
                    <a:pt x="58335" y="6208"/>
                    <a:pt x="58525" y="6303"/>
                  </a:cubicBezTo>
                  <a:lnTo>
                    <a:pt x="58715" y="6050"/>
                  </a:lnTo>
                  <a:cubicBezTo>
                    <a:pt x="58525" y="5923"/>
                    <a:pt x="58335" y="5796"/>
                    <a:pt x="58145" y="5701"/>
                  </a:cubicBezTo>
                  <a:close/>
                  <a:moveTo>
                    <a:pt x="17007" y="6081"/>
                  </a:moveTo>
                  <a:cubicBezTo>
                    <a:pt x="16848" y="6176"/>
                    <a:pt x="16658" y="6303"/>
                    <a:pt x="16468" y="6430"/>
                  </a:cubicBezTo>
                  <a:lnTo>
                    <a:pt x="16658" y="6683"/>
                  </a:lnTo>
                  <a:cubicBezTo>
                    <a:pt x="16817" y="6588"/>
                    <a:pt x="17007" y="6461"/>
                    <a:pt x="17197" y="6335"/>
                  </a:cubicBezTo>
                  <a:lnTo>
                    <a:pt x="17007" y="6081"/>
                  </a:lnTo>
                  <a:close/>
                  <a:moveTo>
                    <a:pt x="59253" y="6398"/>
                  </a:moveTo>
                  <a:lnTo>
                    <a:pt x="59063" y="6651"/>
                  </a:lnTo>
                  <a:cubicBezTo>
                    <a:pt x="59253" y="6778"/>
                    <a:pt x="59412" y="6905"/>
                    <a:pt x="59602" y="7000"/>
                  </a:cubicBezTo>
                  <a:lnTo>
                    <a:pt x="59792" y="6746"/>
                  </a:lnTo>
                  <a:cubicBezTo>
                    <a:pt x="59602" y="6620"/>
                    <a:pt x="59412" y="6493"/>
                    <a:pt x="59253" y="6398"/>
                  </a:cubicBezTo>
                  <a:close/>
                  <a:moveTo>
                    <a:pt x="15930" y="6778"/>
                  </a:moveTo>
                  <a:cubicBezTo>
                    <a:pt x="15772" y="6905"/>
                    <a:pt x="15582" y="7031"/>
                    <a:pt x="15423" y="7158"/>
                  </a:cubicBezTo>
                  <a:lnTo>
                    <a:pt x="15582" y="7411"/>
                  </a:lnTo>
                  <a:cubicBezTo>
                    <a:pt x="15772" y="7316"/>
                    <a:pt x="15930" y="7190"/>
                    <a:pt x="16120" y="7063"/>
                  </a:cubicBezTo>
                  <a:lnTo>
                    <a:pt x="15930" y="6778"/>
                  </a:lnTo>
                  <a:close/>
                  <a:moveTo>
                    <a:pt x="60298" y="7126"/>
                  </a:moveTo>
                  <a:lnTo>
                    <a:pt x="60140" y="7380"/>
                  </a:lnTo>
                  <a:cubicBezTo>
                    <a:pt x="60298" y="7506"/>
                    <a:pt x="60457" y="7633"/>
                    <a:pt x="60647" y="7760"/>
                  </a:cubicBezTo>
                  <a:lnTo>
                    <a:pt x="60837" y="7506"/>
                  </a:lnTo>
                  <a:cubicBezTo>
                    <a:pt x="60647" y="7380"/>
                    <a:pt x="60488" y="7253"/>
                    <a:pt x="60298" y="7126"/>
                  </a:cubicBezTo>
                  <a:close/>
                  <a:moveTo>
                    <a:pt x="14885" y="7538"/>
                  </a:moveTo>
                  <a:cubicBezTo>
                    <a:pt x="14726" y="7665"/>
                    <a:pt x="14536" y="7791"/>
                    <a:pt x="14378" y="7918"/>
                  </a:cubicBezTo>
                  <a:lnTo>
                    <a:pt x="14568" y="8171"/>
                  </a:lnTo>
                  <a:cubicBezTo>
                    <a:pt x="14726" y="8045"/>
                    <a:pt x="14916" y="7918"/>
                    <a:pt x="15075" y="7791"/>
                  </a:cubicBezTo>
                  <a:lnTo>
                    <a:pt x="14885" y="7538"/>
                  </a:lnTo>
                  <a:close/>
                  <a:moveTo>
                    <a:pt x="61343" y="7886"/>
                  </a:moveTo>
                  <a:lnTo>
                    <a:pt x="61153" y="8140"/>
                  </a:lnTo>
                  <a:cubicBezTo>
                    <a:pt x="61343" y="8266"/>
                    <a:pt x="61502" y="8393"/>
                    <a:pt x="61660" y="8520"/>
                  </a:cubicBezTo>
                  <a:lnTo>
                    <a:pt x="61850" y="8266"/>
                  </a:lnTo>
                  <a:cubicBezTo>
                    <a:pt x="61692" y="8140"/>
                    <a:pt x="61533" y="8013"/>
                    <a:pt x="61343" y="7886"/>
                  </a:cubicBezTo>
                  <a:close/>
                  <a:moveTo>
                    <a:pt x="13840" y="8330"/>
                  </a:moveTo>
                  <a:cubicBezTo>
                    <a:pt x="13681" y="8456"/>
                    <a:pt x="13523" y="8583"/>
                    <a:pt x="13333" y="8741"/>
                  </a:cubicBezTo>
                  <a:lnTo>
                    <a:pt x="13555" y="8995"/>
                  </a:lnTo>
                  <a:cubicBezTo>
                    <a:pt x="13713" y="8836"/>
                    <a:pt x="13871" y="8710"/>
                    <a:pt x="14030" y="8583"/>
                  </a:cubicBezTo>
                  <a:lnTo>
                    <a:pt x="13840" y="8330"/>
                  </a:lnTo>
                  <a:close/>
                  <a:moveTo>
                    <a:pt x="62357" y="8678"/>
                  </a:moveTo>
                  <a:lnTo>
                    <a:pt x="62167" y="8931"/>
                  </a:lnTo>
                  <a:cubicBezTo>
                    <a:pt x="62325" y="9058"/>
                    <a:pt x="62483" y="9185"/>
                    <a:pt x="62673" y="9343"/>
                  </a:cubicBezTo>
                  <a:lnTo>
                    <a:pt x="62863" y="9090"/>
                  </a:lnTo>
                  <a:cubicBezTo>
                    <a:pt x="62705" y="8963"/>
                    <a:pt x="62547" y="8805"/>
                    <a:pt x="62357" y="8678"/>
                  </a:cubicBezTo>
                  <a:close/>
                  <a:moveTo>
                    <a:pt x="12858" y="9153"/>
                  </a:moveTo>
                  <a:cubicBezTo>
                    <a:pt x="12668" y="9280"/>
                    <a:pt x="12510" y="9438"/>
                    <a:pt x="12351" y="9565"/>
                  </a:cubicBezTo>
                  <a:lnTo>
                    <a:pt x="12573" y="9818"/>
                  </a:lnTo>
                  <a:cubicBezTo>
                    <a:pt x="12731" y="9660"/>
                    <a:pt x="12890" y="9533"/>
                    <a:pt x="13048" y="9406"/>
                  </a:cubicBezTo>
                  <a:lnTo>
                    <a:pt x="12858" y="9153"/>
                  </a:lnTo>
                  <a:close/>
                  <a:moveTo>
                    <a:pt x="63370" y="9501"/>
                  </a:moveTo>
                  <a:lnTo>
                    <a:pt x="63148" y="9755"/>
                  </a:lnTo>
                  <a:cubicBezTo>
                    <a:pt x="63307" y="9881"/>
                    <a:pt x="63465" y="10040"/>
                    <a:pt x="63624" y="10166"/>
                  </a:cubicBezTo>
                  <a:lnTo>
                    <a:pt x="63845" y="9945"/>
                  </a:lnTo>
                  <a:cubicBezTo>
                    <a:pt x="63687" y="9786"/>
                    <a:pt x="63529" y="9660"/>
                    <a:pt x="63370" y="9501"/>
                  </a:cubicBezTo>
                  <a:close/>
                  <a:moveTo>
                    <a:pt x="11876" y="10008"/>
                  </a:moveTo>
                  <a:cubicBezTo>
                    <a:pt x="11718" y="10135"/>
                    <a:pt x="11560" y="10293"/>
                    <a:pt x="11401" y="10420"/>
                  </a:cubicBezTo>
                  <a:lnTo>
                    <a:pt x="11623" y="10673"/>
                  </a:lnTo>
                  <a:cubicBezTo>
                    <a:pt x="11781" y="10515"/>
                    <a:pt x="11940" y="10388"/>
                    <a:pt x="12098" y="10230"/>
                  </a:cubicBezTo>
                  <a:lnTo>
                    <a:pt x="11876" y="10008"/>
                  </a:lnTo>
                  <a:close/>
                  <a:moveTo>
                    <a:pt x="64320" y="10388"/>
                  </a:moveTo>
                  <a:lnTo>
                    <a:pt x="64099" y="10610"/>
                  </a:lnTo>
                  <a:cubicBezTo>
                    <a:pt x="64257" y="10768"/>
                    <a:pt x="64415" y="10895"/>
                    <a:pt x="64574" y="11053"/>
                  </a:cubicBezTo>
                  <a:lnTo>
                    <a:pt x="64795" y="10832"/>
                  </a:lnTo>
                  <a:cubicBezTo>
                    <a:pt x="64637" y="10673"/>
                    <a:pt x="64479" y="10515"/>
                    <a:pt x="64320" y="10388"/>
                  </a:cubicBezTo>
                  <a:close/>
                  <a:moveTo>
                    <a:pt x="10926" y="10895"/>
                  </a:moveTo>
                  <a:cubicBezTo>
                    <a:pt x="10768" y="11022"/>
                    <a:pt x="10609" y="11180"/>
                    <a:pt x="10483" y="11338"/>
                  </a:cubicBezTo>
                  <a:lnTo>
                    <a:pt x="10705" y="11560"/>
                  </a:lnTo>
                  <a:cubicBezTo>
                    <a:pt x="10863" y="11402"/>
                    <a:pt x="10990" y="11275"/>
                    <a:pt x="11148" y="11117"/>
                  </a:cubicBezTo>
                  <a:lnTo>
                    <a:pt x="10926" y="10895"/>
                  </a:lnTo>
                  <a:close/>
                  <a:moveTo>
                    <a:pt x="65239" y="11275"/>
                  </a:moveTo>
                  <a:lnTo>
                    <a:pt x="65017" y="11497"/>
                  </a:lnTo>
                  <a:cubicBezTo>
                    <a:pt x="65175" y="11655"/>
                    <a:pt x="65334" y="11813"/>
                    <a:pt x="65492" y="11972"/>
                  </a:cubicBezTo>
                  <a:lnTo>
                    <a:pt x="65714" y="11718"/>
                  </a:lnTo>
                  <a:cubicBezTo>
                    <a:pt x="65555" y="11592"/>
                    <a:pt x="65397" y="11433"/>
                    <a:pt x="65239" y="11275"/>
                  </a:cubicBezTo>
                  <a:close/>
                  <a:moveTo>
                    <a:pt x="10008" y="11782"/>
                  </a:moveTo>
                  <a:cubicBezTo>
                    <a:pt x="9881" y="11940"/>
                    <a:pt x="9723" y="12098"/>
                    <a:pt x="9564" y="12257"/>
                  </a:cubicBezTo>
                  <a:lnTo>
                    <a:pt x="9818" y="12478"/>
                  </a:lnTo>
                  <a:cubicBezTo>
                    <a:pt x="9944" y="12320"/>
                    <a:pt x="10103" y="12162"/>
                    <a:pt x="10261" y="12035"/>
                  </a:cubicBezTo>
                  <a:lnTo>
                    <a:pt x="10008" y="11782"/>
                  </a:lnTo>
                  <a:close/>
                  <a:moveTo>
                    <a:pt x="66157" y="12193"/>
                  </a:moveTo>
                  <a:lnTo>
                    <a:pt x="65904" y="12415"/>
                  </a:lnTo>
                  <a:cubicBezTo>
                    <a:pt x="66062" y="12573"/>
                    <a:pt x="66220" y="12732"/>
                    <a:pt x="66347" y="12890"/>
                  </a:cubicBezTo>
                  <a:lnTo>
                    <a:pt x="66600" y="12668"/>
                  </a:lnTo>
                  <a:lnTo>
                    <a:pt x="66157" y="12193"/>
                  </a:lnTo>
                  <a:close/>
                  <a:moveTo>
                    <a:pt x="9121" y="12732"/>
                  </a:moveTo>
                  <a:cubicBezTo>
                    <a:pt x="8994" y="12890"/>
                    <a:pt x="8836" y="13048"/>
                    <a:pt x="8709" y="13207"/>
                  </a:cubicBezTo>
                  <a:lnTo>
                    <a:pt x="8931" y="13428"/>
                  </a:lnTo>
                  <a:cubicBezTo>
                    <a:pt x="9089" y="13270"/>
                    <a:pt x="9216" y="13112"/>
                    <a:pt x="9374" y="12953"/>
                  </a:cubicBezTo>
                  <a:lnTo>
                    <a:pt x="9121" y="12732"/>
                  </a:lnTo>
                  <a:close/>
                  <a:moveTo>
                    <a:pt x="67012" y="13143"/>
                  </a:moveTo>
                  <a:lnTo>
                    <a:pt x="66790" y="13365"/>
                  </a:lnTo>
                  <a:cubicBezTo>
                    <a:pt x="66917" y="13523"/>
                    <a:pt x="67075" y="13682"/>
                    <a:pt x="67202" y="13840"/>
                  </a:cubicBezTo>
                  <a:lnTo>
                    <a:pt x="67455" y="13650"/>
                  </a:lnTo>
                  <a:cubicBezTo>
                    <a:pt x="67297" y="13492"/>
                    <a:pt x="67170" y="13333"/>
                    <a:pt x="67012" y="13143"/>
                  </a:cubicBezTo>
                  <a:close/>
                  <a:moveTo>
                    <a:pt x="8266" y="13713"/>
                  </a:moveTo>
                  <a:cubicBezTo>
                    <a:pt x="8139" y="13872"/>
                    <a:pt x="8013" y="14030"/>
                    <a:pt x="7854" y="14220"/>
                  </a:cubicBezTo>
                  <a:lnTo>
                    <a:pt x="8108" y="14410"/>
                  </a:lnTo>
                  <a:cubicBezTo>
                    <a:pt x="8234" y="14252"/>
                    <a:pt x="8393" y="14093"/>
                    <a:pt x="8519" y="13935"/>
                  </a:cubicBezTo>
                  <a:lnTo>
                    <a:pt x="8266" y="13713"/>
                  </a:lnTo>
                  <a:close/>
                  <a:moveTo>
                    <a:pt x="67867" y="14157"/>
                  </a:moveTo>
                  <a:lnTo>
                    <a:pt x="67614" y="14347"/>
                  </a:lnTo>
                  <a:lnTo>
                    <a:pt x="68026" y="14853"/>
                  </a:lnTo>
                  <a:lnTo>
                    <a:pt x="68279" y="14632"/>
                  </a:lnTo>
                  <a:cubicBezTo>
                    <a:pt x="68152" y="14473"/>
                    <a:pt x="67994" y="14315"/>
                    <a:pt x="67867" y="14157"/>
                  </a:cubicBezTo>
                  <a:close/>
                  <a:moveTo>
                    <a:pt x="7443" y="14695"/>
                  </a:moveTo>
                  <a:cubicBezTo>
                    <a:pt x="7316" y="14885"/>
                    <a:pt x="7189" y="15043"/>
                    <a:pt x="7063" y="15202"/>
                  </a:cubicBezTo>
                  <a:lnTo>
                    <a:pt x="7316" y="15424"/>
                  </a:lnTo>
                  <a:cubicBezTo>
                    <a:pt x="7443" y="15234"/>
                    <a:pt x="7569" y="15075"/>
                    <a:pt x="7696" y="14917"/>
                  </a:cubicBezTo>
                  <a:lnTo>
                    <a:pt x="7443" y="14695"/>
                  </a:lnTo>
                  <a:close/>
                  <a:moveTo>
                    <a:pt x="68659" y="15170"/>
                  </a:moveTo>
                  <a:lnTo>
                    <a:pt x="68406" y="15360"/>
                  </a:lnTo>
                  <a:cubicBezTo>
                    <a:pt x="68564" y="15519"/>
                    <a:pt x="68691" y="15709"/>
                    <a:pt x="68817" y="15867"/>
                  </a:cubicBezTo>
                  <a:lnTo>
                    <a:pt x="69071" y="15677"/>
                  </a:lnTo>
                  <a:cubicBezTo>
                    <a:pt x="68944" y="15487"/>
                    <a:pt x="68817" y="15329"/>
                    <a:pt x="68659" y="15170"/>
                  </a:cubicBezTo>
                  <a:close/>
                  <a:moveTo>
                    <a:pt x="6683" y="15740"/>
                  </a:moveTo>
                  <a:lnTo>
                    <a:pt x="6303" y="16247"/>
                  </a:lnTo>
                  <a:lnTo>
                    <a:pt x="6556" y="16437"/>
                  </a:lnTo>
                  <a:cubicBezTo>
                    <a:pt x="6683" y="16279"/>
                    <a:pt x="6809" y="16089"/>
                    <a:pt x="6936" y="15930"/>
                  </a:cubicBezTo>
                  <a:lnTo>
                    <a:pt x="6683" y="15740"/>
                  </a:lnTo>
                  <a:close/>
                  <a:moveTo>
                    <a:pt x="69451" y="16184"/>
                  </a:moveTo>
                  <a:lnTo>
                    <a:pt x="69197" y="16374"/>
                  </a:lnTo>
                  <a:cubicBezTo>
                    <a:pt x="69324" y="16564"/>
                    <a:pt x="69419" y="16722"/>
                    <a:pt x="69546" y="16912"/>
                  </a:cubicBezTo>
                  <a:lnTo>
                    <a:pt x="69831" y="16722"/>
                  </a:lnTo>
                  <a:cubicBezTo>
                    <a:pt x="69704" y="16532"/>
                    <a:pt x="69577" y="16374"/>
                    <a:pt x="69451" y="16184"/>
                  </a:cubicBezTo>
                  <a:close/>
                  <a:moveTo>
                    <a:pt x="5922" y="16785"/>
                  </a:moveTo>
                  <a:cubicBezTo>
                    <a:pt x="5796" y="16975"/>
                    <a:pt x="5669" y="17134"/>
                    <a:pt x="5542" y="17324"/>
                  </a:cubicBezTo>
                  <a:lnTo>
                    <a:pt x="5827" y="17514"/>
                  </a:lnTo>
                  <a:cubicBezTo>
                    <a:pt x="5954" y="17324"/>
                    <a:pt x="6049" y="17134"/>
                    <a:pt x="6176" y="16975"/>
                  </a:cubicBezTo>
                  <a:lnTo>
                    <a:pt x="5922" y="16785"/>
                  </a:lnTo>
                  <a:close/>
                  <a:moveTo>
                    <a:pt x="70179" y="17260"/>
                  </a:moveTo>
                  <a:lnTo>
                    <a:pt x="69926" y="17450"/>
                  </a:lnTo>
                  <a:cubicBezTo>
                    <a:pt x="70021" y="17609"/>
                    <a:pt x="70147" y="17799"/>
                    <a:pt x="70274" y="17989"/>
                  </a:cubicBezTo>
                  <a:lnTo>
                    <a:pt x="70527" y="17799"/>
                  </a:lnTo>
                  <a:cubicBezTo>
                    <a:pt x="70432" y="17609"/>
                    <a:pt x="70306" y="17450"/>
                    <a:pt x="70179" y="17260"/>
                  </a:cubicBezTo>
                  <a:close/>
                  <a:moveTo>
                    <a:pt x="5194" y="17862"/>
                  </a:moveTo>
                  <a:lnTo>
                    <a:pt x="4846" y="18400"/>
                  </a:lnTo>
                  <a:lnTo>
                    <a:pt x="5131" y="18590"/>
                  </a:lnTo>
                  <a:cubicBezTo>
                    <a:pt x="5257" y="18400"/>
                    <a:pt x="5352" y="18210"/>
                    <a:pt x="5479" y="18020"/>
                  </a:cubicBezTo>
                  <a:lnTo>
                    <a:pt x="5194" y="17862"/>
                  </a:lnTo>
                  <a:close/>
                  <a:moveTo>
                    <a:pt x="70876" y="18337"/>
                  </a:moveTo>
                  <a:lnTo>
                    <a:pt x="70622" y="18527"/>
                  </a:lnTo>
                  <a:cubicBezTo>
                    <a:pt x="70717" y="18685"/>
                    <a:pt x="70844" y="18875"/>
                    <a:pt x="70939" y="19065"/>
                  </a:cubicBezTo>
                  <a:lnTo>
                    <a:pt x="71224" y="18907"/>
                  </a:lnTo>
                  <a:cubicBezTo>
                    <a:pt x="71097" y="18717"/>
                    <a:pt x="71002" y="18527"/>
                    <a:pt x="70876" y="18337"/>
                  </a:cubicBezTo>
                  <a:close/>
                  <a:moveTo>
                    <a:pt x="4529" y="18970"/>
                  </a:moveTo>
                  <a:cubicBezTo>
                    <a:pt x="4402" y="19129"/>
                    <a:pt x="4307" y="19319"/>
                    <a:pt x="4181" y="19509"/>
                  </a:cubicBezTo>
                  <a:lnTo>
                    <a:pt x="4466" y="19667"/>
                  </a:lnTo>
                  <a:cubicBezTo>
                    <a:pt x="4592" y="19509"/>
                    <a:pt x="4687" y="19319"/>
                    <a:pt x="4782" y="19129"/>
                  </a:cubicBezTo>
                  <a:lnTo>
                    <a:pt x="4529" y="18970"/>
                  </a:lnTo>
                  <a:close/>
                  <a:moveTo>
                    <a:pt x="71541" y="19445"/>
                  </a:moveTo>
                  <a:lnTo>
                    <a:pt x="71287" y="19635"/>
                  </a:lnTo>
                  <a:cubicBezTo>
                    <a:pt x="71382" y="19794"/>
                    <a:pt x="71477" y="19984"/>
                    <a:pt x="71604" y="20174"/>
                  </a:cubicBezTo>
                  <a:lnTo>
                    <a:pt x="71857" y="20016"/>
                  </a:lnTo>
                  <a:cubicBezTo>
                    <a:pt x="71762" y="19826"/>
                    <a:pt x="71667" y="19635"/>
                    <a:pt x="71541" y="19445"/>
                  </a:cubicBezTo>
                  <a:close/>
                  <a:moveTo>
                    <a:pt x="3896" y="20079"/>
                  </a:moveTo>
                  <a:cubicBezTo>
                    <a:pt x="3769" y="20269"/>
                    <a:pt x="3674" y="20459"/>
                    <a:pt x="3579" y="20649"/>
                  </a:cubicBezTo>
                  <a:lnTo>
                    <a:pt x="3864" y="20807"/>
                  </a:lnTo>
                  <a:cubicBezTo>
                    <a:pt x="3959" y="20617"/>
                    <a:pt x="4054" y="20427"/>
                    <a:pt x="4149" y="20237"/>
                  </a:cubicBezTo>
                  <a:lnTo>
                    <a:pt x="3896" y="20079"/>
                  </a:lnTo>
                  <a:close/>
                  <a:moveTo>
                    <a:pt x="72174" y="20586"/>
                  </a:moveTo>
                  <a:lnTo>
                    <a:pt x="71889" y="20744"/>
                  </a:lnTo>
                  <a:lnTo>
                    <a:pt x="72206" y="21314"/>
                  </a:lnTo>
                  <a:lnTo>
                    <a:pt x="72491" y="21156"/>
                  </a:lnTo>
                  <a:cubicBezTo>
                    <a:pt x="72396" y="20966"/>
                    <a:pt x="72301" y="20776"/>
                    <a:pt x="72174" y="20586"/>
                  </a:cubicBezTo>
                  <a:close/>
                  <a:moveTo>
                    <a:pt x="3262" y="21219"/>
                  </a:moveTo>
                  <a:cubicBezTo>
                    <a:pt x="3167" y="21409"/>
                    <a:pt x="3072" y="21599"/>
                    <a:pt x="2977" y="21789"/>
                  </a:cubicBezTo>
                  <a:lnTo>
                    <a:pt x="3262" y="21947"/>
                  </a:lnTo>
                  <a:cubicBezTo>
                    <a:pt x="3357" y="21757"/>
                    <a:pt x="3452" y="21567"/>
                    <a:pt x="3547" y="21377"/>
                  </a:cubicBezTo>
                  <a:lnTo>
                    <a:pt x="3262" y="21219"/>
                  </a:lnTo>
                  <a:close/>
                  <a:moveTo>
                    <a:pt x="72776" y="21757"/>
                  </a:moveTo>
                  <a:lnTo>
                    <a:pt x="72491" y="21884"/>
                  </a:lnTo>
                  <a:cubicBezTo>
                    <a:pt x="72586" y="22074"/>
                    <a:pt x="72681" y="22264"/>
                    <a:pt x="72776" y="22454"/>
                  </a:cubicBezTo>
                  <a:lnTo>
                    <a:pt x="73061" y="22327"/>
                  </a:lnTo>
                  <a:cubicBezTo>
                    <a:pt x="72966" y="22137"/>
                    <a:pt x="72871" y="21947"/>
                    <a:pt x="72776" y="21757"/>
                  </a:cubicBezTo>
                  <a:close/>
                  <a:moveTo>
                    <a:pt x="2724" y="22391"/>
                  </a:moveTo>
                  <a:cubicBezTo>
                    <a:pt x="2629" y="22581"/>
                    <a:pt x="2534" y="22771"/>
                    <a:pt x="2439" y="22961"/>
                  </a:cubicBezTo>
                  <a:lnTo>
                    <a:pt x="2724" y="23087"/>
                  </a:lnTo>
                  <a:cubicBezTo>
                    <a:pt x="2819" y="22897"/>
                    <a:pt x="2914" y="22707"/>
                    <a:pt x="3009" y="22517"/>
                  </a:cubicBezTo>
                  <a:lnTo>
                    <a:pt x="2724" y="22391"/>
                  </a:lnTo>
                  <a:close/>
                  <a:moveTo>
                    <a:pt x="73314" y="22929"/>
                  </a:moveTo>
                  <a:lnTo>
                    <a:pt x="73029" y="23056"/>
                  </a:lnTo>
                  <a:cubicBezTo>
                    <a:pt x="73124" y="23246"/>
                    <a:pt x="73219" y="23436"/>
                    <a:pt x="73283" y="23657"/>
                  </a:cubicBezTo>
                  <a:lnTo>
                    <a:pt x="73599" y="23499"/>
                  </a:lnTo>
                  <a:lnTo>
                    <a:pt x="73314" y="22929"/>
                  </a:lnTo>
                  <a:close/>
                  <a:moveTo>
                    <a:pt x="2186" y="23562"/>
                  </a:moveTo>
                  <a:cubicBezTo>
                    <a:pt x="2091" y="23752"/>
                    <a:pt x="2027" y="23942"/>
                    <a:pt x="1932" y="24164"/>
                  </a:cubicBezTo>
                  <a:lnTo>
                    <a:pt x="2217" y="24259"/>
                  </a:lnTo>
                  <a:cubicBezTo>
                    <a:pt x="2312" y="24069"/>
                    <a:pt x="2407" y="23879"/>
                    <a:pt x="2471" y="23689"/>
                  </a:cubicBezTo>
                  <a:lnTo>
                    <a:pt x="2186" y="23562"/>
                  </a:lnTo>
                  <a:close/>
                  <a:moveTo>
                    <a:pt x="73821" y="24101"/>
                  </a:moveTo>
                  <a:lnTo>
                    <a:pt x="73536" y="24227"/>
                  </a:lnTo>
                  <a:cubicBezTo>
                    <a:pt x="73631" y="24417"/>
                    <a:pt x="73694" y="24639"/>
                    <a:pt x="73789" y="24829"/>
                  </a:cubicBezTo>
                  <a:lnTo>
                    <a:pt x="74074" y="24703"/>
                  </a:lnTo>
                  <a:cubicBezTo>
                    <a:pt x="74011" y="24512"/>
                    <a:pt x="73916" y="24322"/>
                    <a:pt x="73821" y="24101"/>
                  </a:cubicBezTo>
                  <a:close/>
                  <a:moveTo>
                    <a:pt x="1710" y="24766"/>
                  </a:moveTo>
                  <a:cubicBezTo>
                    <a:pt x="1615" y="24956"/>
                    <a:pt x="1552" y="25146"/>
                    <a:pt x="1457" y="25368"/>
                  </a:cubicBezTo>
                  <a:lnTo>
                    <a:pt x="1774" y="25463"/>
                  </a:lnTo>
                  <a:cubicBezTo>
                    <a:pt x="1837" y="25273"/>
                    <a:pt x="1901" y="25051"/>
                    <a:pt x="1996" y="24861"/>
                  </a:cubicBezTo>
                  <a:lnTo>
                    <a:pt x="1710" y="24766"/>
                  </a:lnTo>
                  <a:close/>
                  <a:moveTo>
                    <a:pt x="74296" y="25336"/>
                  </a:moveTo>
                  <a:lnTo>
                    <a:pt x="74011" y="25431"/>
                  </a:lnTo>
                  <a:cubicBezTo>
                    <a:pt x="74074" y="25621"/>
                    <a:pt x="74138" y="25843"/>
                    <a:pt x="74233" y="26033"/>
                  </a:cubicBezTo>
                  <a:lnTo>
                    <a:pt x="74518" y="25938"/>
                  </a:lnTo>
                  <a:cubicBezTo>
                    <a:pt x="74454" y="25716"/>
                    <a:pt x="74391" y="25526"/>
                    <a:pt x="74296" y="25336"/>
                  </a:cubicBezTo>
                  <a:close/>
                  <a:moveTo>
                    <a:pt x="1235" y="25969"/>
                  </a:moveTo>
                  <a:cubicBezTo>
                    <a:pt x="1172" y="26159"/>
                    <a:pt x="1109" y="26381"/>
                    <a:pt x="1045" y="26571"/>
                  </a:cubicBezTo>
                  <a:lnTo>
                    <a:pt x="1330" y="26666"/>
                  </a:lnTo>
                  <a:cubicBezTo>
                    <a:pt x="1394" y="26476"/>
                    <a:pt x="1489" y="26254"/>
                    <a:pt x="1552" y="26064"/>
                  </a:cubicBezTo>
                  <a:lnTo>
                    <a:pt x="1235" y="25969"/>
                  </a:lnTo>
                  <a:close/>
                  <a:moveTo>
                    <a:pt x="74739" y="26539"/>
                  </a:moveTo>
                  <a:lnTo>
                    <a:pt x="74423" y="26634"/>
                  </a:lnTo>
                  <a:cubicBezTo>
                    <a:pt x="74486" y="26856"/>
                    <a:pt x="74581" y="27046"/>
                    <a:pt x="74644" y="27268"/>
                  </a:cubicBezTo>
                  <a:lnTo>
                    <a:pt x="74929" y="27173"/>
                  </a:lnTo>
                  <a:cubicBezTo>
                    <a:pt x="74866" y="26951"/>
                    <a:pt x="74803" y="26761"/>
                    <a:pt x="74739" y="26539"/>
                  </a:cubicBezTo>
                  <a:close/>
                  <a:moveTo>
                    <a:pt x="855" y="27204"/>
                  </a:moveTo>
                  <a:cubicBezTo>
                    <a:pt x="760" y="27394"/>
                    <a:pt x="697" y="27616"/>
                    <a:pt x="665" y="27806"/>
                  </a:cubicBezTo>
                  <a:lnTo>
                    <a:pt x="950" y="27901"/>
                  </a:lnTo>
                  <a:cubicBezTo>
                    <a:pt x="1014" y="27679"/>
                    <a:pt x="1077" y="27489"/>
                    <a:pt x="1140" y="27299"/>
                  </a:cubicBezTo>
                  <a:lnTo>
                    <a:pt x="855" y="27204"/>
                  </a:lnTo>
                  <a:close/>
                  <a:moveTo>
                    <a:pt x="75119" y="27774"/>
                  </a:moveTo>
                  <a:lnTo>
                    <a:pt x="74803" y="27869"/>
                  </a:lnTo>
                  <a:cubicBezTo>
                    <a:pt x="74866" y="28091"/>
                    <a:pt x="74929" y="28281"/>
                    <a:pt x="74993" y="28503"/>
                  </a:cubicBezTo>
                  <a:lnTo>
                    <a:pt x="75309" y="28408"/>
                  </a:lnTo>
                  <a:cubicBezTo>
                    <a:pt x="75246" y="28218"/>
                    <a:pt x="75183" y="27996"/>
                    <a:pt x="75119" y="27774"/>
                  </a:cubicBezTo>
                  <a:close/>
                  <a:moveTo>
                    <a:pt x="475" y="28439"/>
                  </a:moveTo>
                  <a:cubicBezTo>
                    <a:pt x="412" y="28629"/>
                    <a:pt x="349" y="28851"/>
                    <a:pt x="285" y="29041"/>
                  </a:cubicBezTo>
                  <a:lnTo>
                    <a:pt x="602" y="29136"/>
                  </a:lnTo>
                  <a:cubicBezTo>
                    <a:pt x="665" y="28914"/>
                    <a:pt x="729" y="28724"/>
                    <a:pt x="792" y="28534"/>
                  </a:cubicBezTo>
                  <a:lnTo>
                    <a:pt x="475" y="28439"/>
                  </a:lnTo>
                  <a:close/>
                  <a:moveTo>
                    <a:pt x="75468" y="29041"/>
                  </a:moveTo>
                  <a:lnTo>
                    <a:pt x="75151" y="29104"/>
                  </a:lnTo>
                  <a:cubicBezTo>
                    <a:pt x="75214" y="29326"/>
                    <a:pt x="75278" y="29516"/>
                    <a:pt x="75309" y="29738"/>
                  </a:cubicBezTo>
                  <a:lnTo>
                    <a:pt x="75626" y="29675"/>
                  </a:lnTo>
                  <a:cubicBezTo>
                    <a:pt x="75594" y="29453"/>
                    <a:pt x="75531" y="29263"/>
                    <a:pt x="75468" y="29041"/>
                  </a:cubicBezTo>
                  <a:close/>
                  <a:moveTo>
                    <a:pt x="159" y="29675"/>
                  </a:moveTo>
                  <a:cubicBezTo>
                    <a:pt x="95" y="29896"/>
                    <a:pt x="64" y="30086"/>
                    <a:pt x="0" y="30308"/>
                  </a:cubicBezTo>
                  <a:lnTo>
                    <a:pt x="317" y="30371"/>
                  </a:lnTo>
                  <a:cubicBezTo>
                    <a:pt x="349" y="30181"/>
                    <a:pt x="412" y="29960"/>
                    <a:pt x="475" y="29738"/>
                  </a:cubicBezTo>
                  <a:lnTo>
                    <a:pt x="159" y="29675"/>
                  </a:lnTo>
                  <a:close/>
                  <a:moveTo>
                    <a:pt x="75784" y="30308"/>
                  </a:moveTo>
                  <a:lnTo>
                    <a:pt x="75468" y="30371"/>
                  </a:lnTo>
                  <a:cubicBezTo>
                    <a:pt x="75499" y="30561"/>
                    <a:pt x="75563" y="30783"/>
                    <a:pt x="75594" y="31005"/>
                  </a:cubicBezTo>
                  <a:lnTo>
                    <a:pt x="75911" y="30941"/>
                  </a:lnTo>
                  <a:cubicBezTo>
                    <a:pt x="75879" y="30720"/>
                    <a:pt x="75816" y="30498"/>
                    <a:pt x="75784" y="30308"/>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02" name="Google Shape;1402;p34"/>
            <p:cNvSpPr/>
            <p:nvPr/>
          </p:nvSpPr>
          <p:spPr>
            <a:xfrm>
              <a:off x="2371614" y="1664439"/>
              <a:ext cx="163711" cy="164700"/>
            </a:xfrm>
            <a:custGeom>
              <a:avLst/>
              <a:gdLst/>
              <a:ahLst/>
              <a:cxnLst/>
              <a:rect l="l" t="t" r="r" b="b"/>
              <a:pathLst>
                <a:path w="5132" h="5163" extrusionOk="0">
                  <a:moveTo>
                    <a:pt x="2566" y="0"/>
                  </a:moveTo>
                  <a:cubicBezTo>
                    <a:pt x="1141" y="0"/>
                    <a:pt x="1" y="1172"/>
                    <a:pt x="1" y="2597"/>
                  </a:cubicBezTo>
                  <a:cubicBezTo>
                    <a:pt x="1" y="4022"/>
                    <a:pt x="1141" y="5162"/>
                    <a:pt x="2566" y="5162"/>
                  </a:cubicBezTo>
                  <a:cubicBezTo>
                    <a:pt x="3991" y="5162"/>
                    <a:pt x="5131" y="4022"/>
                    <a:pt x="5131" y="2597"/>
                  </a:cubicBezTo>
                  <a:cubicBezTo>
                    <a:pt x="5131" y="1172"/>
                    <a:pt x="3991" y="0"/>
                    <a:pt x="2566"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03" name="Google Shape;1403;p34"/>
            <p:cNvSpPr/>
            <p:nvPr/>
          </p:nvSpPr>
          <p:spPr>
            <a:xfrm>
              <a:off x="2366574" y="1659367"/>
              <a:ext cx="173791" cy="174812"/>
            </a:xfrm>
            <a:custGeom>
              <a:avLst/>
              <a:gdLst/>
              <a:ahLst/>
              <a:cxnLst/>
              <a:rect l="l" t="t" r="r" b="b"/>
              <a:pathLst>
                <a:path w="5448" h="5480" extrusionOk="0">
                  <a:moveTo>
                    <a:pt x="2724" y="349"/>
                  </a:moveTo>
                  <a:cubicBezTo>
                    <a:pt x="4054" y="349"/>
                    <a:pt x="5131" y="1426"/>
                    <a:pt x="5131" y="2756"/>
                  </a:cubicBezTo>
                  <a:cubicBezTo>
                    <a:pt x="5131" y="4086"/>
                    <a:pt x="4054" y="5163"/>
                    <a:pt x="2724" y="5163"/>
                  </a:cubicBezTo>
                  <a:cubicBezTo>
                    <a:pt x="1394" y="5163"/>
                    <a:pt x="317" y="4086"/>
                    <a:pt x="317" y="2756"/>
                  </a:cubicBezTo>
                  <a:cubicBezTo>
                    <a:pt x="317" y="1426"/>
                    <a:pt x="1394" y="349"/>
                    <a:pt x="2724" y="349"/>
                  </a:cubicBezTo>
                  <a:close/>
                  <a:moveTo>
                    <a:pt x="2724" y="1"/>
                  </a:moveTo>
                  <a:cubicBezTo>
                    <a:pt x="1204" y="1"/>
                    <a:pt x="0" y="1236"/>
                    <a:pt x="0" y="2756"/>
                  </a:cubicBezTo>
                  <a:cubicBezTo>
                    <a:pt x="0" y="4276"/>
                    <a:pt x="1204" y="5480"/>
                    <a:pt x="2724" y="5480"/>
                  </a:cubicBezTo>
                  <a:cubicBezTo>
                    <a:pt x="4244" y="5480"/>
                    <a:pt x="5447" y="4276"/>
                    <a:pt x="5447" y="2756"/>
                  </a:cubicBezTo>
                  <a:cubicBezTo>
                    <a:pt x="5447" y="1236"/>
                    <a:pt x="4244" y="1"/>
                    <a:pt x="2724"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04" name="Google Shape;1404;p34"/>
            <p:cNvSpPr/>
            <p:nvPr/>
          </p:nvSpPr>
          <p:spPr>
            <a:xfrm>
              <a:off x="2412031" y="1705846"/>
              <a:ext cx="82876" cy="82876"/>
            </a:xfrm>
            <a:custGeom>
              <a:avLst/>
              <a:gdLst/>
              <a:ahLst/>
              <a:cxnLst/>
              <a:rect l="l" t="t" r="r" b="b"/>
              <a:pathLst>
                <a:path w="2598" h="2598" extrusionOk="0">
                  <a:moveTo>
                    <a:pt x="1299" y="1"/>
                  </a:moveTo>
                  <a:cubicBezTo>
                    <a:pt x="571" y="1"/>
                    <a:pt x="0" y="571"/>
                    <a:pt x="0" y="1299"/>
                  </a:cubicBezTo>
                  <a:cubicBezTo>
                    <a:pt x="0" y="1996"/>
                    <a:pt x="571" y="2598"/>
                    <a:pt x="1299" y="2598"/>
                  </a:cubicBezTo>
                  <a:cubicBezTo>
                    <a:pt x="2027" y="2598"/>
                    <a:pt x="2597" y="1996"/>
                    <a:pt x="2597" y="1299"/>
                  </a:cubicBezTo>
                  <a:cubicBezTo>
                    <a:pt x="2597" y="571"/>
                    <a:pt x="2027" y="1"/>
                    <a:pt x="1299" y="1"/>
                  </a:cubicBezTo>
                  <a:close/>
                </a:path>
              </a:pathLst>
            </a:custGeom>
            <a:solidFill>
              <a:srgbClr val="5BCFC5"/>
            </a:solidFill>
            <a:ln>
              <a:noFill/>
            </a:ln>
          </p:spPr>
          <p:txBody>
            <a:bodyPr spcFirstLastPara="1" wrap="square" lIns="91425" tIns="91425" rIns="91425" bIns="91425" anchor="ctr" anchorCtr="0">
              <a:noAutofit/>
            </a:bodyPr>
            <a:lstStyle/>
            <a:p>
              <a:endParaRPr/>
            </a:p>
          </p:txBody>
        </p:sp>
        <p:sp>
          <p:nvSpPr>
            <p:cNvPr id="1405" name="Google Shape;1405;p34"/>
            <p:cNvSpPr/>
            <p:nvPr/>
          </p:nvSpPr>
          <p:spPr>
            <a:xfrm>
              <a:off x="1164391" y="2647406"/>
              <a:ext cx="164700" cy="164700"/>
            </a:xfrm>
            <a:custGeom>
              <a:avLst/>
              <a:gdLst/>
              <a:ahLst/>
              <a:cxnLst/>
              <a:rect l="l" t="t" r="r" b="b"/>
              <a:pathLst>
                <a:path w="5163" h="5163" extrusionOk="0">
                  <a:moveTo>
                    <a:pt x="2597" y="0"/>
                  </a:moveTo>
                  <a:cubicBezTo>
                    <a:pt x="1172" y="0"/>
                    <a:pt x="0" y="1172"/>
                    <a:pt x="0" y="2565"/>
                  </a:cubicBezTo>
                  <a:cubicBezTo>
                    <a:pt x="0" y="3990"/>
                    <a:pt x="1172" y="5162"/>
                    <a:pt x="2597" y="5162"/>
                  </a:cubicBezTo>
                  <a:cubicBezTo>
                    <a:pt x="4022" y="5162"/>
                    <a:pt x="5162" y="3990"/>
                    <a:pt x="5162" y="2565"/>
                  </a:cubicBezTo>
                  <a:cubicBezTo>
                    <a:pt x="5162" y="1172"/>
                    <a:pt x="4022" y="0"/>
                    <a:pt x="2597"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06" name="Google Shape;1406;p34"/>
            <p:cNvSpPr/>
            <p:nvPr/>
          </p:nvSpPr>
          <p:spPr>
            <a:xfrm>
              <a:off x="1159318" y="2642334"/>
              <a:ext cx="174812" cy="174812"/>
            </a:xfrm>
            <a:custGeom>
              <a:avLst/>
              <a:gdLst/>
              <a:ahLst/>
              <a:cxnLst/>
              <a:rect l="l" t="t" r="r" b="b"/>
              <a:pathLst>
                <a:path w="5480" h="5480" extrusionOk="0">
                  <a:moveTo>
                    <a:pt x="2756" y="317"/>
                  </a:moveTo>
                  <a:cubicBezTo>
                    <a:pt x="4086" y="317"/>
                    <a:pt x="5163" y="1426"/>
                    <a:pt x="5163" y="2756"/>
                  </a:cubicBezTo>
                  <a:cubicBezTo>
                    <a:pt x="5163" y="4054"/>
                    <a:pt x="4086" y="5163"/>
                    <a:pt x="2756" y="5163"/>
                  </a:cubicBezTo>
                  <a:cubicBezTo>
                    <a:pt x="1426" y="5163"/>
                    <a:pt x="349" y="4054"/>
                    <a:pt x="349" y="2756"/>
                  </a:cubicBezTo>
                  <a:cubicBezTo>
                    <a:pt x="349" y="1426"/>
                    <a:pt x="1426" y="317"/>
                    <a:pt x="2756" y="317"/>
                  </a:cubicBezTo>
                  <a:close/>
                  <a:moveTo>
                    <a:pt x="2756" y="1"/>
                  </a:moveTo>
                  <a:cubicBezTo>
                    <a:pt x="1236" y="1"/>
                    <a:pt x="1" y="1236"/>
                    <a:pt x="1" y="2756"/>
                  </a:cubicBezTo>
                  <a:cubicBezTo>
                    <a:pt x="1" y="4244"/>
                    <a:pt x="1236" y="5479"/>
                    <a:pt x="2756" y="5479"/>
                  </a:cubicBezTo>
                  <a:cubicBezTo>
                    <a:pt x="4244" y="5479"/>
                    <a:pt x="5480" y="4244"/>
                    <a:pt x="5480" y="2756"/>
                  </a:cubicBezTo>
                  <a:cubicBezTo>
                    <a:pt x="5480" y="1236"/>
                    <a:pt x="4276" y="1"/>
                    <a:pt x="2756"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07" name="Google Shape;1407;p34"/>
            <p:cNvSpPr/>
            <p:nvPr/>
          </p:nvSpPr>
          <p:spPr>
            <a:xfrm>
              <a:off x="1205797" y="2688812"/>
              <a:ext cx="81855" cy="81855"/>
            </a:xfrm>
            <a:custGeom>
              <a:avLst/>
              <a:gdLst/>
              <a:ahLst/>
              <a:cxnLst/>
              <a:rect l="l" t="t" r="r" b="b"/>
              <a:pathLst>
                <a:path w="2566" h="2566" extrusionOk="0">
                  <a:moveTo>
                    <a:pt x="1299" y="1"/>
                  </a:moveTo>
                  <a:cubicBezTo>
                    <a:pt x="571" y="1"/>
                    <a:pt x="1" y="571"/>
                    <a:pt x="1" y="1267"/>
                  </a:cubicBezTo>
                  <a:cubicBezTo>
                    <a:pt x="1" y="1996"/>
                    <a:pt x="571" y="2566"/>
                    <a:pt x="1299" y="2566"/>
                  </a:cubicBezTo>
                  <a:cubicBezTo>
                    <a:pt x="1996" y="2566"/>
                    <a:pt x="2566" y="1996"/>
                    <a:pt x="2566" y="1267"/>
                  </a:cubicBezTo>
                  <a:cubicBezTo>
                    <a:pt x="2566" y="571"/>
                    <a:pt x="1996" y="1"/>
                    <a:pt x="1299" y="1"/>
                  </a:cubicBezTo>
                  <a:close/>
                </a:path>
              </a:pathLst>
            </a:custGeom>
            <a:solidFill>
              <a:srgbClr val="ED3F5C"/>
            </a:solidFill>
            <a:ln>
              <a:noFill/>
            </a:ln>
          </p:spPr>
          <p:txBody>
            <a:bodyPr spcFirstLastPara="1" wrap="square" lIns="91425" tIns="91425" rIns="91425" bIns="91425" anchor="ctr" anchorCtr="0">
              <a:noAutofit/>
            </a:bodyPr>
            <a:lstStyle/>
            <a:p>
              <a:endParaRPr/>
            </a:p>
          </p:txBody>
        </p:sp>
        <p:sp>
          <p:nvSpPr>
            <p:cNvPr id="1408" name="Google Shape;1408;p34"/>
            <p:cNvSpPr/>
            <p:nvPr/>
          </p:nvSpPr>
          <p:spPr>
            <a:xfrm>
              <a:off x="3580879" y="2647406"/>
              <a:ext cx="163679" cy="164700"/>
            </a:xfrm>
            <a:custGeom>
              <a:avLst/>
              <a:gdLst/>
              <a:ahLst/>
              <a:cxnLst/>
              <a:rect l="l" t="t" r="r" b="b"/>
              <a:pathLst>
                <a:path w="5131" h="5163" extrusionOk="0">
                  <a:moveTo>
                    <a:pt x="2566" y="0"/>
                  </a:moveTo>
                  <a:cubicBezTo>
                    <a:pt x="1141" y="0"/>
                    <a:pt x="1" y="1172"/>
                    <a:pt x="1" y="2565"/>
                  </a:cubicBezTo>
                  <a:cubicBezTo>
                    <a:pt x="1" y="3990"/>
                    <a:pt x="1141" y="5162"/>
                    <a:pt x="2566" y="5162"/>
                  </a:cubicBezTo>
                  <a:cubicBezTo>
                    <a:pt x="3991" y="5162"/>
                    <a:pt x="5131" y="3990"/>
                    <a:pt x="5131" y="2565"/>
                  </a:cubicBezTo>
                  <a:cubicBezTo>
                    <a:pt x="5131" y="1172"/>
                    <a:pt x="3991" y="0"/>
                    <a:pt x="2566"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09" name="Google Shape;1409;p34"/>
            <p:cNvSpPr/>
            <p:nvPr/>
          </p:nvSpPr>
          <p:spPr>
            <a:xfrm>
              <a:off x="3574818" y="2642334"/>
              <a:ext cx="175801" cy="174812"/>
            </a:xfrm>
            <a:custGeom>
              <a:avLst/>
              <a:gdLst/>
              <a:ahLst/>
              <a:cxnLst/>
              <a:rect l="l" t="t" r="r" b="b"/>
              <a:pathLst>
                <a:path w="5511" h="5480" extrusionOk="0">
                  <a:moveTo>
                    <a:pt x="2756" y="317"/>
                  </a:moveTo>
                  <a:cubicBezTo>
                    <a:pt x="4086" y="317"/>
                    <a:pt x="5163" y="1426"/>
                    <a:pt x="5163" y="2756"/>
                  </a:cubicBezTo>
                  <a:cubicBezTo>
                    <a:pt x="5163" y="4054"/>
                    <a:pt x="4086" y="5163"/>
                    <a:pt x="2756" y="5163"/>
                  </a:cubicBezTo>
                  <a:cubicBezTo>
                    <a:pt x="1426" y="5163"/>
                    <a:pt x="349" y="4054"/>
                    <a:pt x="349" y="2756"/>
                  </a:cubicBezTo>
                  <a:cubicBezTo>
                    <a:pt x="349" y="1426"/>
                    <a:pt x="1426" y="317"/>
                    <a:pt x="2756" y="317"/>
                  </a:cubicBezTo>
                  <a:close/>
                  <a:moveTo>
                    <a:pt x="2756" y="1"/>
                  </a:moveTo>
                  <a:cubicBezTo>
                    <a:pt x="1236" y="1"/>
                    <a:pt x="1" y="1236"/>
                    <a:pt x="1" y="2756"/>
                  </a:cubicBezTo>
                  <a:cubicBezTo>
                    <a:pt x="1" y="4244"/>
                    <a:pt x="1236" y="5479"/>
                    <a:pt x="2756" y="5479"/>
                  </a:cubicBezTo>
                  <a:cubicBezTo>
                    <a:pt x="4276" y="5479"/>
                    <a:pt x="5511" y="4244"/>
                    <a:pt x="5511" y="2756"/>
                  </a:cubicBezTo>
                  <a:cubicBezTo>
                    <a:pt x="5511" y="1236"/>
                    <a:pt x="4276" y="1"/>
                    <a:pt x="2756"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10" name="Google Shape;1410;p34"/>
            <p:cNvSpPr/>
            <p:nvPr/>
          </p:nvSpPr>
          <p:spPr>
            <a:xfrm>
              <a:off x="3621297" y="2688812"/>
              <a:ext cx="82876" cy="81855"/>
            </a:xfrm>
            <a:custGeom>
              <a:avLst/>
              <a:gdLst/>
              <a:ahLst/>
              <a:cxnLst/>
              <a:rect l="l" t="t" r="r" b="b"/>
              <a:pathLst>
                <a:path w="2598" h="2566" extrusionOk="0">
                  <a:moveTo>
                    <a:pt x="1299" y="1"/>
                  </a:moveTo>
                  <a:cubicBezTo>
                    <a:pt x="570" y="1"/>
                    <a:pt x="0" y="571"/>
                    <a:pt x="0" y="1267"/>
                  </a:cubicBezTo>
                  <a:cubicBezTo>
                    <a:pt x="0" y="1996"/>
                    <a:pt x="570" y="2566"/>
                    <a:pt x="1299" y="2566"/>
                  </a:cubicBezTo>
                  <a:cubicBezTo>
                    <a:pt x="2027" y="2566"/>
                    <a:pt x="2597" y="1996"/>
                    <a:pt x="2597" y="1267"/>
                  </a:cubicBezTo>
                  <a:cubicBezTo>
                    <a:pt x="2597" y="571"/>
                    <a:pt x="2027" y="1"/>
                    <a:pt x="1299"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11" name="Google Shape;1411;p34"/>
            <p:cNvSpPr/>
            <p:nvPr/>
          </p:nvSpPr>
          <p:spPr>
            <a:xfrm>
              <a:off x="1556346" y="1959355"/>
              <a:ext cx="181894" cy="164413"/>
            </a:xfrm>
            <a:custGeom>
              <a:avLst/>
              <a:gdLst/>
              <a:ahLst/>
              <a:cxnLst/>
              <a:rect l="l" t="t" r="r" b="b"/>
              <a:pathLst>
                <a:path w="5702" h="5154" extrusionOk="0">
                  <a:moveTo>
                    <a:pt x="2872" y="1"/>
                  </a:moveTo>
                  <a:cubicBezTo>
                    <a:pt x="2184" y="1"/>
                    <a:pt x="1496" y="279"/>
                    <a:pt x="983" y="826"/>
                  </a:cubicBezTo>
                  <a:cubicBezTo>
                    <a:pt x="1" y="1839"/>
                    <a:pt x="64" y="3486"/>
                    <a:pt x="1109" y="4468"/>
                  </a:cubicBezTo>
                  <a:cubicBezTo>
                    <a:pt x="1596" y="4924"/>
                    <a:pt x="2228" y="5154"/>
                    <a:pt x="2860" y="5154"/>
                  </a:cubicBezTo>
                  <a:cubicBezTo>
                    <a:pt x="3543" y="5154"/>
                    <a:pt x="4226" y="4885"/>
                    <a:pt x="4719" y="4341"/>
                  </a:cubicBezTo>
                  <a:cubicBezTo>
                    <a:pt x="5701" y="3328"/>
                    <a:pt x="5670" y="1681"/>
                    <a:pt x="4624" y="699"/>
                  </a:cubicBezTo>
                  <a:cubicBezTo>
                    <a:pt x="4126" y="231"/>
                    <a:pt x="3499" y="1"/>
                    <a:pt x="2872"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12" name="Google Shape;1412;p34"/>
            <p:cNvSpPr/>
            <p:nvPr/>
          </p:nvSpPr>
          <p:spPr>
            <a:xfrm>
              <a:off x="1559376" y="1954283"/>
              <a:ext cx="175833" cy="174876"/>
            </a:xfrm>
            <a:custGeom>
              <a:avLst/>
              <a:gdLst/>
              <a:ahLst/>
              <a:cxnLst/>
              <a:rect l="l" t="t" r="r" b="b"/>
              <a:pathLst>
                <a:path w="5512" h="5482" extrusionOk="0">
                  <a:moveTo>
                    <a:pt x="2756" y="320"/>
                  </a:moveTo>
                  <a:cubicBezTo>
                    <a:pt x="3389" y="320"/>
                    <a:pt x="3959" y="542"/>
                    <a:pt x="4434" y="985"/>
                  </a:cubicBezTo>
                  <a:cubicBezTo>
                    <a:pt x="4909" y="1428"/>
                    <a:pt x="5163" y="2030"/>
                    <a:pt x="5194" y="2663"/>
                  </a:cubicBezTo>
                  <a:cubicBezTo>
                    <a:pt x="5194" y="3297"/>
                    <a:pt x="4973" y="3930"/>
                    <a:pt x="4529" y="4405"/>
                  </a:cubicBezTo>
                  <a:cubicBezTo>
                    <a:pt x="4086" y="4880"/>
                    <a:pt x="3484" y="5134"/>
                    <a:pt x="2851" y="5165"/>
                  </a:cubicBezTo>
                  <a:cubicBezTo>
                    <a:pt x="2186" y="5165"/>
                    <a:pt x="1584" y="4944"/>
                    <a:pt x="1109" y="4500"/>
                  </a:cubicBezTo>
                  <a:cubicBezTo>
                    <a:pt x="634" y="4057"/>
                    <a:pt x="381" y="3455"/>
                    <a:pt x="349" y="2822"/>
                  </a:cubicBezTo>
                  <a:cubicBezTo>
                    <a:pt x="317" y="2157"/>
                    <a:pt x="571" y="1555"/>
                    <a:pt x="1014" y="1080"/>
                  </a:cubicBezTo>
                  <a:cubicBezTo>
                    <a:pt x="1458" y="605"/>
                    <a:pt x="2059" y="352"/>
                    <a:pt x="2693" y="320"/>
                  </a:cubicBezTo>
                  <a:close/>
                  <a:moveTo>
                    <a:pt x="2802" y="1"/>
                  </a:moveTo>
                  <a:cubicBezTo>
                    <a:pt x="2766" y="1"/>
                    <a:pt x="2729" y="2"/>
                    <a:pt x="2693" y="3"/>
                  </a:cubicBezTo>
                  <a:cubicBezTo>
                    <a:pt x="1964" y="35"/>
                    <a:pt x="1268" y="320"/>
                    <a:pt x="761" y="858"/>
                  </a:cubicBezTo>
                  <a:cubicBezTo>
                    <a:pt x="286" y="1397"/>
                    <a:pt x="1" y="2093"/>
                    <a:pt x="32" y="2822"/>
                  </a:cubicBezTo>
                  <a:cubicBezTo>
                    <a:pt x="64" y="3550"/>
                    <a:pt x="349" y="4247"/>
                    <a:pt x="888" y="4722"/>
                  </a:cubicBezTo>
                  <a:cubicBezTo>
                    <a:pt x="1394" y="5229"/>
                    <a:pt x="2059" y="5482"/>
                    <a:pt x="2756" y="5482"/>
                  </a:cubicBezTo>
                  <a:lnTo>
                    <a:pt x="2851" y="5482"/>
                  </a:lnTo>
                  <a:cubicBezTo>
                    <a:pt x="3579" y="5450"/>
                    <a:pt x="4244" y="5165"/>
                    <a:pt x="4751" y="4627"/>
                  </a:cubicBezTo>
                  <a:cubicBezTo>
                    <a:pt x="5258" y="4089"/>
                    <a:pt x="5511" y="3392"/>
                    <a:pt x="5511" y="2663"/>
                  </a:cubicBezTo>
                  <a:cubicBezTo>
                    <a:pt x="5480" y="1935"/>
                    <a:pt x="5163" y="1238"/>
                    <a:pt x="4656" y="763"/>
                  </a:cubicBezTo>
                  <a:cubicBezTo>
                    <a:pt x="4145" y="282"/>
                    <a:pt x="3491" y="1"/>
                    <a:pt x="2802"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13" name="Google Shape;1413;p34"/>
            <p:cNvSpPr/>
            <p:nvPr/>
          </p:nvSpPr>
          <p:spPr>
            <a:xfrm>
              <a:off x="1601803" y="2000442"/>
              <a:ext cx="90979" cy="82270"/>
            </a:xfrm>
            <a:custGeom>
              <a:avLst/>
              <a:gdLst/>
              <a:ahLst/>
              <a:cxnLst/>
              <a:rect l="l" t="t" r="r" b="b"/>
              <a:pathLst>
                <a:path w="2852" h="2579" extrusionOk="0">
                  <a:moveTo>
                    <a:pt x="1443" y="0"/>
                  </a:moveTo>
                  <a:cubicBezTo>
                    <a:pt x="1099" y="0"/>
                    <a:pt x="756" y="143"/>
                    <a:pt x="508" y="425"/>
                  </a:cubicBezTo>
                  <a:cubicBezTo>
                    <a:pt x="1" y="931"/>
                    <a:pt x="33" y="1755"/>
                    <a:pt x="571" y="2230"/>
                  </a:cubicBezTo>
                  <a:cubicBezTo>
                    <a:pt x="816" y="2460"/>
                    <a:pt x="1136" y="2579"/>
                    <a:pt x="1455" y="2579"/>
                  </a:cubicBezTo>
                  <a:cubicBezTo>
                    <a:pt x="1794" y="2579"/>
                    <a:pt x="2131" y="2444"/>
                    <a:pt x="2376" y="2166"/>
                  </a:cubicBezTo>
                  <a:cubicBezTo>
                    <a:pt x="2851" y="1660"/>
                    <a:pt x="2851" y="836"/>
                    <a:pt x="2313" y="361"/>
                  </a:cubicBezTo>
                  <a:cubicBezTo>
                    <a:pt x="2071" y="120"/>
                    <a:pt x="1757" y="0"/>
                    <a:pt x="1443" y="0"/>
                  </a:cubicBezTo>
                  <a:close/>
                </a:path>
              </a:pathLst>
            </a:custGeom>
            <a:solidFill>
              <a:srgbClr val="25255B"/>
            </a:solidFill>
            <a:ln>
              <a:noFill/>
            </a:ln>
          </p:spPr>
          <p:txBody>
            <a:bodyPr spcFirstLastPara="1" wrap="square" lIns="91425" tIns="91425" rIns="91425" bIns="91425" anchor="ctr" anchorCtr="0">
              <a:noAutofit/>
            </a:bodyPr>
            <a:lstStyle/>
            <a:p>
              <a:endParaRPr/>
            </a:p>
          </p:txBody>
        </p:sp>
        <p:sp>
          <p:nvSpPr>
            <p:cNvPr id="1414" name="Google Shape;1414;p34"/>
            <p:cNvSpPr/>
            <p:nvPr/>
          </p:nvSpPr>
          <p:spPr>
            <a:xfrm>
              <a:off x="3170709" y="1959355"/>
              <a:ext cx="182915" cy="164413"/>
            </a:xfrm>
            <a:custGeom>
              <a:avLst/>
              <a:gdLst/>
              <a:ahLst/>
              <a:cxnLst/>
              <a:rect l="l" t="t" r="r" b="b"/>
              <a:pathLst>
                <a:path w="5734" h="5154" extrusionOk="0">
                  <a:moveTo>
                    <a:pt x="2849" y="1"/>
                  </a:moveTo>
                  <a:cubicBezTo>
                    <a:pt x="2219" y="1"/>
                    <a:pt x="1592" y="231"/>
                    <a:pt x="1109" y="699"/>
                  </a:cubicBezTo>
                  <a:cubicBezTo>
                    <a:pt x="64" y="1681"/>
                    <a:pt x="1" y="3328"/>
                    <a:pt x="983" y="4341"/>
                  </a:cubicBezTo>
                  <a:cubicBezTo>
                    <a:pt x="1493" y="4885"/>
                    <a:pt x="2183" y="5154"/>
                    <a:pt x="2871" y="5154"/>
                  </a:cubicBezTo>
                  <a:cubicBezTo>
                    <a:pt x="3505" y="5154"/>
                    <a:pt x="4138" y="4924"/>
                    <a:pt x="4625" y="4468"/>
                  </a:cubicBezTo>
                  <a:cubicBezTo>
                    <a:pt x="5670" y="3486"/>
                    <a:pt x="5733" y="1839"/>
                    <a:pt x="4751" y="826"/>
                  </a:cubicBezTo>
                  <a:cubicBezTo>
                    <a:pt x="4237" y="279"/>
                    <a:pt x="3541" y="1"/>
                    <a:pt x="2849"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15" name="Google Shape;1415;p34"/>
            <p:cNvSpPr/>
            <p:nvPr/>
          </p:nvSpPr>
          <p:spPr>
            <a:xfrm>
              <a:off x="3173740" y="1954283"/>
              <a:ext cx="176854" cy="174876"/>
            </a:xfrm>
            <a:custGeom>
              <a:avLst/>
              <a:gdLst/>
              <a:ahLst/>
              <a:cxnLst/>
              <a:rect l="l" t="t" r="r" b="b"/>
              <a:pathLst>
                <a:path w="5544" h="5482" extrusionOk="0">
                  <a:moveTo>
                    <a:pt x="2788" y="320"/>
                  </a:moveTo>
                  <a:cubicBezTo>
                    <a:pt x="3421" y="320"/>
                    <a:pt x="4055" y="573"/>
                    <a:pt x="4530" y="1080"/>
                  </a:cubicBezTo>
                  <a:cubicBezTo>
                    <a:pt x="4973" y="1555"/>
                    <a:pt x="5226" y="2157"/>
                    <a:pt x="5195" y="2822"/>
                  </a:cubicBezTo>
                  <a:cubicBezTo>
                    <a:pt x="5163" y="3455"/>
                    <a:pt x="4910" y="4057"/>
                    <a:pt x="4435" y="4500"/>
                  </a:cubicBezTo>
                  <a:cubicBezTo>
                    <a:pt x="3960" y="4944"/>
                    <a:pt x="3358" y="5165"/>
                    <a:pt x="2693" y="5165"/>
                  </a:cubicBezTo>
                  <a:cubicBezTo>
                    <a:pt x="2059" y="5134"/>
                    <a:pt x="1458" y="4880"/>
                    <a:pt x="1014" y="4405"/>
                  </a:cubicBezTo>
                  <a:cubicBezTo>
                    <a:pt x="571" y="3930"/>
                    <a:pt x="349" y="3297"/>
                    <a:pt x="349" y="2663"/>
                  </a:cubicBezTo>
                  <a:cubicBezTo>
                    <a:pt x="381" y="2030"/>
                    <a:pt x="634" y="1428"/>
                    <a:pt x="1109" y="985"/>
                  </a:cubicBezTo>
                  <a:cubicBezTo>
                    <a:pt x="1584" y="542"/>
                    <a:pt x="2186" y="320"/>
                    <a:pt x="2788" y="320"/>
                  </a:cubicBezTo>
                  <a:close/>
                  <a:moveTo>
                    <a:pt x="2741" y="1"/>
                  </a:moveTo>
                  <a:cubicBezTo>
                    <a:pt x="2053" y="1"/>
                    <a:pt x="1399" y="282"/>
                    <a:pt x="888" y="763"/>
                  </a:cubicBezTo>
                  <a:cubicBezTo>
                    <a:pt x="349" y="1238"/>
                    <a:pt x="64" y="1935"/>
                    <a:pt x="33" y="2663"/>
                  </a:cubicBezTo>
                  <a:cubicBezTo>
                    <a:pt x="1" y="3392"/>
                    <a:pt x="286" y="4089"/>
                    <a:pt x="793" y="4627"/>
                  </a:cubicBezTo>
                  <a:cubicBezTo>
                    <a:pt x="1268" y="5165"/>
                    <a:pt x="1964" y="5450"/>
                    <a:pt x="2693" y="5482"/>
                  </a:cubicBezTo>
                  <a:lnTo>
                    <a:pt x="2788" y="5482"/>
                  </a:lnTo>
                  <a:cubicBezTo>
                    <a:pt x="3485" y="5482"/>
                    <a:pt x="4150" y="5229"/>
                    <a:pt x="4656" y="4722"/>
                  </a:cubicBezTo>
                  <a:cubicBezTo>
                    <a:pt x="5195" y="4247"/>
                    <a:pt x="5480" y="3550"/>
                    <a:pt x="5511" y="2822"/>
                  </a:cubicBezTo>
                  <a:cubicBezTo>
                    <a:pt x="5543" y="2093"/>
                    <a:pt x="5258" y="1397"/>
                    <a:pt x="4751" y="858"/>
                  </a:cubicBezTo>
                  <a:cubicBezTo>
                    <a:pt x="4276" y="320"/>
                    <a:pt x="3580" y="35"/>
                    <a:pt x="2851" y="3"/>
                  </a:cubicBezTo>
                  <a:cubicBezTo>
                    <a:pt x="2814" y="2"/>
                    <a:pt x="2778" y="1"/>
                    <a:pt x="2741"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16" name="Google Shape;1416;p34"/>
            <p:cNvSpPr/>
            <p:nvPr/>
          </p:nvSpPr>
          <p:spPr>
            <a:xfrm>
              <a:off x="3217187" y="2000442"/>
              <a:ext cx="90947" cy="82270"/>
            </a:xfrm>
            <a:custGeom>
              <a:avLst/>
              <a:gdLst/>
              <a:ahLst/>
              <a:cxnLst/>
              <a:rect l="l" t="t" r="r" b="b"/>
              <a:pathLst>
                <a:path w="2851" h="2579" extrusionOk="0">
                  <a:moveTo>
                    <a:pt x="1409" y="0"/>
                  </a:moveTo>
                  <a:cubicBezTo>
                    <a:pt x="1095" y="0"/>
                    <a:pt x="781" y="120"/>
                    <a:pt x="539" y="361"/>
                  </a:cubicBezTo>
                  <a:cubicBezTo>
                    <a:pt x="1" y="836"/>
                    <a:pt x="1" y="1660"/>
                    <a:pt x="476" y="2166"/>
                  </a:cubicBezTo>
                  <a:cubicBezTo>
                    <a:pt x="721" y="2444"/>
                    <a:pt x="1058" y="2579"/>
                    <a:pt x="1397" y="2579"/>
                  </a:cubicBezTo>
                  <a:cubicBezTo>
                    <a:pt x="1716" y="2579"/>
                    <a:pt x="2035" y="2460"/>
                    <a:pt x="2281" y="2230"/>
                  </a:cubicBezTo>
                  <a:cubicBezTo>
                    <a:pt x="2819" y="1755"/>
                    <a:pt x="2851" y="931"/>
                    <a:pt x="2344" y="425"/>
                  </a:cubicBezTo>
                  <a:cubicBezTo>
                    <a:pt x="2096" y="143"/>
                    <a:pt x="1752" y="0"/>
                    <a:pt x="1409" y="0"/>
                  </a:cubicBezTo>
                  <a:close/>
                </a:path>
              </a:pathLst>
            </a:custGeom>
            <a:solidFill>
              <a:srgbClr val="D6D6D6"/>
            </a:solidFill>
            <a:ln>
              <a:noFill/>
            </a:ln>
          </p:spPr>
          <p:txBody>
            <a:bodyPr spcFirstLastPara="1" wrap="square" lIns="91425" tIns="91425" rIns="91425" bIns="91425" anchor="ctr" anchorCtr="0">
              <a:noAutofit/>
            </a:bodyPr>
            <a:lstStyle/>
            <a:p>
              <a:endParaRPr/>
            </a:p>
          </p:txBody>
        </p:sp>
        <p:sp>
          <p:nvSpPr>
            <p:cNvPr id="1417" name="Google Shape;1417;p34"/>
            <p:cNvSpPr/>
            <p:nvPr/>
          </p:nvSpPr>
          <p:spPr>
            <a:xfrm>
              <a:off x="457199" y="2519104"/>
              <a:ext cx="421303" cy="421303"/>
            </a:xfrm>
            <a:custGeom>
              <a:avLst/>
              <a:gdLst/>
              <a:ahLst/>
              <a:cxnLst/>
              <a:rect l="l" t="t" r="r" b="b"/>
              <a:pathLst>
                <a:path w="13207" h="13207" extrusionOk="0">
                  <a:moveTo>
                    <a:pt x="6493" y="0"/>
                  </a:moveTo>
                  <a:cubicBezTo>
                    <a:pt x="6271" y="0"/>
                    <a:pt x="6050" y="32"/>
                    <a:pt x="5828" y="32"/>
                  </a:cubicBezTo>
                  <a:lnTo>
                    <a:pt x="5860" y="349"/>
                  </a:lnTo>
                  <a:cubicBezTo>
                    <a:pt x="6081" y="349"/>
                    <a:pt x="6303" y="317"/>
                    <a:pt x="6493" y="317"/>
                  </a:cubicBezTo>
                  <a:lnTo>
                    <a:pt x="6493" y="0"/>
                  </a:lnTo>
                  <a:close/>
                  <a:moveTo>
                    <a:pt x="7158" y="32"/>
                  </a:moveTo>
                  <a:lnTo>
                    <a:pt x="7126" y="349"/>
                  </a:lnTo>
                  <a:cubicBezTo>
                    <a:pt x="7348" y="349"/>
                    <a:pt x="7538" y="380"/>
                    <a:pt x="7760" y="444"/>
                  </a:cubicBezTo>
                  <a:lnTo>
                    <a:pt x="7791" y="127"/>
                  </a:lnTo>
                  <a:cubicBezTo>
                    <a:pt x="7601" y="63"/>
                    <a:pt x="7380" y="32"/>
                    <a:pt x="7158" y="32"/>
                  </a:cubicBezTo>
                  <a:close/>
                  <a:moveTo>
                    <a:pt x="5195" y="158"/>
                  </a:moveTo>
                  <a:cubicBezTo>
                    <a:pt x="4973" y="190"/>
                    <a:pt x="4751" y="254"/>
                    <a:pt x="4561" y="317"/>
                  </a:cubicBezTo>
                  <a:lnTo>
                    <a:pt x="4656" y="634"/>
                  </a:lnTo>
                  <a:cubicBezTo>
                    <a:pt x="4846" y="570"/>
                    <a:pt x="5036" y="507"/>
                    <a:pt x="5258" y="475"/>
                  </a:cubicBezTo>
                  <a:lnTo>
                    <a:pt x="5195" y="158"/>
                  </a:lnTo>
                  <a:close/>
                  <a:moveTo>
                    <a:pt x="8456" y="254"/>
                  </a:moveTo>
                  <a:lnTo>
                    <a:pt x="8361" y="570"/>
                  </a:lnTo>
                  <a:cubicBezTo>
                    <a:pt x="8551" y="634"/>
                    <a:pt x="8773" y="697"/>
                    <a:pt x="8963" y="792"/>
                  </a:cubicBezTo>
                  <a:lnTo>
                    <a:pt x="9090" y="475"/>
                  </a:lnTo>
                  <a:cubicBezTo>
                    <a:pt x="8868" y="412"/>
                    <a:pt x="8646" y="317"/>
                    <a:pt x="8456" y="254"/>
                  </a:cubicBezTo>
                  <a:close/>
                  <a:moveTo>
                    <a:pt x="3928" y="570"/>
                  </a:moveTo>
                  <a:cubicBezTo>
                    <a:pt x="3738" y="634"/>
                    <a:pt x="3516" y="729"/>
                    <a:pt x="3326" y="855"/>
                  </a:cubicBezTo>
                  <a:lnTo>
                    <a:pt x="3484" y="1140"/>
                  </a:lnTo>
                  <a:cubicBezTo>
                    <a:pt x="3674" y="1045"/>
                    <a:pt x="3864" y="950"/>
                    <a:pt x="4054" y="855"/>
                  </a:cubicBezTo>
                  <a:lnTo>
                    <a:pt x="3928" y="570"/>
                  </a:lnTo>
                  <a:close/>
                  <a:moveTo>
                    <a:pt x="9660" y="760"/>
                  </a:moveTo>
                  <a:lnTo>
                    <a:pt x="9533" y="1045"/>
                  </a:lnTo>
                  <a:cubicBezTo>
                    <a:pt x="9692" y="1140"/>
                    <a:pt x="9882" y="1267"/>
                    <a:pt x="10072" y="1362"/>
                  </a:cubicBezTo>
                  <a:lnTo>
                    <a:pt x="10230" y="1109"/>
                  </a:lnTo>
                  <a:cubicBezTo>
                    <a:pt x="10072" y="982"/>
                    <a:pt x="9882" y="855"/>
                    <a:pt x="9660" y="760"/>
                  </a:cubicBezTo>
                  <a:close/>
                  <a:moveTo>
                    <a:pt x="2788" y="1204"/>
                  </a:moveTo>
                  <a:cubicBezTo>
                    <a:pt x="2598" y="1330"/>
                    <a:pt x="2439" y="1457"/>
                    <a:pt x="2249" y="1615"/>
                  </a:cubicBezTo>
                  <a:lnTo>
                    <a:pt x="2471" y="1869"/>
                  </a:lnTo>
                  <a:cubicBezTo>
                    <a:pt x="2629" y="1710"/>
                    <a:pt x="2788" y="1584"/>
                    <a:pt x="2978" y="1457"/>
                  </a:cubicBezTo>
                  <a:lnTo>
                    <a:pt x="2788" y="1204"/>
                  </a:lnTo>
                  <a:close/>
                  <a:moveTo>
                    <a:pt x="10768" y="1489"/>
                  </a:moveTo>
                  <a:lnTo>
                    <a:pt x="10547" y="1742"/>
                  </a:lnTo>
                  <a:cubicBezTo>
                    <a:pt x="10737" y="1869"/>
                    <a:pt x="10895" y="2027"/>
                    <a:pt x="11022" y="2154"/>
                  </a:cubicBezTo>
                  <a:lnTo>
                    <a:pt x="11243" y="1932"/>
                  </a:lnTo>
                  <a:cubicBezTo>
                    <a:pt x="11085" y="1774"/>
                    <a:pt x="10927" y="1615"/>
                    <a:pt x="10768" y="1489"/>
                  </a:cubicBezTo>
                  <a:close/>
                  <a:moveTo>
                    <a:pt x="1774" y="2059"/>
                  </a:moveTo>
                  <a:cubicBezTo>
                    <a:pt x="1648" y="2217"/>
                    <a:pt x="1489" y="2407"/>
                    <a:pt x="1363" y="2565"/>
                  </a:cubicBezTo>
                  <a:lnTo>
                    <a:pt x="1616" y="2755"/>
                  </a:lnTo>
                  <a:cubicBezTo>
                    <a:pt x="1743" y="2597"/>
                    <a:pt x="1869" y="2439"/>
                    <a:pt x="2028" y="2280"/>
                  </a:cubicBezTo>
                  <a:lnTo>
                    <a:pt x="1774" y="2059"/>
                  </a:lnTo>
                  <a:close/>
                  <a:moveTo>
                    <a:pt x="11718" y="2439"/>
                  </a:moveTo>
                  <a:lnTo>
                    <a:pt x="11465" y="2629"/>
                  </a:lnTo>
                  <a:cubicBezTo>
                    <a:pt x="11592" y="2787"/>
                    <a:pt x="11718" y="2945"/>
                    <a:pt x="11813" y="3135"/>
                  </a:cubicBezTo>
                  <a:lnTo>
                    <a:pt x="12098" y="2945"/>
                  </a:lnTo>
                  <a:cubicBezTo>
                    <a:pt x="11972" y="2787"/>
                    <a:pt x="11845" y="2597"/>
                    <a:pt x="11718" y="2439"/>
                  </a:cubicBezTo>
                  <a:close/>
                  <a:moveTo>
                    <a:pt x="983" y="3104"/>
                  </a:moveTo>
                  <a:cubicBezTo>
                    <a:pt x="856" y="3294"/>
                    <a:pt x="761" y="3484"/>
                    <a:pt x="666" y="3674"/>
                  </a:cubicBezTo>
                  <a:lnTo>
                    <a:pt x="951" y="3832"/>
                  </a:lnTo>
                  <a:cubicBezTo>
                    <a:pt x="1046" y="3642"/>
                    <a:pt x="1141" y="3452"/>
                    <a:pt x="1268" y="3294"/>
                  </a:cubicBezTo>
                  <a:lnTo>
                    <a:pt x="983" y="3104"/>
                  </a:lnTo>
                  <a:close/>
                  <a:moveTo>
                    <a:pt x="12447" y="3515"/>
                  </a:moveTo>
                  <a:lnTo>
                    <a:pt x="12162" y="3674"/>
                  </a:lnTo>
                  <a:cubicBezTo>
                    <a:pt x="12257" y="3864"/>
                    <a:pt x="12320" y="4054"/>
                    <a:pt x="12415" y="4244"/>
                  </a:cubicBezTo>
                  <a:lnTo>
                    <a:pt x="12700" y="4117"/>
                  </a:lnTo>
                  <a:cubicBezTo>
                    <a:pt x="12637" y="3927"/>
                    <a:pt x="12542" y="3705"/>
                    <a:pt x="12447" y="3515"/>
                  </a:cubicBezTo>
                  <a:close/>
                  <a:moveTo>
                    <a:pt x="381" y="4307"/>
                  </a:moveTo>
                  <a:cubicBezTo>
                    <a:pt x="318" y="4497"/>
                    <a:pt x="254" y="4719"/>
                    <a:pt x="191" y="4940"/>
                  </a:cubicBezTo>
                  <a:lnTo>
                    <a:pt x="508" y="5004"/>
                  </a:lnTo>
                  <a:cubicBezTo>
                    <a:pt x="571" y="4814"/>
                    <a:pt x="634" y="4592"/>
                    <a:pt x="698" y="4402"/>
                  </a:cubicBezTo>
                  <a:lnTo>
                    <a:pt x="381" y="4307"/>
                  </a:lnTo>
                  <a:close/>
                  <a:moveTo>
                    <a:pt x="12922" y="4750"/>
                  </a:moveTo>
                  <a:lnTo>
                    <a:pt x="12605" y="4845"/>
                  </a:lnTo>
                  <a:cubicBezTo>
                    <a:pt x="12668" y="5036"/>
                    <a:pt x="12732" y="5226"/>
                    <a:pt x="12763" y="5447"/>
                  </a:cubicBezTo>
                  <a:lnTo>
                    <a:pt x="13080" y="5384"/>
                  </a:lnTo>
                  <a:cubicBezTo>
                    <a:pt x="13048" y="5162"/>
                    <a:pt x="12985" y="4940"/>
                    <a:pt x="12922" y="4750"/>
                  </a:cubicBezTo>
                  <a:close/>
                  <a:moveTo>
                    <a:pt x="64" y="5574"/>
                  </a:moveTo>
                  <a:cubicBezTo>
                    <a:pt x="32" y="5796"/>
                    <a:pt x="1" y="6017"/>
                    <a:pt x="1" y="6239"/>
                  </a:cubicBezTo>
                  <a:lnTo>
                    <a:pt x="318" y="6239"/>
                  </a:lnTo>
                  <a:cubicBezTo>
                    <a:pt x="318" y="6049"/>
                    <a:pt x="349" y="5827"/>
                    <a:pt x="381" y="5606"/>
                  </a:cubicBezTo>
                  <a:lnTo>
                    <a:pt x="64" y="5574"/>
                  </a:lnTo>
                  <a:close/>
                  <a:moveTo>
                    <a:pt x="13175" y="6049"/>
                  </a:moveTo>
                  <a:lnTo>
                    <a:pt x="12858" y="6081"/>
                  </a:lnTo>
                  <a:cubicBezTo>
                    <a:pt x="12858" y="6239"/>
                    <a:pt x="12858" y="6429"/>
                    <a:pt x="12858" y="6619"/>
                  </a:cubicBezTo>
                  <a:cubicBezTo>
                    <a:pt x="12858" y="6809"/>
                    <a:pt x="12858" y="7031"/>
                    <a:pt x="12827" y="7221"/>
                  </a:cubicBezTo>
                  <a:lnTo>
                    <a:pt x="13175" y="7252"/>
                  </a:lnTo>
                  <a:cubicBezTo>
                    <a:pt x="13175" y="7062"/>
                    <a:pt x="13207" y="6841"/>
                    <a:pt x="13207" y="6619"/>
                  </a:cubicBezTo>
                  <a:cubicBezTo>
                    <a:pt x="13207" y="6429"/>
                    <a:pt x="13175" y="6239"/>
                    <a:pt x="13175" y="6049"/>
                  </a:cubicBezTo>
                  <a:close/>
                  <a:moveTo>
                    <a:pt x="318" y="6872"/>
                  </a:moveTo>
                  <a:lnTo>
                    <a:pt x="1" y="6904"/>
                  </a:lnTo>
                  <a:cubicBezTo>
                    <a:pt x="1" y="7094"/>
                    <a:pt x="32" y="7316"/>
                    <a:pt x="64" y="7537"/>
                  </a:cubicBezTo>
                  <a:lnTo>
                    <a:pt x="381" y="7506"/>
                  </a:lnTo>
                  <a:cubicBezTo>
                    <a:pt x="349" y="7284"/>
                    <a:pt x="318" y="7094"/>
                    <a:pt x="318" y="6872"/>
                  </a:cubicBezTo>
                  <a:close/>
                  <a:moveTo>
                    <a:pt x="12732" y="7854"/>
                  </a:moveTo>
                  <a:cubicBezTo>
                    <a:pt x="12700" y="8044"/>
                    <a:pt x="12637" y="8266"/>
                    <a:pt x="12573" y="8456"/>
                  </a:cubicBezTo>
                  <a:lnTo>
                    <a:pt x="12890" y="8551"/>
                  </a:lnTo>
                  <a:cubicBezTo>
                    <a:pt x="12953" y="8361"/>
                    <a:pt x="13017" y="8139"/>
                    <a:pt x="13048" y="7917"/>
                  </a:cubicBezTo>
                  <a:lnTo>
                    <a:pt x="12732" y="7854"/>
                  </a:lnTo>
                  <a:close/>
                  <a:moveTo>
                    <a:pt x="476" y="8107"/>
                  </a:moveTo>
                  <a:lnTo>
                    <a:pt x="159" y="8202"/>
                  </a:lnTo>
                  <a:cubicBezTo>
                    <a:pt x="222" y="8392"/>
                    <a:pt x="286" y="8614"/>
                    <a:pt x="349" y="8836"/>
                  </a:cubicBezTo>
                  <a:lnTo>
                    <a:pt x="666" y="8709"/>
                  </a:lnTo>
                  <a:cubicBezTo>
                    <a:pt x="603" y="8519"/>
                    <a:pt x="539" y="8329"/>
                    <a:pt x="476" y="8107"/>
                  </a:cubicBezTo>
                  <a:close/>
                  <a:moveTo>
                    <a:pt x="12383" y="9057"/>
                  </a:moveTo>
                  <a:cubicBezTo>
                    <a:pt x="12288" y="9247"/>
                    <a:pt x="12193" y="9437"/>
                    <a:pt x="12098" y="9627"/>
                  </a:cubicBezTo>
                  <a:lnTo>
                    <a:pt x="12383" y="9786"/>
                  </a:lnTo>
                  <a:cubicBezTo>
                    <a:pt x="12478" y="9564"/>
                    <a:pt x="12573" y="9374"/>
                    <a:pt x="12668" y="9184"/>
                  </a:cubicBezTo>
                  <a:lnTo>
                    <a:pt x="12383" y="9057"/>
                  </a:lnTo>
                  <a:close/>
                  <a:moveTo>
                    <a:pt x="919" y="9311"/>
                  </a:moveTo>
                  <a:lnTo>
                    <a:pt x="603" y="9437"/>
                  </a:lnTo>
                  <a:cubicBezTo>
                    <a:pt x="698" y="9627"/>
                    <a:pt x="824" y="9818"/>
                    <a:pt x="919" y="10008"/>
                  </a:cubicBezTo>
                  <a:lnTo>
                    <a:pt x="1204" y="9849"/>
                  </a:lnTo>
                  <a:cubicBezTo>
                    <a:pt x="1109" y="9659"/>
                    <a:pt x="983" y="9469"/>
                    <a:pt x="919" y="9311"/>
                  </a:cubicBezTo>
                  <a:close/>
                  <a:moveTo>
                    <a:pt x="11782" y="10166"/>
                  </a:moveTo>
                  <a:cubicBezTo>
                    <a:pt x="11655" y="10324"/>
                    <a:pt x="11528" y="10483"/>
                    <a:pt x="11402" y="10641"/>
                  </a:cubicBezTo>
                  <a:lnTo>
                    <a:pt x="11655" y="10863"/>
                  </a:lnTo>
                  <a:cubicBezTo>
                    <a:pt x="11782" y="10704"/>
                    <a:pt x="11908" y="10514"/>
                    <a:pt x="12035" y="10324"/>
                  </a:cubicBezTo>
                  <a:lnTo>
                    <a:pt x="11782" y="10166"/>
                  </a:lnTo>
                  <a:close/>
                  <a:moveTo>
                    <a:pt x="1553" y="10388"/>
                  </a:moveTo>
                  <a:lnTo>
                    <a:pt x="1299" y="10578"/>
                  </a:lnTo>
                  <a:cubicBezTo>
                    <a:pt x="1426" y="10736"/>
                    <a:pt x="1584" y="10926"/>
                    <a:pt x="1711" y="11084"/>
                  </a:cubicBezTo>
                  <a:lnTo>
                    <a:pt x="1964" y="10863"/>
                  </a:lnTo>
                  <a:cubicBezTo>
                    <a:pt x="1806" y="10704"/>
                    <a:pt x="1679" y="10546"/>
                    <a:pt x="1553" y="10388"/>
                  </a:cubicBezTo>
                  <a:close/>
                  <a:moveTo>
                    <a:pt x="10958" y="11116"/>
                  </a:moveTo>
                  <a:cubicBezTo>
                    <a:pt x="10800" y="11243"/>
                    <a:pt x="10642" y="11401"/>
                    <a:pt x="10483" y="11528"/>
                  </a:cubicBezTo>
                  <a:lnTo>
                    <a:pt x="10705" y="11781"/>
                  </a:lnTo>
                  <a:cubicBezTo>
                    <a:pt x="10863" y="11654"/>
                    <a:pt x="11022" y="11496"/>
                    <a:pt x="11180" y="11338"/>
                  </a:cubicBezTo>
                  <a:lnTo>
                    <a:pt x="10958" y="11116"/>
                  </a:lnTo>
                  <a:close/>
                  <a:moveTo>
                    <a:pt x="2408" y="11274"/>
                  </a:moveTo>
                  <a:lnTo>
                    <a:pt x="2186" y="11528"/>
                  </a:lnTo>
                  <a:cubicBezTo>
                    <a:pt x="2344" y="11686"/>
                    <a:pt x="2534" y="11813"/>
                    <a:pt x="2693" y="11939"/>
                  </a:cubicBezTo>
                  <a:lnTo>
                    <a:pt x="2883" y="11686"/>
                  </a:lnTo>
                  <a:cubicBezTo>
                    <a:pt x="2724" y="11559"/>
                    <a:pt x="2566" y="11433"/>
                    <a:pt x="2408" y="11274"/>
                  </a:cubicBezTo>
                  <a:close/>
                  <a:moveTo>
                    <a:pt x="9977" y="11908"/>
                  </a:moveTo>
                  <a:cubicBezTo>
                    <a:pt x="9818" y="12003"/>
                    <a:pt x="9628" y="12098"/>
                    <a:pt x="9438" y="12224"/>
                  </a:cubicBezTo>
                  <a:lnTo>
                    <a:pt x="9597" y="12509"/>
                  </a:lnTo>
                  <a:cubicBezTo>
                    <a:pt x="9787" y="12383"/>
                    <a:pt x="9977" y="12288"/>
                    <a:pt x="10167" y="12161"/>
                  </a:cubicBezTo>
                  <a:lnTo>
                    <a:pt x="9977" y="11908"/>
                  </a:lnTo>
                  <a:close/>
                  <a:moveTo>
                    <a:pt x="3421" y="12034"/>
                  </a:moveTo>
                  <a:lnTo>
                    <a:pt x="3263" y="12319"/>
                  </a:lnTo>
                  <a:cubicBezTo>
                    <a:pt x="3453" y="12414"/>
                    <a:pt x="3643" y="12541"/>
                    <a:pt x="3833" y="12604"/>
                  </a:cubicBezTo>
                  <a:lnTo>
                    <a:pt x="3959" y="12319"/>
                  </a:lnTo>
                  <a:cubicBezTo>
                    <a:pt x="3801" y="12224"/>
                    <a:pt x="3611" y="12129"/>
                    <a:pt x="3421" y="12034"/>
                  </a:cubicBezTo>
                  <a:close/>
                  <a:moveTo>
                    <a:pt x="8868" y="12478"/>
                  </a:moveTo>
                  <a:cubicBezTo>
                    <a:pt x="8678" y="12541"/>
                    <a:pt x="8456" y="12604"/>
                    <a:pt x="8266" y="12668"/>
                  </a:cubicBezTo>
                  <a:lnTo>
                    <a:pt x="8361" y="12984"/>
                  </a:lnTo>
                  <a:cubicBezTo>
                    <a:pt x="8583" y="12921"/>
                    <a:pt x="8773" y="12858"/>
                    <a:pt x="8995" y="12763"/>
                  </a:cubicBezTo>
                  <a:lnTo>
                    <a:pt x="8868" y="12478"/>
                  </a:lnTo>
                  <a:close/>
                  <a:moveTo>
                    <a:pt x="4561" y="12541"/>
                  </a:moveTo>
                  <a:lnTo>
                    <a:pt x="4466" y="12858"/>
                  </a:lnTo>
                  <a:cubicBezTo>
                    <a:pt x="4656" y="12921"/>
                    <a:pt x="4878" y="12984"/>
                    <a:pt x="5100" y="13048"/>
                  </a:cubicBezTo>
                  <a:lnTo>
                    <a:pt x="5163" y="12731"/>
                  </a:lnTo>
                  <a:cubicBezTo>
                    <a:pt x="4973" y="12668"/>
                    <a:pt x="4751" y="12604"/>
                    <a:pt x="4561" y="12541"/>
                  </a:cubicBezTo>
                  <a:close/>
                  <a:moveTo>
                    <a:pt x="5796" y="12826"/>
                  </a:moveTo>
                  <a:lnTo>
                    <a:pt x="5733" y="13143"/>
                  </a:lnTo>
                  <a:cubicBezTo>
                    <a:pt x="5955" y="13174"/>
                    <a:pt x="6176" y="13206"/>
                    <a:pt x="6398" y="13206"/>
                  </a:cubicBezTo>
                  <a:lnTo>
                    <a:pt x="6398" y="12889"/>
                  </a:lnTo>
                  <a:cubicBezTo>
                    <a:pt x="6208" y="12889"/>
                    <a:pt x="5986" y="12858"/>
                    <a:pt x="5796" y="12826"/>
                  </a:cubicBezTo>
                  <a:close/>
                  <a:moveTo>
                    <a:pt x="7665" y="12794"/>
                  </a:moveTo>
                  <a:cubicBezTo>
                    <a:pt x="7443" y="12826"/>
                    <a:pt x="7253" y="12858"/>
                    <a:pt x="7031" y="12889"/>
                  </a:cubicBezTo>
                  <a:lnTo>
                    <a:pt x="7063" y="13206"/>
                  </a:lnTo>
                  <a:cubicBezTo>
                    <a:pt x="7285" y="13174"/>
                    <a:pt x="7506" y="13143"/>
                    <a:pt x="7696" y="13111"/>
                  </a:cubicBezTo>
                  <a:lnTo>
                    <a:pt x="7665" y="12794"/>
                  </a:lnTo>
                  <a:close/>
                </a:path>
              </a:pathLst>
            </a:custGeom>
            <a:solidFill>
              <a:srgbClr val="0D0C12"/>
            </a:solidFill>
            <a:ln>
              <a:noFill/>
            </a:ln>
          </p:spPr>
          <p:txBody>
            <a:bodyPr spcFirstLastPara="1" wrap="square" lIns="91425" tIns="91425" rIns="91425" bIns="91425" anchor="ctr" anchorCtr="0">
              <a:noAutofit/>
            </a:bodyPr>
            <a:lstStyle/>
            <a:p>
              <a:endParaRPr/>
            </a:p>
          </p:txBody>
        </p:sp>
        <p:grpSp>
          <p:nvGrpSpPr>
            <p:cNvPr id="3" name="Google Shape;1418;p34"/>
            <p:cNvGrpSpPr/>
            <p:nvPr/>
          </p:nvGrpSpPr>
          <p:grpSpPr>
            <a:xfrm>
              <a:off x="579440" y="2612029"/>
              <a:ext cx="177843" cy="251595"/>
              <a:chOff x="579440" y="2612029"/>
              <a:chExt cx="177843" cy="251595"/>
            </a:xfrm>
          </p:grpSpPr>
          <p:sp>
            <p:nvSpPr>
              <p:cNvPr id="1419" name="Google Shape;1419;p34"/>
              <p:cNvSpPr/>
              <p:nvPr/>
            </p:nvSpPr>
            <p:spPr>
              <a:xfrm>
                <a:off x="585501" y="2617101"/>
                <a:ext cx="163711" cy="163679"/>
              </a:xfrm>
              <a:custGeom>
                <a:avLst/>
                <a:gdLst/>
                <a:ahLst/>
                <a:cxnLst/>
                <a:rect l="l" t="t" r="r" b="b"/>
                <a:pathLst>
                  <a:path w="5132" h="5131" extrusionOk="0">
                    <a:moveTo>
                      <a:pt x="1" y="0"/>
                    </a:moveTo>
                    <a:lnTo>
                      <a:pt x="1" y="5130"/>
                    </a:lnTo>
                    <a:lnTo>
                      <a:pt x="5131" y="5130"/>
                    </a:lnTo>
                    <a:lnTo>
                      <a:pt x="4213" y="2565"/>
                    </a:lnTo>
                    <a:lnTo>
                      <a:pt x="5131" y="0"/>
                    </a:lnTo>
                    <a:close/>
                  </a:path>
                </a:pathLst>
              </a:custGeom>
              <a:solidFill>
                <a:srgbClr val="ED3F5C"/>
              </a:solidFill>
              <a:ln>
                <a:noFill/>
              </a:ln>
            </p:spPr>
            <p:txBody>
              <a:bodyPr spcFirstLastPara="1" wrap="square" lIns="91425" tIns="91425" rIns="91425" bIns="91425" anchor="ctr" anchorCtr="0">
                <a:noAutofit/>
              </a:bodyPr>
              <a:lstStyle/>
              <a:p>
                <a:endParaRPr/>
              </a:p>
            </p:txBody>
          </p:sp>
          <p:sp>
            <p:nvSpPr>
              <p:cNvPr id="1420" name="Google Shape;1420;p34"/>
              <p:cNvSpPr/>
              <p:nvPr/>
            </p:nvSpPr>
            <p:spPr>
              <a:xfrm>
                <a:off x="580461" y="2612029"/>
                <a:ext cx="176822" cy="174812"/>
              </a:xfrm>
              <a:custGeom>
                <a:avLst/>
                <a:gdLst/>
                <a:ahLst/>
                <a:cxnLst/>
                <a:rect l="l" t="t" r="r" b="b"/>
                <a:pathLst>
                  <a:path w="5543" h="5480" extrusionOk="0">
                    <a:moveTo>
                      <a:pt x="5067" y="317"/>
                    </a:moveTo>
                    <a:lnTo>
                      <a:pt x="4212" y="2724"/>
                    </a:lnTo>
                    <a:lnTo>
                      <a:pt x="5067" y="5131"/>
                    </a:lnTo>
                    <a:lnTo>
                      <a:pt x="317" y="5131"/>
                    </a:lnTo>
                    <a:lnTo>
                      <a:pt x="317" y="317"/>
                    </a:lnTo>
                    <a:close/>
                    <a:moveTo>
                      <a:pt x="0" y="1"/>
                    </a:moveTo>
                    <a:lnTo>
                      <a:pt x="0" y="5479"/>
                    </a:lnTo>
                    <a:lnTo>
                      <a:pt x="5543" y="5479"/>
                    </a:lnTo>
                    <a:lnTo>
                      <a:pt x="4561" y="2724"/>
                    </a:lnTo>
                    <a:lnTo>
                      <a:pt x="5543"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21" name="Google Shape;1421;p34"/>
              <p:cNvSpPr/>
              <p:nvPr/>
            </p:nvSpPr>
            <p:spPr>
              <a:xfrm>
                <a:off x="579440" y="2617101"/>
                <a:ext cx="11165" cy="246523"/>
              </a:xfrm>
              <a:custGeom>
                <a:avLst/>
                <a:gdLst/>
                <a:ahLst/>
                <a:cxnLst/>
                <a:rect l="l" t="t" r="r" b="b"/>
                <a:pathLst>
                  <a:path w="350" h="7728" extrusionOk="0">
                    <a:moveTo>
                      <a:pt x="1" y="0"/>
                    </a:moveTo>
                    <a:lnTo>
                      <a:pt x="1" y="7727"/>
                    </a:lnTo>
                    <a:lnTo>
                      <a:pt x="349" y="7727"/>
                    </a:lnTo>
                    <a:lnTo>
                      <a:pt x="349" y="0"/>
                    </a:lnTo>
                    <a:close/>
                  </a:path>
                </a:pathLst>
              </a:custGeom>
              <a:solidFill>
                <a:srgbClr val="0D0C12"/>
              </a:solidFill>
              <a:ln>
                <a:noFill/>
              </a:ln>
            </p:spPr>
            <p:txBody>
              <a:bodyPr spcFirstLastPara="1" wrap="square" lIns="91425" tIns="91425" rIns="91425" bIns="91425" anchor="ctr" anchorCtr="0">
                <a:noAutofit/>
              </a:bodyPr>
              <a:lstStyle/>
              <a:p>
                <a:endParaRPr/>
              </a:p>
            </p:txBody>
          </p:sp>
        </p:grpSp>
        <p:sp>
          <p:nvSpPr>
            <p:cNvPr id="1422" name="Google Shape;1422;p34"/>
            <p:cNvSpPr/>
            <p:nvPr/>
          </p:nvSpPr>
          <p:spPr>
            <a:xfrm>
              <a:off x="870400" y="2725178"/>
              <a:ext cx="294022" cy="10144"/>
            </a:xfrm>
            <a:custGeom>
              <a:avLst/>
              <a:gdLst/>
              <a:ahLst/>
              <a:cxnLst/>
              <a:rect l="l" t="t" r="r" b="b"/>
              <a:pathLst>
                <a:path w="9217" h="318" extrusionOk="0">
                  <a:moveTo>
                    <a:pt x="0" y="1"/>
                  </a:moveTo>
                  <a:lnTo>
                    <a:pt x="0" y="317"/>
                  </a:lnTo>
                  <a:lnTo>
                    <a:pt x="222" y="317"/>
                  </a:lnTo>
                  <a:lnTo>
                    <a:pt x="222" y="1"/>
                  </a:lnTo>
                  <a:close/>
                  <a:moveTo>
                    <a:pt x="856" y="1"/>
                  </a:moveTo>
                  <a:lnTo>
                    <a:pt x="856" y="317"/>
                  </a:lnTo>
                  <a:lnTo>
                    <a:pt x="1489" y="317"/>
                  </a:lnTo>
                  <a:lnTo>
                    <a:pt x="1489" y="1"/>
                  </a:lnTo>
                  <a:close/>
                  <a:moveTo>
                    <a:pt x="2154" y="1"/>
                  </a:moveTo>
                  <a:lnTo>
                    <a:pt x="2154" y="317"/>
                  </a:lnTo>
                  <a:lnTo>
                    <a:pt x="2787" y="317"/>
                  </a:lnTo>
                  <a:lnTo>
                    <a:pt x="2787" y="1"/>
                  </a:lnTo>
                  <a:close/>
                  <a:moveTo>
                    <a:pt x="3421" y="1"/>
                  </a:moveTo>
                  <a:lnTo>
                    <a:pt x="3421" y="317"/>
                  </a:lnTo>
                  <a:lnTo>
                    <a:pt x="4054" y="317"/>
                  </a:lnTo>
                  <a:lnTo>
                    <a:pt x="4054" y="1"/>
                  </a:lnTo>
                  <a:close/>
                  <a:moveTo>
                    <a:pt x="4719" y="1"/>
                  </a:moveTo>
                  <a:lnTo>
                    <a:pt x="4719" y="317"/>
                  </a:lnTo>
                  <a:lnTo>
                    <a:pt x="5353" y="317"/>
                  </a:lnTo>
                  <a:lnTo>
                    <a:pt x="5353" y="1"/>
                  </a:lnTo>
                  <a:close/>
                  <a:moveTo>
                    <a:pt x="6018" y="1"/>
                  </a:moveTo>
                  <a:lnTo>
                    <a:pt x="6018" y="317"/>
                  </a:lnTo>
                  <a:lnTo>
                    <a:pt x="6651" y="317"/>
                  </a:lnTo>
                  <a:lnTo>
                    <a:pt x="6651" y="1"/>
                  </a:lnTo>
                  <a:close/>
                  <a:moveTo>
                    <a:pt x="7284" y="1"/>
                  </a:moveTo>
                  <a:lnTo>
                    <a:pt x="7284" y="317"/>
                  </a:lnTo>
                  <a:lnTo>
                    <a:pt x="7949" y="317"/>
                  </a:lnTo>
                  <a:lnTo>
                    <a:pt x="7949" y="1"/>
                  </a:lnTo>
                  <a:close/>
                  <a:moveTo>
                    <a:pt x="8583" y="1"/>
                  </a:moveTo>
                  <a:lnTo>
                    <a:pt x="8583" y="317"/>
                  </a:lnTo>
                  <a:lnTo>
                    <a:pt x="9216" y="317"/>
                  </a:lnTo>
                  <a:lnTo>
                    <a:pt x="9216"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23" name="Google Shape;1423;p34"/>
            <p:cNvSpPr/>
            <p:nvPr/>
          </p:nvSpPr>
          <p:spPr>
            <a:xfrm>
              <a:off x="1010824" y="1500760"/>
              <a:ext cx="421303" cy="421303"/>
            </a:xfrm>
            <a:custGeom>
              <a:avLst/>
              <a:gdLst/>
              <a:ahLst/>
              <a:cxnLst/>
              <a:rect l="l" t="t" r="r" b="b"/>
              <a:pathLst>
                <a:path w="13207" h="13207" extrusionOk="0">
                  <a:moveTo>
                    <a:pt x="6493" y="1"/>
                  </a:moveTo>
                  <a:cubicBezTo>
                    <a:pt x="6271" y="1"/>
                    <a:pt x="6049" y="33"/>
                    <a:pt x="5828" y="33"/>
                  </a:cubicBezTo>
                  <a:lnTo>
                    <a:pt x="5859" y="381"/>
                  </a:lnTo>
                  <a:cubicBezTo>
                    <a:pt x="6081" y="349"/>
                    <a:pt x="6303" y="318"/>
                    <a:pt x="6493" y="318"/>
                  </a:cubicBezTo>
                  <a:lnTo>
                    <a:pt x="6493" y="1"/>
                  </a:lnTo>
                  <a:close/>
                  <a:moveTo>
                    <a:pt x="7158" y="33"/>
                  </a:moveTo>
                  <a:lnTo>
                    <a:pt x="7126" y="349"/>
                  </a:lnTo>
                  <a:cubicBezTo>
                    <a:pt x="7348" y="381"/>
                    <a:pt x="7538" y="381"/>
                    <a:pt x="7759" y="444"/>
                  </a:cubicBezTo>
                  <a:lnTo>
                    <a:pt x="7791" y="128"/>
                  </a:lnTo>
                  <a:cubicBezTo>
                    <a:pt x="7601" y="64"/>
                    <a:pt x="7379" y="64"/>
                    <a:pt x="7158" y="33"/>
                  </a:cubicBezTo>
                  <a:close/>
                  <a:moveTo>
                    <a:pt x="5194" y="159"/>
                  </a:moveTo>
                  <a:cubicBezTo>
                    <a:pt x="4973" y="191"/>
                    <a:pt x="4751" y="254"/>
                    <a:pt x="4561" y="318"/>
                  </a:cubicBezTo>
                  <a:lnTo>
                    <a:pt x="4656" y="634"/>
                  </a:lnTo>
                  <a:cubicBezTo>
                    <a:pt x="4846" y="571"/>
                    <a:pt x="5036" y="508"/>
                    <a:pt x="5258" y="476"/>
                  </a:cubicBezTo>
                  <a:lnTo>
                    <a:pt x="5194" y="159"/>
                  </a:lnTo>
                  <a:close/>
                  <a:moveTo>
                    <a:pt x="8456" y="286"/>
                  </a:moveTo>
                  <a:lnTo>
                    <a:pt x="8361" y="571"/>
                  </a:lnTo>
                  <a:cubicBezTo>
                    <a:pt x="8551" y="634"/>
                    <a:pt x="8741" y="698"/>
                    <a:pt x="8963" y="793"/>
                  </a:cubicBezTo>
                  <a:lnTo>
                    <a:pt x="9058" y="476"/>
                  </a:lnTo>
                  <a:cubicBezTo>
                    <a:pt x="8868" y="413"/>
                    <a:pt x="8646" y="349"/>
                    <a:pt x="8456" y="286"/>
                  </a:cubicBezTo>
                  <a:close/>
                  <a:moveTo>
                    <a:pt x="3927" y="571"/>
                  </a:moveTo>
                  <a:cubicBezTo>
                    <a:pt x="3737" y="666"/>
                    <a:pt x="3516" y="761"/>
                    <a:pt x="3326" y="856"/>
                  </a:cubicBezTo>
                  <a:lnTo>
                    <a:pt x="3484" y="1141"/>
                  </a:lnTo>
                  <a:cubicBezTo>
                    <a:pt x="3674" y="1046"/>
                    <a:pt x="3864" y="951"/>
                    <a:pt x="4054" y="856"/>
                  </a:cubicBezTo>
                  <a:lnTo>
                    <a:pt x="3927" y="571"/>
                  </a:lnTo>
                  <a:close/>
                  <a:moveTo>
                    <a:pt x="9660" y="761"/>
                  </a:moveTo>
                  <a:lnTo>
                    <a:pt x="9533" y="1046"/>
                  </a:lnTo>
                  <a:cubicBezTo>
                    <a:pt x="9691" y="1141"/>
                    <a:pt x="9881" y="1268"/>
                    <a:pt x="10071" y="1363"/>
                  </a:cubicBezTo>
                  <a:lnTo>
                    <a:pt x="10230" y="1109"/>
                  </a:lnTo>
                  <a:cubicBezTo>
                    <a:pt x="10040" y="983"/>
                    <a:pt x="9850" y="856"/>
                    <a:pt x="9660" y="761"/>
                  </a:cubicBezTo>
                  <a:close/>
                  <a:moveTo>
                    <a:pt x="2787" y="1204"/>
                  </a:moveTo>
                  <a:cubicBezTo>
                    <a:pt x="2597" y="1331"/>
                    <a:pt x="2439" y="1458"/>
                    <a:pt x="2249" y="1616"/>
                  </a:cubicBezTo>
                  <a:lnTo>
                    <a:pt x="2471" y="1869"/>
                  </a:lnTo>
                  <a:cubicBezTo>
                    <a:pt x="2629" y="1711"/>
                    <a:pt x="2787" y="1584"/>
                    <a:pt x="2977" y="1458"/>
                  </a:cubicBezTo>
                  <a:lnTo>
                    <a:pt x="2787" y="1204"/>
                  </a:lnTo>
                  <a:close/>
                  <a:moveTo>
                    <a:pt x="10768" y="1489"/>
                  </a:moveTo>
                  <a:lnTo>
                    <a:pt x="10546" y="1743"/>
                  </a:lnTo>
                  <a:cubicBezTo>
                    <a:pt x="10736" y="1869"/>
                    <a:pt x="10863" y="2028"/>
                    <a:pt x="11021" y="2154"/>
                  </a:cubicBezTo>
                  <a:lnTo>
                    <a:pt x="11243" y="1933"/>
                  </a:lnTo>
                  <a:cubicBezTo>
                    <a:pt x="11085" y="1774"/>
                    <a:pt x="10926" y="1648"/>
                    <a:pt x="10768" y="1489"/>
                  </a:cubicBezTo>
                  <a:close/>
                  <a:moveTo>
                    <a:pt x="1774" y="2059"/>
                  </a:moveTo>
                  <a:cubicBezTo>
                    <a:pt x="1647" y="2249"/>
                    <a:pt x="1489" y="2408"/>
                    <a:pt x="1362" y="2566"/>
                  </a:cubicBezTo>
                  <a:lnTo>
                    <a:pt x="1616" y="2788"/>
                  </a:lnTo>
                  <a:cubicBezTo>
                    <a:pt x="1742" y="2598"/>
                    <a:pt x="1869" y="2439"/>
                    <a:pt x="2027" y="2281"/>
                  </a:cubicBezTo>
                  <a:lnTo>
                    <a:pt x="1774" y="2059"/>
                  </a:lnTo>
                  <a:close/>
                  <a:moveTo>
                    <a:pt x="11686" y="2439"/>
                  </a:moveTo>
                  <a:lnTo>
                    <a:pt x="11465" y="2629"/>
                  </a:lnTo>
                  <a:cubicBezTo>
                    <a:pt x="11591" y="2788"/>
                    <a:pt x="11718" y="2978"/>
                    <a:pt x="11813" y="3136"/>
                  </a:cubicBezTo>
                  <a:lnTo>
                    <a:pt x="12098" y="2946"/>
                  </a:lnTo>
                  <a:cubicBezTo>
                    <a:pt x="11971" y="2788"/>
                    <a:pt x="11845" y="2598"/>
                    <a:pt x="11686" y="2439"/>
                  </a:cubicBezTo>
                  <a:close/>
                  <a:moveTo>
                    <a:pt x="982" y="3104"/>
                  </a:moveTo>
                  <a:cubicBezTo>
                    <a:pt x="856" y="3294"/>
                    <a:pt x="761" y="3484"/>
                    <a:pt x="666" y="3706"/>
                  </a:cubicBezTo>
                  <a:lnTo>
                    <a:pt x="951" y="3833"/>
                  </a:lnTo>
                  <a:cubicBezTo>
                    <a:pt x="1046" y="3643"/>
                    <a:pt x="1141" y="3453"/>
                    <a:pt x="1236" y="3294"/>
                  </a:cubicBezTo>
                  <a:lnTo>
                    <a:pt x="982" y="3104"/>
                  </a:lnTo>
                  <a:close/>
                  <a:moveTo>
                    <a:pt x="12415" y="3516"/>
                  </a:moveTo>
                  <a:lnTo>
                    <a:pt x="12130" y="3675"/>
                  </a:lnTo>
                  <a:cubicBezTo>
                    <a:pt x="12256" y="3865"/>
                    <a:pt x="12320" y="4055"/>
                    <a:pt x="12415" y="4245"/>
                  </a:cubicBezTo>
                  <a:lnTo>
                    <a:pt x="12700" y="4118"/>
                  </a:lnTo>
                  <a:cubicBezTo>
                    <a:pt x="12636" y="3928"/>
                    <a:pt x="12541" y="3706"/>
                    <a:pt x="12415" y="3516"/>
                  </a:cubicBezTo>
                  <a:close/>
                  <a:moveTo>
                    <a:pt x="380" y="4308"/>
                  </a:moveTo>
                  <a:cubicBezTo>
                    <a:pt x="317" y="4498"/>
                    <a:pt x="254" y="4720"/>
                    <a:pt x="190" y="4941"/>
                  </a:cubicBezTo>
                  <a:lnTo>
                    <a:pt x="507" y="5005"/>
                  </a:lnTo>
                  <a:cubicBezTo>
                    <a:pt x="571" y="4815"/>
                    <a:pt x="634" y="4625"/>
                    <a:pt x="697" y="4403"/>
                  </a:cubicBezTo>
                  <a:lnTo>
                    <a:pt x="380" y="4308"/>
                  </a:lnTo>
                  <a:close/>
                  <a:moveTo>
                    <a:pt x="12921" y="4751"/>
                  </a:moveTo>
                  <a:lnTo>
                    <a:pt x="12605" y="4846"/>
                  </a:lnTo>
                  <a:cubicBezTo>
                    <a:pt x="12668" y="5036"/>
                    <a:pt x="12731" y="5226"/>
                    <a:pt x="12763" y="5448"/>
                  </a:cubicBezTo>
                  <a:lnTo>
                    <a:pt x="13080" y="5385"/>
                  </a:lnTo>
                  <a:cubicBezTo>
                    <a:pt x="13048" y="5163"/>
                    <a:pt x="12985" y="4973"/>
                    <a:pt x="12921" y="4751"/>
                  </a:cubicBezTo>
                  <a:close/>
                  <a:moveTo>
                    <a:pt x="64" y="5575"/>
                  </a:moveTo>
                  <a:cubicBezTo>
                    <a:pt x="32" y="5796"/>
                    <a:pt x="0" y="6018"/>
                    <a:pt x="0" y="6240"/>
                  </a:cubicBezTo>
                  <a:lnTo>
                    <a:pt x="317" y="6240"/>
                  </a:lnTo>
                  <a:cubicBezTo>
                    <a:pt x="317" y="6050"/>
                    <a:pt x="349" y="5828"/>
                    <a:pt x="380" y="5606"/>
                  </a:cubicBezTo>
                  <a:lnTo>
                    <a:pt x="64" y="5575"/>
                  </a:lnTo>
                  <a:close/>
                  <a:moveTo>
                    <a:pt x="13175" y="6050"/>
                  </a:moveTo>
                  <a:lnTo>
                    <a:pt x="12858" y="6081"/>
                  </a:lnTo>
                  <a:cubicBezTo>
                    <a:pt x="12858" y="6240"/>
                    <a:pt x="12858" y="6430"/>
                    <a:pt x="12858" y="6620"/>
                  </a:cubicBezTo>
                  <a:cubicBezTo>
                    <a:pt x="12858" y="6810"/>
                    <a:pt x="12858" y="7031"/>
                    <a:pt x="12826" y="7221"/>
                  </a:cubicBezTo>
                  <a:lnTo>
                    <a:pt x="13175" y="7253"/>
                  </a:lnTo>
                  <a:cubicBezTo>
                    <a:pt x="13175" y="7063"/>
                    <a:pt x="13206" y="6841"/>
                    <a:pt x="13206" y="6620"/>
                  </a:cubicBezTo>
                  <a:cubicBezTo>
                    <a:pt x="13206" y="6430"/>
                    <a:pt x="13175" y="6240"/>
                    <a:pt x="13175" y="6050"/>
                  </a:cubicBezTo>
                  <a:close/>
                  <a:moveTo>
                    <a:pt x="317" y="6873"/>
                  </a:moveTo>
                  <a:lnTo>
                    <a:pt x="0" y="6905"/>
                  </a:lnTo>
                  <a:cubicBezTo>
                    <a:pt x="0" y="7095"/>
                    <a:pt x="0" y="7316"/>
                    <a:pt x="32" y="7538"/>
                  </a:cubicBezTo>
                  <a:lnTo>
                    <a:pt x="349" y="7506"/>
                  </a:lnTo>
                  <a:cubicBezTo>
                    <a:pt x="317" y="7285"/>
                    <a:pt x="317" y="7095"/>
                    <a:pt x="317" y="6873"/>
                  </a:cubicBezTo>
                  <a:close/>
                  <a:moveTo>
                    <a:pt x="12731" y="7855"/>
                  </a:moveTo>
                  <a:cubicBezTo>
                    <a:pt x="12700" y="8045"/>
                    <a:pt x="12636" y="8266"/>
                    <a:pt x="12605" y="8457"/>
                  </a:cubicBezTo>
                  <a:lnTo>
                    <a:pt x="12890" y="8552"/>
                  </a:lnTo>
                  <a:cubicBezTo>
                    <a:pt x="12953" y="8361"/>
                    <a:pt x="13016" y="8140"/>
                    <a:pt x="13048" y="7918"/>
                  </a:cubicBezTo>
                  <a:lnTo>
                    <a:pt x="12731" y="7855"/>
                  </a:lnTo>
                  <a:close/>
                  <a:moveTo>
                    <a:pt x="476" y="8108"/>
                  </a:moveTo>
                  <a:lnTo>
                    <a:pt x="159" y="8203"/>
                  </a:lnTo>
                  <a:cubicBezTo>
                    <a:pt x="222" y="8425"/>
                    <a:pt x="285" y="8615"/>
                    <a:pt x="349" y="8837"/>
                  </a:cubicBezTo>
                  <a:lnTo>
                    <a:pt x="666" y="8710"/>
                  </a:lnTo>
                  <a:cubicBezTo>
                    <a:pt x="602" y="8520"/>
                    <a:pt x="539" y="8330"/>
                    <a:pt x="476" y="8108"/>
                  </a:cubicBezTo>
                  <a:close/>
                  <a:moveTo>
                    <a:pt x="12383" y="9058"/>
                  </a:moveTo>
                  <a:cubicBezTo>
                    <a:pt x="12288" y="9248"/>
                    <a:pt x="12193" y="9438"/>
                    <a:pt x="12098" y="9628"/>
                  </a:cubicBezTo>
                  <a:lnTo>
                    <a:pt x="12383" y="9787"/>
                  </a:lnTo>
                  <a:cubicBezTo>
                    <a:pt x="12478" y="9565"/>
                    <a:pt x="12573" y="9375"/>
                    <a:pt x="12668" y="9185"/>
                  </a:cubicBezTo>
                  <a:lnTo>
                    <a:pt x="12383" y="9058"/>
                  </a:lnTo>
                  <a:close/>
                  <a:moveTo>
                    <a:pt x="919" y="9312"/>
                  </a:moveTo>
                  <a:lnTo>
                    <a:pt x="602" y="9438"/>
                  </a:lnTo>
                  <a:cubicBezTo>
                    <a:pt x="697" y="9628"/>
                    <a:pt x="824" y="9818"/>
                    <a:pt x="919" y="10008"/>
                  </a:cubicBezTo>
                  <a:lnTo>
                    <a:pt x="1204" y="9850"/>
                  </a:lnTo>
                  <a:cubicBezTo>
                    <a:pt x="1109" y="9660"/>
                    <a:pt x="982" y="9502"/>
                    <a:pt x="919" y="9312"/>
                  </a:cubicBezTo>
                  <a:close/>
                  <a:moveTo>
                    <a:pt x="11781" y="10167"/>
                  </a:moveTo>
                  <a:cubicBezTo>
                    <a:pt x="11655" y="10325"/>
                    <a:pt x="11528" y="10483"/>
                    <a:pt x="11401" y="10642"/>
                  </a:cubicBezTo>
                  <a:lnTo>
                    <a:pt x="11655" y="10863"/>
                  </a:lnTo>
                  <a:cubicBezTo>
                    <a:pt x="11781" y="10705"/>
                    <a:pt x="11908" y="10515"/>
                    <a:pt x="12035" y="10357"/>
                  </a:cubicBezTo>
                  <a:lnTo>
                    <a:pt x="11781" y="10167"/>
                  </a:lnTo>
                  <a:close/>
                  <a:moveTo>
                    <a:pt x="1552" y="10357"/>
                  </a:moveTo>
                  <a:lnTo>
                    <a:pt x="1299" y="10578"/>
                  </a:lnTo>
                  <a:cubicBezTo>
                    <a:pt x="1426" y="10737"/>
                    <a:pt x="1584" y="10927"/>
                    <a:pt x="1711" y="11085"/>
                  </a:cubicBezTo>
                  <a:lnTo>
                    <a:pt x="1964" y="10863"/>
                  </a:lnTo>
                  <a:cubicBezTo>
                    <a:pt x="1806" y="10705"/>
                    <a:pt x="1679" y="10547"/>
                    <a:pt x="1552" y="10357"/>
                  </a:cubicBezTo>
                  <a:close/>
                  <a:moveTo>
                    <a:pt x="10958" y="11117"/>
                  </a:moveTo>
                  <a:cubicBezTo>
                    <a:pt x="10800" y="11275"/>
                    <a:pt x="10641" y="11402"/>
                    <a:pt x="10483" y="11528"/>
                  </a:cubicBezTo>
                  <a:lnTo>
                    <a:pt x="10705" y="11782"/>
                  </a:lnTo>
                  <a:cubicBezTo>
                    <a:pt x="10863" y="11655"/>
                    <a:pt x="11021" y="11497"/>
                    <a:pt x="11180" y="11338"/>
                  </a:cubicBezTo>
                  <a:lnTo>
                    <a:pt x="10958" y="11117"/>
                  </a:lnTo>
                  <a:close/>
                  <a:moveTo>
                    <a:pt x="2407" y="11307"/>
                  </a:moveTo>
                  <a:lnTo>
                    <a:pt x="2186" y="11528"/>
                  </a:lnTo>
                  <a:cubicBezTo>
                    <a:pt x="2344" y="11687"/>
                    <a:pt x="2534" y="11813"/>
                    <a:pt x="2692" y="11940"/>
                  </a:cubicBezTo>
                  <a:lnTo>
                    <a:pt x="2882" y="11687"/>
                  </a:lnTo>
                  <a:cubicBezTo>
                    <a:pt x="2724" y="11560"/>
                    <a:pt x="2566" y="11433"/>
                    <a:pt x="2407" y="11307"/>
                  </a:cubicBezTo>
                  <a:close/>
                  <a:moveTo>
                    <a:pt x="9976" y="11908"/>
                  </a:moveTo>
                  <a:cubicBezTo>
                    <a:pt x="9818" y="12003"/>
                    <a:pt x="9628" y="12130"/>
                    <a:pt x="9438" y="12225"/>
                  </a:cubicBezTo>
                  <a:lnTo>
                    <a:pt x="9596" y="12510"/>
                  </a:lnTo>
                  <a:cubicBezTo>
                    <a:pt x="9786" y="12383"/>
                    <a:pt x="9976" y="12288"/>
                    <a:pt x="10166" y="12162"/>
                  </a:cubicBezTo>
                  <a:lnTo>
                    <a:pt x="9976" y="11908"/>
                  </a:lnTo>
                  <a:close/>
                  <a:moveTo>
                    <a:pt x="3421" y="12035"/>
                  </a:moveTo>
                  <a:lnTo>
                    <a:pt x="3262" y="12320"/>
                  </a:lnTo>
                  <a:cubicBezTo>
                    <a:pt x="3452" y="12415"/>
                    <a:pt x="3642" y="12542"/>
                    <a:pt x="3832" y="12605"/>
                  </a:cubicBezTo>
                  <a:lnTo>
                    <a:pt x="3959" y="12320"/>
                  </a:lnTo>
                  <a:cubicBezTo>
                    <a:pt x="3801" y="12225"/>
                    <a:pt x="3611" y="12130"/>
                    <a:pt x="3421" y="12035"/>
                  </a:cubicBezTo>
                  <a:close/>
                  <a:moveTo>
                    <a:pt x="8868" y="12478"/>
                  </a:moveTo>
                  <a:cubicBezTo>
                    <a:pt x="8678" y="12542"/>
                    <a:pt x="8456" y="12605"/>
                    <a:pt x="8266" y="12668"/>
                  </a:cubicBezTo>
                  <a:lnTo>
                    <a:pt x="8361" y="12985"/>
                  </a:lnTo>
                  <a:cubicBezTo>
                    <a:pt x="8551" y="12922"/>
                    <a:pt x="8773" y="12858"/>
                    <a:pt x="8994" y="12763"/>
                  </a:cubicBezTo>
                  <a:lnTo>
                    <a:pt x="8868" y="12478"/>
                  </a:lnTo>
                  <a:close/>
                  <a:moveTo>
                    <a:pt x="4561" y="12542"/>
                  </a:moveTo>
                  <a:lnTo>
                    <a:pt x="4466" y="12858"/>
                  </a:lnTo>
                  <a:cubicBezTo>
                    <a:pt x="4656" y="12922"/>
                    <a:pt x="4878" y="12985"/>
                    <a:pt x="5099" y="13048"/>
                  </a:cubicBezTo>
                  <a:lnTo>
                    <a:pt x="5163" y="12732"/>
                  </a:lnTo>
                  <a:cubicBezTo>
                    <a:pt x="4973" y="12668"/>
                    <a:pt x="4751" y="12637"/>
                    <a:pt x="4561" y="12542"/>
                  </a:cubicBezTo>
                  <a:close/>
                  <a:moveTo>
                    <a:pt x="5796" y="12827"/>
                  </a:moveTo>
                  <a:lnTo>
                    <a:pt x="5733" y="13175"/>
                  </a:lnTo>
                  <a:cubicBezTo>
                    <a:pt x="5954" y="13175"/>
                    <a:pt x="6176" y="13207"/>
                    <a:pt x="6398" y="13207"/>
                  </a:cubicBezTo>
                  <a:lnTo>
                    <a:pt x="6398" y="12890"/>
                  </a:lnTo>
                  <a:cubicBezTo>
                    <a:pt x="6208" y="12890"/>
                    <a:pt x="5986" y="12858"/>
                    <a:pt x="5796" y="12827"/>
                  </a:cubicBezTo>
                  <a:close/>
                  <a:moveTo>
                    <a:pt x="7664" y="12795"/>
                  </a:moveTo>
                  <a:cubicBezTo>
                    <a:pt x="7443" y="12827"/>
                    <a:pt x="7253" y="12858"/>
                    <a:pt x="7031" y="12890"/>
                  </a:cubicBezTo>
                  <a:lnTo>
                    <a:pt x="7063" y="13207"/>
                  </a:lnTo>
                  <a:cubicBezTo>
                    <a:pt x="7284" y="13175"/>
                    <a:pt x="7506" y="13144"/>
                    <a:pt x="7696" y="13112"/>
                  </a:cubicBezTo>
                  <a:lnTo>
                    <a:pt x="7664" y="12795"/>
                  </a:lnTo>
                  <a:close/>
                </a:path>
              </a:pathLst>
            </a:custGeom>
            <a:solidFill>
              <a:srgbClr val="0D0C12"/>
            </a:solidFill>
            <a:ln>
              <a:noFill/>
            </a:ln>
          </p:spPr>
          <p:txBody>
            <a:bodyPr spcFirstLastPara="1" wrap="square" lIns="91425" tIns="91425" rIns="91425" bIns="91425" anchor="ctr" anchorCtr="0">
              <a:noAutofit/>
            </a:bodyPr>
            <a:lstStyle/>
            <a:p>
              <a:endParaRPr/>
            </a:p>
          </p:txBody>
        </p:sp>
        <p:grpSp>
          <p:nvGrpSpPr>
            <p:cNvPr id="4" name="Google Shape;1424;p34"/>
            <p:cNvGrpSpPr/>
            <p:nvPr/>
          </p:nvGrpSpPr>
          <p:grpSpPr>
            <a:xfrm>
              <a:off x="1094657" y="1585391"/>
              <a:ext cx="261708" cy="252839"/>
              <a:chOff x="1094657" y="1585391"/>
              <a:chExt cx="261708" cy="252839"/>
            </a:xfrm>
          </p:grpSpPr>
          <p:sp>
            <p:nvSpPr>
              <p:cNvPr id="1425" name="Google Shape;1425;p34"/>
              <p:cNvSpPr/>
              <p:nvPr/>
            </p:nvSpPr>
            <p:spPr>
              <a:xfrm>
                <a:off x="1170452" y="1590687"/>
                <a:ext cx="171750" cy="170761"/>
              </a:xfrm>
              <a:custGeom>
                <a:avLst/>
                <a:gdLst/>
                <a:ahLst/>
                <a:cxnLst/>
                <a:rect l="l" t="t" r="r" b="b"/>
                <a:pathLst>
                  <a:path w="5384" h="5353" extrusionOk="0">
                    <a:moveTo>
                      <a:pt x="2692" y="0"/>
                    </a:moveTo>
                    <a:cubicBezTo>
                      <a:pt x="1204" y="0"/>
                      <a:pt x="0" y="1204"/>
                      <a:pt x="0" y="2661"/>
                    </a:cubicBezTo>
                    <a:cubicBezTo>
                      <a:pt x="0" y="4149"/>
                      <a:pt x="1204" y="5352"/>
                      <a:pt x="2692" y="5352"/>
                    </a:cubicBezTo>
                    <a:cubicBezTo>
                      <a:pt x="4180" y="5352"/>
                      <a:pt x="5384" y="4149"/>
                      <a:pt x="5384" y="2661"/>
                    </a:cubicBezTo>
                    <a:cubicBezTo>
                      <a:pt x="5384" y="1204"/>
                      <a:pt x="4180" y="0"/>
                      <a:pt x="2692" y="0"/>
                    </a:cubicBezTo>
                    <a:close/>
                  </a:path>
                </a:pathLst>
              </a:custGeom>
              <a:solidFill>
                <a:srgbClr val="25255B"/>
              </a:solidFill>
              <a:ln>
                <a:noFill/>
              </a:ln>
            </p:spPr>
            <p:txBody>
              <a:bodyPr spcFirstLastPara="1" wrap="square" lIns="91425" tIns="91425" rIns="91425" bIns="91425" anchor="ctr" anchorCtr="0">
                <a:noAutofit/>
              </a:bodyPr>
              <a:lstStyle/>
              <a:p>
                <a:endParaRPr/>
              </a:p>
            </p:txBody>
          </p:sp>
          <p:sp>
            <p:nvSpPr>
              <p:cNvPr id="1426" name="Google Shape;1426;p34"/>
              <p:cNvSpPr/>
              <p:nvPr/>
            </p:nvSpPr>
            <p:spPr>
              <a:xfrm>
                <a:off x="1157309" y="1585391"/>
                <a:ext cx="199056" cy="181096"/>
              </a:xfrm>
              <a:custGeom>
                <a:avLst/>
                <a:gdLst/>
                <a:ahLst/>
                <a:cxnLst/>
                <a:rect l="l" t="t" r="r" b="b"/>
                <a:pathLst>
                  <a:path w="6240" h="5677" extrusionOk="0">
                    <a:moveTo>
                      <a:pt x="3104" y="325"/>
                    </a:moveTo>
                    <a:cubicBezTo>
                      <a:pt x="3769" y="325"/>
                      <a:pt x="4402" y="578"/>
                      <a:pt x="4909" y="1053"/>
                    </a:cubicBezTo>
                    <a:cubicBezTo>
                      <a:pt x="5891" y="2035"/>
                      <a:pt x="5891" y="3650"/>
                      <a:pt x="4909" y="4632"/>
                    </a:cubicBezTo>
                    <a:cubicBezTo>
                      <a:pt x="4402" y="5123"/>
                      <a:pt x="3753" y="5368"/>
                      <a:pt x="3108" y="5368"/>
                    </a:cubicBezTo>
                    <a:cubicBezTo>
                      <a:pt x="2463" y="5368"/>
                      <a:pt x="1821" y="5123"/>
                      <a:pt x="1331" y="4632"/>
                    </a:cubicBezTo>
                    <a:cubicBezTo>
                      <a:pt x="349" y="3650"/>
                      <a:pt x="349" y="2035"/>
                      <a:pt x="1331" y="1053"/>
                    </a:cubicBezTo>
                    <a:cubicBezTo>
                      <a:pt x="1806" y="578"/>
                      <a:pt x="2471" y="325"/>
                      <a:pt x="3104" y="325"/>
                    </a:cubicBezTo>
                    <a:close/>
                    <a:moveTo>
                      <a:pt x="3120" y="0"/>
                    </a:moveTo>
                    <a:cubicBezTo>
                      <a:pt x="2391" y="0"/>
                      <a:pt x="1663" y="277"/>
                      <a:pt x="1109" y="831"/>
                    </a:cubicBezTo>
                    <a:cubicBezTo>
                      <a:pt x="0" y="1940"/>
                      <a:pt x="0" y="3745"/>
                      <a:pt x="1109" y="4853"/>
                    </a:cubicBezTo>
                    <a:cubicBezTo>
                      <a:pt x="1647" y="5423"/>
                      <a:pt x="2376" y="5677"/>
                      <a:pt x="3104" y="5677"/>
                    </a:cubicBezTo>
                    <a:cubicBezTo>
                      <a:pt x="3832" y="5677"/>
                      <a:pt x="4561" y="5423"/>
                      <a:pt x="5131" y="4853"/>
                    </a:cubicBezTo>
                    <a:cubicBezTo>
                      <a:pt x="6239" y="3745"/>
                      <a:pt x="6239" y="1940"/>
                      <a:pt x="5131" y="831"/>
                    </a:cubicBezTo>
                    <a:cubicBezTo>
                      <a:pt x="4577" y="277"/>
                      <a:pt x="3848" y="0"/>
                      <a:pt x="3120" y="0"/>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27" name="Google Shape;1427;p34"/>
              <p:cNvSpPr/>
              <p:nvPr/>
            </p:nvSpPr>
            <p:spPr>
              <a:xfrm>
                <a:off x="1211858" y="1635123"/>
                <a:ext cx="89958" cy="81887"/>
              </a:xfrm>
              <a:custGeom>
                <a:avLst/>
                <a:gdLst/>
                <a:ahLst/>
                <a:cxnLst/>
                <a:rect l="l" t="t" r="r" b="b"/>
                <a:pathLst>
                  <a:path w="2820" h="2567" extrusionOk="0">
                    <a:moveTo>
                      <a:pt x="1394" y="1"/>
                    </a:moveTo>
                    <a:cubicBezTo>
                      <a:pt x="1062" y="1"/>
                      <a:pt x="729" y="128"/>
                      <a:pt x="476" y="381"/>
                    </a:cubicBezTo>
                    <a:cubicBezTo>
                      <a:pt x="1" y="888"/>
                      <a:pt x="1" y="1679"/>
                      <a:pt x="476" y="2186"/>
                    </a:cubicBezTo>
                    <a:cubicBezTo>
                      <a:pt x="729" y="2439"/>
                      <a:pt x="1062" y="2566"/>
                      <a:pt x="1394" y="2566"/>
                    </a:cubicBezTo>
                    <a:cubicBezTo>
                      <a:pt x="1727" y="2566"/>
                      <a:pt x="2059" y="2439"/>
                      <a:pt x="2312" y="2186"/>
                    </a:cubicBezTo>
                    <a:cubicBezTo>
                      <a:pt x="2819" y="1679"/>
                      <a:pt x="2819" y="888"/>
                      <a:pt x="2312" y="381"/>
                    </a:cubicBezTo>
                    <a:cubicBezTo>
                      <a:pt x="2059" y="128"/>
                      <a:pt x="1727" y="1"/>
                      <a:pt x="1394"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28" name="Google Shape;1428;p34"/>
              <p:cNvSpPr/>
              <p:nvPr/>
            </p:nvSpPr>
            <p:spPr>
              <a:xfrm>
                <a:off x="1205797" y="1629573"/>
                <a:ext cx="97008" cy="92478"/>
              </a:xfrm>
              <a:custGeom>
                <a:avLst/>
                <a:gdLst/>
                <a:ahLst/>
                <a:cxnLst/>
                <a:rect l="l" t="t" r="r" b="b"/>
                <a:pathLst>
                  <a:path w="3041" h="2899" extrusionOk="0">
                    <a:moveTo>
                      <a:pt x="1584" y="333"/>
                    </a:moveTo>
                    <a:cubicBezTo>
                      <a:pt x="1869" y="333"/>
                      <a:pt x="2154" y="428"/>
                      <a:pt x="2376" y="650"/>
                    </a:cubicBezTo>
                    <a:cubicBezTo>
                      <a:pt x="2597" y="872"/>
                      <a:pt x="2724" y="1157"/>
                      <a:pt x="2724" y="1473"/>
                    </a:cubicBezTo>
                    <a:cubicBezTo>
                      <a:pt x="2724" y="1758"/>
                      <a:pt x="2597" y="2043"/>
                      <a:pt x="2376" y="2265"/>
                    </a:cubicBezTo>
                    <a:cubicBezTo>
                      <a:pt x="2154" y="2487"/>
                      <a:pt x="1869" y="2598"/>
                      <a:pt x="1584" y="2598"/>
                    </a:cubicBezTo>
                    <a:cubicBezTo>
                      <a:pt x="1299" y="2598"/>
                      <a:pt x="1014" y="2487"/>
                      <a:pt x="792" y="2265"/>
                    </a:cubicBezTo>
                    <a:cubicBezTo>
                      <a:pt x="349" y="1822"/>
                      <a:pt x="349" y="1093"/>
                      <a:pt x="792" y="650"/>
                    </a:cubicBezTo>
                    <a:cubicBezTo>
                      <a:pt x="1014" y="428"/>
                      <a:pt x="1299" y="333"/>
                      <a:pt x="1584" y="333"/>
                    </a:cubicBezTo>
                    <a:close/>
                    <a:moveTo>
                      <a:pt x="1600" y="1"/>
                    </a:moveTo>
                    <a:cubicBezTo>
                      <a:pt x="1228" y="1"/>
                      <a:pt x="856" y="143"/>
                      <a:pt x="571" y="428"/>
                    </a:cubicBezTo>
                    <a:cubicBezTo>
                      <a:pt x="1" y="998"/>
                      <a:pt x="1" y="1917"/>
                      <a:pt x="571" y="2487"/>
                    </a:cubicBezTo>
                    <a:cubicBezTo>
                      <a:pt x="856" y="2772"/>
                      <a:pt x="1204" y="2898"/>
                      <a:pt x="1584" y="2898"/>
                    </a:cubicBezTo>
                    <a:cubicBezTo>
                      <a:pt x="1964" y="2898"/>
                      <a:pt x="2344" y="2772"/>
                      <a:pt x="2629" y="2487"/>
                    </a:cubicBezTo>
                    <a:cubicBezTo>
                      <a:pt x="2882" y="2202"/>
                      <a:pt x="3041" y="1853"/>
                      <a:pt x="3041" y="1442"/>
                    </a:cubicBezTo>
                    <a:cubicBezTo>
                      <a:pt x="3041" y="1062"/>
                      <a:pt x="2882" y="713"/>
                      <a:pt x="2629" y="428"/>
                    </a:cubicBezTo>
                    <a:cubicBezTo>
                      <a:pt x="2344" y="143"/>
                      <a:pt x="1972" y="1"/>
                      <a:pt x="1600"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29" name="Google Shape;1429;p34"/>
              <p:cNvSpPr/>
              <p:nvPr/>
            </p:nvSpPr>
            <p:spPr>
              <a:xfrm>
                <a:off x="1176513" y="1736151"/>
                <a:ext cx="19204" cy="19236"/>
              </a:xfrm>
              <a:custGeom>
                <a:avLst/>
                <a:gdLst/>
                <a:ahLst/>
                <a:cxnLst/>
                <a:rect l="l" t="t" r="r" b="b"/>
                <a:pathLst>
                  <a:path w="602" h="603" extrusionOk="0">
                    <a:moveTo>
                      <a:pt x="602" y="1"/>
                    </a:moveTo>
                    <a:lnTo>
                      <a:pt x="0" y="602"/>
                    </a:lnTo>
                  </a:path>
                </a:pathLst>
              </a:custGeom>
              <a:solidFill>
                <a:srgbClr val="F2C749"/>
              </a:solidFill>
              <a:ln>
                <a:noFill/>
              </a:ln>
            </p:spPr>
            <p:txBody>
              <a:bodyPr spcFirstLastPara="1" wrap="square" lIns="91425" tIns="91425" rIns="91425" bIns="91425" anchor="ctr" anchorCtr="0">
                <a:noAutofit/>
              </a:bodyPr>
              <a:lstStyle/>
              <a:p>
                <a:endParaRPr/>
              </a:p>
            </p:txBody>
          </p:sp>
          <p:sp>
            <p:nvSpPr>
              <p:cNvPr id="1430" name="Google Shape;1430;p34"/>
              <p:cNvSpPr/>
              <p:nvPr/>
            </p:nvSpPr>
            <p:spPr>
              <a:xfrm>
                <a:off x="1172461" y="1733120"/>
                <a:ext cx="27306" cy="26317"/>
              </a:xfrm>
              <a:custGeom>
                <a:avLst/>
                <a:gdLst/>
                <a:ahLst/>
                <a:cxnLst/>
                <a:rect l="l" t="t" r="r" b="b"/>
                <a:pathLst>
                  <a:path w="856" h="825" extrusionOk="0">
                    <a:moveTo>
                      <a:pt x="634" y="1"/>
                    </a:moveTo>
                    <a:lnTo>
                      <a:pt x="1" y="602"/>
                    </a:lnTo>
                    <a:lnTo>
                      <a:pt x="254" y="824"/>
                    </a:lnTo>
                    <a:lnTo>
                      <a:pt x="856" y="222"/>
                    </a:lnTo>
                    <a:lnTo>
                      <a:pt x="634"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31" name="Google Shape;1431;p34"/>
              <p:cNvSpPr/>
              <p:nvPr/>
            </p:nvSpPr>
            <p:spPr>
              <a:xfrm>
                <a:off x="1098708" y="1752579"/>
                <a:ext cx="82876" cy="80356"/>
              </a:xfrm>
              <a:custGeom>
                <a:avLst/>
                <a:gdLst/>
                <a:ahLst/>
                <a:cxnLst/>
                <a:rect l="l" t="t" r="r" b="b"/>
                <a:pathLst>
                  <a:path w="2598" h="2519" extrusionOk="0">
                    <a:moveTo>
                      <a:pt x="2138" y="0"/>
                    </a:moveTo>
                    <a:cubicBezTo>
                      <a:pt x="2027" y="0"/>
                      <a:pt x="1917" y="40"/>
                      <a:pt x="1837" y="119"/>
                    </a:cubicBezTo>
                    <a:lnTo>
                      <a:pt x="159" y="1798"/>
                    </a:lnTo>
                    <a:cubicBezTo>
                      <a:pt x="1" y="1956"/>
                      <a:pt x="1" y="2209"/>
                      <a:pt x="159" y="2399"/>
                    </a:cubicBezTo>
                    <a:cubicBezTo>
                      <a:pt x="238" y="2478"/>
                      <a:pt x="349" y="2518"/>
                      <a:pt x="460" y="2518"/>
                    </a:cubicBezTo>
                    <a:cubicBezTo>
                      <a:pt x="571" y="2518"/>
                      <a:pt x="682" y="2478"/>
                      <a:pt x="761" y="2399"/>
                    </a:cubicBezTo>
                    <a:lnTo>
                      <a:pt x="2439" y="721"/>
                    </a:lnTo>
                    <a:cubicBezTo>
                      <a:pt x="2598" y="563"/>
                      <a:pt x="2598" y="277"/>
                      <a:pt x="2439" y="119"/>
                    </a:cubicBezTo>
                    <a:cubicBezTo>
                      <a:pt x="2360" y="40"/>
                      <a:pt x="2249" y="0"/>
                      <a:pt x="2138" y="0"/>
                    </a:cubicBezTo>
                    <a:close/>
                  </a:path>
                </a:pathLst>
              </a:custGeom>
              <a:solidFill>
                <a:srgbClr val="25255B"/>
              </a:solidFill>
              <a:ln>
                <a:noFill/>
              </a:ln>
            </p:spPr>
            <p:txBody>
              <a:bodyPr spcFirstLastPara="1" wrap="square" lIns="91425" tIns="91425" rIns="91425" bIns="91425" anchor="ctr" anchorCtr="0">
                <a:noAutofit/>
              </a:bodyPr>
              <a:lstStyle/>
              <a:p>
                <a:endParaRPr/>
              </a:p>
            </p:txBody>
          </p:sp>
          <p:sp>
            <p:nvSpPr>
              <p:cNvPr id="1432" name="Google Shape;1432;p34"/>
              <p:cNvSpPr/>
              <p:nvPr/>
            </p:nvSpPr>
            <p:spPr>
              <a:xfrm>
                <a:off x="1094657" y="1747028"/>
                <a:ext cx="90979" cy="91202"/>
              </a:xfrm>
              <a:custGeom>
                <a:avLst/>
                <a:gdLst/>
                <a:ahLst/>
                <a:cxnLst/>
                <a:rect l="l" t="t" r="r" b="b"/>
                <a:pathLst>
                  <a:path w="2852" h="2859" extrusionOk="0">
                    <a:moveTo>
                      <a:pt x="2250" y="317"/>
                    </a:moveTo>
                    <a:cubicBezTo>
                      <a:pt x="2321" y="317"/>
                      <a:pt x="2392" y="341"/>
                      <a:pt x="2440" y="388"/>
                    </a:cubicBezTo>
                    <a:cubicBezTo>
                      <a:pt x="2566" y="515"/>
                      <a:pt x="2566" y="673"/>
                      <a:pt x="2440" y="768"/>
                    </a:cubicBezTo>
                    <a:lnTo>
                      <a:pt x="793" y="2447"/>
                    </a:lnTo>
                    <a:cubicBezTo>
                      <a:pt x="729" y="2494"/>
                      <a:pt x="658" y="2518"/>
                      <a:pt x="591" y="2518"/>
                    </a:cubicBezTo>
                    <a:cubicBezTo>
                      <a:pt x="524" y="2518"/>
                      <a:pt x="460" y="2494"/>
                      <a:pt x="413" y="2447"/>
                    </a:cubicBezTo>
                    <a:cubicBezTo>
                      <a:pt x="286" y="2352"/>
                      <a:pt x="286" y="2162"/>
                      <a:pt x="413" y="2067"/>
                    </a:cubicBezTo>
                    <a:lnTo>
                      <a:pt x="2059" y="388"/>
                    </a:lnTo>
                    <a:cubicBezTo>
                      <a:pt x="2107" y="341"/>
                      <a:pt x="2178" y="317"/>
                      <a:pt x="2250" y="317"/>
                    </a:cubicBezTo>
                    <a:close/>
                    <a:moveTo>
                      <a:pt x="2250" y="0"/>
                    </a:moveTo>
                    <a:cubicBezTo>
                      <a:pt x="2099" y="0"/>
                      <a:pt x="1949" y="56"/>
                      <a:pt x="1838" y="166"/>
                    </a:cubicBezTo>
                    <a:lnTo>
                      <a:pt x="159" y="1845"/>
                    </a:lnTo>
                    <a:cubicBezTo>
                      <a:pt x="64" y="1940"/>
                      <a:pt x="1" y="2098"/>
                      <a:pt x="1" y="2257"/>
                    </a:cubicBezTo>
                    <a:cubicBezTo>
                      <a:pt x="1" y="2415"/>
                      <a:pt x="64" y="2573"/>
                      <a:pt x="159" y="2668"/>
                    </a:cubicBezTo>
                    <a:cubicBezTo>
                      <a:pt x="286" y="2795"/>
                      <a:pt x="444" y="2858"/>
                      <a:pt x="603" y="2858"/>
                    </a:cubicBezTo>
                    <a:cubicBezTo>
                      <a:pt x="729" y="2858"/>
                      <a:pt x="888" y="2795"/>
                      <a:pt x="1014" y="2668"/>
                    </a:cubicBezTo>
                    <a:lnTo>
                      <a:pt x="2661" y="990"/>
                    </a:lnTo>
                    <a:cubicBezTo>
                      <a:pt x="2788" y="895"/>
                      <a:pt x="2851" y="737"/>
                      <a:pt x="2851" y="578"/>
                    </a:cubicBezTo>
                    <a:cubicBezTo>
                      <a:pt x="2851" y="420"/>
                      <a:pt x="2788" y="261"/>
                      <a:pt x="2661" y="166"/>
                    </a:cubicBezTo>
                    <a:cubicBezTo>
                      <a:pt x="2550" y="56"/>
                      <a:pt x="2400" y="0"/>
                      <a:pt x="2250" y="0"/>
                    </a:cubicBezTo>
                    <a:close/>
                  </a:path>
                </a:pathLst>
              </a:custGeom>
              <a:solidFill>
                <a:srgbClr val="0D0C12"/>
              </a:solidFill>
              <a:ln>
                <a:noFill/>
              </a:ln>
            </p:spPr>
            <p:txBody>
              <a:bodyPr spcFirstLastPara="1" wrap="square" lIns="91425" tIns="91425" rIns="91425" bIns="91425" anchor="ctr" anchorCtr="0">
                <a:noAutofit/>
              </a:bodyPr>
              <a:lstStyle/>
              <a:p>
                <a:endParaRPr/>
              </a:p>
            </p:txBody>
          </p:sp>
        </p:grpSp>
        <p:sp>
          <p:nvSpPr>
            <p:cNvPr id="1433" name="Google Shape;1433;p34"/>
            <p:cNvSpPr/>
            <p:nvPr/>
          </p:nvSpPr>
          <p:spPr>
            <a:xfrm>
              <a:off x="1380577" y="1833127"/>
              <a:ext cx="210157" cy="156629"/>
            </a:xfrm>
            <a:custGeom>
              <a:avLst/>
              <a:gdLst/>
              <a:ahLst/>
              <a:cxnLst/>
              <a:rect l="l" t="t" r="r" b="b"/>
              <a:pathLst>
                <a:path w="6588" h="4910" extrusionOk="0">
                  <a:moveTo>
                    <a:pt x="190" y="1"/>
                  </a:moveTo>
                  <a:lnTo>
                    <a:pt x="0" y="254"/>
                  </a:lnTo>
                  <a:lnTo>
                    <a:pt x="159" y="349"/>
                  </a:lnTo>
                  <a:lnTo>
                    <a:pt x="349" y="96"/>
                  </a:lnTo>
                  <a:lnTo>
                    <a:pt x="190" y="1"/>
                  </a:lnTo>
                  <a:close/>
                  <a:moveTo>
                    <a:pt x="855" y="476"/>
                  </a:moveTo>
                  <a:lnTo>
                    <a:pt x="665" y="729"/>
                  </a:lnTo>
                  <a:lnTo>
                    <a:pt x="1204" y="1109"/>
                  </a:lnTo>
                  <a:lnTo>
                    <a:pt x="1394" y="856"/>
                  </a:lnTo>
                  <a:lnTo>
                    <a:pt x="855" y="476"/>
                  </a:lnTo>
                  <a:close/>
                  <a:moveTo>
                    <a:pt x="1900" y="1236"/>
                  </a:moveTo>
                  <a:lnTo>
                    <a:pt x="1710" y="1489"/>
                  </a:lnTo>
                  <a:lnTo>
                    <a:pt x="2217" y="1869"/>
                  </a:lnTo>
                  <a:lnTo>
                    <a:pt x="2407" y="1616"/>
                  </a:lnTo>
                  <a:lnTo>
                    <a:pt x="1900" y="1236"/>
                  </a:lnTo>
                  <a:close/>
                  <a:moveTo>
                    <a:pt x="2946" y="1996"/>
                  </a:moveTo>
                  <a:lnTo>
                    <a:pt x="2756" y="2249"/>
                  </a:lnTo>
                  <a:lnTo>
                    <a:pt x="3262" y="2629"/>
                  </a:lnTo>
                  <a:lnTo>
                    <a:pt x="3452" y="2376"/>
                  </a:lnTo>
                  <a:lnTo>
                    <a:pt x="2946" y="1996"/>
                  </a:lnTo>
                  <a:close/>
                  <a:moveTo>
                    <a:pt x="3991" y="2756"/>
                  </a:moveTo>
                  <a:lnTo>
                    <a:pt x="3801" y="3010"/>
                  </a:lnTo>
                  <a:lnTo>
                    <a:pt x="4307" y="3390"/>
                  </a:lnTo>
                  <a:lnTo>
                    <a:pt x="4497" y="3136"/>
                  </a:lnTo>
                  <a:lnTo>
                    <a:pt x="3991" y="2756"/>
                  </a:lnTo>
                  <a:close/>
                  <a:moveTo>
                    <a:pt x="5036" y="3516"/>
                  </a:moveTo>
                  <a:lnTo>
                    <a:pt x="4846" y="3770"/>
                  </a:lnTo>
                  <a:lnTo>
                    <a:pt x="5352" y="4150"/>
                  </a:lnTo>
                  <a:lnTo>
                    <a:pt x="5542" y="3896"/>
                  </a:lnTo>
                  <a:lnTo>
                    <a:pt x="5036" y="3516"/>
                  </a:lnTo>
                  <a:close/>
                  <a:moveTo>
                    <a:pt x="6081" y="4245"/>
                  </a:moveTo>
                  <a:lnTo>
                    <a:pt x="5891" y="4530"/>
                  </a:lnTo>
                  <a:lnTo>
                    <a:pt x="6397" y="4910"/>
                  </a:lnTo>
                  <a:lnTo>
                    <a:pt x="6588" y="4625"/>
                  </a:lnTo>
                  <a:lnTo>
                    <a:pt x="6081" y="4245"/>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34" name="Google Shape;1434;p34"/>
            <p:cNvSpPr/>
            <p:nvPr/>
          </p:nvSpPr>
          <p:spPr>
            <a:xfrm>
              <a:off x="4032456" y="2519104"/>
              <a:ext cx="420282" cy="421303"/>
            </a:xfrm>
            <a:custGeom>
              <a:avLst/>
              <a:gdLst/>
              <a:ahLst/>
              <a:cxnLst/>
              <a:rect l="l" t="t" r="r" b="b"/>
              <a:pathLst>
                <a:path w="13175" h="13207" extrusionOk="0">
                  <a:moveTo>
                    <a:pt x="6493" y="0"/>
                  </a:moveTo>
                  <a:cubicBezTo>
                    <a:pt x="6271" y="0"/>
                    <a:pt x="6049" y="32"/>
                    <a:pt x="5828" y="32"/>
                  </a:cubicBezTo>
                  <a:lnTo>
                    <a:pt x="5859" y="349"/>
                  </a:lnTo>
                  <a:cubicBezTo>
                    <a:pt x="6081" y="349"/>
                    <a:pt x="6303" y="317"/>
                    <a:pt x="6493" y="317"/>
                  </a:cubicBezTo>
                  <a:lnTo>
                    <a:pt x="6493" y="0"/>
                  </a:lnTo>
                  <a:close/>
                  <a:moveTo>
                    <a:pt x="7158" y="32"/>
                  </a:moveTo>
                  <a:lnTo>
                    <a:pt x="7126" y="349"/>
                  </a:lnTo>
                  <a:cubicBezTo>
                    <a:pt x="7348" y="349"/>
                    <a:pt x="7538" y="380"/>
                    <a:pt x="7760" y="444"/>
                  </a:cubicBezTo>
                  <a:lnTo>
                    <a:pt x="7791" y="127"/>
                  </a:lnTo>
                  <a:cubicBezTo>
                    <a:pt x="7601" y="63"/>
                    <a:pt x="7380" y="32"/>
                    <a:pt x="7158" y="32"/>
                  </a:cubicBezTo>
                  <a:close/>
                  <a:moveTo>
                    <a:pt x="5194" y="158"/>
                  </a:moveTo>
                  <a:cubicBezTo>
                    <a:pt x="4973" y="190"/>
                    <a:pt x="4751" y="254"/>
                    <a:pt x="4529" y="317"/>
                  </a:cubicBezTo>
                  <a:lnTo>
                    <a:pt x="4656" y="634"/>
                  </a:lnTo>
                  <a:cubicBezTo>
                    <a:pt x="4846" y="570"/>
                    <a:pt x="5036" y="507"/>
                    <a:pt x="5258" y="475"/>
                  </a:cubicBezTo>
                  <a:lnTo>
                    <a:pt x="5194" y="158"/>
                  </a:lnTo>
                  <a:close/>
                  <a:moveTo>
                    <a:pt x="8456" y="254"/>
                  </a:moveTo>
                  <a:lnTo>
                    <a:pt x="8361" y="570"/>
                  </a:lnTo>
                  <a:cubicBezTo>
                    <a:pt x="8551" y="634"/>
                    <a:pt x="8741" y="697"/>
                    <a:pt x="8963" y="792"/>
                  </a:cubicBezTo>
                  <a:lnTo>
                    <a:pt x="9058" y="475"/>
                  </a:lnTo>
                  <a:cubicBezTo>
                    <a:pt x="8868" y="412"/>
                    <a:pt x="8646" y="317"/>
                    <a:pt x="8456" y="254"/>
                  </a:cubicBezTo>
                  <a:close/>
                  <a:moveTo>
                    <a:pt x="3928" y="570"/>
                  </a:moveTo>
                  <a:cubicBezTo>
                    <a:pt x="3738" y="634"/>
                    <a:pt x="3516" y="729"/>
                    <a:pt x="3326" y="855"/>
                  </a:cubicBezTo>
                  <a:lnTo>
                    <a:pt x="3484" y="1140"/>
                  </a:lnTo>
                  <a:cubicBezTo>
                    <a:pt x="3674" y="1045"/>
                    <a:pt x="3864" y="950"/>
                    <a:pt x="4054" y="855"/>
                  </a:cubicBezTo>
                  <a:lnTo>
                    <a:pt x="3928" y="570"/>
                  </a:lnTo>
                  <a:close/>
                  <a:moveTo>
                    <a:pt x="9660" y="760"/>
                  </a:moveTo>
                  <a:lnTo>
                    <a:pt x="9533" y="1045"/>
                  </a:lnTo>
                  <a:cubicBezTo>
                    <a:pt x="9691" y="1140"/>
                    <a:pt x="9881" y="1267"/>
                    <a:pt x="10071" y="1362"/>
                  </a:cubicBezTo>
                  <a:lnTo>
                    <a:pt x="10230" y="1109"/>
                  </a:lnTo>
                  <a:cubicBezTo>
                    <a:pt x="10040" y="982"/>
                    <a:pt x="9850" y="855"/>
                    <a:pt x="9660" y="760"/>
                  </a:cubicBezTo>
                  <a:close/>
                  <a:moveTo>
                    <a:pt x="2788" y="1204"/>
                  </a:moveTo>
                  <a:cubicBezTo>
                    <a:pt x="2598" y="1330"/>
                    <a:pt x="2439" y="1457"/>
                    <a:pt x="2249" y="1615"/>
                  </a:cubicBezTo>
                  <a:lnTo>
                    <a:pt x="2471" y="1869"/>
                  </a:lnTo>
                  <a:cubicBezTo>
                    <a:pt x="2629" y="1710"/>
                    <a:pt x="2788" y="1584"/>
                    <a:pt x="2978" y="1457"/>
                  </a:cubicBezTo>
                  <a:lnTo>
                    <a:pt x="2788" y="1204"/>
                  </a:lnTo>
                  <a:close/>
                  <a:moveTo>
                    <a:pt x="10768" y="1489"/>
                  </a:moveTo>
                  <a:lnTo>
                    <a:pt x="10546" y="1742"/>
                  </a:lnTo>
                  <a:cubicBezTo>
                    <a:pt x="10736" y="1869"/>
                    <a:pt x="10863" y="2027"/>
                    <a:pt x="11021" y="2154"/>
                  </a:cubicBezTo>
                  <a:lnTo>
                    <a:pt x="11243" y="1932"/>
                  </a:lnTo>
                  <a:cubicBezTo>
                    <a:pt x="11085" y="1774"/>
                    <a:pt x="10926" y="1615"/>
                    <a:pt x="10768" y="1489"/>
                  </a:cubicBezTo>
                  <a:close/>
                  <a:moveTo>
                    <a:pt x="1774" y="2059"/>
                  </a:moveTo>
                  <a:cubicBezTo>
                    <a:pt x="1647" y="2217"/>
                    <a:pt x="1489" y="2407"/>
                    <a:pt x="1362" y="2565"/>
                  </a:cubicBezTo>
                  <a:lnTo>
                    <a:pt x="1616" y="2755"/>
                  </a:lnTo>
                  <a:cubicBezTo>
                    <a:pt x="1742" y="2597"/>
                    <a:pt x="1869" y="2439"/>
                    <a:pt x="2027" y="2280"/>
                  </a:cubicBezTo>
                  <a:lnTo>
                    <a:pt x="1774" y="2059"/>
                  </a:lnTo>
                  <a:close/>
                  <a:moveTo>
                    <a:pt x="11687" y="2439"/>
                  </a:moveTo>
                  <a:lnTo>
                    <a:pt x="11465" y="2629"/>
                  </a:lnTo>
                  <a:cubicBezTo>
                    <a:pt x="11592" y="2787"/>
                    <a:pt x="11718" y="2945"/>
                    <a:pt x="11813" y="3135"/>
                  </a:cubicBezTo>
                  <a:lnTo>
                    <a:pt x="12098" y="2945"/>
                  </a:lnTo>
                  <a:cubicBezTo>
                    <a:pt x="11972" y="2787"/>
                    <a:pt x="11845" y="2597"/>
                    <a:pt x="11687" y="2439"/>
                  </a:cubicBezTo>
                  <a:close/>
                  <a:moveTo>
                    <a:pt x="982" y="3104"/>
                  </a:moveTo>
                  <a:cubicBezTo>
                    <a:pt x="856" y="3294"/>
                    <a:pt x="761" y="3484"/>
                    <a:pt x="666" y="3674"/>
                  </a:cubicBezTo>
                  <a:lnTo>
                    <a:pt x="951" y="3832"/>
                  </a:lnTo>
                  <a:cubicBezTo>
                    <a:pt x="1046" y="3642"/>
                    <a:pt x="1141" y="3452"/>
                    <a:pt x="1236" y="3294"/>
                  </a:cubicBezTo>
                  <a:lnTo>
                    <a:pt x="982" y="3104"/>
                  </a:lnTo>
                  <a:close/>
                  <a:moveTo>
                    <a:pt x="12415" y="3515"/>
                  </a:moveTo>
                  <a:lnTo>
                    <a:pt x="12130" y="3674"/>
                  </a:lnTo>
                  <a:cubicBezTo>
                    <a:pt x="12257" y="3864"/>
                    <a:pt x="12320" y="4054"/>
                    <a:pt x="12415" y="4244"/>
                  </a:cubicBezTo>
                  <a:lnTo>
                    <a:pt x="12700" y="4117"/>
                  </a:lnTo>
                  <a:cubicBezTo>
                    <a:pt x="12637" y="3927"/>
                    <a:pt x="12542" y="3705"/>
                    <a:pt x="12415" y="3515"/>
                  </a:cubicBezTo>
                  <a:close/>
                  <a:moveTo>
                    <a:pt x="381" y="4307"/>
                  </a:moveTo>
                  <a:cubicBezTo>
                    <a:pt x="317" y="4497"/>
                    <a:pt x="254" y="4719"/>
                    <a:pt x="191" y="4940"/>
                  </a:cubicBezTo>
                  <a:lnTo>
                    <a:pt x="507" y="5004"/>
                  </a:lnTo>
                  <a:cubicBezTo>
                    <a:pt x="571" y="4814"/>
                    <a:pt x="634" y="4592"/>
                    <a:pt x="697" y="4402"/>
                  </a:cubicBezTo>
                  <a:lnTo>
                    <a:pt x="381" y="4307"/>
                  </a:lnTo>
                  <a:close/>
                  <a:moveTo>
                    <a:pt x="12922" y="4750"/>
                  </a:moveTo>
                  <a:lnTo>
                    <a:pt x="12605" y="4845"/>
                  </a:lnTo>
                  <a:cubicBezTo>
                    <a:pt x="12668" y="5036"/>
                    <a:pt x="12732" y="5257"/>
                    <a:pt x="12763" y="5447"/>
                  </a:cubicBezTo>
                  <a:lnTo>
                    <a:pt x="13080" y="5384"/>
                  </a:lnTo>
                  <a:cubicBezTo>
                    <a:pt x="13048" y="5162"/>
                    <a:pt x="12985" y="4972"/>
                    <a:pt x="12922" y="4750"/>
                  </a:cubicBezTo>
                  <a:close/>
                  <a:moveTo>
                    <a:pt x="64" y="5574"/>
                  </a:moveTo>
                  <a:cubicBezTo>
                    <a:pt x="32" y="5796"/>
                    <a:pt x="1" y="6017"/>
                    <a:pt x="1" y="6239"/>
                  </a:cubicBezTo>
                  <a:lnTo>
                    <a:pt x="317" y="6239"/>
                  </a:lnTo>
                  <a:cubicBezTo>
                    <a:pt x="317" y="6049"/>
                    <a:pt x="349" y="5827"/>
                    <a:pt x="381" y="5606"/>
                  </a:cubicBezTo>
                  <a:lnTo>
                    <a:pt x="64" y="5574"/>
                  </a:lnTo>
                  <a:close/>
                  <a:moveTo>
                    <a:pt x="13175" y="6049"/>
                  </a:moveTo>
                  <a:lnTo>
                    <a:pt x="12827" y="6081"/>
                  </a:lnTo>
                  <a:cubicBezTo>
                    <a:pt x="12858" y="6239"/>
                    <a:pt x="12858" y="6429"/>
                    <a:pt x="12858" y="6619"/>
                  </a:cubicBezTo>
                  <a:cubicBezTo>
                    <a:pt x="12858" y="6809"/>
                    <a:pt x="12858" y="7031"/>
                    <a:pt x="12827" y="7221"/>
                  </a:cubicBezTo>
                  <a:lnTo>
                    <a:pt x="13143" y="7252"/>
                  </a:lnTo>
                  <a:cubicBezTo>
                    <a:pt x="13175" y="7062"/>
                    <a:pt x="13175" y="6841"/>
                    <a:pt x="13175" y="6619"/>
                  </a:cubicBezTo>
                  <a:cubicBezTo>
                    <a:pt x="13175" y="6429"/>
                    <a:pt x="13175" y="6239"/>
                    <a:pt x="13175" y="6049"/>
                  </a:cubicBezTo>
                  <a:close/>
                  <a:moveTo>
                    <a:pt x="317" y="6872"/>
                  </a:moveTo>
                  <a:lnTo>
                    <a:pt x="1" y="6904"/>
                  </a:lnTo>
                  <a:cubicBezTo>
                    <a:pt x="1" y="7094"/>
                    <a:pt x="1" y="7316"/>
                    <a:pt x="32" y="7537"/>
                  </a:cubicBezTo>
                  <a:lnTo>
                    <a:pt x="349" y="7506"/>
                  </a:lnTo>
                  <a:cubicBezTo>
                    <a:pt x="349" y="7284"/>
                    <a:pt x="317" y="7094"/>
                    <a:pt x="317" y="6872"/>
                  </a:cubicBezTo>
                  <a:close/>
                  <a:moveTo>
                    <a:pt x="12732" y="7854"/>
                  </a:moveTo>
                  <a:cubicBezTo>
                    <a:pt x="12700" y="8044"/>
                    <a:pt x="12637" y="8266"/>
                    <a:pt x="12573" y="8456"/>
                  </a:cubicBezTo>
                  <a:lnTo>
                    <a:pt x="12890" y="8551"/>
                  </a:lnTo>
                  <a:cubicBezTo>
                    <a:pt x="12953" y="8361"/>
                    <a:pt x="13017" y="8139"/>
                    <a:pt x="13048" y="7917"/>
                  </a:cubicBezTo>
                  <a:lnTo>
                    <a:pt x="12732" y="7854"/>
                  </a:lnTo>
                  <a:close/>
                  <a:moveTo>
                    <a:pt x="476" y="8107"/>
                  </a:moveTo>
                  <a:lnTo>
                    <a:pt x="159" y="8202"/>
                  </a:lnTo>
                  <a:cubicBezTo>
                    <a:pt x="222" y="8392"/>
                    <a:pt x="286" y="8614"/>
                    <a:pt x="349" y="8836"/>
                  </a:cubicBezTo>
                  <a:lnTo>
                    <a:pt x="666" y="8709"/>
                  </a:lnTo>
                  <a:cubicBezTo>
                    <a:pt x="602" y="8519"/>
                    <a:pt x="539" y="8329"/>
                    <a:pt x="476" y="8107"/>
                  </a:cubicBezTo>
                  <a:close/>
                  <a:moveTo>
                    <a:pt x="12383" y="9057"/>
                  </a:moveTo>
                  <a:cubicBezTo>
                    <a:pt x="12288" y="9247"/>
                    <a:pt x="12193" y="9437"/>
                    <a:pt x="12098" y="9627"/>
                  </a:cubicBezTo>
                  <a:lnTo>
                    <a:pt x="12383" y="9786"/>
                  </a:lnTo>
                  <a:cubicBezTo>
                    <a:pt x="12478" y="9564"/>
                    <a:pt x="12573" y="9374"/>
                    <a:pt x="12668" y="9184"/>
                  </a:cubicBezTo>
                  <a:lnTo>
                    <a:pt x="12383" y="9057"/>
                  </a:lnTo>
                  <a:close/>
                  <a:moveTo>
                    <a:pt x="919" y="9311"/>
                  </a:moveTo>
                  <a:lnTo>
                    <a:pt x="602" y="9437"/>
                  </a:lnTo>
                  <a:cubicBezTo>
                    <a:pt x="697" y="9627"/>
                    <a:pt x="824" y="9818"/>
                    <a:pt x="919" y="10008"/>
                  </a:cubicBezTo>
                  <a:lnTo>
                    <a:pt x="1204" y="9849"/>
                  </a:lnTo>
                  <a:cubicBezTo>
                    <a:pt x="1109" y="9659"/>
                    <a:pt x="982" y="9469"/>
                    <a:pt x="919" y="9311"/>
                  </a:cubicBezTo>
                  <a:close/>
                  <a:moveTo>
                    <a:pt x="11782" y="10166"/>
                  </a:moveTo>
                  <a:cubicBezTo>
                    <a:pt x="11655" y="10324"/>
                    <a:pt x="11528" y="10483"/>
                    <a:pt x="11402" y="10641"/>
                  </a:cubicBezTo>
                  <a:lnTo>
                    <a:pt x="11623" y="10863"/>
                  </a:lnTo>
                  <a:cubicBezTo>
                    <a:pt x="11782" y="10704"/>
                    <a:pt x="11908" y="10514"/>
                    <a:pt x="12035" y="10324"/>
                  </a:cubicBezTo>
                  <a:lnTo>
                    <a:pt x="11782" y="10166"/>
                  </a:lnTo>
                  <a:close/>
                  <a:moveTo>
                    <a:pt x="1552" y="10356"/>
                  </a:moveTo>
                  <a:lnTo>
                    <a:pt x="1299" y="10578"/>
                  </a:lnTo>
                  <a:cubicBezTo>
                    <a:pt x="1426" y="10736"/>
                    <a:pt x="1584" y="10894"/>
                    <a:pt x="1711" y="11084"/>
                  </a:cubicBezTo>
                  <a:lnTo>
                    <a:pt x="1932" y="10863"/>
                  </a:lnTo>
                  <a:cubicBezTo>
                    <a:pt x="1806" y="10704"/>
                    <a:pt x="1679" y="10546"/>
                    <a:pt x="1552" y="10356"/>
                  </a:cubicBezTo>
                  <a:close/>
                  <a:moveTo>
                    <a:pt x="10958" y="11116"/>
                  </a:moveTo>
                  <a:cubicBezTo>
                    <a:pt x="10800" y="11243"/>
                    <a:pt x="10641" y="11401"/>
                    <a:pt x="10483" y="11528"/>
                  </a:cubicBezTo>
                  <a:lnTo>
                    <a:pt x="10705" y="11781"/>
                  </a:lnTo>
                  <a:cubicBezTo>
                    <a:pt x="10863" y="11654"/>
                    <a:pt x="11021" y="11496"/>
                    <a:pt x="11180" y="11338"/>
                  </a:cubicBezTo>
                  <a:lnTo>
                    <a:pt x="10958" y="11116"/>
                  </a:lnTo>
                  <a:close/>
                  <a:moveTo>
                    <a:pt x="2408" y="11274"/>
                  </a:moveTo>
                  <a:lnTo>
                    <a:pt x="2186" y="11528"/>
                  </a:lnTo>
                  <a:cubicBezTo>
                    <a:pt x="2344" y="11686"/>
                    <a:pt x="2534" y="11813"/>
                    <a:pt x="2693" y="11939"/>
                  </a:cubicBezTo>
                  <a:lnTo>
                    <a:pt x="2883" y="11686"/>
                  </a:lnTo>
                  <a:cubicBezTo>
                    <a:pt x="2724" y="11559"/>
                    <a:pt x="2566" y="11433"/>
                    <a:pt x="2408" y="11274"/>
                  </a:cubicBezTo>
                  <a:close/>
                  <a:moveTo>
                    <a:pt x="9976" y="11908"/>
                  </a:moveTo>
                  <a:cubicBezTo>
                    <a:pt x="9818" y="12003"/>
                    <a:pt x="9628" y="12098"/>
                    <a:pt x="9438" y="12224"/>
                  </a:cubicBezTo>
                  <a:lnTo>
                    <a:pt x="9596" y="12509"/>
                  </a:lnTo>
                  <a:cubicBezTo>
                    <a:pt x="9786" y="12383"/>
                    <a:pt x="9976" y="12288"/>
                    <a:pt x="10166" y="12161"/>
                  </a:cubicBezTo>
                  <a:lnTo>
                    <a:pt x="9976" y="11908"/>
                  </a:lnTo>
                  <a:close/>
                  <a:moveTo>
                    <a:pt x="3421" y="12034"/>
                  </a:moveTo>
                  <a:lnTo>
                    <a:pt x="3263" y="12319"/>
                  </a:lnTo>
                  <a:cubicBezTo>
                    <a:pt x="3453" y="12414"/>
                    <a:pt x="3643" y="12541"/>
                    <a:pt x="3833" y="12604"/>
                  </a:cubicBezTo>
                  <a:lnTo>
                    <a:pt x="3959" y="12319"/>
                  </a:lnTo>
                  <a:cubicBezTo>
                    <a:pt x="3769" y="12224"/>
                    <a:pt x="3579" y="12129"/>
                    <a:pt x="3421" y="12034"/>
                  </a:cubicBezTo>
                  <a:close/>
                  <a:moveTo>
                    <a:pt x="8868" y="12478"/>
                  </a:moveTo>
                  <a:cubicBezTo>
                    <a:pt x="8678" y="12541"/>
                    <a:pt x="8456" y="12604"/>
                    <a:pt x="8266" y="12668"/>
                  </a:cubicBezTo>
                  <a:lnTo>
                    <a:pt x="8361" y="12984"/>
                  </a:lnTo>
                  <a:cubicBezTo>
                    <a:pt x="8551" y="12921"/>
                    <a:pt x="8773" y="12858"/>
                    <a:pt x="8995" y="12763"/>
                  </a:cubicBezTo>
                  <a:lnTo>
                    <a:pt x="8868" y="12478"/>
                  </a:lnTo>
                  <a:close/>
                  <a:moveTo>
                    <a:pt x="4561" y="12541"/>
                  </a:moveTo>
                  <a:lnTo>
                    <a:pt x="4466" y="12858"/>
                  </a:lnTo>
                  <a:cubicBezTo>
                    <a:pt x="4656" y="12921"/>
                    <a:pt x="4878" y="12984"/>
                    <a:pt x="5099" y="13048"/>
                  </a:cubicBezTo>
                  <a:lnTo>
                    <a:pt x="5163" y="12731"/>
                  </a:lnTo>
                  <a:cubicBezTo>
                    <a:pt x="4941" y="12668"/>
                    <a:pt x="4751" y="12604"/>
                    <a:pt x="4561" y="12541"/>
                  </a:cubicBezTo>
                  <a:close/>
                  <a:moveTo>
                    <a:pt x="5764" y="12826"/>
                  </a:moveTo>
                  <a:lnTo>
                    <a:pt x="5733" y="13143"/>
                  </a:lnTo>
                  <a:cubicBezTo>
                    <a:pt x="5954" y="13174"/>
                    <a:pt x="6176" y="13206"/>
                    <a:pt x="6398" y="13206"/>
                  </a:cubicBezTo>
                  <a:lnTo>
                    <a:pt x="6398" y="12889"/>
                  </a:lnTo>
                  <a:cubicBezTo>
                    <a:pt x="6208" y="12889"/>
                    <a:pt x="5986" y="12858"/>
                    <a:pt x="5764" y="12826"/>
                  </a:cubicBezTo>
                  <a:close/>
                  <a:moveTo>
                    <a:pt x="7665" y="12794"/>
                  </a:moveTo>
                  <a:cubicBezTo>
                    <a:pt x="7443" y="12826"/>
                    <a:pt x="7253" y="12858"/>
                    <a:pt x="7031" y="12889"/>
                  </a:cubicBezTo>
                  <a:lnTo>
                    <a:pt x="7063" y="13206"/>
                  </a:lnTo>
                  <a:cubicBezTo>
                    <a:pt x="7285" y="13174"/>
                    <a:pt x="7506" y="13143"/>
                    <a:pt x="7696" y="13111"/>
                  </a:cubicBezTo>
                  <a:lnTo>
                    <a:pt x="7665" y="12794"/>
                  </a:lnTo>
                  <a:close/>
                </a:path>
              </a:pathLst>
            </a:custGeom>
            <a:solidFill>
              <a:srgbClr val="0D0C12"/>
            </a:solidFill>
            <a:ln>
              <a:noFill/>
            </a:ln>
          </p:spPr>
          <p:txBody>
            <a:bodyPr spcFirstLastPara="1" wrap="square" lIns="91425" tIns="91425" rIns="91425" bIns="91425" anchor="ctr" anchorCtr="0">
              <a:noAutofit/>
            </a:bodyPr>
            <a:lstStyle/>
            <a:p>
              <a:endParaRPr/>
            </a:p>
          </p:txBody>
        </p:sp>
        <p:grpSp>
          <p:nvGrpSpPr>
            <p:cNvPr id="5" name="Google Shape;1435;p34"/>
            <p:cNvGrpSpPr/>
            <p:nvPr/>
          </p:nvGrpSpPr>
          <p:grpSpPr>
            <a:xfrm>
              <a:off x="4122382" y="2582299"/>
              <a:ext cx="240462" cy="294900"/>
              <a:chOff x="4122382" y="2582299"/>
              <a:chExt cx="240462" cy="294900"/>
            </a:xfrm>
          </p:grpSpPr>
          <p:sp>
            <p:nvSpPr>
              <p:cNvPr id="1436" name="Google Shape;1436;p34"/>
              <p:cNvSpPr/>
              <p:nvPr/>
            </p:nvSpPr>
            <p:spPr>
              <a:xfrm>
                <a:off x="4262806" y="2786252"/>
                <a:ext cx="70754" cy="77804"/>
              </a:xfrm>
              <a:custGeom>
                <a:avLst/>
                <a:gdLst/>
                <a:ahLst/>
                <a:cxnLst/>
                <a:rect l="l" t="t" r="r" b="b"/>
                <a:pathLst>
                  <a:path w="2218" h="2439" extrusionOk="0">
                    <a:moveTo>
                      <a:pt x="1394" y="0"/>
                    </a:moveTo>
                    <a:lnTo>
                      <a:pt x="0" y="792"/>
                    </a:lnTo>
                    <a:lnTo>
                      <a:pt x="824" y="2439"/>
                    </a:lnTo>
                    <a:lnTo>
                      <a:pt x="1172" y="1489"/>
                    </a:lnTo>
                    <a:lnTo>
                      <a:pt x="2217" y="1647"/>
                    </a:lnTo>
                    <a:lnTo>
                      <a:pt x="1394" y="0"/>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37" name="Google Shape;1437;p34"/>
              <p:cNvSpPr/>
              <p:nvPr/>
            </p:nvSpPr>
            <p:spPr>
              <a:xfrm>
                <a:off x="4256745" y="2779170"/>
                <a:ext cx="84886" cy="98029"/>
              </a:xfrm>
              <a:custGeom>
                <a:avLst/>
                <a:gdLst/>
                <a:ahLst/>
                <a:cxnLst/>
                <a:rect l="l" t="t" r="r" b="b"/>
                <a:pathLst>
                  <a:path w="2661" h="3073" extrusionOk="0">
                    <a:moveTo>
                      <a:pt x="1520" y="444"/>
                    </a:moveTo>
                    <a:lnTo>
                      <a:pt x="2122" y="1648"/>
                    </a:lnTo>
                    <a:lnTo>
                      <a:pt x="1267" y="1553"/>
                    </a:lnTo>
                    <a:lnTo>
                      <a:pt x="982" y="2249"/>
                    </a:lnTo>
                    <a:lnTo>
                      <a:pt x="412" y="1077"/>
                    </a:lnTo>
                    <a:lnTo>
                      <a:pt x="1520" y="444"/>
                    </a:lnTo>
                    <a:close/>
                    <a:moveTo>
                      <a:pt x="1647" y="1"/>
                    </a:moveTo>
                    <a:lnTo>
                      <a:pt x="0" y="951"/>
                    </a:lnTo>
                    <a:lnTo>
                      <a:pt x="1014" y="3073"/>
                    </a:lnTo>
                    <a:lnTo>
                      <a:pt x="1457" y="1901"/>
                    </a:lnTo>
                    <a:lnTo>
                      <a:pt x="2660" y="2059"/>
                    </a:lnTo>
                    <a:lnTo>
                      <a:pt x="2660" y="2059"/>
                    </a:lnTo>
                    <a:lnTo>
                      <a:pt x="1647"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38" name="Google Shape;1438;p34"/>
              <p:cNvSpPr/>
              <p:nvPr/>
            </p:nvSpPr>
            <p:spPr>
              <a:xfrm>
                <a:off x="4151666" y="2786252"/>
                <a:ext cx="69733" cy="77804"/>
              </a:xfrm>
              <a:custGeom>
                <a:avLst/>
                <a:gdLst/>
                <a:ahLst/>
                <a:cxnLst/>
                <a:rect l="l" t="t" r="r" b="b"/>
                <a:pathLst>
                  <a:path w="2186" h="2439" extrusionOk="0">
                    <a:moveTo>
                      <a:pt x="824" y="0"/>
                    </a:moveTo>
                    <a:lnTo>
                      <a:pt x="1" y="1647"/>
                    </a:lnTo>
                    <a:lnTo>
                      <a:pt x="1046" y="1489"/>
                    </a:lnTo>
                    <a:lnTo>
                      <a:pt x="1394" y="2439"/>
                    </a:lnTo>
                    <a:lnTo>
                      <a:pt x="2186" y="792"/>
                    </a:lnTo>
                    <a:lnTo>
                      <a:pt x="824" y="0"/>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39" name="Google Shape;1439;p34"/>
              <p:cNvSpPr/>
              <p:nvPr/>
            </p:nvSpPr>
            <p:spPr>
              <a:xfrm>
                <a:off x="4142575" y="2779170"/>
                <a:ext cx="85907" cy="98029"/>
              </a:xfrm>
              <a:custGeom>
                <a:avLst/>
                <a:gdLst/>
                <a:ahLst/>
                <a:cxnLst/>
                <a:rect l="l" t="t" r="r" b="b"/>
                <a:pathLst>
                  <a:path w="2693" h="3073" extrusionOk="0">
                    <a:moveTo>
                      <a:pt x="1172" y="444"/>
                    </a:moveTo>
                    <a:lnTo>
                      <a:pt x="2281" y="1077"/>
                    </a:lnTo>
                    <a:lnTo>
                      <a:pt x="1711" y="2249"/>
                    </a:lnTo>
                    <a:lnTo>
                      <a:pt x="1426" y="1553"/>
                    </a:lnTo>
                    <a:lnTo>
                      <a:pt x="571" y="1648"/>
                    </a:lnTo>
                    <a:lnTo>
                      <a:pt x="571" y="1648"/>
                    </a:lnTo>
                    <a:lnTo>
                      <a:pt x="1172" y="444"/>
                    </a:lnTo>
                    <a:close/>
                    <a:moveTo>
                      <a:pt x="1014" y="1"/>
                    </a:moveTo>
                    <a:lnTo>
                      <a:pt x="1" y="2059"/>
                    </a:lnTo>
                    <a:lnTo>
                      <a:pt x="1" y="2059"/>
                    </a:lnTo>
                    <a:lnTo>
                      <a:pt x="1204" y="1901"/>
                    </a:lnTo>
                    <a:lnTo>
                      <a:pt x="1647" y="3073"/>
                    </a:lnTo>
                    <a:lnTo>
                      <a:pt x="2692" y="951"/>
                    </a:lnTo>
                    <a:lnTo>
                      <a:pt x="1014"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40" name="Google Shape;1440;p34"/>
              <p:cNvSpPr/>
              <p:nvPr/>
            </p:nvSpPr>
            <p:spPr>
              <a:xfrm>
                <a:off x="4127700" y="2589960"/>
                <a:ext cx="230368" cy="226420"/>
              </a:xfrm>
              <a:custGeom>
                <a:avLst/>
                <a:gdLst/>
                <a:ahLst/>
                <a:cxnLst/>
                <a:rect l="l" t="t" r="r" b="b"/>
                <a:pathLst>
                  <a:path w="7032" h="6912" extrusionOk="0">
                    <a:moveTo>
                      <a:pt x="3516" y="0"/>
                    </a:moveTo>
                    <a:cubicBezTo>
                      <a:pt x="3318" y="0"/>
                      <a:pt x="3120" y="71"/>
                      <a:pt x="2977" y="214"/>
                    </a:cubicBezTo>
                    <a:lnTo>
                      <a:pt x="2629" y="562"/>
                    </a:lnTo>
                    <a:cubicBezTo>
                      <a:pt x="2502" y="721"/>
                      <a:pt x="2312" y="784"/>
                      <a:pt x="2091" y="784"/>
                    </a:cubicBezTo>
                    <a:lnTo>
                      <a:pt x="1616" y="784"/>
                    </a:lnTo>
                    <a:cubicBezTo>
                      <a:pt x="1172" y="784"/>
                      <a:pt x="856" y="1132"/>
                      <a:pt x="856" y="1544"/>
                    </a:cubicBezTo>
                    <a:lnTo>
                      <a:pt x="856" y="2051"/>
                    </a:lnTo>
                    <a:cubicBezTo>
                      <a:pt x="856" y="2241"/>
                      <a:pt x="761" y="2431"/>
                      <a:pt x="634" y="2557"/>
                    </a:cubicBezTo>
                    <a:lnTo>
                      <a:pt x="286" y="2906"/>
                    </a:lnTo>
                    <a:cubicBezTo>
                      <a:pt x="1" y="3223"/>
                      <a:pt x="1" y="3698"/>
                      <a:pt x="286" y="3983"/>
                    </a:cubicBezTo>
                    <a:lnTo>
                      <a:pt x="634" y="4331"/>
                    </a:lnTo>
                    <a:cubicBezTo>
                      <a:pt x="761" y="4489"/>
                      <a:pt x="856" y="4679"/>
                      <a:pt x="856" y="4869"/>
                    </a:cubicBezTo>
                    <a:lnTo>
                      <a:pt x="856" y="5376"/>
                    </a:lnTo>
                    <a:cubicBezTo>
                      <a:pt x="856" y="5788"/>
                      <a:pt x="1204" y="6104"/>
                      <a:pt x="1616" y="6104"/>
                    </a:cubicBezTo>
                    <a:lnTo>
                      <a:pt x="2091" y="6104"/>
                    </a:lnTo>
                    <a:cubicBezTo>
                      <a:pt x="2281" y="6104"/>
                      <a:pt x="2502" y="6199"/>
                      <a:pt x="2629" y="6326"/>
                    </a:cubicBezTo>
                    <a:lnTo>
                      <a:pt x="2977" y="6674"/>
                    </a:lnTo>
                    <a:cubicBezTo>
                      <a:pt x="3120" y="6833"/>
                      <a:pt x="3318" y="6912"/>
                      <a:pt x="3516" y="6912"/>
                    </a:cubicBezTo>
                    <a:cubicBezTo>
                      <a:pt x="3714" y="6912"/>
                      <a:pt x="3912" y="6833"/>
                      <a:pt x="4054" y="6674"/>
                    </a:cubicBezTo>
                    <a:lnTo>
                      <a:pt x="4403" y="6326"/>
                    </a:lnTo>
                    <a:cubicBezTo>
                      <a:pt x="4529" y="6199"/>
                      <a:pt x="4719" y="6104"/>
                      <a:pt x="4941" y="6104"/>
                    </a:cubicBezTo>
                    <a:lnTo>
                      <a:pt x="5416" y="6104"/>
                    </a:lnTo>
                    <a:cubicBezTo>
                      <a:pt x="5828" y="6104"/>
                      <a:pt x="6176" y="5788"/>
                      <a:pt x="6176" y="5376"/>
                    </a:cubicBezTo>
                    <a:lnTo>
                      <a:pt x="6176" y="4869"/>
                    </a:lnTo>
                    <a:cubicBezTo>
                      <a:pt x="6176" y="4679"/>
                      <a:pt x="6271" y="4458"/>
                      <a:pt x="6398" y="4331"/>
                    </a:cubicBezTo>
                    <a:lnTo>
                      <a:pt x="6746" y="3983"/>
                    </a:lnTo>
                    <a:cubicBezTo>
                      <a:pt x="7031" y="3698"/>
                      <a:pt x="7031" y="3223"/>
                      <a:pt x="6746" y="2906"/>
                    </a:cubicBezTo>
                    <a:lnTo>
                      <a:pt x="6398" y="2557"/>
                    </a:lnTo>
                    <a:cubicBezTo>
                      <a:pt x="6239" y="2431"/>
                      <a:pt x="6176" y="2241"/>
                      <a:pt x="6176" y="2051"/>
                    </a:cubicBezTo>
                    <a:lnTo>
                      <a:pt x="6176" y="1544"/>
                    </a:lnTo>
                    <a:cubicBezTo>
                      <a:pt x="6176" y="1132"/>
                      <a:pt x="5828" y="784"/>
                      <a:pt x="5416" y="784"/>
                    </a:cubicBezTo>
                    <a:lnTo>
                      <a:pt x="4941" y="784"/>
                    </a:lnTo>
                    <a:cubicBezTo>
                      <a:pt x="4719" y="784"/>
                      <a:pt x="4529" y="721"/>
                      <a:pt x="4403" y="562"/>
                    </a:cubicBezTo>
                    <a:lnTo>
                      <a:pt x="4054" y="214"/>
                    </a:lnTo>
                    <a:cubicBezTo>
                      <a:pt x="3912" y="71"/>
                      <a:pt x="3714" y="0"/>
                      <a:pt x="3516" y="0"/>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41" name="Google Shape;1441;p34"/>
              <p:cNvSpPr/>
              <p:nvPr/>
            </p:nvSpPr>
            <p:spPr>
              <a:xfrm>
                <a:off x="4122382" y="2582299"/>
                <a:ext cx="240462" cy="240462"/>
              </a:xfrm>
              <a:custGeom>
                <a:avLst/>
                <a:gdLst/>
                <a:ahLst/>
                <a:cxnLst/>
                <a:rect l="l" t="t" r="r" b="b"/>
                <a:pathLst>
                  <a:path w="7538" h="7538" extrusionOk="0">
                    <a:moveTo>
                      <a:pt x="3769" y="317"/>
                    </a:moveTo>
                    <a:cubicBezTo>
                      <a:pt x="3959" y="317"/>
                      <a:pt x="4149" y="381"/>
                      <a:pt x="4307" y="539"/>
                    </a:cubicBezTo>
                    <a:lnTo>
                      <a:pt x="4656" y="887"/>
                    </a:lnTo>
                    <a:cubicBezTo>
                      <a:pt x="4782" y="1046"/>
                      <a:pt x="4972" y="1109"/>
                      <a:pt x="5194" y="1109"/>
                    </a:cubicBezTo>
                    <a:lnTo>
                      <a:pt x="5669" y="1109"/>
                    </a:lnTo>
                    <a:cubicBezTo>
                      <a:pt x="6081" y="1109"/>
                      <a:pt x="6429" y="1457"/>
                      <a:pt x="6429" y="1869"/>
                    </a:cubicBezTo>
                    <a:lnTo>
                      <a:pt x="6429" y="2344"/>
                    </a:lnTo>
                    <a:cubicBezTo>
                      <a:pt x="6429" y="2566"/>
                      <a:pt x="6524" y="2756"/>
                      <a:pt x="6651" y="2882"/>
                    </a:cubicBezTo>
                    <a:lnTo>
                      <a:pt x="6999" y="3231"/>
                    </a:lnTo>
                    <a:cubicBezTo>
                      <a:pt x="7284" y="3548"/>
                      <a:pt x="7284" y="4023"/>
                      <a:pt x="6999" y="4308"/>
                    </a:cubicBezTo>
                    <a:lnTo>
                      <a:pt x="6651" y="4656"/>
                    </a:lnTo>
                    <a:cubicBezTo>
                      <a:pt x="6524" y="4783"/>
                      <a:pt x="6429" y="4973"/>
                      <a:pt x="6429" y="5194"/>
                    </a:cubicBezTo>
                    <a:lnTo>
                      <a:pt x="6429" y="5669"/>
                    </a:lnTo>
                    <a:cubicBezTo>
                      <a:pt x="6429" y="6113"/>
                      <a:pt x="6081" y="6429"/>
                      <a:pt x="5669" y="6429"/>
                    </a:cubicBezTo>
                    <a:lnTo>
                      <a:pt x="5194" y="6429"/>
                    </a:lnTo>
                    <a:cubicBezTo>
                      <a:pt x="4972" y="6429"/>
                      <a:pt x="4782" y="6524"/>
                      <a:pt x="4656" y="6651"/>
                    </a:cubicBezTo>
                    <a:lnTo>
                      <a:pt x="4307" y="6999"/>
                    </a:lnTo>
                    <a:cubicBezTo>
                      <a:pt x="4149" y="7158"/>
                      <a:pt x="3959" y="7221"/>
                      <a:pt x="3769" y="7221"/>
                    </a:cubicBezTo>
                    <a:cubicBezTo>
                      <a:pt x="3579" y="7221"/>
                      <a:pt x="3389" y="7158"/>
                      <a:pt x="3230" y="6999"/>
                    </a:cubicBezTo>
                    <a:lnTo>
                      <a:pt x="2882" y="6651"/>
                    </a:lnTo>
                    <a:cubicBezTo>
                      <a:pt x="2755" y="6524"/>
                      <a:pt x="2565" y="6429"/>
                      <a:pt x="2344" y="6429"/>
                    </a:cubicBezTo>
                    <a:lnTo>
                      <a:pt x="1869" y="6429"/>
                    </a:lnTo>
                    <a:cubicBezTo>
                      <a:pt x="1425" y="6429"/>
                      <a:pt x="1109" y="6113"/>
                      <a:pt x="1109" y="5669"/>
                    </a:cubicBezTo>
                    <a:lnTo>
                      <a:pt x="1109" y="5194"/>
                    </a:lnTo>
                    <a:cubicBezTo>
                      <a:pt x="1109" y="4973"/>
                      <a:pt x="1014" y="4783"/>
                      <a:pt x="887" y="4656"/>
                    </a:cubicBezTo>
                    <a:lnTo>
                      <a:pt x="539" y="4308"/>
                    </a:lnTo>
                    <a:cubicBezTo>
                      <a:pt x="254" y="4023"/>
                      <a:pt x="254" y="3548"/>
                      <a:pt x="539" y="3231"/>
                    </a:cubicBezTo>
                    <a:lnTo>
                      <a:pt x="887" y="2882"/>
                    </a:lnTo>
                    <a:cubicBezTo>
                      <a:pt x="1014" y="2756"/>
                      <a:pt x="1109" y="2566"/>
                      <a:pt x="1109" y="2344"/>
                    </a:cubicBezTo>
                    <a:lnTo>
                      <a:pt x="1109" y="1869"/>
                    </a:lnTo>
                    <a:cubicBezTo>
                      <a:pt x="1109" y="1457"/>
                      <a:pt x="1425" y="1109"/>
                      <a:pt x="1869" y="1109"/>
                    </a:cubicBezTo>
                    <a:lnTo>
                      <a:pt x="2344" y="1109"/>
                    </a:lnTo>
                    <a:cubicBezTo>
                      <a:pt x="2534" y="1109"/>
                      <a:pt x="2755" y="1046"/>
                      <a:pt x="2882" y="887"/>
                    </a:cubicBezTo>
                    <a:lnTo>
                      <a:pt x="3230" y="539"/>
                    </a:lnTo>
                    <a:cubicBezTo>
                      <a:pt x="3389" y="381"/>
                      <a:pt x="3579" y="317"/>
                      <a:pt x="3769" y="317"/>
                    </a:cubicBezTo>
                    <a:close/>
                    <a:moveTo>
                      <a:pt x="3769" y="1"/>
                    </a:moveTo>
                    <a:cubicBezTo>
                      <a:pt x="3484" y="1"/>
                      <a:pt x="3199" y="96"/>
                      <a:pt x="3009" y="317"/>
                    </a:cubicBezTo>
                    <a:lnTo>
                      <a:pt x="2660" y="666"/>
                    </a:lnTo>
                    <a:cubicBezTo>
                      <a:pt x="2565" y="729"/>
                      <a:pt x="2470" y="792"/>
                      <a:pt x="2344" y="792"/>
                    </a:cubicBezTo>
                    <a:lnTo>
                      <a:pt x="1869" y="792"/>
                    </a:lnTo>
                    <a:cubicBezTo>
                      <a:pt x="1267" y="792"/>
                      <a:pt x="792" y="1267"/>
                      <a:pt x="792" y="1869"/>
                    </a:cubicBezTo>
                    <a:lnTo>
                      <a:pt x="792" y="2344"/>
                    </a:lnTo>
                    <a:cubicBezTo>
                      <a:pt x="792" y="2471"/>
                      <a:pt x="729" y="2566"/>
                      <a:pt x="665" y="2661"/>
                    </a:cubicBezTo>
                    <a:lnTo>
                      <a:pt x="317" y="3009"/>
                    </a:lnTo>
                    <a:cubicBezTo>
                      <a:pt x="95" y="3199"/>
                      <a:pt x="0" y="3484"/>
                      <a:pt x="0" y="3769"/>
                    </a:cubicBezTo>
                    <a:cubicBezTo>
                      <a:pt x="0" y="4054"/>
                      <a:pt x="95" y="4339"/>
                      <a:pt x="317" y="4529"/>
                    </a:cubicBezTo>
                    <a:lnTo>
                      <a:pt x="665" y="4878"/>
                    </a:lnTo>
                    <a:cubicBezTo>
                      <a:pt x="729" y="4973"/>
                      <a:pt x="792" y="5068"/>
                      <a:pt x="792" y="5194"/>
                    </a:cubicBezTo>
                    <a:lnTo>
                      <a:pt x="792" y="5669"/>
                    </a:lnTo>
                    <a:cubicBezTo>
                      <a:pt x="792" y="6271"/>
                      <a:pt x="1267" y="6746"/>
                      <a:pt x="1869" y="6746"/>
                    </a:cubicBezTo>
                    <a:lnTo>
                      <a:pt x="2344" y="6746"/>
                    </a:lnTo>
                    <a:cubicBezTo>
                      <a:pt x="2470" y="6746"/>
                      <a:pt x="2565" y="6809"/>
                      <a:pt x="2660" y="6873"/>
                    </a:cubicBezTo>
                    <a:lnTo>
                      <a:pt x="3009" y="7221"/>
                    </a:lnTo>
                    <a:cubicBezTo>
                      <a:pt x="3199" y="7443"/>
                      <a:pt x="3484" y="7538"/>
                      <a:pt x="3769" y="7538"/>
                    </a:cubicBezTo>
                    <a:cubicBezTo>
                      <a:pt x="4054" y="7538"/>
                      <a:pt x="4339" y="7443"/>
                      <a:pt x="4529" y="7221"/>
                    </a:cubicBezTo>
                    <a:lnTo>
                      <a:pt x="4877" y="6873"/>
                    </a:lnTo>
                    <a:cubicBezTo>
                      <a:pt x="4972" y="6809"/>
                      <a:pt x="5067" y="6746"/>
                      <a:pt x="5194" y="6746"/>
                    </a:cubicBezTo>
                    <a:lnTo>
                      <a:pt x="5669" y="6746"/>
                    </a:lnTo>
                    <a:cubicBezTo>
                      <a:pt x="6271" y="6746"/>
                      <a:pt x="6746" y="6271"/>
                      <a:pt x="6746" y="5669"/>
                    </a:cubicBezTo>
                    <a:lnTo>
                      <a:pt x="6746" y="5194"/>
                    </a:lnTo>
                    <a:cubicBezTo>
                      <a:pt x="6746" y="5068"/>
                      <a:pt x="6809" y="4973"/>
                      <a:pt x="6872" y="4878"/>
                    </a:cubicBezTo>
                    <a:lnTo>
                      <a:pt x="7221" y="4529"/>
                    </a:lnTo>
                    <a:cubicBezTo>
                      <a:pt x="7442" y="4339"/>
                      <a:pt x="7537" y="4054"/>
                      <a:pt x="7537" y="3769"/>
                    </a:cubicBezTo>
                    <a:cubicBezTo>
                      <a:pt x="7537" y="3484"/>
                      <a:pt x="7442" y="3199"/>
                      <a:pt x="7221" y="3009"/>
                    </a:cubicBezTo>
                    <a:lnTo>
                      <a:pt x="6872" y="2661"/>
                    </a:lnTo>
                    <a:cubicBezTo>
                      <a:pt x="6809" y="2566"/>
                      <a:pt x="6746" y="2471"/>
                      <a:pt x="6746" y="2344"/>
                    </a:cubicBezTo>
                    <a:lnTo>
                      <a:pt x="6746" y="1869"/>
                    </a:lnTo>
                    <a:cubicBezTo>
                      <a:pt x="6746" y="1267"/>
                      <a:pt x="6271" y="792"/>
                      <a:pt x="5669" y="792"/>
                    </a:cubicBezTo>
                    <a:lnTo>
                      <a:pt x="5194" y="792"/>
                    </a:lnTo>
                    <a:cubicBezTo>
                      <a:pt x="5067" y="792"/>
                      <a:pt x="4972" y="729"/>
                      <a:pt x="4877" y="666"/>
                    </a:cubicBezTo>
                    <a:lnTo>
                      <a:pt x="4529" y="317"/>
                    </a:lnTo>
                    <a:cubicBezTo>
                      <a:pt x="4339" y="96"/>
                      <a:pt x="4054" y="1"/>
                      <a:pt x="3769" y="1"/>
                    </a:cubicBez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42" name="Google Shape;1442;p34"/>
              <p:cNvSpPr/>
              <p:nvPr/>
            </p:nvSpPr>
            <p:spPr>
              <a:xfrm>
                <a:off x="4191063" y="2650999"/>
                <a:ext cx="103069" cy="103069"/>
              </a:xfrm>
              <a:custGeom>
                <a:avLst/>
                <a:gdLst/>
                <a:ahLst/>
                <a:cxnLst/>
                <a:rect l="l" t="t" r="r" b="b"/>
                <a:pathLst>
                  <a:path w="3231" h="3231" extrusionOk="0">
                    <a:moveTo>
                      <a:pt x="1616" y="0"/>
                    </a:moveTo>
                    <a:cubicBezTo>
                      <a:pt x="729" y="0"/>
                      <a:pt x="1" y="728"/>
                      <a:pt x="1" y="1615"/>
                    </a:cubicBezTo>
                    <a:cubicBezTo>
                      <a:pt x="1" y="2502"/>
                      <a:pt x="729" y="3230"/>
                      <a:pt x="1616" y="3230"/>
                    </a:cubicBezTo>
                    <a:cubicBezTo>
                      <a:pt x="2503" y="3230"/>
                      <a:pt x="3231" y="2502"/>
                      <a:pt x="3231" y="1615"/>
                    </a:cubicBezTo>
                    <a:cubicBezTo>
                      <a:pt x="3231" y="728"/>
                      <a:pt x="2503" y="0"/>
                      <a:pt x="1616"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43" name="Google Shape;1443;p34"/>
              <p:cNvSpPr/>
              <p:nvPr/>
            </p:nvSpPr>
            <p:spPr>
              <a:xfrm>
                <a:off x="4180982" y="2636737"/>
                <a:ext cx="123262" cy="123294"/>
              </a:xfrm>
              <a:custGeom>
                <a:avLst/>
                <a:gdLst/>
                <a:ahLst/>
                <a:cxnLst/>
                <a:rect l="l" t="t" r="r" b="b"/>
                <a:pathLst>
                  <a:path w="3864" h="3865" extrusionOk="0">
                    <a:moveTo>
                      <a:pt x="1932" y="317"/>
                    </a:moveTo>
                    <a:cubicBezTo>
                      <a:pt x="2819" y="317"/>
                      <a:pt x="3547" y="1045"/>
                      <a:pt x="3547" y="1932"/>
                    </a:cubicBezTo>
                    <a:cubicBezTo>
                      <a:pt x="3547" y="2819"/>
                      <a:pt x="2819" y="3547"/>
                      <a:pt x="1932" y="3547"/>
                    </a:cubicBezTo>
                    <a:cubicBezTo>
                      <a:pt x="1045" y="3547"/>
                      <a:pt x="317" y="2819"/>
                      <a:pt x="317" y="1932"/>
                    </a:cubicBezTo>
                    <a:cubicBezTo>
                      <a:pt x="317" y="1045"/>
                      <a:pt x="1045" y="317"/>
                      <a:pt x="1932" y="317"/>
                    </a:cubicBezTo>
                    <a:close/>
                    <a:moveTo>
                      <a:pt x="1932" y="0"/>
                    </a:moveTo>
                    <a:cubicBezTo>
                      <a:pt x="855" y="0"/>
                      <a:pt x="0" y="855"/>
                      <a:pt x="0" y="1932"/>
                    </a:cubicBezTo>
                    <a:cubicBezTo>
                      <a:pt x="0" y="3009"/>
                      <a:pt x="855" y="3864"/>
                      <a:pt x="1932" y="3864"/>
                    </a:cubicBezTo>
                    <a:cubicBezTo>
                      <a:pt x="3009" y="3864"/>
                      <a:pt x="3864" y="3009"/>
                      <a:pt x="3864" y="1932"/>
                    </a:cubicBezTo>
                    <a:cubicBezTo>
                      <a:pt x="3864" y="855"/>
                      <a:pt x="3009" y="0"/>
                      <a:pt x="1932" y="0"/>
                    </a:cubicBezTo>
                    <a:close/>
                  </a:path>
                </a:pathLst>
              </a:custGeom>
              <a:solidFill>
                <a:srgbClr val="0D0C12"/>
              </a:solidFill>
              <a:ln>
                <a:noFill/>
              </a:ln>
            </p:spPr>
            <p:txBody>
              <a:bodyPr spcFirstLastPara="1" wrap="square" lIns="91425" tIns="91425" rIns="91425" bIns="91425" anchor="ctr" anchorCtr="0">
                <a:noAutofit/>
              </a:bodyPr>
              <a:lstStyle/>
              <a:p>
                <a:endParaRPr/>
              </a:p>
            </p:txBody>
          </p:sp>
        </p:grpSp>
        <p:sp>
          <p:nvSpPr>
            <p:cNvPr id="1444" name="Google Shape;1444;p34"/>
            <p:cNvSpPr/>
            <p:nvPr/>
          </p:nvSpPr>
          <p:spPr>
            <a:xfrm>
              <a:off x="3742517" y="2725178"/>
              <a:ext cx="294022" cy="10144"/>
            </a:xfrm>
            <a:custGeom>
              <a:avLst/>
              <a:gdLst/>
              <a:ahLst/>
              <a:cxnLst/>
              <a:rect l="l" t="t" r="r" b="b"/>
              <a:pathLst>
                <a:path w="9217" h="318" extrusionOk="0">
                  <a:moveTo>
                    <a:pt x="1" y="1"/>
                  </a:moveTo>
                  <a:lnTo>
                    <a:pt x="1" y="317"/>
                  </a:lnTo>
                  <a:lnTo>
                    <a:pt x="634" y="317"/>
                  </a:lnTo>
                  <a:lnTo>
                    <a:pt x="634" y="1"/>
                  </a:lnTo>
                  <a:close/>
                  <a:moveTo>
                    <a:pt x="1299" y="1"/>
                  </a:moveTo>
                  <a:lnTo>
                    <a:pt x="1299" y="317"/>
                  </a:lnTo>
                  <a:lnTo>
                    <a:pt x="1932" y="317"/>
                  </a:lnTo>
                  <a:lnTo>
                    <a:pt x="1932" y="1"/>
                  </a:lnTo>
                  <a:close/>
                  <a:moveTo>
                    <a:pt x="2566" y="1"/>
                  </a:moveTo>
                  <a:lnTo>
                    <a:pt x="2566" y="317"/>
                  </a:lnTo>
                  <a:lnTo>
                    <a:pt x="3231" y="317"/>
                  </a:lnTo>
                  <a:lnTo>
                    <a:pt x="3231" y="1"/>
                  </a:lnTo>
                  <a:close/>
                  <a:moveTo>
                    <a:pt x="3864" y="1"/>
                  </a:moveTo>
                  <a:lnTo>
                    <a:pt x="3864" y="317"/>
                  </a:lnTo>
                  <a:lnTo>
                    <a:pt x="4498" y="317"/>
                  </a:lnTo>
                  <a:lnTo>
                    <a:pt x="4498" y="1"/>
                  </a:lnTo>
                  <a:close/>
                  <a:moveTo>
                    <a:pt x="5131" y="1"/>
                  </a:moveTo>
                  <a:lnTo>
                    <a:pt x="5131" y="317"/>
                  </a:lnTo>
                  <a:lnTo>
                    <a:pt x="5796" y="317"/>
                  </a:lnTo>
                  <a:lnTo>
                    <a:pt x="5796" y="1"/>
                  </a:lnTo>
                  <a:close/>
                  <a:moveTo>
                    <a:pt x="6429" y="1"/>
                  </a:moveTo>
                  <a:lnTo>
                    <a:pt x="6429" y="317"/>
                  </a:lnTo>
                  <a:lnTo>
                    <a:pt x="7095" y="317"/>
                  </a:lnTo>
                  <a:lnTo>
                    <a:pt x="7095" y="1"/>
                  </a:lnTo>
                  <a:close/>
                  <a:moveTo>
                    <a:pt x="7728" y="1"/>
                  </a:moveTo>
                  <a:lnTo>
                    <a:pt x="7728" y="317"/>
                  </a:lnTo>
                  <a:lnTo>
                    <a:pt x="8361" y="317"/>
                  </a:lnTo>
                  <a:lnTo>
                    <a:pt x="8361" y="1"/>
                  </a:lnTo>
                  <a:close/>
                  <a:moveTo>
                    <a:pt x="9026" y="1"/>
                  </a:moveTo>
                  <a:lnTo>
                    <a:pt x="9026" y="317"/>
                  </a:lnTo>
                  <a:lnTo>
                    <a:pt x="9216" y="317"/>
                  </a:lnTo>
                  <a:lnTo>
                    <a:pt x="9216"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45" name="Google Shape;1445;p34"/>
            <p:cNvSpPr/>
            <p:nvPr/>
          </p:nvSpPr>
          <p:spPr>
            <a:xfrm>
              <a:off x="3492995" y="1500760"/>
              <a:ext cx="421303" cy="421303"/>
            </a:xfrm>
            <a:custGeom>
              <a:avLst/>
              <a:gdLst/>
              <a:ahLst/>
              <a:cxnLst/>
              <a:rect l="l" t="t" r="r" b="b"/>
              <a:pathLst>
                <a:path w="13207" h="13207" extrusionOk="0">
                  <a:moveTo>
                    <a:pt x="6524" y="1"/>
                  </a:moveTo>
                  <a:cubicBezTo>
                    <a:pt x="6303" y="1"/>
                    <a:pt x="6081" y="33"/>
                    <a:pt x="5859" y="33"/>
                  </a:cubicBezTo>
                  <a:lnTo>
                    <a:pt x="5891" y="381"/>
                  </a:lnTo>
                  <a:cubicBezTo>
                    <a:pt x="6112" y="349"/>
                    <a:pt x="6303" y="318"/>
                    <a:pt x="6524" y="318"/>
                  </a:cubicBezTo>
                  <a:lnTo>
                    <a:pt x="6524" y="1"/>
                  </a:lnTo>
                  <a:close/>
                  <a:moveTo>
                    <a:pt x="7189" y="33"/>
                  </a:moveTo>
                  <a:lnTo>
                    <a:pt x="7158" y="349"/>
                  </a:lnTo>
                  <a:cubicBezTo>
                    <a:pt x="7348" y="381"/>
                    <a:pt x="7569" y="381"/>
                    <a:pt x="7759" y="444"/>
                  </a:cubicBezTo>
                  <a:lnTo>
                    <a:pt x="7823" y="128"/>
                  </a:lnTo>
                  <a:cubicBezTo>
                    <a:pt x="7633" y="64"/>
                    <a:pt x="7411" y="64"/>
                    <a:pt x="7189" y="33"/>
                  </a:cubicBezTo>
                  <a:close/>
                  <a:moveTo>
                    <a:pt x="5194" y="159"/>
                  </a:moveTo>
                  <a:cubicBezTo>
                    <a:pt x="5004" y="191"/>
                    <a:pt x="4782" y="254"/>
                    <a:pt x="4561" y="318"/>
                  </a:cubicBezTo>
                  <a:lnTo>
                    <a:pt x="4656" y="634"/>
                  </a:lnTo>
                  <a:cubicBezTo>
                    <a:pt x="4877" y="571"/>
                    <a:pt x="5067" y="508"/>
                    <a:pt x="5289" y="476"/>
                  </a:cubicBezTo>
                  <a:lnTo>
                    <a:pt x="5194" y="159"/>
                  </a:lnTo>
                  <a:close/>
                  <a:moveTo>
                    <a:pt x="8488" y="286"/>
                  </a:moveTo>
                  <a:lnTo>
                    <a:pt x="8393" y="571"/>
                  </a:lnTo>
                  <a:cubicBezTo>
                    <a:pt x="8583" y="634"/>
                    <a:pt x="8773" y="698"/>
                    <a:pt x="8963" y="793"/>
                  </a:cubicBezTo>
                  <a:lnTo>
                    <a:pt x="9089" y="476"/>
                  </a:lnTo>
                  <a:cubicBezTo>
                    <a:pt x="8899" y="413"/>
                    <a:pt x="8678" y="349"/>
                    <a:pt x="8488" y="286"/>
                  </a:cubicBezTo>
                  <a:close/>
                  <a:moveTo>
                    <a:pt x="3959" y="571"/>
                  </a:moveTo>
                  <a:cubicBezTo>
                    <a:pt x="3737" y="666"/>
                    <a:pt x="3547" y="761"/>
                    <a:pt x="3357" y="856"/>
                  </a:cubicBezTo>
                  <a:lnTo>
                    <a:pt x="3516" y="1141"/>
                  </a:lnTo>
                  <a:cubicBezTo>
                    <a:pt x="3706" y="1046"/>
                    <a:pt x="3896" y="951"/>
                    <a:pt x="4086" y="856"/>
                  </a:cubicBezTo>
                  <a:lnTo>
                    <a:pt x="3959" y="571"/>
                  </a:lnTo>
                  <a:close/>
                  <a:moveTo>
                    <a:pt x="9691" y="761"/>
                  </a:moveTo>
                  <a:lnTo>
                    <a:pt x="9533" y="1046"/>
                  </a:lnTo>
                  <a:cubicBezTo>
                    <a:pt x="9723" y="1141"/>
                    <a:pt x="9913" y="1268"/>
                    <a:pt x="10071" y="1363"/>
                  </a:cubicBezTo>
                  <a:lnTo>
                    <a:pt x="10261" y="1109"/>
                  </a:lnTo>
                  <a:cubicBezTo>
                    <a:pt x="10071" y="983"/>
                    <a:pt x="9881" y="856"/>
                    <a:pt x="9691" y="761"/>
                  </a:cubicBezTo>
                  <a:close/>
                  <a:moveTo>
                    <a:pt x="2819" y="1204"/>
                  </a:moveTo>
                  <a:cubicBezTo>
                    <a:pt x="2629" y="1331"/>
                    <a:pt x="2471" y="1458"/>
                    <a:pt x="2281" y="1616"/>
                  </a:cubicBezTo>
                  <a:lnTo>
                    <a:pt x="2502" y="1869"/>
                  </a:lnTo>
                  <a:cubicBezTo>
                    <a:pt x="2661" y="1711"/>
                    <a:pt x="2819" y="1584"/>
                    <a:pt x="3009" y="1458"/>
                  </a:cubicBezTo>
                  <a:lnTo>
                    <a:pt x="2819" y="1204"/>
                  </a:lnTo>
                  <a:close/>
                  <a:moveTo>
                    <a:pt x="10800" y="1489"/>
                  </a:moveTo>
                  <a:lnTo>
                    <a:pt x="10578" y="1743"/>
                  </a:lnTo>
                  <a:cubicBezTo>
                    <a:pt x="10736" y="1869"/>
                    <a:pt x="10895" y="2028"/>
                    <a:pt x="11053" y="2154"/>
                  </a:cubicBezTo>
                  <a:lnTo>
                    <a:pt x="11275" y="1933"/>
                  </a:lnTo>
                  <a:cubicBezTo>
                    <a:pt x="11116" y="1774"/>
                    <a:pt x="10958" y="1648"/>
                    <a:pt x="10800" y="1489"/>
                  </a:cubicBezTo>
                  <a:close/>
                  <a:moveTo>
                    <a:pt x="1806" y="2059"/>
                  </a:moveTo>
                  <a:cubicBezTo>
                    <a:pt x="1647" y="2249"/>
                    <a:pt x="1520" y="2408"/>
                    <a:pt x="1394" y="2566"/>
                  </a:cubicBezTo>
                  <a:lnTo>
                    <a:pt x="1647" y="2788"/>
                  </a:lnTo>
                  <a:cubicBezTo>
                    <a:pt x="1774" y="2598"/>
                    <a:pt x="1901" y="2439"/>
                    <a:pt x="2027" y="2281"/>
                  </a:cubicBezTo>
                  <a:lnTo>
                    <a:pt x="1806" y="2059"/>
                  </a:lnTo>
                  <a:close/>
                  <a:moveTo>
                    <a:pt x="11718" y="2439"/>
                  </a:moveTo>
                  <a:lnTo>
                    <a:pt x="11465" y="2629"/>
                  </a:lnTo>
                  <a:cubicBezTo>
                    <a:pt x="11591" y="2788"/>
                    <a:pt x="11718" y="2978"/>
                    <a:pt x="11845" y="3136"/>
                  </a:cubicBezTo>
                  <a:lnTo>
                    <a:pt x="12130" y="2946"/>
                  </a:lnTo>
                  <a:cubicBezTo>
                    <a:pt x="12003" y="2788"/>
                    <a:pt x="11876" y="2598"/>
                    <a:pt x="11718" y="2439"/>
                  </a:cubicBezTo>
                  <a:close/>
                  <a:moveTo>
                    <a:pt x="1014" y="3104"/>
                  </a:moveTo>
                  <a:cubicBezTo>
                    <a:pt x="887" y="3294"/>
                    <a:pt x="792" y="3484"/>
                    <a:pt x="665" y="3706"/>
                  </a:cubicBezTo>
                  <a:lnTo>
                    <a:pt x="982" y="3833"/>
                  </a:lnTo>
                  <a:cubicBezTo>
                    <a:pt x="1077" y="3643"/>
                    <a:pt x="1172" y="3453"/>
                    <a:pt x="1267" y="3294"/>
                  </a:cubicBezTo>
                  <a:lnTo>
                    <a:pt x="1014" y="3104"/>
                  </a:lnTo>
                  <a:close/>
                  <a:moveTo>
                    <a:pt x="12446" y="3516"/>
                  </a:moveTo>
                  <a:lnTo>
                    <a:pt x="12161" y="3675"/>
                  </a:lnTo>
                  <a:cubicBezTo>
                    <a:pt x="12256" y="3865"/>
                    <a:pt x="12351" y="4055"/>
                    <a:pt x="12446" y="4245"/>
                  </a:cubicBezTo>
                  <a:lnTo>
                    <a:pt x="12731" y="4118"/>
                  </a:lnTo>
                  <a:cubicBezTo>
                    <a:pt x="12668" y="3928"/>
                    <a:pt x="12573" y="3706"/>
                    <a:pt x="12446" y="3516"/>
                  </a:cubicBezTo>
                  <a:close/>
                  <a:moveTo>
                    <a:pt x="412" y="4308"/>
                  </a:moveTo>
                  <a:cubicBezTo>
                    <a:pt x="349" y="4498"/>
                    <a:pt x="285" y="4720"/>
                    <a:pt x="222" y="4941"/>
                  </a:cubicBezTo>
                  <a:lnTo>
                    <a:pt x="539" y="5005"/>
                  </a:lnTo>
                  <a:cubicBezTo>
                    <a:pt x="602" y="4815"/>
                    <a:pt x="634" y="4625"/>
                    <a:pt x="729" y="4403"/>
                  </a:cubicBezTo>
                  <a:lnTo>
                    <a:pt x="412" y="4308"/>
                  </a:lnTo>
                  <a:close/>
                  <a:moveTo>
                    <a:pt x="12953" y="4751"/>
                  </a:moveTo>
                  <a:lnTo>
                    <a:pt x="12636" y="4846"/>
                  </a:lnTo>
                  <a:cubicBezTo>
                    <a:pt x="12700" y="5036"/>
                    <a:pt x="12731" y="5226"/>
                    <a:pt x="12795" y="5448"/>
                  </a:cubicBezTo>
                  <a:lnTo>
                    <a:pt x="13111" y="5385"/>
                  </a:lnTo>
                  <a:cubicBezTo>
                    <a:pt x="13080" y="5163"/>
                    <a:pt x="13016" y="4973"/>
                    <a:pt x="12953" y="4751"/>
                  </a:cubicBezTo>
                  <a:close/>
                  <a:moveTo>
                    <a:pt x="95" y="5575"/>
                  </a:moveTo>
                  <a:cubicBezTo>
                    <a:pt x="64" y="5796"/>
                    <a:pt x="32" y="6018"/>
                    <a:pt x="32" y="6240"/>
                  </a:cubicBezTo>
                  <a:lnTo>
                    <a:pt x="349" y="6240"/>
                  </a:lnTo>
                  <a:cubicBezTo>
                    <a:pt x="349" y="6050"/>
                    <a:pt x="380" y="5828"/>
                    <a:pt x="412" y="5606"/>
                  </a:cubicBezTo>
                  <a:lnTo>
                    <a:pt x="95" y="5575"/>
                  </a:lnTo>
                  <a:close/>
                  <a:moveTo>
                    <a:pt x="13175" y="6050"/>
                  </a:moveTo>
                  <a:lnTo>
                    <a:pt x="12858" y="6081"/>
                  </a:lnTo>
                  <a:cubicBezTo>
                    <a:pt x="12890" y="6240"/>
                    <a:pt x="12890" y="6430"/>
                    <a:pt x="12890" y="6620"/>
                  </a:cubicBezTo>
                  <a:cubicBezTo>
                    <a:pt x="12890" y="6810"/>
                    <a:pt x="12890" y="7031"/>
                    <a:pt x="12858" y="7221"/>
                  </a:cubicBezTo>
                  <a:lnTo>
                    <a:pt x="13175" y="7253"/>
                  </a:lnTo>
                  <a:cubicBezTo>
                    <a:pt x="13206" y="7063"/>
                    <a:pt x="13206" y="6841"/>
                    <a:pt x="13206" y="6620"/>
                  </a:cubicBezTo>
                  <a:cubicBezTo>
                    <a:pt x="13206" y="6430"/>
                    <a:pt x="13206" y="6240"/>
                    <a:pt x="13175" y="6050"/>
                  </a:cubicBezTo>
                  <a:close/>
                  <a:moveTo>
                    <a:pt x="349" y="6873"/>
                  </a:moveTo>
                  <a:lnTo>
                    <a:pt x="0" y="6905"/>
                  </a:lnTo>
                  <a:cubicBezTo>
                    <a:pt x="32" y="7095"/>
                    <a:pt x="32" y="7316"/>
                    <a:pt x="64" y="7538"/>
                  </a:cubicBezTo>
                  <a:lnTo>
                    <a:pt x="380" y="7506"/>
                  </a:lnTo>
                  <a:cubicBezTo>
                    <a:pt x="349" y="7285"/>
                    <a:pt x="349" y="7095"/>
                    <a:pt x="349" y="6873"/>
                  </a:cubicBezTo>
                  <a:close/>
                  <a:moveTo>
                    <a:pt x="12763" y="7855"/>
                  </a:moveTo>
                  <a:cubicBezTo>
                    <a:pt x="12731" y="8045"/>
                    <a:pt x="12668" y="8266"/>
                    <a:pt x="12605" y="8457"/>
                  </a:cubicBezTo>
                  <a:lnTo>
                    <a:pt x="12921" y="8552"/>
                  </a:lnTo>
                  <a:cubicBezTo>
                    <a:pt x="12985" y="8361"/>
                    <a:pt x="13048" y="8140"/>
                    <a:pt x="13080" y="7918"/>
                  </a:cubicBezTo>
                  <a:lnTo>
                    <a:pt x="12763" y="7855"/>
                  </a:lnTo>
                  <a:close/>
                  <a:moveTo>
                    <a:pt x="507" y="8108"/>
                  </a:moveTo>
                  <a:lnTo>
                    <a:pt x="190" y="8203"/>
                  </a:lnTo>
                  <a:cubicBezTo>
                    <a:pt x="254" y="8425"/>
                    <a:pt x="317" y="8615"/>
                    <a:pt x="380" y="8837"/>
                  </a:cubicBezTo>
                  <a:lnTo>
                    <a:pt x="697" y="8710"/>
                  </a:lnTo>
                  <a:cubicBezTo>
                    <a:pt x="634" y="8520"/>
                    <a:pt x="570" y="8330"/>
                    <a:pt x="507" y="8108"/>
                  </a:cubicBezTo>
                  <a:close/>
                  <a:moveTo>
                    <a:pt x="12415" y="9058"/>
                  </a:moveTo>
                  <a:cubicBezTo>
                    <a:pt x="12320" y="9248"/>
                    <a:pt x="12225" y="9438"/>
                    <a:pt x="12130" y="9628"/>
                  </a:cubicBezTo>
                  <a:lnTo>
                    <a:pt x="12415" y="9787"/>
                  </a:lnTo>
                  <a:cubicBezTo>
                    <a:pt x="12510" y="9565"/>
                    <a:pt x="12605" y="9375"/>
                    <a:pt x="12700" y="9185"/>
                  </a:cubicBezTo>
                  <a:lnTo>
                    <a:pt x="12415" y="9058"/>
                  </a:lnTo>
                  <a:close/>
                  <a:moveTo>
                    <a:pt x="950" y="9312"/>
                  </a:moveTo>
                  <a:lnTo>
                    <a:pt x="634" y="9438"/>
                  </a:lnTo>
                  <a:cubicBezTo>
                    <a:pt x="729" y="9628"/>
                    <a:pt x="855" y="9818"/>
                    <a:pt x="950" y="10008"/>
                  </a:cubicBezTo>
                  <a:lnTo>
                    <a:pt x="1235" y="9850"/>
                  </a:lnTo>
                  <a:cubicBezTo>
                    <a:pt x="1140" y="9660"/>
                    <a:pt x="1014" y="9502"/>
                    <a:pt x="950" y="9312"/>
                  </a:cubicBezTo>
                  <a:close/>
                  <a:moveTo>
                    <a:pt x="11813" y="10167"/>
                  </a:moveTo>
                  <a:cubicBezTo>
                    <a:pt x="11686" y="10325"/>
                    <a:pt x="11560" y="10483"/>
                    <a:pt x="11433" y="10642"/>
                  </a:cubicBezTo>
                  <a:lnTo>
                    <a:pt x="11655" y="10863"/>
                  </a:lnTo>
                  <a:cubicBezTo>
                    <a:pt x="11813" y="10705"/>
                    <a:pt x="11940" y="10515"/>
                    <a:pt x="12066" y="10357"/>
                  </a:cubicBezTo>
                  <a:lnTo>
                    <a:pt x="11813" y="10167"/>
                  </a:lnTo>
                  <a:close/>
                  <a:moveTo>
                    <a:pt x="1584" y="10357"/>
                  </a:moveTo>
                  <a:lnTo>
                    <a:pt x="1330" y="10578"/>
                  </a:lnTo>
                  <a:cubicBezTo>
                    <a:pt x="1457" y="10737"/>
                    <a:pt x="1584" y="10927"/>
                    <a:pt x="1742" y="11085"/>
                  </a:cubicBezTo>
                  <a:lnTo>
                    <a:pt x="1996" y="10863"/>
                  </a:lnTo>
                  <a:cubicBezTo>
                    <a:pt x="1837" y="10705"/>
                    <a:pt x="1710" y="10547"/>
                    <a:pt x="1584" y="10357"/>
                  </a:cubicBezTo>
                  <a:close/>
                  <a:moveTo>
                    <a:pt x="10990" y="11117"/>
                  </a:moveTo>
                  <a:cubicBezTo>
                    <a:pt x="10831" y="11275"/>
                    <a:pt x="10673" y="11402"/>
                    <a:pt x="10514" y="11528"/>
                  </a:cubicBezTo>
                  <a:lnTo>
                    <a:pt x="10736" y="11782"/>
                  </a:lnTo>
                  <a:cubicBezTo>
                    <a:pt x="10895" y="11655"/>
                    <a:pt x="11053" y="11497"/>
                    <a:pt x="11211" y="11338"/>
                  </a:cubicBezTo>
                  <a:lnTo>
                    <a:pt x="10990" y="11117"/>
                  </a:lnTo>
                  <a:close/>
                  <a:moveTo>
                    <a:pt x="2439" y="11307"/>
                  </a:moveTo>
                  <a:lnTo>
                    <a:pt x="2217" y="11528"/>
                  </a:lnTo>
                  <a:cubicBezTo>
                    <a:pt x="2376" y="11687"/>
                    <a:pt x="2566" y="11813"/>
                    <a:pt x="2724" y="11940"/>
                  </a:cubicBezTo>
                  <a:lnTo>
                    <a:pt x="2914" y="11687"/>
                  </a:lnTo>
                  <a:cubicBezTo>
                    <a:pt x="2756" y="11560"/>
                    <a:pt x="2566" y="11433"/>
                    <a:pt x="2439" y="11307"/>
                  </a:cubicBezTo>
                  <a:close/>
                  <a:moveTo>
                    <a:pt x="10008" y="11908"/>
                  </a:moveTo>
                  <a:cubicBezTo>
                    <a:pt x="9849" y="12003"/>
                    <a:pt x="9659" y="12130"/>
                    <a:pt x="9469" y="12225"/>
                  </a:cubicBezTo>
                  <a:lnTo>
                    <a:pt x="9628" y="12510"/>
                  </a:lnTo>
                  <a:cubicBezTo>
                    <a:pt x="9818" y="12383"/>
                    <a:pt x="10008" y="12288"/>
                    <a:pt x="10198" y="12162"/>
                  </a:cubicBezTo>
                  <a:lnTo>
                    <a:pt x="10008" y="11908"/>
                  </a:lnTo>
                  <a:close/>
                  <a:moveTo>
                    <a:pt x="3452" y="12035"/>
                  </a:moveTo>
                  <a:lnTo>
                    <a:pt x="3294" y="12320"/>
                  </a:lnTo>
                  <a:cubicBezTo>
                    <a:pt x="3484" y="12415"/>
                    <a:pt x="3674" y="12542"/>
                    <a:pt x="3864" y="12605"/>
                  </a:cubicBezTo>
                  <a:lnTo>
                    <a:pt x="3991" y="12320"/>
                  </a:lnTo>
                  <a:cubicBezTo>
                    <a:pt x="3801" y="12225"/>
                    <a:pt x="3611" y="12130"/>
                    <a:pt x="3452" y="12035"/>
                  </a:cubicBezTo>
                  <a:close/>
                  <a:moveTo>
                    <a:pt x="8899" y="12478"/>
                  </a:moveTo>
                  <a:cubicBezTo>
                    <a:pt x="8678" y="12542"/>
                    <a:pt x="8488" y="12605"/>
                    <a:pt x="8298" y="12668"/>
                  </a:cubicBezTo>
                  <a:lnTo>
                    <a:pt x="8393" y="12985"/>
                  </a:lnTo>
                  <a:cubicBezTo>
                    <a:pt x="8583" y="12922"/>
                    <a:pt x="8804" y="12858"/>
                    <a:pt x="8994" y="12763"/>
                  </a:cubicBezTo>
                  <a:lnTo>
                    <a:pt x="8899" y="12478"/>
                  </a:lnTo>
                  <a:close/>
                  <a:moveTo>
                    <a:pt x="4592" y="12542"/>
                  </a:moveTo>
                  <a:lnTo>
                    <a:pt x="4466" y="12858"/>
                  </a:lnTo>
                  <a:cubicBezTo>
                    <a:pt x="4687" y="12922"/>
                    <a:pt x="4909" y="12985"/>
                    <a:pt x="5131" y="13048"/>
                  </a:cubicBezTo>
                  <a:lnTo>
                    <a:pt x="5194" y="12732"/>
                  </a:lnTo>
                  <a:cubicBezTo>
                    <a:pt x="4972" y="12668"/>
                    <a:pt x="4782" y="12637"/>
                    <a:pt x="4592" y="12542"/>
                  </a:cubicBezTo>
                  <a:close/>
                  <a:moveTo>
                    <a:pt x="5796" y="12827"/>
                  </a:moveTo>
                  <a:lnTo>
                    <a:pt x="5764" y="13175"/>
                  </a:lnTo>
                  <a:cubicBezTo>
                    <a:pt x="5986" y="13175"/>
                    <a:pt x="6208" y="13207"/>
                    <a:pt x="6429" y="13207"/>
                  </a:cubicBezTo>
                  <a:lnTo>
                    <a:pt x="6429" y="12890"/>
                  </a:lnTo>
                  <a:cubicBezTo>
                    <a:pt x="6208" y="12890"/>
                    <a:pt x="6017" y="12858"/>
                    <a:pt x="5796" y="12827"/>
                  </a:cubicBezTo>
                  <a:close/>
                  <a:moveTo>
                    <a:pt x="7664" y="12795"/>
                  </a:moveTo>
                  <a:cubicBezTo>
                    <a:pt x="7474" y="12827"/>
                    <a:pt x="7253" y="12858"/>
                    <a:pt x="7063" y="12890"/>
                  </a:cubicBezTo>
                  <a:lnTo>
                    <a:pt x="7094" y="13207"/>
                  </a:lnTo>
                  <a:cubicBezTo>
                    <a:pt x="7316" y="13175"/>
                    <a:pt x="7538" y="13144"/>
                    <a:pt x="7728" y="13112"/>
                  </a:cubicBezTo>
                  <a:lnTo>
                    <a:pt x="7664" y="12795"/>
                  </a:lnTo>
                  <a:close/>
                </a:path>
              </a:pathLst>
            </a:custGeom>
            <a:solidFill>
              <a:srgbClr val="0D0C12"/>
            </a:solidFill>
            <a:ln>
              <a:noFill/>
            </a:ln>
          </p:spPr>
          <p:txBody>
            <a:bodyPr spcFirstLastPara="1" wrap="square" lIns="91425" tIns="91425" rIns="91425" bIns="91425" anchor="ctr" anchorCtr="0">
              <a:noAutofit/>
            </a:bodyPr>
            <a:lstStyle/>
            <a:p>
              <a:endParaRPr/>
            </a:p>
          </p:txBody>
        </p:sp>
        <p:grpSp>
          <p:nvGrpSpPr>
            <p:cNvPr id="6" name="Google Shape;1446;p34"/>
            <p:cNvGrpSpPr/>
            <p:nvPr/>
          </p:nvGrpSpPr>
          <p:grpSpPr>
            <a:xfrm>
              <a:off x="3573798" y="1582520"/>
              <a:ext cx="259666" cy="257720"/>
              <a:chOff x="3573798" y="1582520"/>
              <a:chExt cx="259666" cy="257720"/>
            </a:xfrm>
          </p:grpSpPr>
          <p:sp>
            <p:nvSpPr>
              <p:cNvPr id="1447" name="Google Shape;1447;p34"/>
              <p:cNvSpPr/>
              <p:nvPr/>
            </p:nvSpPr>
            <p:spPr>
              <a:xfrm>
                <a:off x="3579859" y="1588549"/>
                <a:ext cx="248565" cy="246778"/>
              </a:xfrm>
              <a:custGeom>
                <a:avLst/>
                <a:gdLst/>
                <a:ahLst/>
                <a:cxnLst/>
                <a:rect l="l" t="t" r="r" b="b"/>
                <a:pathLst>
                  <a:path w="7792" h="7736" extrusionOk="0">
                    <a:moveTo>
                      <a:pt x="3861" y="2564"/>
                    </a:moveTo>
                    <a:cubicBezTo>
                      <a:pt x="4536" y="2564"/>
                      <a:pt x="5103" y="3052"/>
                      <a:pt x="5163" y="3709"/>
                    </a:cubicBezTo>
                    <a:cubicBezTo>
                      <a:pt x="5258" y="4438"/>
                      <a:pt x="4751" y="5071"/>
                      <a:pt x="4023" y="5134"/>
                    </a:cubicBezTo>
                    <a:cubicBezTo>
                      <a:pt x="3983" y="5138"/>
                      <a:pt x="3944" y="5140"/>
                      <a:pt x="3905" y="5140"/>
                    </a:cubicBezTo>
                    <a:cubicBezTo>
                      <a:pt x="3256" y="5140"/>
                      <a:pt x="2687" y="4652"/>
                      <a:pt x="2598" y="3994"/>
                    </a:cubicBezTo>
                    <a:cubicBezTo>
                      <a:pt x="2534" y="3298"/>
                      <a:pt x="3041" y="2633"/>
                      <a:pt x="3738" y="2569"/>
                    </a:cubicBezTo>
                    <a:cubicBezTo>
                      <a:pt x="3779" y="2566"/>
                      <a:pt x="3820" y="2564"/>
                      <a:pt x="3861" y="2564"/>
                    </a:cubicBezTo>
                    <a:close/>
                    <a:moveTo>
                      <a:pt x="3917" y="0"/>
                    </a:moveTo>
                    <a:cubicBezTo>
                      <a:pt x="3901" y="0"/>
                      <a:pt x="3883" y="1"/>
                      <a:pt x="3865" y="4"/>
                    </a:cubicBezTo>
                    <a:cubicBezTo>
                      <a:pt x="3770" y="20"/>
                      <a:pt x="3754" y="20"/>
                      <a:pt x="3718" y="20"/>
                    </a:cubicBezTo>
                    <a:cubicBezTo>
                      <a:pt x="3682" y="20"/>
                      <a:pt x="3627" y="20"/>
                      <a:pt x="3453" y="36"/>
                    </a:cubicBezTo>
                    <a:cubicBezTo>
                      <a:pt x="3136" y="67"/>
                      <a:pt x="3263" y="67"/>
                      <a:pt x="3073" y="99"/>
                    </a:cubicBezTo>
                    <a:cubicBezTo>
                      <a:pt x="2851" y="99"/>
                      <a:pt x="2851" y="257"/>
                      <a:pt x="2851" y="574"/>
                    </a:cubicBezTo>
                    <a:cubicBezTo>
                      <a:pt x="2883" y="859"/>
                      <a:pt x="2819" y="1144"/>
                      <a:pt x="2566" y="1271"/>
                    </a:cubicBezTo>
                    <a:cubicBezTo>
                      <a:pt x="2503" y="1303"/>
                      <a:pt x="2471" y="1334"/>
                      <a:pt x="2408" y="1366"/>
                    </a:cubicBezTo>
                    <a:cubicBezTo>
                      <a:pt x="2326" y="1407"/>
                      <a:pt x="2244" y="1425"/>
                      <a:pt x="2162" y="1425"/>
                    </a:cubicBezTo>
                    <a:cubicBezTo>
                      <a:pt x="1991" y="1425"/>
                      <a:pt x="1819" y="1346"/>
                      <a:pt x="1648" y="1239"/>
                    </a:cubicBezTo>
                    <a:cubicBezTo>
                      <a:pt x="1486" y="1138"/>
                      <a:pt x="1376" y="1063"/>
                      <a:pt x="1284" y="1063"/>
                    </a:cubicBezTo>
                    <a:cubicBezTo>
                      <a:pt x="1233" y="1063"/>
                      <a:pt x="1187" y="1087"/>
                      <a:pt x="1141" y="1144"/>
                    </a:cubicBezTo>
                    <a:cubicBezTo>
                      <a:pt x="1014" y="1303"/>
                      <a:pt x="1109" y="1208"/>
                      <a:pt x="888" y="1461"/>
                    </a:cubicBezTo>
                    <a:cubicBezTo>
                      <a:pt x="666" y="1746"/>
                      <a:pt x="761" y="1619"/>
                      <a:pt x="634" y="1778"/>
                    </a:cubicBezTo>
                    <a:cubicBezTo>
                      <a:pt x="508" y="1936"/>
                      <a:pt x="603" y="2063"/>
                      <a:pt x="824" y="2253"/>
                    </a:cubicBezTo>
                    <a:cubicBezTo>
                      <a:pt x="1046" y="2474"/>
                      <a:pt x="1204" y="2696"/>
                      <a:pt x="1109" y="2981"/>
                    </a:cubicBezTo>
                    <a:lnTo>
                      <a:pt x="1078" y="3139"/>
                    </a:lnTo>
                    <a:cubicBezTo>
                      <a:pt x="983" y="3424"/>
                      <a:pt x="729" y="3519"/>
                      <a:pt x="444" y="3583"/>
                    </a:cubicBezTo>
                    <a:cubicBezTo>
                      <a:pt x="159" y="3646"/>
                      <a:pt x="1" y="3678"/>
                      <a:pt x="1" y="3868"/>
                    </a:cubicBezTo>
                    <a:cubicBezTo>
                      <a:pt x="33" y="4089"/>
                      <a:pt x="33" y="3963"/>
                      <a:pt x="64" y="4279"/>
                    </a:cubicBezTo>
                    <a:cubicBezTo>
                      <a:pt x="96" y="4628"/>
                      <a:pt x="64" y="4501"/>
                      <a:pt x="96" y="4691"/>
                    </a:cubicBezTo>
                    <a:cubicBezTo>
                      <a:pt x="121" y="4864"/>
                      <a:pt x="222" y="4883"/>
                      <a:pt x="400" y="4883"/>
                    </a:cubicBezTo>
                    <a:cubicBezTo>
                      <a:pt x="451" y="4883"/>
                      <a:pt x="508" y="4881"/>
                      <a:pt x="571" y="4881"/>
                    </a:cubicBezTo>
                    <a:cubicBezTo>
                      <a:pt x="888" y="4881"/>
                      <a:pt x="1141" y="4944"/>
                      <a:pt x="1299" y="5198"/>
                    </a:cubicBezTo>
                    <a:cubicBezTo>
                      <a:pt x="1299" y="5229"/>
                      <a:pt x="1331" y="5293"/>
                      <a:pt x="1363" y="5324"/>
                    </a:cubicBezTo>
                    <a:cubicBezTo>
                      <a:pt x="1489" y="5609"/>
                      <a:pt x="1394" y="5863"/>
                      <a:pt x="1236" y="6116"/>
                    </a:cubicBezTo>
                    <a:cubicBezTo>
                      <a:pt x="1078" y="6338"/>
                      <a:pt x="983" y="6496"/>
                      <a:pt x="1141" y="6623"/>
                    </a:cubicBezTo>
                    <a:cubicBezTo>
                      <a:pt x="1331" y="6750"/>
                      <a:pt x="1204" y="6655"/>
                      <a:pt x="1458" y="6876"/>
                    </a:cubicBezTo>
                    <a:lnTo>
                      <a:pt x="1489" y="6876"/>
                    </a:lnTo>
                    <a:cubicBezTo>
                      <a:pt x="1743" y="7066"/>
                      <a:pt x="1648" y="7003"/>
                      <a:pt x="1806" y="7130"/>
                    </a:cubicBezTo>
                    <a:cubicBezTo>
                      <a:pt x="1849" y="7164"/>
                      <a:pt x="1888" y="7180"/>
                      <a:pt x="1926" y="7180"/>
                    </a:cubicBezTo>
                    <a:cubicBezTo>
                      <a:pt x="2026" y="7180"/>
                      <a:pt x="2120" y="7069"/>
                      <a:pt x="2281" y="6908"/>
                    </a:cubicBezTo>
                    <a:cubicBezTo>
                      <a:pt x="2442" y="6747"/>
                      <a:pt x="2626" y="6609"/>
                      <a:pt x="2851" y="6609"/>
                    </a:cubicBezTo>
                    <a:cubicBezTo>
                      <a:pt x="2892" y="6609"/>
                      <a:pt x="2934" y="6613"/>
                      <a:pt x="2978" y="6623"/>
                    </a:cubicBezTo>
                    <a:cubicBezTo>
                      <a:pt x="3041" y="6655"/>
                      <a:pt x="3073" y="6655"/>
                      <a:pt x="3136" y="6686"/>
                    </a:cubicBezTo>
                    <a:cubicBezTo>
                      <a:pt x="3421" y="6781"/>
                      <a:pt x="3548" y="7035"/>
                      <a:pt x="3611" y="7320"/>
                    </a:cubicBezTo>
                    <a:cubicBezTo>
                      <a:pt x="3669" y="7581"/>
                      <a:pt x="3674" y="7735"/>
                      <a:pt x="3845" y="7735"/>
                    </a:cubicBezTo>
                    <a:cubicBezTo>
                      <a:pt x="3860" y="7735"/>
                      <a:pt x="3877" y="7734"/>
                      <a:pt x="3896" y="7731"/>
                    </a:cubicBezTo>
                    <a:cubicBezTo>
                      <a:pt x="4007" y="7715"/>
                      <a:pt x="4023" y="7715"/>
                      <a:pt x="4055" y="7715"/>
                    </a:cubicBezTo>
                    <a:cubicBezTo>
                      <a:pt x="4086" y="7715"/>
                      <a:pt x="4134" y="7715"/>
                      <a:pt x="4308" y="7700"/>
                    </a:cubicBezTo>
                    <a:cubicBezTo>
                      <a:pt x="4656" y="7668"/>
                      <a:pt x="4498" y="7668"/>
                      <a:pt x="4720" y="7636"/>
                    </a:cubicBezTo>
                    <a:cubicBezTo>
                      <a:pt x="4910" y="7636"/>
                      <a:pt x="4910" y="7478"/>
                      <a:pt x="4910" y="7161"/>
                    </a:cubicBezTo>
                    <a:cubicBezTo>
                      <a:pt x="4878" y="6876"/>
                      <a:pt x="4941" y="6591"/>
                      <a:pt x="5195" y="6465"/>
                    </a:cubicBezTo>
                    <a:cubicBezTo>
                      <a:pt x="5258" y="6433"/>
                      <a:pt x="5290" y="6401"/>
                      <a:pt x="5353" y="6370"/>
                    </a:cubicBezTo>
                    <a:cubicBezTo>
                      <a:pt x="5435" y="6329"/>
                      <a:pt x="5517" y="6311"/>
                      <a:pt x="5598" y="6311"/>
                    </a:cubicBezTo>
                    <a:cubicBezTo>
                      <a:pt x="5770" y="6311"/>
                      <a:pt x="5942" y="6389"/>
                      <a:pt x="6113" y="6496"/>
                    </a:cubicBezTo>
                    <a:cubicBezTo>
                      <a:pt x="6275" y="6597"/>
                      <a:pt x="6385" y="6673"/>
                      <a:pt x="6476" y="6673"/>
                    </a:cubicBezTo>
                    <a:cubicBezTo>
                      <a:pt x="6528" y="6673"/>
                      <a:pt x="6574" y="6648"/>
                      <a:pt x="6620" y="6591"/>
                    </a:cubicBezTo>
                    <a:cubicBezTo>
                      <a:pt x="6746" y="6433"/>
                      <a:pt x="6651" y="6528"/>
                      <a:pt x="6873" y="6275"/>
                    </a:cubicBezTo>
                    <a:cubicBezTo>
                      <a:pt x="7095" y="6021"/>
                      <a:pt x="7000" y="6116"/>
                      <a:pt x="7126" y="5958"/>
                    </a:cubicBezTo>
                    <a:cubicBezTo>
                      <a:pt x="7253" y="5800"/>
                      <a:pt x="7158" y="5673"/>
                      <a:pt x="6936" y="5483"/>
                    </a:cubicBezTo>
                    <a:cubicBezTo>
                      <a:pt x="6715" y="5261"/>
                      <a:pt x="6556" y="5039"/>
                      <a:pt x="6651" y="4754"/>
                    </a:cubicBezTo>
                    <a:cubicBezTo>
                      <a:pt x="6651" y="4691"/>
                      <a:pt x="6683" y="4659"/>
                      <a:pt x="6683" y="4596"/>
                    </a:cubicBezTo>
                    <a:cubicBezTo>
                      <a:pt x="6778" y="4311"/>
                      <a:pt x="7031" y="4216"/>
                      <a:pt x="7316" y="4153"/>
                    </a:cubicBezTo>
                    <a:cubicBezTo>
                      <a:pt x="7633" y="4089"/>
                      <a:pt x="7791" y="4058"/>
                      <a:pt x="7760" y="3836"/>
                    </a:cubicBezTo>
                    <a:cubicBezTo>
                      <a:pt x="7728" y="3646"/>
                      <a:pt x="7760" y="3773"/>
                      <a:pt x="7696" y="3456"/>
                    </a:cubicBezTo>
                    <a:lnTo>
                      <a:pt x="7696" y="3424"/>
                    </a:lnTo>
                    <a:cubicBezTo>
                      <a:pt x="7665" y="3108"/>
                      <a:pt x="7696" y="3234"/>
                      <a:pt x="7665" y="3044"/>
                    </a:cubicBezTo>
                    <a:cubicBezTo>
                      <a:pt x="7642" y="2883"/>
                      <a:pt x="7552" y="2839"/>
                      <a:pt x="7396" y="2839"/>
                    </a:cubicBezTo>
                    <a:cubicBezTo>
                      <a:pt x="7337" y="2839"/>
                      <a:pt x="7268" y="2846"/>
                      <a:pt x="7190" y="2854"/>
                    </a:cubicBezTo>
                    <a:cubicBezTo>
                      <a:pt x="6905" y="2854"/>
                      <a:pt x="6620" y="2791"/>
                      <a:pt x="6461" y="2538"/>
                    </a:cubicBezTo>
                    <a:cubicBezTo>
                      <a:pt x="6461" y="2506"/>
                      <a:pt x="6430" y="2443"/>
                      <a:pt x="6398" y="2411"/>
                    </a:cubicBezTo>
                    <a:cubicBezTo>
                      <a:pt x="6271" y="2126"/>
                      <a:pt x="6366" y="1873"/>
                      <a:pt x="6525" y="1619"/>
                    </a:cubicBezTo>
                    <a:cubicBezTo>
                      <a:pt x="6683" y="1398"/>
                      <a:pt x="6778" y="1239"/>
                      <a:pt x="6620" y="1113"/>
                    </a:cubicBezTo>
                    <a:cubicBezTo>
                      <a:pt x="6461" y="986"/>
                      <a:pt x="6556" y="1081"/>
                      <a:pt x="6303" y="859"/>
                    </a:cubicBezTo>
                    <a:cubicBezTo>
                      <a:pt x="6018" y="669"/>
                      <a:pt x="6145" y="732"/>
                      <a:pt x="5986" y="606"/>
                    </a:cubicBezTo>
                    <a:cubicBezTo>
                      <a:pt x="5934" y="571"/>
                      <a:pt x="5890" y="555"/>
                      <a:pt x="5847" y="555"/>
                    </a:cubicBezTo>
                    <a:cubicBezTo>
                      <a:pt x="5735" y="555"/>
                      <a:pt x="5641" y="666"/>
                      <a:pt x="5480" y="827"/>
                    </a:cubicBezTo>
                    <a:cubicBezTo>
                      <a:pt x="5319" y="988"/>
                      <a:pt x="5135" y="1127"/>
                      <a:pt x="4909" y="1127"/>
                    </a:cubicBezTo>
                    <a:cubicBezTo>
                      <a:pt x="4869" y="1127"/>
                      <a:pt x="4827" y="1122"/>
                      <a:pt x="4783" y="1113"/>
                    </a:cubicBezTo>
                    <a:cubicBezTo>
                      <a:pt x="4720" y="1081"/>
                      <a:pt x="4688" y="1081"/>
                      <a:pt x="4625" y="1049"/>
                    </a:cubicBezTo>
                    <a:cubicBezTo>
                      <a:pt x="4340" y="954"/>
                      <a:pt x="4213" y="701"/>
                      <a:pt x="4181" y="416"/>
                    </a:cubicBezTo>
                    <a:cubicBezTo>
                      <a:pt x="4123" y="155"/>
                      <a:pt x="4092" y="0"/>
                      <a:pt x="3917" y="0"/>
                    </a:cubicBezTo>
                    <a:close/>
                  </a:path>
                </a:pathLst>
              </a:custGeom>
              <a:solidFill>
                <a:srgbClr val="D6D6D6"/>
              </a:solidFill>
              <a:ln>
                <a:noFill/>
              </a:ln>
            </p:spPr>
            <p:txBody>
              <a:bodyPr spcFirstLastPara="1" wrap="square" lIns="91425" tIns="91425" rIns="91425" bIns="91425" anchor="ctr" anchorCtr="0">
                <a:noAutofit/>
              </a:bodyPr>
              <a:lstStyle/>
              <a:p>
                <a:endParaRPr/>
              </a:p>
            </p:txBody>
          </p:sp>
          <p:sp>
            <p:nvSpPr>
              <p:cNvPr id="1448" name="Google Shape;1448;p34"/>
              <p:cNvSpPr/>
              <p:nvPr/>
            </p:nvSpPr>
            <p:spPr>
              <a:xfrm>
                <a:off x="3573798" y="1582520"/>
                <a:ext cx="259666" cy="257720"/>
              </a:xfrm>
              <a:custGeom>
                <a:avLst/>
                <a:gdLst/>
                <a:ahLst/>
                <a:cxnLst/>
                <a:rect l="l" t="t" r="r" b="b"/>
                <a:pathLst>
                  <a:path w="8140" h="8079" extrusionOk="0">
                    <a:moveTo>
                      <a:pt x="4086" y="2917"/>
                    </a:moveTo>
                    <a:cubicBezTo>
                      <a:pt x="4340" y="2917"/>
                      <a:pt x="4593" y="3012"/>
                      <a:pt x="4783" y="3170"/>
                    </a:cubicBezTo>
                    <a:cubicBezTo>
                      <a:pt x="5036" y="3360"/>
                      <a:pt x="5163" y="3613"/>
                      <a:pt x="5195" y="3930"/>
                    </a:cubicBezTo>
                    <a:cubicBezTo>
                      <a:pt x="5226" y="4215"/>
                      <a:pt x="5163" y="4532"/>
                      <a:pt x="4973" y="4753"/>
                    </a:cubicBezTo>
                    <a:cubicBezTo>
                      <a:pt x="4783" y="4975"/>
                      <a:pt x="4498" y="5133"/>
                      <a:pt x="4213" y="5165"/>
                    </a:cubicBezTo>
                    <a:cubicBezTo>
                      <a:pt x="4172" y="5169"/>
                      <a:pt x="4132" y="5171"/>
                      <a:pt x="4093" y="5171"/>
                    </a:cubicBezTo>
                    <a:cubicBezTo>
                      <a:pt x="3512" y="5171"/>
                      <a:pt x="3035" y="4747"/>
                      <a:pt x="2946" y="4183"/>
                    </a:cubicBezTo>
                    <a:cubicBezTo>
                      <a:pt x="2883" y="3550"/>
                      <a:pt x="3326" y="2980"/>
                      <a:pt x="3960" y="2917"/>
                    </a:cubicBezTo>
                    <a:close/>
                    <a:moveTo>
                      <a:pt x="4068" y="2594"/>
                    </a:moveTo>
                    <a:cubicBezTo>
                      <a:pt x="4021" y="2594"/>
                      <a:pt x="3975" y="2596"/>
                      <a:pt x="3928" y="2600"/>
                    </a:cubicBezTo>
                    <a:cubicBezTo>
                      <a:pt x="3136" y="2695"/>
                      <a:pt x="2534" y="3423"/>
                      <a:pt x="2629" y="4215"/>
                    </a:cubicBezTo>
                    <a:cubicBezTo>
                      <a:pt x="2724" y="4943"/>
                      <a:pt x="3358" y="5482"/>
                      <a:pt x="4086" y="5482"/>
                    </a:cubicBezTo>
                    <a:lnTo>
                      <a:pt x="4245" y="5482"/>
                    </a:lnTo>
                    <a:cubicBezTo>
                      <a:pt x="4625" y="5450"/>
                      <a:pt x="4973" y="5260"/>
                      <a:pt x="5226" y="4943"/>
                    </a:cubicBezTo>
                    <a:cubicBezTo>
                      <a:pt x="5448" y="4658"/>
                      <a:pt x="5575" y="4278"/>
                      <a:pt x="5511" y="3898"/>
                    </a:cubicBezTo>
                    <a:cubicBezTo>
                      <a:pt x="5480" y="3487"/>
                      <a:pt x="5290" y="3138"/>
                      <a:pt x="4973" y="2917"/>
                    </a:cubicBezTo>
                    <a:cubicBezTo>
                      <a:pt x="4723" y="2694"/>
                      <a:pt x="4400" y="2594"/>
                      <a:pt x="4068" y="2594"/>
                    </a:cubicBezTo>
                    <a:close/>
                    <a:moveTo>
                      <a:pt x="4118" y="351"/>
                    </a:moveTo>
                    <a:cubicBezTo>
                      <a:pt x="4150" y="383"/>
                      <a:pt x="4181" y="510"/>
                      <a:pt x="4213" y="636"/>
                    </a:cubicBezTo>
                    <a:cubicBezTo>
                      <a:pt x="4245" y="795"/>
                      <a:pt x="4340" y="1238"/>
                      <a:pt x="4751" y="1397"/>
                    </a:cubicBezTo>
                    <a:lnTo>
                      <a:pt x="4783" y="1397"/>
                    </a:lnTo>
                    <a:cubicBezTo>
                      <a:pt x="4846" y="1428"/>
                      <a:pt x="4878" y="1428"/>
                      <a:pt x="4941" y="1460"/>
                    </a:cubicBezTo>
                    <a:cubicBezTo>
                      <a:pt x="4994" y="1471"/>
                      <a:pt x="5044" y="1476"/>
                      <a:pt x="5093" y="1476"/>
                    </a:cubicBezTo>
                    <a:cubicBezTo>
                      <a:pt x="5457" y="1476"/>
                      <a:pt x="5716" y="1195"/>
                      <a:pt x="5828" y="1112"/>
                    </a:cubicBezTo>
                    <a:cubicBezTo>
                      <a:pt x="5891" y="1016"/>
                      <a:pt x="6018" y="921"/>
                      <a:pt x="6050" y="890"/>
                    </a:cubicBezTo>
                    <a:cubicBezTo>
                      <a:pt x="6050" y="890"/>
                      <a:pt x="6050" y="921"/>
                      <a:pt x="6081" y="921"/>
                    </a:cubicBezTo>
                    <a:lnTo>
                      <a:pt x="6335" y="1112"/>
                    </a:lnTo>
                    <a:lnTo>
                      <a:pt x="6335" y="1143"/>
                    </a:lnTo>
                    <a:lnTo>
                      <a:pt x="6715" y="1428"/>
                    </a:lnTo>
                    <a:cubicBezTo>
                      <a:pt x="6746" y="1460"/>
                      <a:pt x="6746" y="1460"/>
                      <a:pt x="6746" y="1460"/>
                    </a:cubicBezTo>
                    <a:cubicBezTo>
                      <a:pt x="6746" y="1492"/>
                      <a:pt x="6651" y="1618"/>
                      <a:pt x="6588" y="1713"/>
                    </a:cubicBezTo>
                    <a:cubicBezTo>
                      <a:pt x="6493" y="1840"/>
                      <a:pt x="6240" y="2220"/>
                      <a:pt x="6430" y="2632"/>
                    </a:cubicBezTo>
                    <a:lnTo>
                      <a:pt x="6461" y="2663"/>
                    </a:lnTo>
                    <a:cubicBezTo>
                      <a:pt x="6493" y="2695"/>
                      <a:pt x="6493" y="2727"/>
                      <a:pt x="6525" y="2758"/>
                    </a:cubicBezTo>
                    <a:lnTo>
                      <a:pt x="6525" y="2790"/>
                    </a:lnTo>
                    <a:cubicBezTo>
                      <a:pt x="6698" y="3112"/>
                      <a:pt x="7027" y="3182"/>
                      <a:pt x="7238" y="3182"/>
                    </a:cubicBezTo>
                    <a:cubicBezTo>
                      <a:pt x="7296" y="3182"/>
                      <a:pt x="7345" y="3177"/>
                      <a:pt x="7380" y="3170"/>
                    </a:cubicBezTo>
                    <a:cubicBezTo>
                      <a:pt x="7506" y="3170"/>
                      <a:pt x="7665" y="3170"/>
                      <a:pt x="7696" y="3202"/>
                    </a:cubicBezTo>
                    <a:cubicBezTo>
                      <a:pt x="7696" y="3202"/>
                      <a:pt x="7696" y="3202"/>
                      <a:pt x="7696" y="3233"/>
                    </a:cubicBezTo>
                    <a:lnTo>
                      <a:pt x="7791" y="4057"/>
                    </a:lnTo>
                    <a:cubicBezTo>
                      <a:pt x="7791" y="4088"/>
                      <a:pt x="7791" y="4088"/>
                      <a:pt x="7791" y="4088"/>
                    </a:cubicBezTo>
                    <a:cubicBezTo>
                      <a:pt x="7760" y="4120"/>
                      <a:pt x="7601" y="4152"/>
                      <a:pt x="7506" y="4183"/>
                    </a:cubicBezTo>
                    <a:cubicBezTo>
                      <a:pt x="7348" y="4183"/>
                      <a:pt x="6905" y="4278"/>
                      <a:pt x="6746" y="4722"/>
                    </a:cubicBezTo>
                    <a:lnTo>
                      <a:pt x="6746" y="4753"/>
                    </a:lnTo>
                    <a:cubicBezTo>
                      <a:pt x="6715" y="4785"/>
                      <a:pt x="6715" y="4848"/>
                      <a:pt x="6683" y="4912"/>
                    </a:cubicBezTo>
                    <a:cubicBezTo>
                      <a:pt x="6556" y="5355"/>
                      <a:pt x="6905" y="5672"/>
                      <a:pt x="7031" y="5767"/>
                    </a:cubicBezTo>
                    <a:cubicBezTo>
                      <a:pt x="7095" y="5862"/>
                      <a:pt x="7221" y="5957"/>
                      <a:pt x="7221" y="5989"/>
                    </a:cubicBezTo>
                    <a:cubicBezTo>
                      <a:pt x="7221" y="5989"/>
                      <a:pt x="7221" y="6020"/>
                      <a:pt x="7221" y="6020"/>
                    </a:cubicBezTo>
                    <a:lnTo>
                      <a:pt x="6683" y="6654"/>
                    </a:lnTo>
                    <a:cubicBezTo>
                      <a:pt x="6683" y="6685"/>
                      <a:pt x="6683" y="6685"/>
                      <a:pt x="6683" y="6685"/>
                    </a:cubicBezTo>
                    <a:cubicBezTo>
                      <a:pt x="6620" y="6685"/>
                      <a:pt x="6493" y="6622"/>
                      <a:pt x="6398" y="6527"/>
                    </a:cubicBezTo>
                    <a:cubicBezTo>
                      <a:pt x="6305" y="6480"/>
                      <a:pt x="6074" y="6331"/>
                      <a:pt x="5808" y="6331"/>
                    </a:cubicBezTo>
                    <a:cubicBezTo>
                      <a:pt x="5712" y="6331"/>
                      <a:pt x="5612" y="6350"/>
                      <a:pt x="5511" y="6400"/>
                    </a:cubicBezTo>
                    <a:lnTo>
                      <a:pt x="5448" y="6400"/>
                    </a:lnTo>
                    <a:cubicBezTo>
                      <a:pt x="5416" y="6432"/>
                      <a:pt x="5385" y="6464"/>
                      <a:pt x="5321" y="6495"/>
                    </a:cubicBezTo>
                    <a:cubicBezTo>
                      <a:pt x="4910" y="6717"/>
                      <a:pt x="4941" y="7192"/>
                      <a:pt x="4941" y="7350"/>
                    </a:cubicBezTo>
                    <a:cubicBezTo>
                      <a:pt x="4941" y="7477"/>
                      <a:pt x="4941" y="7635"/>
                      <a:pt x="4910" y="7667"/>
                    </a:cubicBezTo>
                    <a:lnTo>
                      <a:pt x="4878" y="7667"/>
                    </a:lnTo>
                    <a:lnTo>
                      <a:pt x="4086" y="7762"/>
                    </a:lnTo>
                    <a:lnTo>
                      <a:pt x="4055" y="7762"/>
                    </a:lnTo>
                    <a:cubicBezTo>
                      <a:pt x="4023" y="7730"/>
                      <a:pt x="3991" y="7572"/>
                      <a:pt x="3960" y="7477"/>
                    </a:cubicBezTo>
                    <a:cubicBezTo>
                      <a:pt x="3928" y="7319"/>
                      <a:pt x="3833" y="6875"/>
                      <a:pt x="3421" y="6717"/>
                    </a:cubicBezTo>
                    <a:lnTo>
                      <a:pt x="3389" y="6717"/>
                    </a:lnTo>
                    <a:cubicBezTo>
                      <a:pt x="3326" y="6685"/>
                      <a:pt x="3294" y="6685"/>
                      <a:pt x="3231" y="6654"/>
                    </a:cubicBezTo>
                    <a:cubicBezTo>
                      <a:pt x="3175" y="6641"/>
                      <a:pt x="3120" y="6636"/>
                      <a:pt x="3068" y="6636"/>
                    </a:cubicBezTo>
                    <a:cubicBezTo>
                      <a:pt x="2710" y="6636"/>
                      <a:pt x="2455" y="6891"/>
                      <a:pt x="2344" y="7002"/>
                    </a:cubicBezTo>
                    <a:cubicBezTo>
                      <a:pt x="2281" y="7097"/>
                      <a:pt x="2154" y="7192"/>
                      <a:pt x="2123" y="7192"/>
                    </a:cubicBezTo>
                    <a:lnTo>
                      <a:pt x="2091" y="7192"/>
                    </a:lnTo>
                    <a:lnTo>
                      <a:pt x="1806" y="6970"/>
                    </a:lnTo>
                    <a:lnTo>
                      <a:pt x="1806" y="6907"/>
                    </a:lnTo>
                    <a:lnTo>
                      <a:pt x="1743" y="6907"/>
                    </a:lnTo>
                    <a:lnTo>
                      <a:pt x="1458" y="6685"/>
                    </a:lnTo>
                    <a:cubicBezTo>
                      <a:pt x="1426" y="6654"/>
                      <a:pt x="1426" y="6654"/>
                      <a:pt x="1426" y="6654"/>
                    </a:cubicBezTo>
                    <a:cubicBezTo>
                      <a:pt x="1426" y="6622"/>
                      <a:pt x="1521" y="6464"/>
                      <a:pt x="1584" y="6369"/>
                    </a:cubicBezTo>
                    <a:cubicBezTo>
                      <a:pt x="1679" y="6242"/>
                      <a:pt x="1933" y="5894"/>
                      <a:pt x="1743" y="5482"/>
                    </a:cubicBezTo>
                    <a:lnTo>
                      <a:pt x="1711" y="5450"/>
                    </a:lnTo>
                    <a:cubicBezTo>
                      <a:pt x="1679" y="5387"/>
                      <a:pt x="1679" y="5355"/>
                      <a:pt x="1648" y="5292"/>
                    </a:cubicBezTo>
                    <a:cubicBezTo>
                      <a:pt x="1394" y="4912"/>
                      <a:pt x="951" y="4912"/>
                      <a:pt x="793" y="4912"/>
                    </a:cubicBezTo>
                    <a:lnTo>
                      <a:pt x="476" y="4912"/>
                    </a:lnTo>
                    <a:cubicBezTo>
                      <a:pt x="476" y="4912"/>
                      <a:pt x="476" y="4880"/>
                      <a:pt x="476" y="4848"/>
                    </a:cubicBezTo>
                    <a:lnTo>
                      <a:pt x="381" y="4057"/>
                    </a:lnTo>
                    <a:cubicBezTo>
                      <a:pt x="381" y="4025"/>
                      <a:pt x="381" y="4025"/>
                      <a:pt x="381" y="4025"/>
                    </a:cubicBezTo>
                    <a:cubicBezTo>
                      <a:pt x="413" y="3993"/>
                      <a:pt x="571" y="3962"/>
                      <a:pt x="666" y="3930"/>
                    </a:cubicBezTo>
                    <a:cubicBezTo>
                      <a:pt x="824" y="3898"/>
                      <a:pt x="1268" y="3803"/>
                      <a:pt x="1426" y="3392"/>
                    </a:cubicBezTo>
                    <a:lnTo>
                      <a:pt x="1426" y="3360"/>
                    </a:lnTo>
                    <a:cubicBezTo>
                      <a:pt x="1458" y="3297"/>
                      <a:pt x="1458" y="3233"/>
                      <a:pt x="1489" y="3202"/>
                    </a:cubicBezTo>
                    <a:cubicBezTo>
                      <a:pt x="1584" y="2758"/>
                      <a:pt x="1268" y="2442"/>
                      <a:pt x="1141" y="2315"/>
                    </a:cubicBezTo>
                    <a:cubicBezTo>
                      <a:pt x="1078" y="2252"/>
                      <a:pt x="951" y="2125"/>
                      <a:pt x="951" y="2093"/>
                    </a:cubicBezTo>
                    <a:cubicBezTo>
                      <a:pt x="951" y="2093"/>
                      <a:pt x="951" y="2093"/>
                      <a:pt x="951" y="2062"/>
                    </a:cubicBezTo>
                    <a:lnTo>
                      <a:pt x="1489" y="1428"/>
                    </a:lnTo>
                    <a:cubicBezTo>
                      <a:pt x="1489" y="1397"/>
                      <a:pt x="1489" y="1397"/>
                      <a:pt x="1489" y="1397"/>
                    </a:cubicBezTo>
                    <a:cubicBezTo>
                      <a:pt x="1521" y="1397"/>
                      <a:pt x="1679" y="1492"/>
                      <a:pt x="1774" y="1555"/>
                    </a:cubicBezTo>
                    <a:cubicBezTo>
                      <a:pt x="1864" y="1622"/>
                      <a:pt x="2083" y="1770"/>
                      <a:pt x="2338" y="1770"/>
                    </a:cubicBezTo>
                    <a:cubicBezTo>
                      <a:pt x="2441" y="1770"/>
                      <a:pt x="2551" y="1746"/>
                      <a:pt x="2661" y="1682"/>
                    </a:cubicBezTo>
                    <a:lnTo>
                      <a:pt x="2693" y="1682"/>
                    </a:lnTo>
                    <a:cubicBezTo>
                      <a:pt x="2756" y="1650"/>
                      <a:pt x="2788" y="1618"/>
                      <a:pt x="2851" y="1618"/>
                    </a:cubicBezTo>
                    <a:cubicBezTo>
                      <a:pt x="3231" y="1365"/>
                      <a:pt x="3231" y="890"/>
                      <a:pt x="3231" y="731"/>
                    </a:cubicBezTo>
                    <a:cubicBezTo>
                      <a:pt x="3231" y="636"/>
                      <a:pt x="3231" y="478"/>
                      <a:pt x="3231" y="446"/>
                    </a:cubicBezTo>
                    <a:lnTo>
                      <a:pt x="3294" y="446"/>
                    </a:lnTo>
                    <a:lnTo>
                      <a:pt x="4086" y="351"/>
                    </a:lnTo>
                    <a:close/>
                    <a:moveTo>
                      <a:pt x="4101" y="1"/>
                    </a:moveTo>
                    <a:cubicBezTo>
                      <a:pt x="4086" y="1"/>
                      <a:pt x="4071" y="2"/>
                      <a:pt x="4055" y="3"/>
                    </a:cubicBezTo>
                    <a:lnTo>
                      <a:pt x="3231" y="98"/>
                    </a:lnTo>
                    <a:cubicBezTo>
                      <a:pt x="2883" y="161"/>
                      <a:pt x="2883" y="446"/>
                      <a:pt x="2883" y="763"/>
                    </a:cubicBezTo>
                    <a:cubicBezTo>
                      <a:pt x="2914" y="1048"/>
                      <a:pt x="2851" y="1238"/>
                      <a:pt x="2693" y="1302"/>
                    </a:cubicBezTo>
                    <a:cubicBezTo>
                      <a:pt x="2661" y="1333"/>
                      <a:pt x="2598" y="1365"/>
                      <a:pt x="2566" y="1397"/>
                    </a:cubicBezTo>
                    <a:lnTo>
                      <a:pt x="2534" y="1397"/>
                    </a:lnTo>
                    <a:cubicBezTo>
                      <a:pt x="2478" y="1431"/>
                      <a:pt x="2417" y="1448"/>
                      <a:pt x="2350" y="1448"/>
                    </a:cubicBezTo>
                    <a:cubicBezTo>
                      <a:pt x="2232" y="1448"/>
                      <a:pt x="2095" y="1392"/>
                      <a:pt x="1933" y="1270"/>
                    </a:cubicBezTo>
                    <a:cubicBezTo>
                      <a:pt x="1776" y="1172"/>
                      <a:pt x="1618" y="1073"/>
                      <a:pt x="1469" y="1073"/>
                    </a:cubicBezTo>
                    <a:cubicBezTo>
                      <a:pt x="1377" y="1073"/>
                      <a:pt x="1289" y="1110"/>
                      <a:pt x="1204" y="1207"/>
                    </a:cubicBezTo>
                    <a:lnTo>
                      <a:pt x="698" y="1872"/>
                    </a:lnTo>
                    <a:cubicBezTo>
                      <a:pt x="476" y="2125"/>
                      <a:pt x="698" y="2347"/>
                      <a:pt x="919" y="2568"/>
                    </a:cubicBezTo>
                    <a:cubicBezTo>
                      <a:pt x="1141" y="2758"/>
                      <a:pt x="1204" y="2917"/>
                      <a:pt x="1173" y="3107"/>
                    </a:cubicBezTo>
                    <a:cubicBezTo>
                      <a:pt x="1141" y="3138"/>
                      <a:pt x="1141" y="3202"/>
                      <a:pt x="1141" y="3233"/>
                    </a:cubicBezTo>
                    <a:lnTo>
                      <a:pt x="1109" y="3265"/>
                    </a:lnTo>
                    <a:cubicBezTo>
                      <a:pt x="1046" y="3455"/>
                      <a:pt x="888" y="3550"/>
                      <a:pt x="603" y="3613"/>
                    </a:cubicBezTo>
                    <a:cubicBezTo>
                      <a:pt x="318" y="3677"/>
                      <a:pt x="1" y="3708"/>
                      <a:pt x="64" y="4088"/>
                    </a:cubicBezTo>
                    <a:lnTo>
                      <a:pt x="159" y="4880"/>
                    </a:lnTo>
                    <a:cubicBezTo>
                      <a:pt x="191" y="5228"/>
                      <a:pt x="476" y="5228"/>
                      <a:pt x="793" y="5228"/>
                    </a:cubicBezTo>
                    <a:cubicBezTo>
                      <a:pt x="1078" y="5228"/>
                      <a:pt x="1268" y="5292"/>
                      <a:pt x="1363" y="5450"/>
                    </a:cubicBezTo>
                    <a:cubicBezTo>
                      <a:pt x="1363" y="5482"/>
                      <a:pt x="1394" y="5513"/>
                      <a:pt x="1426" y="5577"/>
                    </a:cubicBezTo>
                    <a:cubicBezTo>
                      <a:pt x="1521" y="5767"/>
                      <a:pt x="1489" y="5925"/>
                      <a:pt x="1299" y="6179"/>
                    </a:cubicBezTo>
                    <a:cubicBezTo>
                      <a:pt x="1141" y="6432"/>
                      <a:pt x="983" y="6685"/>
                      <a:pt x="1268" y="6939"/>
                    </a:cubicBezTo>
                    <a:lnTo>
                      <a:pt x="1901" y="7414"/>
                    </a:lnTo>
                    <a:cubicBezTo>
                      <a:pt x="1985" y="7479"/>
                      <a:pt x="2060" y="7505"/>
                      <a:pt x="2130" y="7505"/>
                    </a:cubicBezTo>
                    <a:cubicBezTo>
                      <a:pt x="2300" y="7505"/>
                      <a:pt x="2441" y="7349"/>
                      <a:pt x="2598" y="7192"/>
                    </a:cubicBezTo>
                    <a:cubicBezTo>
                      <a:pt x="2748" y="7042"/>
                      <a:pt x="2898" y="6951"/>
                      <a:pt x="3033" y="6951"/>
                    </a:cubicBezTo>
                    <a:cubicBezTo>
                      <a:pt x="3069" y="6951"/>
                      <a:pt x="3103" y="6957"/>
                      <a:pt x="3136" y="6970"/>
                    </a:cubicBezTo>
                    <a:cubicBezTo>
                      <a:pt x="3168" y="6970"/>
                      <a:pt x="3231" y="7002"/>
                      <a:pt x="3263" y="7002"/>
                    </a:cubicBezTo>
                    <a:lnTo>
                      <a:pt x="3294" y="7002"/>
                    </a:lnTo>
                    <a:cubicBezTo>
                      <a:pt x="3484" y="7065"/>
                      <a:pt x="3579" y="7224"/>
                      <a:pt x="3643" y="7509"/>
                    </a:cubicBezTo>
                    <a:cubicBezTo>
                      <a:pt x="3706" y="7794"/>
                      <a:pt x="3738" y="8079"/>
                      <a:pt x="4055" y="8079"/>
                    </a:cubicBezTo>
                    <a:lnTo>
                      <a:pt x="4118" y="8079"/>
                    </a:lnTo>
                    <a:lnTo>
                      <a:pt x="4910" y="7984"/>
                    </a:lnTo>
                    <a:cubicBezTo>
                      <a:pt x="5290" y="7920"/>
                      <a:pt x="5258" y="7635"/>
                      <a:pt x="5258" y="7319"/>
                    </a:cubicBezTo>
                    <a:cubicBezTo>
                      <a:pt x="5258" y="7034"/>
                      <a:pt x="5321" y="6844"/>
                      <a:pt x="5480" y="6780"/>
                    </a:cubicBezTo>
                    <a:cubicBezTo>
                      <a:pt x="5511" y="6749"/>
                      <a:pt x="5575" y="6717"/>
                      <a:pt x="5606" y="6685"/>
                    </a:cubicBezTo>
                    <a:cubicBezTo>
                      <a:pt x="5667" y="6655"/>
                      <a:pt x="5728" y="6641"/>
                      <a:pt x="5791" y="6641"/>
                    </a:cubicBezTo>
                    <a:cubicBezTo>
                      <a:pt x="5925" y="6641"/>
                      <a:pt x="6068" y="6704"/>
                      <a:pt x="6240" y="6812"/>
                    </a:cubicBezTo>
                    <a:cubicBezTo>
                      <a:pt x="6377" y="6910"/>
                      <a:pt x="6527" y="7008"/>
                      <a:pt x="6674" y="7008"/>
                    </a:cubicBezTo>
                    <a:cubicBezTo>
                      <a:pt x="6763" y="7008"/>
                      <a:pt x="6852" y="6971"/>
                      <a:pt x="6936" y="6875"/>
                    </a:cubicBezTo>
                    <a:lnTo>
                      <a:pt x="7443" y="6242"/>
                    </a:lnTo>
                    <a:cubicBezTo>
                      <a:pt x="7665" y="5957"/>
                      <a:pt x="7443" y="5735"/>
                      <a:pt x="7221" y="5545"/>
                    </a:cubicBezTo>
                    <a:cubicBezTo>
                      <a:pt x="7031" y="5323"/>
                      <a:pt x="6936" y="5165"/>
                      <a:pt x="7000" y="4975"/>
                    </a:cubicBezTo>
                    <a:cubicBezTo>
                      <a:pt x="7000" y="4943"/>
                      <a:pt x="7031" y="4880"/>
                      <a:pt x="7031" y="4848"/>
                    </a:cubicBezTo>
                    <a:lnTo>
                      <a:pt x="7031" y="4817"/>
                    </a:lnTo>
                    <a:cubicBezTo>
                      <a:pt x="7095" y="4658"/>
                      <a:pt x="7253" y="4532"/>
                      <a:pt x="7570" y="4468"/>
                    </a:cubicBezTo>
                    <a:cubicBezTo>
                      <a:pt x="7855" y="4437"/>
                      <a:pt x="8140" y="4373"/>
                      <a:pt x="8108" y="4025"/>
                    </a:cubicBezTo>
                    <a:lnTo>
                      <a:pt x="8013" y="3202"/>
                    </a:lnTo>
                    <a:cubicBezTo>
                      <a:pt x="7981" y="2853"/>
                      <a:pt x="7665" y="2853"/>
                      <a:pt x="7380" y="2853"/>
                    </a:cubicBezTo>
                    <a:cubicBezTo>
                      <a:pt x="7339" y="2857"/>
                      <a:pt x="7301" y="2859"/>
                      <a:pt x="7265" y="2859"/>
                    </a:cubicBezTo>
                    <a:cubicBezTo>
                      <a:pt x="7023" y="2859"/>
                      <a:pt x="6892" y="2770"/>
                      <a:pt x="6810" y="2632"/>
                    </a:cubicBezTo>
                    <a:cubicBezTo>
                      <a:pt x="6778" y="2600"/>
                      <a:pt x="6746" y="2568"/>
                      <a:pt x="6746" y="2537"/>
                    </a:cubicBezTo>
                    <a:lnTo>
                      <a:pt x="6715" y="2505"/>
                    </a:lnTo>
                    <a:cubicBezTo>
                      <a:pt x="6651" y="2347"/>
                      <a:pt x="6683" y="2157"/>
                      <a:pt x="6841" y="1903"/>
                    </a:cubicBezTo>
                    <a:cubicBezTo>
                      <a:pt x="7000" y="1650"/>
                      <a:pt x="7190" y="1397"/>
                      <a:pt x="6905" y="1175"/>
                    </a:cubicBezTo>
                    <a:lnTo>
                      <a:pt x="6651" y="953"/>
                    </a:lnTo>
                    <a:lnTo>
                      <a:pt x="6651" y="921"/>
                    </a:lnTo>
                    <a:lnTo>
                      <a:pt x="6556" y="890"/>
                    </a:lnTo>
                    <a:lnTo>
                      <a:pt x="6271" y="668"/>
                    </a:lnTo>
                    <a:cubicBezTo>
                      <a:pt x="6188" y="603"/>
                      <a:pt x="6110" y="576"/>
                      <a:pt x="6036" y="576"/>
                    </a:cubicBezTo>
                    <a:cubicBezTo>
                      <a:pt x="5859" y="576"/>
                      <a:pt x="5709" y="733"/>
                      <a:pt x="5575" y="890"/>
                    </a:cubicBezTo>
                    <a:cubicBezTo>
                      <a:pt x="5388" y="1076"/>
                      <a:pt x="5246" y="1151"/>
                      <a:pt x="5093" y="1151"/>
                    </a:cubicBezTo>
                    <a:cubicBezTo>
                      <a:pt x="5064" y="1151"/>
                      <a:pt x="5035" y="1148"/>
                      <a:pt x="5005" y="1143"/>
                    </a:cubicBezTo>
                    <a:cubicBezTo>
                      <a:pt x="4973" y="1112"/>
                      <a:pt x="4941" y="1112"/>
                      <a:pt x="4878" y="1080"/>
                    </a:cubicBezTo>
                    <a:lnTo>
                      <a:pt x="4846" y="1080"/>
                    </a:lnTo>
                    <a:cubicBezTo>
                      <a:pt x="4688" y="1016"/>
                      <a:pt x="4561" y="858"/>
                      <a:pt x="4530" y="573"/>
                    </a:cubicBezTo>
                    <a:cubicBezTo>
                      <a:pt x="4469" y="301"/>
                      <a:pt x="4409" y="1"/>
                      <a:pt x="4101" y="1"/>
                    </a:cubicBezTo>
                    <a:close/>
                  </a:path>
                </a:pathLst>
              </a:custGeom>
              <a:solidFill>
                <a:srgbClr val="0D0C12"/>
              </a:solidFill>
              <a:ln>
                <a:noFill/>
              </a:ln>
            </p:spPr>
            <p:txBody>
              <a:bodyPr spcFirstLastPara="1" wrap="square" lIns="91425" tIns="91425" rIns="91425" bIns="91425" anchor="ctr" anchorCtr="0">
                <a:noAutofit/>
              </a:bodyPr>
              <a:lstStyle/>
              <a:p>
                <a:endParaRPr/>
              </a:p>
            </p:txBody>
          </p:sp>
        </p:grpSp>
        <p:sp>
          <p:nvSpPr>
            <p:cNvPr id="1449" name="Google Shape;1449;p34"/>
            <p:cNvSpPr/>
            <p:nvPr/>
          </p:nvSpPr>
          <p:spPr>
            <a:xfrm>
              <a:off x="3316205" y="1833127"/>
              <a:ext cx="210157" cy="156629"/>
            </a:xfrm>
            <a:custGeom>
              <a:avLst/>
              <a:gdLst/>
              <a:ahLst/>
              <a:cxnLst/>
              <a:rect l="l" t="t" r="r" b="b"/>
              <a:pathLst>
                <a:path w="6588" h="4910" extrusionOk="0">
                  <a:moveTo>
                    <a:pt x="6397" y="1"/>
                  </a:moveTo>
                  <a:lnTo>
                    <a:pt x="6271" y="96"/>
                  </a:lnTo>
                  <a:lnTo>
                    <a:pt x="6461" y="349"/>
                  </a:lnTo>
                  <a:lnTo>
                    <a:pt x="6587" y="254"/>
                  </a:lnTo>
                  <a:lnTo>
                    <a:pt x="6397" y="1"/>
                  </a:lnTo>
                  <a:close/>
                  <a:moveTo>
                    <a:pt x="5732" y="476"/>
                  </a:moveTo>
                  <a:lnTo>
                    <a:pt x="5226" y="856"/>
                  </a:lnTo>
                  <a:lnTo>
                    <a:pt x="5416" y="1109"/>
                  </a:lnTo>
                  <a:lnTo>
                    <a:pt x="5922" y="729"/>
                  </a:lnTo>
                  <a:lnTo>
                    <a:pt x="5732" y="476"/>
                  </a:lnTo>
                  <a:close/>
                  <a:moveTo>
                    <a:pt x="4687" y="1236"/>
                  </a:moveTo>
                  <a:lnTo>
                    <a:pt x="4181" y="1616"/>
                  </a:lnTo>
                  <a:lnTo>
                    <a:pt x="4371" y="1869"/>
                  </a:lnTo>
                  <a:lnTo>
                    <a:pt x="4877" y="1489"/>
                  </a:lnTo>
                  <a:lnTo>
                    <a:pt x="4687" y="1236"/>
                  </a:lnTo>
                  <a:close/>
                  <a:moveTo>
                    <a:pt x="3642" y="1996"/>
                  </a:moveTo>
                  <a:lnTo>
                    <a:pt x="3136" y="2376"/>
                  </a:lnTo>
                  <a:lnTo>
                    <a:pt x="3326" y="2629"/>
                  </a:lnTo>
                  <a:lnTo>
                    <a:pt x="3832" y="2249"/>
                  </a:lnTo>
                  <a:lnTo>
                    <a:pt x="3642" y="1996"/>
                  </a:lnTo>
                  <a:close/>
                  <a:moveTo>
                    <a:pt x="2597" y="2756"/>
                  </a:moveTo>
                  <a:lnTo>
                    <a:pt x="2090" y="3136"/>
                  </a:lnTo>
                  <a:lnTo>
                    <a:pt x="2280" y="3390"/>
                  </a:lnTo>
                  <a:lnTo>
                    <a:pt x="2787" y="3010"/>
                  </a:lnTo>
                  <a:lnTo>
                    <a:pt x="2597" y="2756"/>
                  </a:lnTo>
                  <a:close/>
                  <a:moveTo>
                    <a:pt x="1552" y="3516"/>
                  </a:moveTo>
                  <a:lnTo>
                    <a:pt x="1045" y="3896"/>
                  </a:lnTo>
                  <a:lnTo>
                    <a:pt x="1235" y="4150"/>
                  </a:lnTo>
                  <a:lnTo>
                    <a:pt x="1774" y="3770"/>
                  </a:lnTo>
                  <a:lnTo>
                    <a:pt x="1552" y="3516"/>
                  </a:lnTo>
                  <a:close/>
                  <a:moveTo>
                    <a:pt x="539" y="4245"/>
                  </a:moveTo>
                  <a:lnTo>
                    <a:pt x="0" y="4625"/>
                  </a:lnTo>
                  <a:lnTo>
                    <a:pt x="190" y="4910"/>
                  </a:lnTo>
                  <a:lnTo>
                    <a:pt x="729" y="4530"/>
                  </a:lnTo>
                  <a:lnTo>
                    <a:pt x="539" y="4245"/>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50" name="Google Shape;1450;p34"/>
            <p:cNvSpPr/>
            <p:nvPr/>
          </p:nvSpPr>
          <p:spPr>
            <a:xfrm>
              <a:off x="2243312" y="962320"/>
              <a:ext cx="421303" cy="421303"/>
            </a:xfrm>
            <a:custGeom>
              <a:avLst/>
              <a:gdLst/>
              <a:ahLst/>
              <a:cxnLst/>
              <a:rect l="l" t="t" r="r" b="b"/>
              <a:pathLst>
                <a:path w="13207" h="13207" extrusionOk="0">
                  <a:moveTo>
                    <a:pt x="6493" y="0"/>
                  </a:moveTo>
                  <a:cubicBezTo>
                    <a:pt x="6271" y="0"/>
                    <a:pt x="6050" y="0"/>
                    <a:pt x="5828" y="32"/>
                  </a:cubicBezTo>
                  <a:lnTo>
                    <a:pt x="5891" y="349"/>
                  </a:lnTo>
                  <a:cubicBezTo>
                    <a:pt x="6081" y="317"/>
                    <a:pt x="6303" y="317"/>
                    <a:pt x="6493" y="317"/>
                  </a:cubicBezTo>
                  <a:lnTo>
                    <a:pt x="6493" y="0"/>
                  </a:lnTo>
                  <a:close/>
                  <a:moveTo>
                    <a:pt x="7158" y="32"/>
                  </a:moveTo>
                  <a:lnTo>
                    <a:pt x="7126" y="349"/>
                  </a:lnTo>
                  <a:cubicBezTo>
                    <a:pt x="7348" y="349"/>
                    <a:pt x="7538" y="380"/>
                    <a:pt x="7760" y="412"/>
                  </a:cubicBezTo>
                  <a:lnTo>
                    <a:pt x="7823" y="95"/>
                  </a:lnTo>
                  <a:cubicBezTo>
                    <a:pt x="7601" y="64"/>
                    <a:pt x="7380" y="32"/>
                    <a:pt x="7158" y="32"/>
                  </a:cubicBezTo>
                  <a:close/>
                  <a:moveTo>
                    <a:pt x="5194" y="159"/>
                  </a:moveTo>
                  <a:cubicBezTo>
                    <a:pt x="4973" y="190"/>
                    <a:pt x="4751" y="254"/>
                    <a:pt x="4561" y="317"/>
                  </a:cubicBezTo>
                  <a:lnTo>
                    <a:pt x="4656" y="634"/>
                  </a:lnTo>
                  <a:cubicBezTo>
                    <a:pt x="4846" y="570"/>
                    <a:pt x="5036" y="507"/>
                    <a:pt x="5258" y="444"/>
                  </a:cubicBezTo>
                  <a:lnTo>
                    <a:pt x="5194" y="159"/>
                  </a:lnTo>
                  <a:close/>
                  <a:moveTo>
                    <a:pt x="8456" y="254"/>
                  </a:moveTo>
                  <a:lnTo>
                    <a:pt x="8361" y="570"/>
                  </a:lnTo>
                  <a:cubicBezTo>
                    <a:pt x="8551" y="634"/>
                    <a:pt x="8773" y="697"/>
                    <a:pt x="8963" y="760"/>
                  </a:cubicBezTo>
                  <a:lnTo>
                    <a:pt x="9090" y="475"/>
                  </a:lnTo>
                  <a:cubicBezTo>
                    <a:pt x="8868" y="380"/>
                    <a:pt x="8678" y="317"/>
                    <a:pt x="8456" y="254"/>
                  </a:cubicBezTo>
                  <a:close/>
                  <a:moveTo>
                    <a:pt x="3928" y="539"/>
                  </a:moveTo>
                  <a:cubicBezTo>
                    <a:pt x="3738" y="634"/>
                    <a:pt x="3548" y="729"/>
                    <a:pt x="3358" y="855"/>
                  </a:cubicBezTo>
                  <a:lnTo>
                    <a:pt x="3516" y="1140"/>
                  </a:lnTo>
                  <a:cubicBezTo>
                    <a:pt x="3674" y="1014"/>
                    <a:pt x="3864" y="919"/>
                    <a:pt x="4054" y="855"/>
                  </a:cubicBezTo>
                  <a:lnTo>
                    <a:pt x="3928" y="539"/>
                  </a:lnTo>
                  <a:close/>
                  <a:moveTo>
                    <a:pt x="9660" y="760"/>
                  </a:moveTo>
                  <a:lnTo>
                    <a:pt x="9533" y="1045"/>
                  </a:lnTo>
                  <a:cubicBezTo>
                    <a:pt x="9723" y="1140"/>
                    <a:pt x="9881" y="1235"/>
                    <a:pt x="10071" y="1362"/>
                  </a:cubicBezTo>
                  <a:lnTo>
                    <a:pt x="10230" y="1077"/>
                  </a:lnTo>
                  <a:cubicBezTo>
                    <a:pt x="10071" y="982"/>
                    <a:pt x="9881" y="855"/>
                    <a:pt x="9660" y="760"/>
                  </a:cubicBezTo>
                  <a:close/>
                  <a:moveTo>
                    <a:pt x="2788" y="1204"/>
                  </a:moveTo>
                  <a:cubicBezTo>
                    <a:pt x="2598" y="1330"/>
                    <a:pt x="2439" y="1457"/>
                    <a:pt x="2281" y="1584"/>
                  </a:cubicBezTo>
                  <a:lnTo>
                    <a:pt x="2471" y="1837"/>
                  </a:lnTo>
                  <a:cubicBezTo>
                    <a:pt x="2629" y="1711"/>
                    <a:pt x="2788" y="1584"/>
                    <a:pt x="2978" y="1457"/>
                  </a:cubicBezTo>
                  <a:lnTo>
                    <a:pt x="2788" y="1204"/>
                  </a:lnTo>
                  <a:close/>
                  <a:moveTo>
                    <a:pt x="10768" y="1489"/>
                  </a:moveTo>
                  <a:lnTo>
                    <a:pt x="10578" y="1742"/>
                  </a:lnTo>
                  <a:cubicBezTo>
                    <a:pt x="10737" y="1869"/>
                    <a:pt x="10895" y="1996"/>
                    <a:pt x="11022" y="2154"/>
                  </a:cubicBezTo>
                  <a:lnTo>
                    <a:pt x="11275" y="1932"/>
                  </a:lnTo>
                  <a:cubicBezTo>
                    <a:pt x="11117" y="1774"/>
                    <a:pt x="10927" y="1616"/>
                    <a:pt x="10768" y="1489"/>
                  </a:cubicBezTo>
                  <a:close/>
                  <a:moveTo>
                    <a:pt x="1774" y="2059"/>
                  </a:moveTo>
                  <a:cubicBezTo>
                    <a:pt x="1648" y="2217"/>
                    <a:pt x="1489" y="2376"/>
                    <a:pt x="1363" y="2566"/>
                  </a:cubicBezTo>
                  <a:lnTo>
                    <a:pt x="1616" y="2756"/>
                  </a:lnTo>
                  <a:cubicBezTo>
                    <a:pt x="1743" y="2597"/>
                    <a:pt x="1869" y="2439"/>
                    <a:pt x="2028" y="2281"/>
                  </a:cubicBezTo>
                  <a:lnTo>
                    <a:pt x="1774" y="2059"/>
                  </a:lnTo>
                  <a:close/>
                  <a:moveTo>
                    <a:pt x="11718" y="2407"/>
                  </a:moveTo>
                  <a:lnTo>
                    <a:pt x="11465" y="2629"/>
                  </a:lnTo>
                  <a:cubicBezTo>
                    <a:pt x="11592" y="2787"/>
                    <a:pt x="11718" y="2946"/>
                    <a:pt x="11845" y="3136"/>
                  </a:cubicBezTo>
                  <a:lnTo>
                    <a:pt x="12098" y="2946"/>
                  </a:lnTo>
                  <a:cubicBezTo>
                    <a:pt x="11972" y="2756"/>
                    <a:pt x="11845" y="2597"/>
                    <a:pt x="11718" y="2407"/>
                  </a:cubicBezTo>
                  <a:close/>
                  <a:moveTo>
                    <a:pt x="982" y="3104"/>
                  </a:moveTo>
                  <a:cubicBezTo>
                    <a:pt x="856" y="3294"/>
                    <a:pt x="761" y="3484"/>
                    <a:pt x="666" y="3674"/>
                  </a:cubicBezTo>
                  <a:lnTo>
                    <a:pt x="951" y="3832"/>
                  </a:lnTo>
                  <a:cubicBezTo>
                    <a:pt x="1046" y="3642"/>
                    <a:pt x="1141" y="3452"/>
                    <a:pt x="1267" y="3262"/>
                  </a:cubicBezTo>
                  <a:lnTo>
                    <a:pt x="982" y="3104"/>
                  </a:lnTo>
                  <a:close/>
                  <a:moveTo>
                    <a:pt x="12447" y="3516"/>
                  </a:moveTo>
                  <a:lnTo>
                    <a:pt x="12162" y="3674"/>
                  </a:lnTo>
                  <a:cubicBezTo>
                    <a:pt x="12257" y="3864"/>
                    <a:pt x="12352" y="4054"/>
                    <a:pt x="12415" y="4244"/>
                  </a:cubicBezTo>
                  <a:lnTo>
                    <a:pt x="12700" y="4117"/>
                  </a:lnTo>
                  <a:cubicBezTo>
                    <a:pt x="12637" y="3896"/>
                    <a:pt x="12542" y="3706"/>
                    <a:pt x="12447" y="3516"/>
                  </a:cubicBezTo>
                  <a:close/>
                  <a:moveTo>
                    <a:pt x="412" y="4276"/>
                  </a:moveTo>
                  <a:cubicBezTo>
                    <a:pt x="317" y="4497"/>
                    <a:pt x="254" y="4719"/>
                    <a:pt x="191" y="4909"/>
                  </a:cubicBezTo>
                  <a:lnTo>
                    <a:pt x="507" y="5004"/>
                  </a:lnTo>
                  <a:cubicBezTo>
                    <a:pt x="571" y="4814"/>
                    <a:pt x="634" y="4592"/>
                    <a:pt x="697" y="4402"/>
                  </a:cubicBezTo>
                  <a:lnTo>
                    <a:pt x="412" y="4276"/>
                  </a:lnTo>
                  <a:close/>
                  <a:moveTo>
                    <a:pt x="12922" y="4751"/>
                  </a:moveTo>
                  <a:lnTo>
                    <a:pt x="12637" y="4814"/>
                  </a:lnTo>
                  <a:cubicBezTo>
                    <a:pt x="12668" y="5036"/>
                    <a:pt x="12732" y="5226"/>
                    <a:pt x="12763" y="5447"/>
                  </a:cubicBezTo>
                  <a:lnTo>
                    <a:pt x="13080" y="5384"/>
                  </a:lnTo>
                  <a:cubicBezTo>
                    <a:pt x="13048" y="5162"/>
                    <a:pt x="12985" y="4941"/>
                    <a:pt x="12922" y="4751"/>
                  </a:cubicBezTo>
                  <a:close/>
                  <a:moveTo>
                    <a:pt x="64" y="5574"/>
                  </a:moveTo>
                  <a:cubicBezTo>
                    <a:pt x="32" y="5764"/>
                    <a:pt x="1" y="5986"/>
                    <a:pt x="1" y="6207"/>
                  </a:cubicBezTo>
                  <a:lnTo>
                    <a:pt x="317" y="6239"/>
                  </a:lnTo>
                  <a:cubicBezTo>
                    <a:pt x="317" y="6017"/>
                    <a:pt x="349" y="5827"/>
                    <a:pt x="381" y="5606"/>
                  </a:cubicBezTo>
                  <a:lnTo>
                    <a:pt x="64" y="5574"/>
                  </a:lnTo>
                  <a:close/>
                  <a:moveTo>
                    <a:pt x="13175" y="6017"/>
                  </a:moveTo>
                  <a:lnTo>
                    <a:pt x="12858" y="6049"/>
                  </a:lnTo>
                  <a:cubicBezTo>
                    <a:pt x="12858" y="6239"/>
                    <a:pt x="12890" y="6429"/>
                    <a:pt x="12890" y="6588"/>
                  </a:cubicBezTo>
                  <a:cubicBezTo>
                    <a:pt x="12890" y="6809"/>
                    <a:pt x="12858" y="7031"/>
                    <a:pt x="12858" y="7221"/>
                  </a:cubicBezTo>
                  <a:lnTo>
                    <a:pt x="13175" y="7253"/>
                  </a:lnTo>
                  <a:cubicBezTo>
                    <a:pt x="13175" y="7031"/>
                    <a:pt x="13207" y="6809"/>
                    <a:pt x="13207" y="6588"/>
                  </a:cubicBezTo>
                  <a:cubicBezTo>
                    <a:pt x="13207" y="6398"/>
                    <a:pt x="13175" y="6207"/>
                    <a:pt x="13175" y="6017"/>
                  </a:cubicBezTo>
                  <a:close/>
                  <a:moveTo>
                    <a:pt x="1" y="6873"/>
                  </a:moveTo>
                  <a:cubicBezTo>
                    <a:pt x="1" y="7094"/>
                    <a:pt x="32" y="7316"/>
                    <a:pt x="64" y="7538"/>
                  </a:cubicBezTo>
                  <a:lnTo>
                    <a:pt x="381" y="7506"/>
                  </a:lnTo>
                  <a:cubicBezTo>
                    <a:pt x="349" y="7284"/>
                    <a:pt x="317" y="7063"/>
                    <a:pt x="317" y="6873"/>
                  </a:cubicBezTo>
                  <a:close/>
                  <a:moveTo>
                    <a:pt x="12763" y="7854"/>
                  </a:moveTo>
                  <a:cubicBezTo>
                    <a:pt x="12700" y="8044"/>
                    <a:pt x="12668" y="8266"/>
                    <a:pt x="12605" y="8456"/>
                  </a:cubicBezTo>
                  <a:lnTo>
                    <a:pt x="12890" y="8551"/>
                  </a:lnTo>
                  <a:cubicBezTo>
                    <a:pt x="12953" y="8329"/>
                    <a:pt x="13017" y="8108"/>
                    <a:pt x="13080" y="7918"/>
                  </a:cubicBezTo>
                  <a:lnTo>
                    <a:pt x="12763" y="7854"/>
                  </a:lnTo>
                  <a:close/>
                  <a:moveTo>
                    <a:pt x="476" y="8108"/>
                  </a:moveTo>
                  <a:lnTo>
                    <a:pt x="191" y="8171"/>
                  </a:lnTo>
                  <a:cubicBezTo>
                    <a:pt x="222" y="8393"/>
                    <a:pt x="286" y="8614"/>
                    <a:pt x="381" y="8804"/>
                  </a:cubicBezTo>
                  <a:lnTo>
                    <a:pt x="666" y="8709"/>
                  </a:lnTo>
                  <a:cubicBezTo>
                    <a:pt x="602" y="8519"/>
                    <a:pt x="539" y="8298"/>
                    <a:pt x="476" y="8108"/>
                  </a:cubicBezTo>
                  <a:close/>
                  <a:moveTo>
                    <a:pt x="12383" y="9026"/>
                  </a:moveTo>
                  <a:cubicBezTo>
                    <a:pt x="12288" y="9248"/>
                    <a:pt x="12193" y="9438"/>
                    <a:pt x="12098" y="9596"/>
                  </a:cubicBezTo>
                  <a:lnTo>
                    <a:pt x="12383" y="9754"/>
                  </a:lnTo>
                  <a:cubicBezTo>
                    <a:pt x="12510" y="9564"/>
                    <a:pt x="12605" y="9374"/>
                    <a:pt x="12668" y="9153"/>
                  </a:cubicBezTo>
                  <a:lnTo>
                    <a:pt x="12383" y="9026"/>
                  </a:lnTo>
                  <a:close/>
                  <a:moveTo>
                    <a:pt x="919" y="9279"/>
                  </a:moveTo>
                  <a:lnTo>
                    <a:pt x="634" y="9438"/>
                  </a:lnTo>
                  <a:cubicBezTo>
                    <a:pt x="729" y="9628"/>
                    <a:pt x="824" y="9818"/>
                    <a:pt x="919" y="10008"/>
                  </a:cubicBezTo>
                  <a:lnTo>
                    <a:pt x="1204" y="9849"/>
                  </a:lnTo>
                  <a:cubicBezTo>
                    <a:pt x="1109" y="9659"/>
                    <a:pt x="1014" y="9469"/>
                    <a:pt x="919" y="9279"/>
                  </a:cubicBezTo>
                  <a:close/>
                  <a:moveTo>
                    <a:pt x="11782" y="10134"/>
                  </a:moveTo>
                  <a:cubicBezTo>
                    <a:pt x="11655" y="10324"/>
                    <a:pt x="11528" y="10483"/>
                    <a:pt x="11402" y="10641"/>
                  </a:cubicBezTo>
                  <a:lnTo>
                    <a:pt x="11655" y="10863"/>
                  </a:lnTo>
                  <a:cubicBezTo>
                    <a:pt x="11782" y="10673"/>
                    <a:pt x="11908" y="10514"/>
                    <a:pt x="12035" y="10324"/>
                  </a:cubicBezTo>
                  <a:lnTo>
                    <a:pt x="11782" y="10134"/>
                  </a:lnTo>
                  <a:close/>
                  <a:moveTo>
                    <a:pt x="1553" y="10356"/>
                  </a:moveTo>
                  <a:lnTo>
                    <a:pt x="1299" y="10546"/>
                  </a:lnTo>
                  <a:cubicBezTo>
                    <a:pt x="1426" y="10736"/>
                    <a:pt x="1584" y="10894"/>
                    <a:pt x="1711" y="11053"/>
                  </a:cubicBezTo>
                  <a:lnTo>
                    <a:pt x="1964" y="10831"/>
                  </a:lnTo>
                  <a:cubicBezTo>
                    <a:pt x="1806" y="10704"/>
                    <a:pt x="1679" y="10514"/>
                    <a:pt x="1553" y="10356"/>
                  </a:cubicBezTo>
                  <a:close/>
                  <a:moveTo>
                    <a:pt x="10958" y="11116"/>
                  </a:moveTo>
                  <a:cubicBezTo>
                    <a:pt x="10832" y="11243"/>
                    <a:pt x="10673" y="11401"/>
                    <a:pt x="10483" y="11528"/>
                  </a:cubicBezTo>
                  <a:lnTo>
                    <a:pt x="10705" y="11781"/>
                  </a:lnTo>
                  <a:cubicBezTo>
                    <a:pt x="10863" y="11623"/>
                    <a:pt x="11053" y="11496"/>
                    <a:pt x="11180" y="11338"/>
                  </a:cubicBezTo>
                  <a:lnTo>
                    <a:pt x="10958" y="11116"/>
                  </a:lnTo>
                  <a:close/>
                  <a:moveTo>
                    <a:pt x="2408" y="11275"/>
                  </a:moveTo>
                  <a:lnTo>
                    <a:pt x="2186" y="11528"/>
                  </a:lnTo>
                  <a:cubicBezTo>
                    <a:pt x="2344" y="11655"/>
                    <a:pt x="2534" y="11813"/>
                    <a:pt x="2724" y="11940"/>
                  </a:cubicBezTo>
                  <a:lnTo>
                    <a:pt x="2883" y="11686"/>
                  </a:lnTo>
                  <a:cubicBezTo>
                    <a:pt x="2724" y="11560"/>
                    <a:pt x="2566" y="11433"/>
                    <a:pt x="2408" y="11275"/>
                  </a:cubicBezTo>
                  <a:close/>
                  <a:moveTo>
                    <a:pt x="9976" y="11876"/>
                  </a:moveTo>
                  <a:cubicBezTo>
                    <a:pt x="9818" y="12003"/>
                    <a:pt x="9628" y="12098"/>
                    <a:pt x="9438" y="12193"/>
                  </a:cubicBezTo>
                  <a:lnTo>
                    <a:pt x="9596" y="12478"/>
                  </a:lnTo>
                  <a:cubicBezTo>
                    <a:pt x="9786" y="12383"/>
                    <a:pt x="9976" y="12288"/>
                    <a:pt x="10167" y="12161"/>
                  </a:cubicBezTo>
                  <a:lnTo>
                    <a:pt x="9976" y="11876"/>
                  </a:lnTo>
                  <a:close/>
                  <a:moveTo>
                    <a:pt x="3421" y="12035"/>
                  </a:moveTo>
                  <a:lnTo>
                    <a:pt x="3263" y="12288"/>
                  </a:lnTo>
                  <a:cubicBezTo>
                    <a:pt x="3453" y="12415"/>
                    <a:pt x="3643" y="12510"/>
                    <a:pt x="3833" y="12605"/>
                  </a:cubicBezTo>
                  <a:lnTo>
                    <a:pt x="3991" y="12320"/>
                  </a:lnTo>
                  <a:cubicBezTo>
                    <a:pt x="3801" y="12225"/>
                    <a:pt x="3611" y="12130"/>
                    <a:pt x="3421" y="12035"/>
                  </a:cubicBezTo>
                  <a:close/>
                  <a:moveTo>
                    <a:pt x="8868" y="12446"/>
                  </a:moveTo>
                  <a:cubicBezTo>
                    <a:pt x="8678" y="12541"/>
                    <a:pt x="8488" y="12605"/>
                    <a:pt x="8266" y="12668"/>
                  </a:cubicBezTo>
                  <a:lnTo>
                    <a:pt x="8361" y="12953"/>
                  </a:lnTo>
                  <a:cubicBezTo>
                    <a:pt x="8583" y="12890"/>
                    <a:pt x="8773" y="12826"/>
                    <a:pt x="8995" y="12763"/>
                  </a:cubicBezTo>
                  <a:lnTo>
                    <a:pt x="8868" y="12446"/>
                  </a:lnTo>
                  <a:close/>
                  <a:moveTo>
                    <a:pt x="4561" y="12541"/>
                  </a:moveTo>
                  <a:lnTo>
                    <a:pt x="4466" y="12858"/>
                  </a:lnTo>
                  <a:cubicBezTo>
                    <a:pt x="4656" y="12921"/>
                    <a:pt x="4878" y="12985"/>
                    <a:pt x="5099" y="13048"/>
                  </a:cubicBezTo>
                  <a:lnTo>
                    <a:pt x="5163" y="12731"/>
                  </a:lnTo>
                  <a:cubicBezTo>
                    <a:pt x="4973" y="12668"/>
                    <a:pt x="4751" y="12605"/>
                    <a:pt x="4561" y="12541"/>
                  </a:cubicBezTo>
                  <a:close/>
                  <a:moveTo>
                    <a:pt x="7665" y="12795"/>
                  </a:moveTo>
                  <a:cubicBezTo>
                    <a:pt x="7443" y="12826"/>
                    <a:pt x="7253" y="12858"/>
                    <a:pt x="7031" y="12858"/>
                  </a:cubicBezTo>
                  <a:lnTo>
                    <a:pt x="7063" y="13175"/>
                  </a:lnTo>
                  <a:cubicBezTo>
                    <a:pt x="7285" y="13175"/>
                    <a:pt x="7506" y="13143"/>
                    <a:pt x="7696" y="13111"/>
                  </a:cubicBezTo>
                  <a:lnTo>
                    <a:pt x="7665" y="12795"/>
                  </a:lnTo>
                  <a:close/>
                  <a:moveTo>
                    <a:pt x="5796" y="12826"/>
                  </a:moveTo>
                  <a:lnTo>
                    <a:pt x="5733" y="13143"/>
                  </a:lnTo>
                  <a:cubicBezTo>
                    <a:pt x="5955" y="13175"/>
                    <a:pt x="6176" y="13206"/>
                    <a:pt x="6398" y="13206"/>
                  </a:cubicBezTo>
                  <a:lnTo>
                    <a:pt x="6398" y="12890"/>
                  </a:lnTo>
                  <a:cubicBezTo>
                    <a:pt x="6208" y="12858"/>
                    <a:pt x="5986" y="12858"/>
                    <a:pt x="5796" y="12826"/>
                  </a:cubicBezTo>
                  <a:close/>
                </a:path>
              </a:pathLst>
            </a:custGeom>
            <a:solidFill>
              <a:srgbClr val="0D0C12"/>
            </a:solidFill>
            <a:ln>
              <a:noFill/>
            </a:ln>
          </p:spPr>
          <p:txBody>
            <a:bodyPr spcFirstLastPara="1" wrap="square" lIns="91425" tIns="91425" rIns="91425" bIns="91425" anchor="ctr" anchorCtr="0">
              <a:noAutofit/>
            </a:bodyPr>
            <a:lstStyle/>
            <a:p>
              <a:endParaRPr/>
            </a:p>
          </p:txBody>
        </p:sp>
        <p:grpSp>
          <p:nvGrpSpPr>
            <p:cNvPr id="7" name="Google Shape;1451;p34"/>
            <p:cNvGrpSpPr/>
            <p:nvPr/>
          </p:nvGrpSpPr>
          <p:grpSpPr>
            <a:xfrm>
              <a:off x="2325136" y="1073428"/>
              <a:ext cx="251595" cy="204128"/>
              <a:chOff x="2325136" y="1073428"/>
              <a:chExt cx="251595" cy="204128"/>
            </a:xfrm>
          </p:grpSpPr>
          <p:sp>
            <p:nvSpPr>
              <p:cNvPr id="1452" name="Google Shape;1452;p34"/>
              <p:cNvSpPr/>
              <p:nvPr/>
            </p:nvSpPr>
            <p:spPr>
              <a:xfrm>
                <a:off x="2325136" y="1073428"/>
                <a:ext cx="251595" cy="203107"/>
              </a:xfrm>
              <a:custGeom>
                <a:avLst/>
                <a:gdLst/>
                <a:ahLst/>
                <a:cxnLst/>
                <a:rect l="l" t="t" r="r" b="b"/>
                <a:pathLst>
                  <a:path w="7887" h="6367" extrusionOk="0">
                    <a:moveTo>
                      <a:pt x="1" y="1"/>
                    </a:moveTo>
                    <a:lnTo>
                      <a:pt x="1" y="6366"/>
                    </a:lnTo>
                    <a:lnTo>
                      <a:pt x="7887" y="6366"/>
                    </a:lnTo>
                    <a:lnTo>
                      <a:pt x="7887" y="6050"/>
                    </a:lnTo>
                    <a:lnTo>
                      <a:pt x="318" y="6050"/>
                    </a:lnTo>
                    <a:lnTo>
                      <a:pt x="318"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53" name="Google Shape;1453;p34"/>
              <p:cNvSpPr/>
              <p:nvPr/>
            </p:nvSpPr>
            <p:spPr>
              <a:xfrm>
                <a:off x="2361534" y="1206802"/>
                <a:ext cx="40417" cy="65682"/>
              </a:xfrm>
              <a:custGeom>
                <a:avLst/>
                <a:gdLst/>
                <a:ahLst/>
                <a:cxnLst/>
                <a:rect l="l" t="t" r="r" b="b"/>
                <a:pathLst>
                  <a:path w="1267" h="2059" extrusionOk="0">
                    <a:moveTo>
                      <a:pt x="0" y="0"/>
                    </a:moveTo>
                    <a:lnTo>
                      <a:pt x="0" y="2059"/>
                    </a:lnTo>
                    <a:lnTo>
                      <a:pt x="1267" y="2059"/>
                    </a:lnTo>
                    <a:lnTo>
                      <a:pt x="1267" y="0"/>
                    </a:lnTo>
                    <a:close/>
                  </a:path>
                </a:pathLst>
              </a:custGeom>
              <a:solidFill>
                <a:srgbClr val="5BCFC5"/>
              </a:solidFill>
              <a:ln>
                <a:noFill/>
              </a:ln>
            </p:spPr>
            <p:txBody>
              <a:bodyPr spcFirstLastPara="1" wrap="square" lIns="91425" tIns="91425" rIns="91425" bIns="91425" anchor="ctr" anchorCtr="0">
                <a:noAutofit/>
              </a:bodyPr>
              <a:lstStyle/>
              <a:p>
                <a:endParaRPr/>
              </a:p>
            </p:txBody>
          </p:sp>
          <p:sp>
            <p:nvSpPr>
              <p:cNvPr id="1454" name="Google Shape;1454;p34"/>
              <p:cNvSpPr/>
              <p:nvPr/>
            </p:nvSpPr>
            <p:spPr>
              <a:xfrm>
                <a:off x="2355441" y="1201730"/>
                <a:ext cx="51582" cy="75826"/>
              </a:xfrm>
              <a:custGeom>
                <a:avLst/>
                <a:gdLst/>
                <a:ahLst/>
                <a:cxnLst/>
                <a:rect l="l" t="t" r="r" b="b"/>
                <a:pathLst>
                  <a:path w="1617" h="2377" extrusionOk="0">
                    <a:moveTo>
                      <a:pt x="1299" y="318"/>
                    </a:moveTo>
                    <a:lnTo>
                      <a:pt x="1299" y="2059"/>
                    </a:lnTo>
                    <a:lnTo>
                      <a:pt x="349" y="2059"/>
                    </a:lnTo>
                    <a:lnTo>
                      <a:pt x="349" y="318"/>
                    </a:lnTo>
                    <a:close/>
                    <a:moveTo>
                      <a:pt x="1" y="1"/>
                    </a:moveTo>
                    <a:lnTo>
                      <a:pt x="1" y="2376"/>
                    </a:lnTo>
                    <a:lnTo>
                      <a:pt x="1616" y="2376"/>
                    </a:lnTo>
                    <a:lnTo>
                      <a:pt x="1616" y="1"/>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55" name="Google Shape;1455;p34"/>
              <p:cNvSpPr/>
              <p:nvPr/>
            </p:nvSpPr>
            <p:spPr>
              <a:xfrm>
                <a:off x="2504988" y="1123958"/>
                <a:ext cx="41438" cy="148526"/>
              </a:xfrm>
              <a:custGeom>
                <a:avLst/>
                <a:gdLst/>
                <a:ahLst/>
                <a:cxnLst/>
                <a:rect l="l" t="t" r="r" b="b"/>
                <a:pathLst>
                  <a:path w="1299" h="4656" extrusionOk="0">
                    <a:moveTo>
                      <a:pt x="0" y="0"/>
                    </a:moveTo>
                    <a:lnTo>
                      <a:pt x="0" y="4656"/>
                    </a:lnTo>
                    <a:lnTo>
                      <a:pt x="1298" y="4656"/>
                    </a:lnTo>
                    <a:lnTo>
                      <a:pt x="1298" y="0"/>
                    </a:lnTo>
                    <a:close/>
                  </a:path>
                </a:pathLst>
              </a:custGeom>
              <a:solidFill>
                <a:srgbClr val="5BCFC5"/>
              </a:solidFill>
              <a:ln>
                <a:noFill/>
              </a:ln>
            </p:spPr>
            <p:txBody>
              <a:bodyPr spcFirstLastPara="1" wrap="square" lIns="91425" tIns="91425" rIns="91425" bIns="91425" anchor="ctr" anchorCtr="0">
                <a:noAutofit/>
              </a:bodyPr>
              <a:lstStyle/>
              <a:p>
                <a:endParaRPr/>
              </a:p>
            </p:txBody>
          </p:sp>
          <p:sp>
            <p:nvSpPr>
              <p:cNvPr id="1456" name="Google Shape;1456;p34"/>
              <p:cNvSpPr/>
              <p:nvPr/>
            </p:nvSpPr>
            <p:spPr>
              <a:xfrm>
                <a:off x="2499916" y="1118917"/>
                <a:ext cx="51550" cy="158639"/>
              </a:xfrm>
              <a:custGeom>
                <a:avLst/>
                <a:gdLst/>
                <a:ahLst/>
                <a:cxnLst/>
                <a:rect l="l" t="t" r="r" b="b"/>
                <a:pathLst>
                  <a:path w="1616" h="4973" extrusionOk="0">
                    <a:moveTo>
                      <a:pt x="1299" y="348"/>
                    </a:moveTo>
                    <a:lnTo>
                      <a:pt x="1299" y="4655"/>
                    </a:lnTo>
                    <a:lnTo>
                      <a:pt x="317" y="4655"/>
                    </a:lnTo>
                    <a:lnTo>
                      <a:pt x="317" y="348"/>
                    </a:lnTo>
                    <a:close/>
                    <a:moveTo>
                      <a:pt x="1" y="0"/>
                    </a:moveTo>
                    <a:lnTo>
                      <a:pt x="1" y="4972"/>
                    </a:lnTo>
                    <a:lnTo>
                      <a:pt x="1616" y="4972"/>
                    </a:lnTo>
                    <a:lnTo>
                      <a:pt x="1616" y="0"/>
                    </a:lnTo>
                    <a:close/>
                  </a:path>
                </a:pathLst>
              </a:custGeom>
              <a:solidFill>
                <a:srgbClr val="0D0C12"/>
              </a:solidFill>
              <a:ln>
                <a:noFill/>
              </a:ln>
            </p:spPr>
            <p:txBody>
              <a:bodyPr spcFirstLastPara="1" wrap="square" lIns="91425" tIns="91425" rIns="91425" bIns="91425" anchor="ctr" anchorCtr="0">
                <a:noAutofit/>
              </a:bodyPr>
              <a:lstStyle/>
              <a:p>
                <a:endParaRPr/>
              </a:p>
            </p:txBody>
          </p:sp>
          <p:sp>
            <p:nvSpPr>
              <p:cNvPr id="1457" name="Google Shape;1457;p34"/>
              <p:cNvSpPr/>
              <p:nvPr/>
            </p:nvSpPr>
            <p:spPr>
              <a:xfrm>
                <a:off x="2433245" y="1165364"/>
                <a:ext cx="40449" cy="107120"/>
              </a:xfrm>
              <a:custGeom>
                <a:avLst/>
                <a:gdLst/>
                <a:ahLst/>
                <a:cxnLst/>
                <a:rect l="l" t="t" r="r" b="b"/>
                <a:pathLst>
                  <a:path w="1268" h="3358" extrusionOk="0">
                    <a:moveTo>
                      <a:pt x="1" y="1"/>
                    </a:moveTo>
                    <a:lnTo>
                      <a:pt x="1" y="3358"/>
                    </a:lnTo>
                    <a:lnTo>
                      <a:pt x="1267" y="3358"/>
                    </a:lnTo>
                    <a:lnTo>
                      <a:pt x="1267" y="1"/>
                    </a:lnTo>
                    <a:close/>
                  </a:path>
                </a:pathLst>
              </a:custGeom>
              <a:solidFill>
                <a:srgbClr val="5BCFC5"/>
              </a:solidFill>
              <a:ln>
                <a:noFill/>
              </a:ln>
            </p:spPr>
            <p:txBody>
              <a:bodyPr spcFirstLastPara="1" wrap="square" lIns="91425" tIns="91425" rIns="91425" bIns="91425" anchor="ctr" anchorCtr="0">
                <a:noAutofit/>
              </a:bodyPr>
              <a:lstStyle/>
              <a:p>
                <a:endParaRPr/>
              </a:p>
            </p:txBody>
          </p:sp>
          <p:sp>
            <p:nvSpPr>
              <p:cNvPr id="1458" name="Google Shape;1458;p34"/>
              <p:cNvSpPr/>
              <p:nvPr/>
            </p:nvSpPr>
            <p:spPr>
              <a:xfrm>
                <a:off x="2428205" y="1160324"/>
                <a:ext cx="51550" cy="117233"/>
              </a:xfrm>
              <a:custGeom>
                <a:avLst/>
                <a:gdLst/>
                <a:ahLst/>
                <a:cxnLst/>
                <a:rect l="l" t="t" r="r" b="b"/>
                <a:pathLst>
                  <a:path w="1616" h="3675" extrusionOk="0">
                    <a:moveTo>
                      <a:pt x="1267" y="317"/>
                    </a:moveTo>
                    <a:lnTo>
                      <a:pt x="1267" y="3357"/>
                    </a:lnTo>
                    <a:lnTo>
                      <a:pt x="317" y="3357"/>
                    </a:lnTo>
                    <a:lnTo>
                      <a:pt x="317" y="317"/>
                    </a:lnTo>
                    <a:close/>
                    <a:moveTo>
                      <a:pt x="0" y="0"/>
                    </a:moveTo>
                    <a:lnTo>
                      <a:pt x="0" y="3674"/>
                    </a:lnTo>
                    <a:lnTo>
                      <a:pt x="1615" y="3674"/>
                    </a:lnTo>
                    <a:lnTo>
                      <a:pt x="1615" y="0"/>
                    </a:lnTo>
                    <a:close/>
                  </a:path>
                </a:pathLst>
              </a:custGeom>
              <a:solidFill>
                <a:srgbClr val="0D0C12"/>
              </a:solidFill>
              <a:ln>
                <a:noFill/>
              </a:ln>
            </p:spPr>
            <p:txBody>
              <a:bodyPr spcFirstLastPara="1" wrap="square" lIns="91425" tIns="91425" rIns="91425" bIns="91425" anchor="ctr" anchorCtr="0">
                <a:noAutofit/>
              </a:bodyPr>
              <a:lstStyle/>
              <a:p>
                <a:endParaRPr/>
              </a:p>
            </p:txBody>
          </p:sp>
        </p:grpSp>
        <p:sp>
          <p:nvSpPr>
            <p:cNvPr id="1459" name="Google Shape;1459;p34"/>
            <p:cNvSpPr/>
            <p:nvPr/>
          </p:nvSpPr>
          <p:spPr>
            <a:xfrm>
              <a:off x="2448397" y="1397723"/>
              <a:ext cx="10144" cy="266748"/>
            </a:xfrm>
            <a:custGeom>
              <a:avLst/>
              <a:gdLst/>
              <a:ahLst/>
              <a:cxnLst/>
              <a:rect l="l" t="t" r="r" b="b"/>
              <a:pathLst>
                <a:path w="318" h="8362" extrusionOk="0">
                  <a:moveTo>
                    <a:pt x="1" y="1"/>
                  </a:moveTo>
                  <a:lnTo>
                    <a:pt x="1" y="634"/>
                  </a:lnTo>
                  <a:lnTo>
                    <a:pt x="317" y="634"/>
                  </a:lnTo>
                  <a:lnTo>
                    <a:pt x="317" y="1"/>
                  </a:lnTo>
                  <a:close/>
                  <a:moveTo>
                    <a:pt x="1" y="1299"/>
                  </a:moveTo>
                  <a:lnTo>
                    <a:pt x="1" y="1932"/>
                  </a:lnTo>
                  <a:lnTo>
                    <a:pt x="317" y="1932"/>
                  </a:lnTo>
                  <a:lnTo>
                    <a:pt x="317" y="1299"/>
                  </a:lnTo>
                  <a:close/>
                  <a:moveTo>
                    <a:pt x="1" y="2566"/>
                  </a:moveTo>
                  <a:lnTo>
                    <a:pt x="1" y="3231"/>
                  </a:lnTo>
                  <a:lnTo>
                    <a:pt x="317" y="3231"/>
                  </a:lnTo>
                  <a:lnTo>
                    <a:pt x="317" y="2566"/>
                  </a:lnTo>
                  <a:close/>
                  <a:moveTo>
                    <a:pt x="1" y="3864"/>
                  </a:moveTo>
                  <a:lnTo>
                    <a:pt x="1" y="4498"/>
                  </a:lnTo>
                  <a:lnTo>
                    <a:pt x="317" y="4498"/>
                  </a:lnTo>
                  <a:lnTo>
                    <a:pt x="317" y="3864"/>
                  </a:lnTo>
                  <a:close/>
                  <a:moveTo>
                    <a:pt x="1" y="5163"/>
                  </a:moveTo>
                  <a:lnTo>
                    <a:pt x="1" y="5796"/>
                  </a:lnTo>
                  <a:lnTo>
                    <a:pt x="317" y="5796"/>
                  </a:lnTo>
                  <a:lnTo>
                    <a:pt x="317" y="5163"/>
                  </a:lnTo>
                  <a:close/>
                  <a:moveTo>
                    <a:pt x="1" y="6429"/>
                  </a:moveTo>
                  <a:lnTo>
                    <a:pt x="1" y="7095"/>
                  </a:lnTo>
                  <a:lnTo>
                    <a:pt x="317" y="7095"/>
                  </a:lnTo>
                  <a:lnTo>
                    <a:pt x="317" y="6429"/>
                  </a:lnTo>
                  <a:close/>
                  <a:moveTo>
                    <a:pt x="1" y="7728"/>
                  </a:moveTo>
                  <a:lnTo>
                    <a:pt x="1" y="8361"/>
                  </a:lnTo>
                  <a:lnTo>
                    <a:pt x="317" y="8361"/>
                  </a:lnTo>
                  <a:lnTo>
                    <a:pt x="317" y="7728"/>
                  </a:lnTo>
                  <a:close/>
                </a:path>
              </a:pathLst>
            </a:custGeom>
            <a:solidFill>
              <a:srgbClr val="0D0C12"/>
            </a:solidFill>
            <a:ln>
              <a:noFill/>
            </a:ln>
          </p:spPr>
          <p:txBody>
            <a:bodyPr spcFirstLastPara="1" wrap="square" lIns="91425" tIns="91425" rIns="91425" bIns="91425" anchor="ctr" anchorCtr="0">
              <a:noAutofit/>
            </a:bodyPr>
            <a:lstStyle/>
            <a:p>
              <a:endParaRPr/>
            </a:p>
          </p:txBody>
        </p:sp>
      </p:grpSp>
      <p:sp>
        <p:nvSpPr>
          <p:cNvPr id="91" name="TextBox 90"/>
          <p:cNvSpPr txBox="1"/>
          <p:nvPr/>
        </p:nvSpPr>
        <p:spPr>
          <a:xfrm>
            <a:off x="1777045" y="2053088"/>
            <a:ext cx="845389" cy="1015663"/>
          </a:xfrm>
          <a:prstGeom prst="rect">
            <a:avLst/>
          </a:prstGeom>
          <a:noFill/>
        </p:spPr>
        <p:txBody>
          <a:bodyPr wrap="square" lIns="91440" tIns="45720" rIns="91440" bIns="45720" rtlCol="0">
            <a:spAutoFit/>
          </a:bodyPr>
          <a:lstStyle/>
          <a:p>
            <a:r>
              <a:rPr lang="en-US" sz="6000" b="1" dirty="0">
                <a:solidFill>
                  <a:srgbClr val="C00000"/>
                </a:solidFill>
                <a:latin typeface="Cambria" pitchFamily="18" charset="0"/>
              </a:rPr>
              <a:t>?</a:t>
            </a:r>
            <a:endParaRPr lang="ru-RU" sz="6000" b="1" dirty="0">
              <a:solidFill>
                <a:srgbClr val="C00000"/>
              </a:solidFill>
              <a:latin typeface="Cambria" pitchFamily="18" charset="0"/>
            </a:endParaRPr>
          </a:p>
        </p:txBody>
      </p:sp>
      <p:sp>
        <p:nvSpPr>
          <p:cNvPr id="67" name="Содержимое 2">
            <a:extLst>
              <a:ext uri="{FF2B5EF4-FFF2-40B4-BE49-F238E27FC236}">
                <a16:creationId xmlns:a16="http://schemas.microsoft.com/office/drawing/2014/main" xmlns="" id="{79FF496F-6363-4C16-A9FA-ACDF600894F2}"/>
              </a:ext>
            </a:extLst>
          </p:cNvPr>
          <p:cNvSpPr txBox="1">
            <a:spLocks/>
          </p:cNvSpPr>
          <p:nvPr/>
        </p:nvSpPr>
        <p:spPr>
          <a:xfrm>
            <a:off x="4704355" y="1133489"/>
            <a:ext cx="3921939" cy="3106566"/>
          </a:xfrm>
          <a:prstGeom prst="rect">
            <a:avLst/>
          </a:prstGeom>
        </p:spPr>
        <p:txBody>
          <a:bodyPr>
            <a:normAutofit fontScale="700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ctr">
              <a:buNone/>
            </a:pPr>
            <a:r>
              <a:rPr lang="en-US" sz="2800" b="1" dirty="0">
                <a:latin typeface="Times New Roman" pitchFamily="18" charset="0"/>
                <a:cs typeface="Times New Roman" pitchFamily="18" charset="0"/>
              </a:rPr>
              <a:t> </a:t>
            </a:r>
            <a:r>
              <a:rPr lang="ru-RU" sz="2000" b="1" dirty="0">
                <a:latin typeface="Times New Roman" pitchFamily="18" charset="0"/>
                <a:cs typeface="Times New Roman" pitchFamily="18" charset="0"/>
              </a:rPr>
              <a:t/>
            </a:r>
            <a:br>
              <a:rPr lang="ru-RU" sz="2000" b="1" dirty="0">
                <a:latin typeface="Times New Roman" pitchFamily="18" charset="0"/>
                <a:cs typeface="Times New Roman" pitchFamily="18" charset="0"/>
              </a:rPr>
            </a:br>
            <a:r>
              <a:rPr lang="uz-Cyrl-UZ" sz="3600" dirty="0">
                <a:latin typeface="Times New Roman" panose="02020603050405020304" pitchFamily="18" charset="0"/>
                <a:cs typeface="Times New Roman" panose="02020603050405020304" pitchFamily="18" charset="0"/>
              </a:rPr>
              <a:t>PIRLS va TIMSS ga qatnashish O‘zbekistonga boshlang‘ich sinf o‘quvchilari orasida o‘qish qobiliyatlari darajasini mustaqil ravishda obyektiv baholash imkonini beradi</a:t>
            </a:r>
            <a:r>
              <a:rPr lang="en-US" sz="28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pic>
        <p:nvPicPr>
          <p:cNvPr id="68" name="Graphic 2">
            <a:extLst>
              <a:ext uri="{FF2B5EF4-FFF2-40B4-BE49-F238E27FC236}">
                <a16:creationId xmlns:a16="http://schemas.microsoft.com/office/drawing/2014/main" xmlns="" id="{1DECCEEE-9627-481A-87DD-39D5A4B69BC3}"/>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270" y="-92546"/>
            <a:ext cx="9145270" cy="689429"/>
          </a:xfrm>
          <a:prstGeom prst="rect">
            <a:avLst/>
          </a:prstGeom>
        </p:spPr>
      </p:pic>
      <p:pic>
        <p:nvPicPr>
          <p:cNvPr id="69" name="Рисунок 68">
            <a:extLst>
              <a:ext uri="{FF2B5EF4-FFF2-40B4-BE49-F238E27FC236}">
                <a16:creationId xmlns:a16="http://schemas.microsoft.com/office/drawing/2014/main" xmlns="" id="{5F5F66FA-E086-4D05-BCD6-F9EECDDF271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70" name="Рисунок 69">
            <a:extLst>
              <a:ext uri="{FF2B5EF4-FFF2-40B4-BE49-F238E27FC236}">
                <a16:creationId xmlns:a16="http://schemas.microsoft.com/office/drawing/2014/main" xmlns="" id="{67ED03FF-038A-47E3-861F-9A9AE28B98A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Tree>
    <p:extLst>
      <p:ext uri="{BB962C8B-B14F-4D97-AF65-F5344CB8AC3E}">
        <p14:creationId xmlns:p14="http://schemas.microsoft.com/office/powerpoint/2010/main" val="560124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76191" y="648608"/>
            <a:ext cx="3841625" cy="482412"/>
          </a:xfrm>
        </p:spPr>
        <p:txBody>
          <a:bodyPr>
            <a:normAutofit fontScale="90000"/>
          </a:bodyPr>
          <a:lstStyle/>
          <a:p>
            <a:pPr algn="ctr"/>
            <a:r>
              <a:rPr lang="en-US" sz="3600" b="1" dirty="0" err="1">
                <a:solidFill>
                  <a:srgbClr val="002060"/>
                </a:solidFill>
                <a:latin typeface="Arial" pitchFamily="34" charset="0"/>
                <a:cs typeface="Arial" pitchFamily="34" charset="0"/>
              </a:rPr>
              <a:t>Refleksiya</a:t>
            </a:r>
            <a:endParaRPr lang="ru-RU" sz="3600" b="1" dirty="0">
              <a:solidFill>
                <a:srgbClr val="002060"/>
              </a:solidFill>
              <a:latin typeface="Arial" pitchFamily="34" charset="0"/>
              <a:cs typeface="Arial" pitchFamily="34" charset="0"/>
            </a:endParaRPr>
          </a:p>
        </p:txBody>
      </p:sp>
      <p:graphicFrame>
        <p:nvGraphicFramePr>
          <p:cNvPr id="4" name="Схема 3"/>
          <p:cNvGraphicFramePr/>
          <p:nvPr>
            <p:extLst>
              <p:ext uri="{D42A27DB-BD31-4B8C-83A1-F6EECF244321}">
                <p14:modId xmlns:p14="http://schemas.microsoft.com/office/powerpoint/2010/main" val="3383964055"/>
              </p:ext>
            </p:extLst>
          </p:nvPr>
        </p:nvGraphicFramePr>
        <p:xfrm>
          <a:off x="391889" y="771550"/>
          <a:ext cx="8500591" cy="4248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4" descr="Картинки по запросу &quot;timss&quot;"/>
          <p:cNvPicPr>
            <a:picLocks noChangeAspect="1" noChangeArrowheads="1"/>
          </p:cNvPicPr>
          <p:nvPr/>
        </p:nvPicPr>
        <p:blipFill>
          <a:blip r:embed="rId7" cstate="print"/>
          <a:srcRect/>
          <a:stretch>
            <a:fillRect/>
          </a:stretch>
        </p:blipFill>
        <p:spPr bwMode="auto">
          <a:xfrm>
            <a:off x="7452320" y="772716"/>
            <a:ext cx="1547664" cy="1131589"/>
          </a:xfrm>
          <a:prstGeom prst="rect">
            <a:avLst/>
          </a:prstGeom>
          <a:noFill/>
        </p:spPr>
      </p:pic>
      <p:pic>
        <p:nvPicPr>
          <p:cNvPr id="5" name="Graphic 2">
            <a:extLst>
              <a:ext uri="{FF2B5EF4-FFF2-40B4-BE49-F238E27FC236}">
                <a16:creationId xmlns:a16="http://schemas.microsoft.com/office/drawing/2014/main" xmlns="" id="{FF9E8C74-E9A6-4492-92CE-BAACC99736E3}"/>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 y="-40821"/>
            <a:ext cx="9143999" cy="689429"/>
          </a:xfrm>
          <a:prstGeom prst="rect">
            <a:avLst/>
          </a:prstGeom>
        </p:spPr>
      </p:pic>
      <p:pic>
        <p:nvPicPr>
          <p:cNvPr id="7" name="Рисунок 6">
            <a:extLst>
              <a:ext uri="{FF2B5EF4-FFF2-40B4-BE49-F238E27FC236}">
                <a16:creationId xmlns:a16="http://schemas.microsoft.com/office/drawing/2014/main" xmlns="" id="{980A367A-6A41-426E-A380-2F378087460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8" name="Рисунок 7">
            <a:extLst>
              <a:ext uri="{FF2B5EF4-FFF2-40B4-BE49-F238E27FC236}">
                <a16:creationId xmlns:a16="http://schemas.microsoft.com/office/drawing/2014/main" xmlns="" id="{9377B55F-A248-44D2-8807-256590F73108}"/>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Tree>
    <p:extLst>
      <p:ext uri="{BB962C8B-B14F-4D97-AF65-F5344CB8AC3E}">
        <p14:creationId xmlns:p14="http://schemas.microsoft.com/office/powerpoint/2010/main" val="18157751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Нижний колонтитул 4"/>
          <p:cNvSpPr>
            <a:spLocks noGrp="1"/>
          </p:cNvSpPr>
          <p:nvPr>
            <p:ph type="ftr" sz="quarter" idx="11"/>
          </p:nvPr>
        </p:nvSpPr>
        <p:spPr>
          <a:xfrm>
            <a:off x="3124200" y="4767263"/>
            <a:ext cx="2895600" cy="273844"/>
          </a:xfrm>
        </p:spPr>
        <p:txBody>
          <a:bodyPr rtlCol="0" anchor="ctr"/>
          <a:lstStyle/>
          <a:p>
            <a:pPr>
              <a:defRPr/>
            </a:pPr>
            <a:r>
              <a:rPr lang="ru-RU" sz="1200">
                <a:solidFill>
                  <a:schemeClr val="tx1">
                    <a:tint val="75000"/>
                  </a:schemeClr>
                </a:solidFill>
              </a:rPr>
              <a:t>Тузувчи: Р.Ишмухамедов</a:t>
            </a:r>
          </a:p>
        </p:txBody>
      </p:sp>
      <p:sp>
        <p:nvSpPr>
          <p:cNvPr id="14339" name="Номер слайда 5"/>
          <p:cNvSpPr>
            <a:spLocks noGrp="1"/>
          </p:cNvSpPr>
          <p:nvPr>
            <p:ph type="sldNum" sz="quarter" idx="12"/>
          </p:nvPr>
        </p:nvSpPr>
        <p:spPr>
          <a:xfrm>
            <a:off x="6553200" y="4767263"/>
            <a:ext cx="2133600" cy="273844"/>
          </a:xfrm>
        </p:spPr>
        <p:txBody>
          <a:bodyPr rtlCol="0" anchor="ctr"/>
          <a:lstStyle/>
          <a:p>
            <a:pPr>
              <a:defRPr/>
            </a:pPr>
            <a:fld id="{CC0989A1-2BF6-4B27-83EA-8A536844337A}" type="slidenum">
              <a:rPr lang="ru-RU" sz="1200">
                <a:solidFill>
                  <a:schemeClr val="tx1">
                    <a:tint val="75000"/>
                  </a:schemeClr>
                </a:solidFill>
              </a:rPr>
              <a:pPr>
                <a:defRPr/>
              </a:pPr>
              <a:t>14</a:t>
            </a:fld>
            <a:endParaRPr lang="ru-RU" sz="1200">
              <a:solidFill>
                <a:schemeClr val="tx1">
                  <a:tint val="75000"/>
                </a:schemeClr>
              </a:solidFill>
            </a:endParaRPr>
          </a:p>
        </p:txBody>
      </p:sp>
      <p:pic>
        <p:nvPicPr>
          <p:cNvPr id="21508" name="Picture 13" descr="uzor_2"/>
          <p:cNvPicPr>
            <a:picLocks noChangeAspect="1" noChangeArrowheads="1"/>
          </p:cNvPicPr>
          <p:nvPr/>
        </p:nvPicPr>
        <p:blipFill>
          <a:blip r:embed="rId3" cstate="print"/>
          <a:srcRect/>
          <a:stretch>
            <a:fillRect/>
          </a:stretch>
        </p:blipFill>
        <p:spPr bwMode="auto">
          <a:xfrm>
            <a:off x="0" y="4514850"/>
            <a:ext cx="9144000" cy="628650"/>
          </a:xfrm>
          <a:prstGeom prst="rect">
            <a:avLst/>
          </a:prstGeom>
          <a:solidFill>
            <a:schemeClr val="accent1"/>
          </a:solidFill>
          <a:ln w="9525">
            <a:noFill/>
            <a:miter lim="800000"/>
            <a:headEnd/>
            <a:tailEnd/>
          </a:ln>
        </p:spPr>
      </p:pic>
      <p:pic>
        <p:nvPicPr>
          <p:cNvPr id="392355" name="Picture 15" descr="6176_b"/>
          <p:cNvPicPr>
            <a:picLocks noChangeAspect="1" noChangeArrowheads="1" noCrop="1"/>
          </p:cNvPicPr>
          <p:nvPr/>
        </p:nvPicPr>
        <p:blipFill>
          <a:blip r:embed="rId4" cstate="print"/>
          <a:srcRect/>
          <a:stretch>
            <a:fillRect/>
          </a:stretch>
        </p:blipFill>
        <p:spPr bwMode="auto">
          <a:xfrm>
            <a:off x="71438" y="1771650"/>
            <a:ext cx="9072562" cy="2689622"/>
          </a:xfrm>
          <a:prstGeom prst="rect">
            <a:avLst/>
          </a:prstGeom>
          <a:noFill/>
          <a:ln w="9525">
            <a:noFill/>
            <a:miter lim="800000"/>
            <a:headEnd/>
            <a:tailEnd/>
          </a:ln>
        </p:spPr>
      </p:pic>
      <p:sp>
        <p:nvSpPr>
          <p:cNvPr id="21510" name="Rectangle 167"/>
          <p:cNvSpPr>
            <a:spLocks noChangeArrowheads="1"/>
          </p:cNvSpPr>
          <p:nvPr/>
        </p:nvSpPr>
        <p:spPr bwMode="auto">
          <a:xfrm>
            <a:off x="489668" y="629780"/>
            <a:ext cx="8546828" cy="830997"/>
          </a:xfrm>
          <a:prstGeom prst="rect">
            <a:avLst/>
          </a:prstGeom>
          <a:noFill/>
          <a:ln w="9525">
            <a:noFill/>
            <a:miter lim="800000"/>
            <a:headEnd/>
            <a:tailEnd/>
          </a:ln>
        </p:spPr>
        <p:txBody>
          <a:bodyPr wrap="square">
            <a:spAutoFit/>
          </a:bodyPr>
          <a:lstStyle/>
          <a:p>
            <a:pPr algn="ctr"/>
            <a:r>
              <a:rPr lang="en-US" sz="4800" dirty="0" err="1">
                <a:solidFill>
                  <a:srgbClr val="0000FF"/>
                </a:solidFill>
              </a:rPr>
              <a:t>E’tiboringiz</a:t>
            </a:r>
            <a:r>
              <a:rPr lang="en-US" sz="4800" dirty="0">
                <a:solidFill>
                  <a:srgbClr val="0000FF"/>
                </a:solidFill>
              </a:rPr>
              <a:t> </a:t>
            </a:r>
            <a:r>
              <a:rPr lang="en-US" sz="4800" dirty="0" err="1">
                <a:solidFill>
                  <a:srgbClr val="0000FF"/>
                </a:solidFill>
              </a:rPr>
              <a:t>uchun</a:t>
            </a:r>
            <a:r>
              <a:rPr lang="en-US" sz="4800" dirty="0">
                <a:solidFill>
                  <a:srgbClr val="0000FF"/>
                </a:solidFill>
              </a:rPr>
              <a:t> </a:t>
            </a:r>
            <a:r>
              <a:rPr lang="en-US" sz="4800" dirty="0" err="1">
                <a:solidFill>
                  <a:srgbClr val="0000FF"/>
                </a:solidFill>
              </a:rPr>
              <a:t>rahmat</a:t>
            </a:r>
            <a:endParaRPr lang="ru-RU" sz="4800" dirty="0">
              <a:solidFill>
                <a:srgbClr val="0000FF"/>
              </a:solidFill>
            </a:endParaRPr>
          </a:p>
        </p:txBody>
      </p:sp>
      <p:pic>
        <p:nvPicPr>
          <p:cNvPr id="7" name="Graphic 2">
            <a:extLst>
              <a:ext uri="{FF2B5EF4-FFF2-40B4-BE49-F238E27FC236}">
                <a16:creationId xmlns:a16="http://schemas.microsoft.com/office/drawing/2014/main" xmlns="" id="{3D46C51A-EFCD-4799-98E6-F53A70544DC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 y="-40821"/>
            <a:ext cx="9143999" cy="689429"/>
          </a:xfrm>
          <a:prstGeom prst="rect">
            <a:avLst/>
          </a:prstGeom>
        </p:spPr>
      </p:pic>
      <p:pic>
        <p:nvPicPr>
          <p:cNvPr id="8" name="Рисунок 7">
            <a:extLst>
              <a:ext uri="{FF2B5EF4-FFF2-40B4-BE49-F238E27FC236}">
                <a16:creationId xmlns:a16="http://schemas.microsoft.com/office/drawing/2014/main" xmlns="" id="{68FB15CB-1A30-4053-9A1B-328F8FA540E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4256" y="88701"/>
            <a:ext cx="1200270" cy="439562"/>
          </a:xfrm>
          <a:prstGeom prst="rect">
            <a:avLst/>
          </a:prstGeom>
        </p:spPr>
      </p:pic>
      <p:pic>
        <p:nvPicPr>
          <p:cNvPr id="9" name="Рисунок 8">
            <a:extLst>
              <a:ext uri="{FF2B5EF4-FFF2-40B4-BE49-F238E27FC236}">
                <a16:creationId xmlns:a16="http://schemas.microsoft.com/office/drawing/2014/main" xmlns="" id="{A98FD2AB-C460-41FD-B91B-DC8EC2B8C11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48782" y="103375"/>
            <a:ext cx="1689580" cy="439562"/>
          </a:xfrm>
          <a:prstGeom prst="rect">
            <a:avLst/>
          </a:prstGeom>
        </p:spPr>
      </p:pic>
    </p:spTree>
    <p:extLst>
      <p:ext uri="{BB962C8B-B14F-4D97-AF65-F5344CB8AC3E}">
        <p14:creationId xmlns:p14="http://schemas.microsoft.com/office/powerpoint/2010/main" val="42336175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mph" presetSubtype="0" fill="hold" nodeType="clickEffect">
                                  <p:stCondLst>
                                    <p:cond delay="0"/>
                                  </p:stCondLst>
                                  <p:childTnLst>
                                    <p:animClr clrSpc="hsl" dir="cw">
                                      <p:cBhvr override="childStyle">
                                        <p:cTn id="6" dur="500" fill="hold"/>
                                        <p:tgtEl>
                                          <p:spTgt spid="392355"/>
                                        </p:tgtEl>
                                        <p:attrNameLst>
                                          <p:attrName>style.color</p:attrName>
                                        </p:attrNameLst>
                                      </p:cBhvr>
                                      <p:by>
                                        <p:hsl h="0" s="12549" l="25098"/>
                                      </p:by>
                                    </p:animClr>
                                    <p:animClr clrSpc="hsl" dir="cw">
                                      <p:cBhvr>
                                        <p:cTn id="7" dur="500" fill="hold"/>
                                        <p:tgtEl>
                                          <p:spTgt spid="392355"/>
                                        </p:tgtEl>
                                        <p:attrNameLst>
                                          <p:attrName>fillcolor</p:attrName>
                                        </p:attrNameLst>
                                      </p:cBhvr>
                                      <p:by>
                                        <p:hsl h="0" s="12549" l="25098"/>
                                      </p:by>
                                    </p:animClr>
                                    <p:animClr clrSpc="hsl" dir="cw">
                                      <p:cBhvr>
                                        <p:cTn id="8" dur="500" fill="hold"/>
                                        <p:tgtEl>
                                          <p:spTgt spid="392355"/>
                                        </p:tgtEl>
                                        <p:attrNameLst>
                                          <p:attrName>stroke.color</p:attrName>
                                        </p:attrNameLst>
                                      </p:cBhvr>
                                      <p:by>
                                        <p:hsl h="0" s="12549" l="25098"/>
                                      </p:by>
                                    </p:animClr>
                                    <p:set>
                                      <p:cBhvr>
                                        <p:cTn id="9" dur="500" fill="hold"/>
                                        <p:tgtEl>
                                          <p:spTgt spid="39235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a0f4e1b0331d342551e85a333f2b50a295a488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830</TotalTime>
  <Words>436</Words>
  <Application>Microsoft Office PowerPoint</Application>
  <PresentationFormat>Экран (16:9)</PresentationFormat>
  <Paragraphs>105</Paragraphs>
  <Slides>14</Slides>
  <Notes>10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14</vt:i4>
      </vt:variant>
    </vt:vector>
  </HeadingPairs>
  <TitlesOfParts>
    <vt:vector size="25" baseType="lpstr">
      <vt:lpstr>Arial</vt:lpstr>
      <vt:lpstr>Calibri</vt:lpstr>
      <vt:lpstr>Cambria</vt:lpstr>
      <vt:lpstr>Constantia</vt:lpstr>
      <vt:lpstr>Fira Sans Extra Condensed</vt:lpstr>
      <vt:lpstr>Fira Sans Extra Condensed Mediu</vt:lpstr>
      <vt:lpstr>Fira Sans Extra Condensed Medium</vt:lpstr>
      <vt:lpstr>Roboto</vt:lpstr>
      <vt:lpstr>Times New Roman</vt:lpstr>
      <vt:lpstr>Wingdings 2</vt:lpstr>
      <vt:lpstr>Поток</vt:lpstr>
      <vt:lpstr>Презентация PowerPoint</vt:lpstr>
      <vt:lpstr>Презентация PowerPoint</vt:lpstr>
      <vt:lpstr>Презентация PowerPoint</vt:lpstr>
      <vt:lpstr>Qanday xalqaro baholash dasturlari bor?</vt:lpstr>
      <vt:lpstr>Презентация PowerPoint</vt:lpstr>
      <vt:lpstr>Презентация PowerPoint</vt:lpstr>
      <vt:lpstr>Презентация PowerPoint</vt:lpstr>
      <vt:lpstr>Презентация PowerPoint</vt:lpstr>
      <vt:lpstr>Презентация PowerPoint</vt:lpstr>
      <vt:lpstr>Singapur</vt:lpstr>
      <vt:lpstr>Janubiy Koreya</vt:lpstr>
      <vt:lpstr>Презентация PowerPoint</vt:lpstr>
      <vt:lpstr>Refleksiya</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Ta’lim sifati monitoringini tashkil etish va o‘tkazishda xalqaro baholash dasturlaridan foydalanish</dc:title>
  <dc:creator>User</dc:creator>
  <cp:lastModifiedBy>17052024i9</cp:lastModifiedBy>
  <cp:revision>104</cp:revision>
  <dcterms:created xsi:type="dcterms:W3CDTF">2019-03-13T09:58:59Z</dcterms:created>
  <dcterms:modified xsi:type="dcterms:W3CDTF">2025-02-06T05:11:34Z</dcterms:modified>
</cp:coreProperties>
</file>